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8" r:id="rId17"/>
    <p:sldId id="279" r:id="rId18"/>
    <p:sldId id="283" r:id="rId19"/>
    <p:sldId id="280" r:id="rId20"/>
    <p:sldId id="281" r:id="rId21"/>
    <p:sldId id="282" r:id="rId22"/>
    <p:sldId id="272" r:id="rId23"/>
    <p:sldId id="273" r:id="rId24"/>
    <p:sldId id="274" r:id="rId25"/>
    <p:sldId id="275" r:id="rId26"/>
    <p:sldId id="276" r:id="rId27"/>
    <p:sldId id="277" r:id="rId28"/>
    <p:sldId id="284" r:id="rId2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960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9F8E489-B007-42C4-ABF3-27AE5DCC24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2B7C020-4946-4FEA-84AE-6914D11DE18C}" type="datetimeFigureOut">
              <a:rPr lang="ko-KR" altLang="en-US" smtClean="0"/>
              <a:t>2013-05-20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1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이러면 프로젝트가 실패한다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/>
              <a:t>이렇게 안 한다고 프로젝트가 성공하는 건 아니다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 smtClean="0"/>
              <a:t>2013.5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22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Workshop</a:t>
            </a:r>
          </a:p>
          <a:p>
            <a:r>
              <a:rPr lang="ko-KR" altLang="en-US" dirty="0" smtClean="0"/>
              <a:t>김재</a:t>
            </a:r>
            <a:r>
              <a:rPr lang="ko-KR" altLang="en-US" dirty="0"/>
              <a:t>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0933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김재찬 </a:t>
            </a:r>
            <a:r>
              <a:rPr lang="en-US" altLang="ko-KR" dirty="0" err="1" smtClean="0"/>
              <a:t>a.k.a</a:t>
            </a:r>
            <a:r>
              <a:rPr lang="en-US" altLang="ko-KR" dirty="0" smtClean="0"/>
              <a:t> JC</a:t>
            </a:r>
          </a:p>
          <a:p>
            <a:r>
              <a:rPr lang="en-US" altLang="ko-KR" dirty="0" smtClean="0"/>
              <a:t>08</a:t>
            </a:r>
            <a:r>
              <a:rPr lang="ko-KR" altLang="en-US" dirty="0" smtClean="0"/>
              <a:t>학번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정회원</a:t>
            </a:r>
            <a:endParaRPr lang="en-US" altLang="ko-KR" dirty="0" smtClean="0"/>
          </a:p>
          <a:p>
            <a:r>
              <a:rPr lang="en-US" altLang="ko-KR" dirty="0" smtClean="0"/>
              <a:t>2008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학기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가입</a:t>
            </a:r>
            <a:endParaRPr lang="en-US" altLang="ko-KR" dirty="0" smtClean="0"/>
          </a:p>
          <a:p>
            <a:r>
              <a:rPr lang="en-US" altLang="ko-KR" dirty="0" smtClean="0"/>
              <a:t>2011.4 – 2014.2: </a:t>
            </a:r>
            <a:r>
              <a:rPr lang="ko-KR" altLang="en-US" dirty="0" smtClean="0"/>
              <a:t>산업기능요원</a:t>
            </a:r>
            <a:r>
              <a:rPr lang="en-US" altLang="ko-KR" dirty="0" smtClean="0"/>
              <a:t>(Move Inc.)</a:t>
            </a:r>
          </a:p>
        </p:txBody>
      </p:sp>
    </p:spTree>
    <p:extLst>
      <p:ext uri="{BB962C8B-B14F-4D97-AF65-F5344CB8AC3E}">
        <p14:creationId xmlns:p14="http://schemas.microsoft.com/office/powerpoint/2010/main" val="270363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r>
              <a:rPr lang="en-US" altLang="ko-KR" dirty="0" smtClean="0"/>
              <a:t>(Cont.)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2008.6 – 2009.9 : </a:t>
            </a:r>
            <a:r>
              <a:rPr lang="ko-KR" altLang="en-US" dirty="0" err="1" smtClean="0">
                <a:solidFill>
                  <a:srgbClr val="FF0000"/>
                </a:solidFill>
              </a:rPr>
              <a:t>드레드노트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 smtClean="0"/>
              <a:t>2009.7 – 2010.2 : </a:t>
            </a:r>
            <a:r>
              <a:rPr lang="en-US" altLang="ko-KR" dirty="0" err="1" smtClean="0"/>
              <a:t>gwengine</a:t>
            </a:r>
            <a:endParaRPr lang="en-US" altLang="ko-KR" dirty="0" smtClean="0"/>
          </a:p>
          <a:p>
            <a:r>
              <a:rPr lang="en-US" altLang="ko-KR" dirty="0" smtClean="0"/>
              <a:t>2009.8 - ?: </a:t>
            </a:r>
            <a:r>
              <a:rPr lang="en-US" altLang="ko-KR" dirty="0" err="1" smtClean="0"/>
              <a:t>htfs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2009.11 – 2010.3: </a:t>
            </a:r>
            <a:r>
              <a:rPr lang="en-US" altLang="ko-KR" strike="sngStrike" dirty="0" smtClean="0">
                <a:solidFill>
                  <a:srgbClr val="FF0000"/>
                </a:solidFill>
              </a:rPr>
              <a:t>BL</a:t>
            </a:r>
            <a:r>
              <a:rPr lang="en-US" altLang="ko-KR" dirty="0" smtClean="0">
                <a:solidFill>
                  <a:srgbClr val="FF0000"/>
                </a:solidFill>
              </a:rPr>
              <a:t> GD</a:t>
            </a:r>
          </a:p>
          <a:p>
            <a:r>
              <a:rPr lang="en-US" altLang="ko-KR" dirty="0" smtClean="0"/>
              <a:t>2010.4 - ?: </a:t>
            </a:r>
            <a:r>
              <a:rPr lang="ko-KR" altLang="en-US" dirty="0" smtClean="0"/>
              <a:t>천지창조</a:t>
            </a:r>
            <a:endParaRPr lang="en-US" altLang="ko-KR" dirty="0" smtClean="0"/>
          </a:p>
          <a:p>
            <a:r>
              <a:rPr lang="en-US" altLang="ko-KR" dirty="0" smtClean="0"/>
              <a:t>2010.12 – 2011.2: Project BASH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2011.3 – 2011.8: Don’t be evil</a:t>
            </a:r>
          </a:p>
          <a:p>
            <a:r>
              <a:rPr lang="en-US" altLang="ko-KR" dirty="0" smtClean="0"/>
              <a:t>2011.10 – 2012.2: Don’t be evil – Reborn</a:t>
            </a:r>
          </a:p>
          <a:p>
            <a:r>
              <a:rPr lang="en-US" altLang="ko-KR" dirty="0" smtClean="0"/>
              <a:t>2011.10 – 2012.8: </a:t>
            </a:r>
            <a:r>
              <a:rPr lang="ko-KR" altLang="en-US" dirty="0" err="1" smtClean="0"/>
              <a:t>넬터</a:t>
            </a:r>
            <a:endParaRPr lang="en-US" altLang="ko-KR" dirty="0" smtClean="0"/>
          </a:p>
          <a:p>
            <a:r>
              <a:rPr lang="en-US" altLang="ko-KR" dirty="0" smtClean="0"/>
              <a:t>2011.12 – 2012.12: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홈페이지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328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성공</a:t>
            </a:r>
            <a:r>
              <a:rPr lang="en-US" altLang="ko-KR" dirty="0" smtClean="0"/>
              <a:t>/</a:t>
            </a:r>
            <a:r>
              <a:rPr lang="ko-KR" altLang="en-US" dirty="0" smtClean="0"/>
              <a:t>실패 비율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성공</a:t>
            </a:r>
            <a:endParaRPr lang="en-US" altLang="ko-KR" dirty="0"/>
          </a:p>
          <a:p>
            <a:pPr lvl="1"/>
            <a:r>
              <a:rPr lang="ko-KR" altLang="en-US" dirty="0" err="1" smtClean="0"/>
              <a:t>드레드노트</a:t>
            </a:r>
            <a:endParaRPr lang="en-US" altLang="ko-KR" dirty="0" smtClean="0"/>
          </a:p>
          <a:p>
            <a:pPr lvl="1"/>
            <a:r>
              <a:rPr lang="en-US" altLang="ko-KR" strike="sngStrike" dirty="0" smtClean="0"/>
              <a:t>BL</a:t>
            </a:r>
            <a:r>
              <a:rPr lang="en-US" altLang="ko-KR" dirty="0" smtClean="0"/>
              <a:t> GD</a:t>
            </a:r>
          </a:p>
          <a:p>
            <a:pPr lvl="1"/>
            <a:r>
              <a:rPr lang="en-US" altLang="ko-KR" dirty="0" smtClean="0"/>
              <a:t>Don’t be evil</a:t>
            </a:r>
          </a:p>
          <a:p>
            <a:r>
              <a:rPr lang="ko-KR" altLang="en-US" dirty="0" smtClean="0"/>
              <a:t>실패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나머</a:t>
            </a:r>
            <a:r>
              <a:rPr lang="ko-KR" altLang="en-US" dirty="0"/>
              <a:t>지</a:t>
            </a:r>
          </a:p>
        </p:txBody>
      </p:sp>
    </p:spTree>
    <p:extLst>
      <p:ext uri="{BB962C8B-B14F-4D97-AF65-F5344CB8AC3E}">
        <p14:creationId xmlns:p14="http://schemas.microsoft.com/office/powerpoint/2010/main" val="32714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성공의 기준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1" dirty="0" smtClean="0"/>
              <a:t>제작 도중 중단 </a:t>
            </a:r>
            <a:r>
              <a:rPr lang="en-US" altLang="ko-KR" b="1" dirty="0" smtClean="0"/>
              <a:t>X</a:t>
            </a:r>
          </a:p>
          <a:p>
            <a:r>
              <a:rPr lang="ko-KR" altLang="en-US" dirty="0" smtClean="0"/>
              <a:t>대회</a:t>
            </a:r>
            <a:r>
              <a:rPr lang="en-US" altLang="ko-KR" dirty="0" smtClean="0"/>
              <a:t>/</a:t>
            </a:r>
            <a:r>
              <a:rPr lang="ko-KR" altLang="en-US" dirty="0" smtClean="0"/>
              <a:t>발표회 등에 출품</a:t>
            </a:r>
            <a:endParaRPr lang="en-US" altLang="ko-KR" dirty="0"/>
          </a:p>
          <a:p>
            <a:r>
              <a:rPr lang="ko-KR" altLang="en-US" dirty="0" smtClean="0"/>
              <a:t>온라인으로 배포</a:t>
            </a:r>
            <a:endParaRPr lang="en-US" altLang="ko-KR" dirty="0" smtClean="0"/>
          </a:p>
          <a:p>
            <a:r>
              <a:rPr lang="en-US" altLang="ko-KR" dirty="0" smtClean="0"/>
              <a:t>Google Play/</a:t>
            </a:r>
            <a:r>
              <a:rPr lang="en-US" altLang="ko-KR" dirty="0" err="1" smtClean="0"/>
              <a:t>AppStore</a:t>
            </a:r>
            <a:r>
              <a:rPr lang="en-US" altLang="ko-KR" dirty="0" smtClean="0"/>
              <a:t> </a:t>
            </a:r>
            <a:r>
              <a:rPr lang="ko-KR" altLang="en-US" dirty="0" smtClean="0"/>
              <a:t>출시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14094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드레드노트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00200"/>
            <a:ext cx="6400799" cy="4800600"/>
          </a:xfrm>
        </p:spPr>
      </p:pic>
    </p:spTree>
    <p:extLst>
      <p:ext uri="{BB962C8B-B14F-4D97-AF65-F5344CB8AC3E}">
        <p14:creationId xmlns:p14="http://schemas.microsoft.com/office/powerpoint/2010/main" val="141114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드레드노트</a:t>
            </a:r>
            <a:r>
              <a:rPr lang="en-US" altLang="ko-KR" dirty="0" smtClean="0"/>
              <a:t>(Cont.)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2:2 </a:t>
            </a:r>
            <a:r>
              <a:rPr lang="ko-KR" altLang="en-US" dirty="0" smtClean="0"/>
              <a:t>대전 </a:t>
            </a:r>
            <a:r>
              <a:rPr lang="en-US" altLang="ko-KR" b="1" dirty="0" smtClean="0"/>
              <a:t>3D</a:t>
            </a:r>
            <a:r>
              <a:rPr lang="en-US" altLang="ko-KR" dirty="0" smtClean="0"/>
              <a:t> FPS </a:t>
            </a:r>
            <a:r>
              <a:rPr lang="ko-KR" altLang="en-US" dirty="0" smtClean="0"/>
              <a:t>게임</a:t>
            </a:r>
            <a:endParaRPr lang="en-US" altLang="ko-KR" dirty="0" smtClean="0"/>
          </a:p>
          <a:p>
            <a:r>
              <a:rPr lang="en-US" altLang="ko-KR" dirty="0" smtClean="0"/>
              <a:t>C# with DirectX</a:t>
            </a:r>
          </a:p>
          <a:p>
            <a:r>
              <a:rPr lang="ko-KR" altLang="en-US" dirty="0" err="1" smtClean="0"/>
              <a:t>드레드노트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스팀라이더로</a:t>
            </a:r>
            <a:r>
              <a:rPr lang="ko-KR" altLang="en-US" dirty="0" smtClean="0"/>
              <a:t> 구성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상대의 </a:t>
            </a:r>
            <a:r>
              <a:rPr lang="ko-KR" altLang="en-US" dirty="0" err="1" smtClean="0"/>
              <a:t>드레드노트를</a:t>
            </a:r>
            <a:r>
              <a:rPr lang="ko-KR" altLang="en-US" dirty="0" smtClean="0"/>
              <a:t> 먼저 파괴한 쪽이 승리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스팀라이더는</a:t>
            </a:r>
            <a:r>
              <a:rPr lang="ko-KR" altLang="en-US" dirty="0"/>
              <a:t> </a:t>
            </a:r>
            <a:r>
              <a:rPr lang="ko-KR" altLang="en-US" dirty="0" err="1" smtClean="0"/>
              <a:t>맵에</a:t>
            </a:r>
            <a:r>
              <a:rPr lang="ko-KR" altLang="en-US" dirty="0" smtClean="0"/>
              <a:t> 있는 </a:t>
            </a:r>
            <a:r>
              <a:rPr lang="ko-KR" altLang="en-US" dirty="0" err="1" smtClean="0"/>
              <a:t>증기탄을</a:t>
            </a:r>
            <a:r>
              <a:rPr lang="ko-KR" altLang="en-US" dirty="0" smtClean="0"/>
              <a:t> 모아 </a:t>
            </a:r>
            <a:r>
              <a:rPr lang="ko-KR" altLang="en-US" dirty="0" err="1" smtClean="0"/>
              <a:t>드레드노트에게</a:t>
            </a:r>
            <a:r>
              <a:rPr lang="ko-KR" altLang="en-US" dirty="0" smtClean="0"/>
              <a:t> 전달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에너지로 변환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드레드노트는</a:t>
            </a:r>
            <a:r>
              <a:rPr lang="ko-KR" altLang="en-US" dirty="0" smtClean="0"/>
              <a:t> 상대 </a:t>
            </a:r>
            <a:r>
              <a:rPr lang="ko-KR" altLang="en-US" dirty="0" err="1" smtClean="0"/>
              <a:t>드레드노트에</a:t>
            </a:r>
            <a:r>
              <a:rPr lang="ko-KR" altLang="en-US" dirty="0" smtClean="0"/>
              <a:t> 강력한 공격을 가할 수 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에너지로 </a:t>
            </a:r>
            <a:r>
              <a:rPr lang="ko-KR" altLang="en-US" dirty="0" err="1" smtClean="0"/>
              <a:t>드레드노트</a:t>
            </a:r>
            <a:r>
              <a:rPr lang="ko-KR" altLang="en-US" dirty="0" smtClean="0"/>
              <a:t> 치료 가능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631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드레드노트</a:t>
            </a:r>
            <a:r>
              <a:rPr lang="en-US" altLang="ko-KR" dirty="0" smtClean="0"/>
              <a:t>(Cont.)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제작 기간</a:t>
            </a:r>
            <a:r>
              <a:rPr lang="en-US" altLang="ko-KR" dirty="0" smtClean="0"/>
              <a:t>: 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개월</a:t>
            </a:r>
            <a:endParaRPr lang="en-US" altLang="ko-KR" dirty="0" smtClean="0"/>
          </a:p>
          <a:p>
            <a:r>
              <a:rPr lang="ko-KR" altLang="en-US" dirty="0" smtClean="0"/>
              <a:t>제작 인원</a:t>
            </a:r>
            <a:r>
              <a:rPr lang="en-US" altLang="ko-KR" dirty="0" smtClean="0"/>
              <a:t>: 5</a:t>
            </a:r>
            <a:r>
              <a:rPr lang="ko-KR" altLang="en-US" dirty="0" smtClean="0"/>
              <a:t>명</a:t>
            </a:r>
            <a:endParaRPr lang="en-US" altLang="ko-KR" dirty="0"/>
          </a:p>
          <a:p>
            <a:pPr lvl="1"/>
            <a:r>
              <a:rPr lang="en-US" altLang="ko-KR" dirty="0" smtClean="0"/>
              <a:t>05 </a:t>
            </a:r>
            <a:r>
              <a:rPr lang="ko-KR" altLang="en-US" dirty="0" smtClean="0"/>
              <a:t>유영대</a:t>
            </a:r>
            <a:r>
              <a:rPr lang="en-US" altLang="ko-KR" dirty="0" smtClean="0"/>
              <a:t>, 05 </a:t>
            </a:r>
            <a:r>
              <a:rPr lang="ko-KR" altLang="en-US" dirty="0" smtClean="0"/>
              <a:t>이연성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김재찬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시디과</a:t>
            </a:r>
            <a:r>
              <a:rPr lang="ko-KR" altLang="en-US" dirty="0" smtClean="0"/>
              <a:t> </a:t>
            </a:r>
            <a:r>
              <a:rPr lang="en-US" altLang="ko-KR" dirty="0" smtClean="0"/>
              <a:t>06 </a:t>
            </a:r>
            <a:r>
              <a:rPr lang="ko-KR" altLang="en-US" dirty="0" err="1" smtClean="0"/>
              <a:t>김보나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시디과</a:t>
            </a:r>
            <a:r>
              <a:rPr lang="ko-KR" altLang="en-US" dirty="0" smtClean="0"/>
              <a:t> </a:t>
            </a:r>
            <a:r>
              <a:rPr lang="en-US" altLang="ko-KR" dirty="0" smtClean="0"/>
              <a:t>07 </a:t>
            </a:r>
            <a:r>
              <a:rPr lang="ko-KR" altLang="en-US" dirty="0" smtClean="0"/>
              <a:t>김영호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이 </a:t>
            </a:r>
            <a:r>
              <a:rPr lang="ko-KR" altLang="en-US" dirty="0" err="1" smtClean="0"/>
              <a:t>넥슨</a:t>
            </a:r>
            <a:r>
              <a:rPr lang="ko-KR" altLang="en-US" dirty="0" smtClean="0"/>
              <a:t> 후원 게임 제작 동아리에 드는 데 결정적인 기여</a:t>
            </a:r>
            <a:r>
              <a:rPr lang="en-US" altLang="ko-KR" dirty="0" smtClean="0"/>
              <a:t>(2009.5)</a:t>
            </a:r>
          </a:p>
          <a:p>
            <a:pPr lvl="1"/>
            <a:r>
              <a:rPr lang="ko-KR" altLang="en-US" dirty="0" smtClean="0"/>
              <a:t>당시 회장 박성원</a:t>
            </a:r>
            <a:r>
              <a:rPr lang="en-US" altLang="ko-KR" dirty="0" smtClean="0"/>
              <a:t>(08)</a:t>
            </a:r>
            <a:r>
              <a:rPr lang="ko-KR" altLang="en-US" dirty="0" smtClean="0"/>
              <a:t>은 </a:t>
            </a:r>
            <a:r>
              <a:rPr lang="ko-KR" altLang="en-US" dirty="0" err="1" smtClean="0"/>
              <a:t>컴씨</a:t>
            </a:r>
            <a:r>
              <a:rPr lang="ko-KR" altLang="en-US" dirty="0" smtClean="0"/>
              <a:t> 가서 </a:t>
            </a:r>
            <a:r>
              <a:rPr lang="en-US" altLang="ko-KR" dirty="0" smtClean="0"/>
              <a:t>PPT </a:t>
            </a:r>
            <a:r>
              <a:rPr lang="ko-KR" altLang="en-US" dirty="0" smtClean="0"/>
              <a:t>만들고 있었음</a:t>
            </a:r>
            <a:endParaRPr lang="en-US" altLang="ko-KR" dirty="0" smtClean="0"/>
          </a:p>
          <a:p>
            <a:r>
              <a:rPr lang="ko-KR" altLang="en-US" dirty="0" err="1" smtClean="0"/>
              <a:t>인디</a:t>
            </a:r>
            <a:r>
              <a:rPr lang="ko-KR" altLang="en-US" dirty="0" smtClean="0"/>
              <a:t> 게임 공모전에 출품했으나 입상 실패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평가단이</a:t>
            </a:r>
            <a:r>
              <a:rPr lang="ko-KR" altLang="en-US" dirty="0" smtClean="0"/>
              <a:t> 게임을 못 돌려서 그런 거라 추정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61044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Why Success?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많은 시간</a:t>
            </a:r>
            <a:endParaRPr lang="en-US" altLang="ko-KR" dirty="0" smtClean="0"/>
          </a:p>
          <a:p>
            <a:r>
              <a:rPr lang="ko-KR" altLang="en-US" dirty="0" smtClean="0"/>
              <a:t>적당한 분업</a:t>
            </a:r>
            <a:endParaRPr lang="en-US" altLang="ko-KR" dirty="0" smtClean="0"/>
          </a:p>
          <a:p>
            <a:r>
              <a:rPr lang="ko-KR" altLang="en-US" dirty="0" smtClean="0"/>
              <a:t>팀장의 강한 의지</a:t>
            </a:r>
            <a:endParaRPr lang="en-US" altLang="ko-KR" dirty="0" smtClean="0"/>
          </a:p>
          <a:p>
            <a:r>
              <a:rPr lang="ko-KR" altLang="en-US" dirty="0" smtClean="0"/>
              <a:t>진행 과정 자체의 흥미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05867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trike="sngStrike" dirty="0" smtClean="0"/>
              <a:t>BL</a:t>
            </a:r>
            <a:r>
              <a:rPr lang="en-US" altLang="ko-KR" dirty="0" smtClean="0"/>
              <a:t>GD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웹 기반 야구단 경영 게임</a:t>
            </a:r>
            <a:endParaRPr lang="en-US" altLang="ko-KR" dirty="0" smtClean="0"/>
          </a:p>
          <a:p>
            <a:r>
              <a:rPr lang="ko-KR" altLang="en-US" dirty="0" err="1" smtClean="0"/>
              <a:t>비시즌</a:t>
            </a:r>
            <a:r>
              <a:rPr lang="ko-KR" altLang="en-US" dirty="0" smtClean="0"/>
              <a:t> 기간에 선수를 트레이드하고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연봉 협상도 해야 함</a:t>
            </a:r>
            <a:endParaRPr lang="en-US" altLang="ko-KR" dirty="0" smtClean="0"/>
          </a:p>
          <a:p>
            <a:r>
              <a:rPr lang="ko-KR" altLang="en-US" dirty="0" smtClean="0"/>
              <a:t>시즌에는 경기를 운영한다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중간에 개입할 수는 없지만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경기 후에 처리는 가능하다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88399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trike="sngStrike" dirty="0" smtClean="0"/>
              <a:t>BL</a:t>
            </a:r>
            <a:r>
              <a:rPr lang="en-US" altLang="ko-KR" dirty="0" smtClean="0"/>
              <a:t>GD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제작 기간</a:t>
            </a:r>
            <a:r>
              <a:rPr lang="en-US" altLang="ko-KR" dirty="0" smtClean="0"/>
              <a:t>: 4</a:t>
            </a:r>
            <a:r>
              <a:rPr lang="ko-KR" altLang="en-US" dirty="0" smtClean="0"/>
              <a:t>개월</a:t>
            </a:r>
            <a:endParaRPr lang="en-US" altLang="ko-KR" dirty="0" smtClean="0"/>
          </a:p>
          <a:p>
            <a:r>
              <a:rPr lang="en-US" altLang="ko-KR" dirty="0" smtClean="0"/>
              <a:t>Ruby on Rails 2</a:t>
            </a:r>
          </a:p>
          <a:p>
            <a:r>
              <a:rPr lang="ko-KR" altLang="en-US" dirty="0" smtClean="0"/>
              <a:t>제작 인원</a:t>
            </a:r>
            <a:r>
              <a:rPr lang="en-US" altLang="ko-KR" dirty="0" smtClean="0"/>
              <a:t>: 7</a:t>
            </a:r>
            <a:r>
              <a:rPr lang="ko-KR" altLang="en-US" dirty="0" smtClean="0"/>
              <a:t>명</a:t>
            </a:r>
            <a:r>
              <a:rPr lang="en-US" altLang="ko-KR" dirty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외주 </a:t>
            </a:r>
            <a:r>
              <a:rPr lang="en-US" altLang="ko-KR" dirty="0" smtClean="0"/>
              <a:t>1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06 </a:t>
            </a:r>
            <a:r>
              <a:rPr lang="ko-KR" altLang="en-US" dirty="0" err="1" smtClean="0"/>
              <a:t>과켱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김슬기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김재찬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노희명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유재성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이찬호</a:t>
            </a:r>
            <a:r>
              <a:rPr lang="en-US" altLang="ko-KR" dirty="0" smtClean="0"/>
              <a:t>, 08 </a:t>
            </a:r>
            <a:r>
              <a:rPr lang="ko-KR" altLang="en-US" dirty="0" smtClean="0"/>
              <a:t>조승현</a:t>
            </a:r>
            <a:endParaRPr lang="en-US" altLang="ko-KR" dirty="0"/>
          </a:p>
          <a:p>
            <a:pPr lvl="1"/>
            <a:r>
              <a:rPr lang="en-US" altLang="ko-KR" dirty="0" smtClean="0"/>
              <a:t>08 </a:t>
            </a:r>
            <a:r>
              <a:rPr lang="ko-KR" altLang="en-US" dirty="0" smtClean="0"/>
              <a:t>황호성</a:t>
            </a:r>
            <a:r>
              <a:rPr lang="en-US" altLang="ko-KR" dirty="0" smtClean="0"/>
              <a:t>(</a:t>
            </a:r>
            <a:r>
              <a:rPr lang="ko-KR" altLang="en-US" dirty="0" smtClean="0"/>
              <a:t>디자인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넥슨</a:t>
            </a:r>
            <a:r>
              <a:rPr lang="ko-KR" altLang="en-US" dirty="0" smtClean="0"/>
              <a:t> 게임 제작 동아리 출품 게임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당시엔 </a:t>
            </a:r>
            <a:r>
              <a:rPr lang="ko-KR" altLang="en-US" dirty="0" err="1" smtClean="0"/>
              <a:t>동아리별로</a:t>
            </a:r>
            <a:r>
              <a:rPr lang="ko-KR" altLang="en-US" dirty="0" smtClean="0"/>
              <a:t> 게임에 순위를 매겨서 </a:t>
            </a:r>
            <a:r>
              <a:rPr lang="en-US" altLang="ko-KR" dirty="0" smtClean="0"/>
              <a:t>1</a:t>
            </a:r>
            <a:r>
              <a:rPr lang="ko-KR" altLang="en-US" dirty="0" smtClean="0"/>
              <a:t>등 </a:t>
            </a:r>
            <a:r>
              <a:rPr lang="en-US" altLang="ko-KR" dirty="0" smtClean="0"/>
              <a:t>300, 2</a:t>
            </a:r>
            <a:r>
              <a:rPr lang="ko-KR" altLang="en-US" dirty="0" smtClean="0"/>
              <a:t>등 </a:t>
            </a:r>
            <a:r>
              <a:rPr lang="en-US" altLang="ko-KR" dirty="0" smtClean="0"/>
              <a:t>200, 3</a:t>
            </a:r>
            <a:r>
              <a:rPr lang="ko-KR" altLang="en-US" dirty="0" smtClean="0"/>
              <a:t>등 </a:t>
            </a:r>
            <a:r>
              <a:rPr lang="en-US" altLang="ko-KR" dirty="0" smtClean="0"/>
              <a:t>100</a:t>
            </a:r>
            <a:r>
              <a:rPr lang="ko-KR" altLang="en-US" dirty="0" smtClean="0"/>
              <a:t>을 수령했음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300</a:t>
            </a:r>
            <a:r>
              <a:rPr lang="ko-KR" altLang="en-US" dirty="0" smtClean="0"/>
              <a:t>만원 타옴 </a:t>
            </a:r>
            <a:r>
              <a:rPr lang="en-US" altLang="ko-KR" dirty="0" smtClean="0"/>
              <a:t>^^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529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Why Success?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확실한 목표</a:t>
            </a:r>
            <a:r>
              <a:rPr lang="en-US" altLang="ko-KR" dirty="0" smtClean="0"/>
              <a:t>(300</a:t>
            </a:r>
            <a:r>
              <a:rPr lang="ko-KR" altLang="en-US" dirty="0" smtClean="0"/>
              <a:t>만원을 타자</a:t>
            </a:r>
            <a:r>
              <a:rPr lang="en-US" altLang="ko-KR" dirty="0" smtClean="0"/>
              <a:t>!)</a:t>
            </a:r>
            <a:endParaRPr lang="en-US" altLang="ko-KR" dirty="0"/>
          </a:p>
          <a:p>
            <a:r>
              <a:rPr lang="en-US" altLang="ko-KR" dirty="0" smtClean="0"/>
              <a:t>Rails </a:t>
            </a:r>
            <a:r>
              <a:rPr lang="ko-KR" altLang="en-US" dirty="0" smtClean="0"/>
              <a:t>경험자의 적절한 지도</a:t>
            </a:r>
            <a:endParaRPr lang="en-US" altLang="ko-KR" dirty="0" smtClean="0"/>
          </a:p>
          <a:p>
            <a:r>
              <a:rPr lang="ko-KR" altLang="en-US" dirty="0" smtClean="0"/>
              <a:t>방학이라 남는 게 시간</a:t>
            </a:r>
            <a:endParaRPr lang="en-US" altLang="ko-KR" dirty="0" smtClean="0"/>
          </a:p>
          <a:p>
            <a:r>
              <a:rPr lang="ko-KR" altLang="en-US" dirty="0" smtClean="0"/>
              <a:t>웹 특유의 빠른 피드백</a:t>
            </a:r>
            <a:endParaRPr lang="en-US" altLang="ko-KR" dirty="0" smtClean="0"/>
          </a:p>
          <a:p>
            <a:r>
              <a:rPr lang="ko-KR" altLang="en-US" dirty="0" smtClean="0"/>
              <a:t>디자인을 입히니 간지가 살아남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4929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Don’t be evil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신이 되어 사람들을 쳐죽이자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인간의 마을에 각종 재해를 뿌림</a:t>
            </a:r>
            <a:endParaRPr lang="en-US" altLang="ko-KR" dirty="0"/>
          </a:p>
          <a:p>
            <a:r>
              <a:rPr lang="ko-KR" altLang="en-US" dirty="0" err="1" smtClean="0"/>
              <a:t>스마트폰의</a:t>
            </a:r>
            <a:r>
              <a:rPr lang="ko-KR" altLang="en-US" dirty="0" smtClean="0"/>
              <a:t> 제스처를 적극 활용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터치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길게 터치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스와이</a:t>
            </a:r>
            <a:r>
              <a:rPr lang="ko-KR" altLang="en-US" dirty="0" err="1"/>
              <a:t>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흔들기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원래는 마이크도 있었음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10729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Don’t be evil(Cont.)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제작 기간</a:t>
            </a:r>
            <a:r>
              <a:rPr lang="en-US" altLang="ko-KR" dirty="0" smtClean="0"/>
              <a:t>: 5</a:t>
            </a:r>
            <a:r>
              <a:rPr lang="ko-KR" altLang="en-US" dirty="0" smtClean="0"/>
              <a:t>개월</a:t>
            </a:r>
            <a:endParaRPr lang="en-US" altLang="ko-KR" dirty="0" smtClean="0"/>
          </a:p>
          <a:p>
            <a:r>
              <a:rPr lang="ko-KR" altLang="en-US" dirty="0" smtClean="0"/>
              <a:t>제작 인원</a:t>
            </a:r>
            <a:r>
              <a:rPr lang="en-US" altLang="ko-KR" dirty="0" smtClean="0"/>
              <a:t>: 4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08 </a:t>
            </a:r>
            <a:r>
              <a:rPr lang="ko-KR" altLang="en-US" dirty="0" smtClean="0"/>
              <a:t>김재찬 </a:t>
            </a:r>
            <a:r>
              <a:rPr lang="en-US" altLang="ko-KR" dirty="0" smtClean="0"/>
              <a:t>08 </a:t>
            </a:r>
            <a:r>
              <a:rPr lang="ko-KR" altLang="en-US" dirty="0" smtClean="0"/>
              <a:t>박태원 </a:t>
            </a:r>
            <a:r>
              <a:rPr lang="en-US" altLang="ko-KR" dirty="0" smtClean="0"/>
              <a:t>08 </a:t>
            </a:r>
            <a:r>
              <a:rPr lang="ko-KR" altLang="en-US" dirty="0" smtClean="0"/>
              <a:t>유재성 </a:t>
            </a:r>
            <a:r>
              <a:rPr lang="en-US" altLang="ko-KR" dirty="0" smtClean="0"/>
              <a:t>09 </a:t>
            </a:r>
            <a:r>
              <a:rPr lang="ko-KR" altLang="en-US" dirty="0" smtClean="0"/>
              <a:t>안현주</a:t>
            </a:r>
            <a:endParaRPr lang="en-US" altLang="ko-KR" dirty="0" smtClean="0"/>
          </a:p>
          <a:p>
            <a:r>
              <a:rPr lang="ko-KR" altLang="en-US" dirty="0" err="1" smtClean="0"/>
              <a:t>넥슨</a:t>
            </a:r>
            <a:r>
              <a:rPr lang="ko-KR" altLang="en-US" dirty="0" smtClean="0"/>
              <a:t> 게임 제작 동아리의 과제로 출품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적당히 돈 타옴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194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Why Success?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개인적으론 미완</a:t>
            </a:r>
            <a:r>
              <a:rPr lang="en-US" altLang="ko-KR" dirty="0" smtClean="0"/>
              <a:t>-</a:t>
            </a:r>
            <a:r>
              <a:rPr lang="ko-KR" altLang="en-US" dirty="0" smtClean="0"/>
              <a:t>실패</a:t>
            </a:r>
            <a:r>
              <a:rPr lang="en-US" altLang="ko-KR" dirty="0" smtClean="0"/>
              <a:t>-</a:t>
            </a:r>
            <a:r>
              <a:rPr lang="ko-KR" altLang="en-US" dirty="0" smtClean="0"/>
              <a:t>이라고 생각</a:t>
            </a:r>
            <a:endParaRPr lang="en-US" altLang="ko-KR" dirty="0"/>
          </a:p>
          <a:p>
            <a:r>
              <a:rPr lang="ko-KR" altLang="en-US" dirty="0" smtClean="0"/>
              <a:t>회사원들의 경우 전날 </a:t>
            </a:r>
            <a:r>
              <a:rPr lang="ko-KR" altLang="en-US" dirty="0" err="1" smtClean="0"/>
              <a:t>넬방에서</a:t>
            </a:r>
            <a:r>
              <a:rPr lang="ko-KR" altLang="en-US" dirty="0" smtClean="0"/>
              <a:t> 밤새서 게임 만들고 출근</a:t>
            </a:r>
            <a:endParaRPr lang="en-US" altLang="ko-KR" dirty="0" smtClean="0"/>
          </a:p>
          <a:p>
            <a:r>
              <a:rPr lang="ko-KR" altLang="en-US" dirty="0" smtClean="0"/>
              <a:t>돈을 받겠단 의지</a:t>
            </a:r>
            <a:r>
              <a:rPr lang="en-US" altLang="ko-KR" dirty="0" smtClean="0"/>
              <a:t>^^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987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gwengine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trike="sngStrike" dirty="0" smtClean="0"/>
              <a:t>미사일 연속 발사 </a:t>
            </a:r>
            <a:r>
              <a:rPr lang="ko-KR" altLang="en-US" strike="sngStrike" dirty="0" err="1" smtClean="0"/>
              <a:t>시스템</a:t>
            </a:r>
            <a:r>
              <a:rPr lang="ko-KR" altLang="en-US" dirty="0" err="1" smtClean="0"/>
              <a:t>미연시개발</a:t>
            </a:r>
            <a:r>
              <a:rPr lang="ko-KR" altLang="en-US" dirty="0" smtClean="0"/>
              <a:t> 엔진</a:t>
            </a:r>
            <a:endParaRPr lang="en-US" altLang="ko-KR" dirty="0" smtClean="0"/>
          </a:p>
          <a:p>
            <a:r>
              <a:rPr lang="en-US" altLang="ko-KR" dirty="0" smtClean="0"/>
              <a:t>Why Fail</a:t>
            </a:r>
          </a:p>
          <a:p>
            <a:pPr lvl="1"/>
            <a:r>
              <a:rPr lang="en-US" altLang="ko-KR" dirty="0" err="1" smtClean="0"/>
              <a:t>NecoNovel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이란 게 있다는 말에 절망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팀장</a:t>
            </a:r>
            <a:r>
              <a:rPr lang="en-US" altLang="ko-KR" dirty="0" smtClean="0"/>
              <a:t>(06 </a:t>
            </a:r>
            <a:r>
              <a:rPr lang="ko-KR" altLang="en-US" dirty="0" err="1" smtClean="0"/>
              <a:t>조강원</a:t>
            </a:r>
            <a:r>
              <a:rPr lang="ko-KR" altLang="en-US" strike="sngStrike" dirty="0" err="1" smtClean="0"/>
              <a:t>개새</a:t>
            </a:r>
            <a:r>
              <a:rPr lang="en-US" altLang="ko-KR" strike="sngStrike" dirty="0" smtClean="0"/>
              <a:t>…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</a:t>
            </a:r>
            <a:r>
              <a:rPr lang="ko-KR" altLang="en-US" dirty="0" err="1" smtClean="0"/>
              <a:t>랩놈이</a:t>
            </a:r>
            <a:r>
              <a:rPr lang="ko-KR" altLang="en-US" dirty="0" smtClean="0"/>
              <a:t> 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초기 기획 이후 모인 적이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절대적인 시간 부족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591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htfs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Horror Thriller Fantasy Simulation</a:t>
            </a:r>
            <a:r>
              <a:rPr lang="ko-KR" altLang="en-US" dirty="0" smtClean="0"/>
              <a:t>의 약자</a:t>
            </a:r>
            <a:endParaRPr lang="en-US" altLang="ko-KR" dirty="0" smtClean="0"/>
          </a:p>
          <a:p>
            <a:r>
              <a:rPr lang="ko-KR" altLang="en-US" dirty="0" err="1" smtClean="0"/>
              <a:t>스타크래프트</a:t>
            </a:r>
            <a:r>
              <a:rPr lang="ko-KR" altLang="en-US" dirty="0" smtClean="0"/>
              <a:t> 같은 </a:t>
            </a:r>
            <a:r>
              <a:rPr lang="en-US" altLang="ko-KR" dirty="0" smtClean="0"/>
              <a:t>RTS </a:t>
            </a:r>
            <a:r>
              <a:rPr lang="ko-KR" altLang="en-US" dirty="0" smtClean="0"/>
              <a:t>게임을 대학생 때 만들어보자</a:t>
            </a:r>
            <a:r>
              <a:rPr lang="en-US" altLang="ko-KR" dirty="0" smtClean="0"/>
              <a:t>! </a:t>
            </a:r>
            <a:r>
              <a:rPr lang="ko-KR" altLang="en-US" dirty="0" smtClean="0"/>
              <a:t>는 취지</a:t>
            </a:r>
            <a:endParaRPr lang="en-US" altLang="ko-KR" dirty="0" smtClean="0"/>
          </a:p>
          <a:p>
            <a:r>
              <a:rPr lang="ko-KR" altLang="en-US" dirty="0" smtClean="0"/>
              <a:t>기획이 </a:t>
            </a:r>
            <a:r>
              <a:rPr lang="ko-KR" altLang="en-US" dirty="0" err="1" smtClean="0"/>
              <a:t>음슴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하자고 하기만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나중에 기획이 잡히긴 했는데 언제쯤 시작할지는 불명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990499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천지창</a:t>
            </a:r>
            <a:r>
              <a:rPr lang="ko-KR" altLang="en-US" dirty="0"/>
              <a:t>조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프로그래밍 언어를 쉽게 배우게 하기 위해 게임 형식으로 만들어보자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회의만</a:t>
            </a:r>
            <a:r>
              <a:rPr lang="en-US" altLang="ko-KR" dirty="0" smtClean="0"/>
              <a:t> </a:t>
            </a:r>
            <a:r>
              <a:rPr lang="ko-KR" altLang="en-US" dirty="0" smtClean="0"/>
              <a:t>함</a:t>
            </a:r>
            <a:endParaRPr lang="en-US" altLang="ko-KR" dirty="0" smtClean="0"/>
          </a:p>
          <a:p>
            <a:r>
              <a:rPr lang="ko-KR" altLang="en-US" dirty="0" smtClean="0"/>
              <a:t>기획이 제대로 안 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500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Don’t be evil - Reborn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미완성작이었던</a:t>
            </a:r>
            <a:r>
              <a:rPr lang="ko-KR" altLang="en-US" dirty="0" smtClean="0"/>
              <a:t> </a:t>
            </a:r>
            <a:r>
              <a:rPr lang="en-US" altLang="ko-KR" dirty="0" smtClean="0"/>
              <a:t>Don’t be evil</a:t>
            </a:r>
            <a:r>
              <a:rPr lang="ko-KR" altLang="en-US" dirty="0" smtClean="0"/>
              <a:t>을 완성시키자</a:t>
            </a:r>
            <a:r>
              <a:rPr lang="en-US" altLang="ko-KR" dirty="0" smtClean="0"/>
              <a:t>! </a:t>
            </a:r>
            <a:r>
              <a:rPr lang="ko-KR" altLang="en-US" dirty="0" smtClean="0"/>
              <a:t>는 것</a:t>
            </a:r>
            <a:endParaRPr lang="en-US" altLang="ko-KR" dirty="0"/>
          </a:p>
          <a:p>
            <a:r>
              <a:rPr lang="ko-KR" altLang="en-US" dirty="0" smtClean="0"/>
              <a:t>기획은 어느 정도 잡혀 있었는데</a:t>
            </a:r>
            <a:endParaRPr lang="en-US" altLang="ko-KR" dirty="0" smtClean="0"/>
          </a:p>
          <a:p>
            <a:r>
              <a:rPr lang="en-US" altLang="ko-KR" dirty="0" err="1" smtClean="0"/>
              <a:t>Xna</a:t>
            </a:r>
            <a:r>
              <a:rPr lang="ko-KR" altLang="en-US" dirty="0" smtClean="0"/>
              <a:t>로 </a:t>
            </a:r>
            <a:r>
              <a:rPr lang="ko-KR" altLang="en-US" dirty="0" err="1" smtClean="0"/>
              <a:t>프로토타입을</a:t>
            </a:r>
            <a:r>
              <a:rPr lang="ko-KR" altLang="en-US" dirty="0" smtClean="0"/>
              <a:t> 만들어 보려 했으나 다들 의지부족으로 개발에 참여하지 못함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041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넬터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트위터와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비슷</a:t>
            </a:r>
            <a:endParaRPr lang="en-US" altLang="ko-KR" dirty="0" smtClean="0"/>
          </a:p>
          <a:p>
            <a:r>
              <a:rPr lang="ko-KR" altLang="en-US" dirty="0" smtClean="0"/>
              <a:t>사람 기반이 아니라 태그 기반이라는 게 차이점</a:t>
            </a:r>
            <a:endParaRPr lang="en-US" altLang="ko-KR" dirty="0" smtClean="0"/>
          </a:p>
          <a:p>
            <a:r>
              <a:rPr lang="ko-KR" altLang="en-US" dirty="0" smtClean="0"/>
              <a:t>태그 기반은 재미가 </a:t>
            </a:r>
            <a:r>
              <a:rPr lang="ko-KR" altLang="en-US" dirty="0" err="1" smtClean="0"/>
              <a:t>음슴</a:t>
            </a:r>
            <a:endParaRPr lang="en-US" altLang="ko-KR" dirty="0"/>
          </a:p>
          <a:p>
            <a:r>
              <a:rPr lang="ko-KR" altLang="en-US" dirty="0" err="1" smtClean="0"/>
              <a:t>코딩하면서</a:t>
            </a:r>
            <a:r>
              <a:rPr lang="ko-KR" altLang="en-US" dirty="0" smtClean="0"/>
              <a:t> 재미를 느끼지 못함</a:t>
            </a:r>
            <a:endParaRPr lang="en-US" altLang="ko-KR" dirty="0" smtClean="0"/>
          </a:p>
          <a:p>
            <a:r>
              <a:rPr lang="ko-KR" altLang="en-US" dirty="0" smtClean="0"/>
              <a:t>기획이 </a:t>
            </a:r>
            <a:r>
              <a:rPr lang="ko-KR" altLang="en-US" dirty="0" err="1" smtClean="0"/>
              <a:t>시</a:t>
            </a:r>
            <a:r>
              <a:rPr lang="ko-KR" altLang="en-US" dirty="0" err="1"/>
              <a:t>망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560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홈페이지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유피넬</a:t>
            </a:r>
            <a:r>
              <a:rPr lang="ko-KR" altLang="en-US" dirty="0" smtClean="0"/>
              <a:t> 홈페이지를 제발 만들자</a:t>
            </a:r>
            <a:r>
              <a:rPr lang="en-US" altLang="ko-KR" dirty="0" smtClean="0"/>
              <a:t>!</a:t>
            </a:r>
          </a:p>
          <a:p>
            <a:r>
              <a:rPr lang="ko-KR" altLang="en-US" dirty="0" smtClean="0"/>
              <a:t>작은 홈페이지를 생각했으나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급격하게 스케일이 불어남</a:t>
            </a:r>
            <a:endParaRPr lang="en-US" altLang="ko-KR" dirty="0" smtClean="0"/>
          </a:p>
          <a:p>
            <a:r>
              <a:rPr lang="en-US" altLang="ko-KR" dirty="0" smtClean="0"/>
              <a:t>PHP</a:t>
            </a:r>
            <a:r>
              <a:rPr lang="ko-KR" altLang="en-US" dirty="0" smtClean="0"/>
              <a:t>는 거지같음</a:t>
            </a:r>
            <a:endParaRPr lang="en-US" altLang="ko-KR" dirty="0" smtClean="0"/>
          </a:p>
          <a:p>
            <a:r>
              <a:rPr lang="ko-KR" altLang="en-US" dirty="0" smtClean="0"/>
              <a:t>기획이 산으로 가는데 비해 코드 생산성이 너무 낮음</a:t>
            </a:r>
            <a:endParaRPr lang="en-US" altLang="ko-KR" dirty="0" smtClean="0"/>
          </a:p>
          <a:p>
            <a:r>
              <a:rPr lang="ko-KR" altLang="en-US" dirty="0" smtClean="0"/>
              <a:t>디자인 부재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2335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 Fail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기획이 </a:t>
            </a:r>
            <a:r>
              <a:rPr lang="ko-KR" altLang="en-US" dirty="0" err="1" smtClean="0"/>
              <a:t>시망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아이디어부터 </a:t>
            </a:r>
            <a:r>
              <a:rPr lang="ko-KR" altLang="en-US" dirty="0" err="1" smtClean="0"/>
              <a:t>똥망이거나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기획을 하면서 아이디어와 동떨어지거나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기획이 지나치게 커지거나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아이디어는 있는데 기획하는 게 힘들거나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6621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 Fail(Cont.)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669450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b="1" dirty="0" smtClean="0"/>
              <a:t>시</a:t>
            </a:r>
            <a:endParaRPr lang="ko-KR" altLang="en-US" sz="9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1669450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b="1" dirty="0" smtClean="0"/>
              <a:t>간</a:t>
            </a:r>
            <a:endParaRPr lang="ko-KR" altLang="en-US" sz="9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403648" y="4581128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b="1" dirty="0" smtClean="0"/>
              <a:t>부</a:t>
            </a:r>
            <a:endParaRPr lang="ko-KR" altLang="en-US" sz="9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084168" y="4581128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600" b="1" dirty="0" smtClean="0"/>
              <a:t>족</a:t>
            </a:r>
            <a:endParaRPr lang="ko-KR" altLang="en-US" sz="9600" b="1" dirty="0"/>
          </a:p>
        </p:txBody>
      </p:sp>
    </p:spTree>
    <p:extLst>
      <p:ext uri="{BB962C8B-B14F-4D97-AF65-F5344CB8AC3E}">
        <p14:creationId xmlns:p14="http://schemas.microsoft.com/office/powerpoint/2010/main" val="208371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 Fail(Cont.)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여기서 말하는 시간은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실제로 제작에 투자할 수 있는 시간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의자에 앉아 있는 시간과는 다르다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다만 의자에 앉아 있는 시간이 길면 실제 제작 시간도 길 수 있다</a:t>
            </a:r>
            <a:endParaRPr lang="en-US" altLang="ko-KR" dirty="0" smtClean="0"/>
          </a:p>
          <a:p>
            <a:r>
              <a:rPr lang="ko-KR" altLang="en-US" dirty="0" smtClean="0"/>
              <a:t>시간이 없으면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슈퍼 </a:t>
            </a:r>
            <a:r>
              <a:rPr lang="ko-KR" altLang="en-US" dirty="0" err="1" smtClean="0"/>
              <a:t>코더가</a:t>
            </a:r>
            <a:r>
              <a:rPr lang="ko-KR" altLang="en-US" dirty="0" smtClean="0"/>
              <a:t> 되거나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제작을 포기하세요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463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 Fail(Cont.)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6688294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819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To Fail(Cont.) 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10596"/>
            <a:ext cx="6826619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44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원론적인 게 답이다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의지를 갖고</a:t>
            </a:r>
            <a:endParaRPr lang="en-US" altLang="ko-KR" dirty="0"/>
          </a:p>
          <a:p>
            <a:pPr lvl="1"/>
            <a:r>
              <a:rPr lang="ko-KR" altLang="en-US" dirty="0" smtClean="0"/>
              <a:t>기획을 구체적으로 만들어서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제작하면서 흥미를 갖게 하고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실제 제작에 긴 시간을 투자해서 만들면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…</a:t>
            </a:r>
            <a:r>
              <a:rPr lang="ko-KR" altLang="en-US" dirty="0" smtClean="0"/>
              <a:t>적어도 완성은 하겠지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3511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끝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고기 먹고 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593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근접">
  <a:themeElements>
    <a:clrScheme name="근접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근접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81</TotalTime>
  <Words>710</Words>
  <Application>Microsoft Office PowerPoint</Application>
  <PresentationFormat>화면 슬라이드 쇼(4:3)</PresentationFormat>
  <Paragraphs>161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근접</vt:lpstr>
      <vt:lpstr>이러면 프로젝트가 실패한다</vt:lpstr>
      <vt:lpstr>발표자 소개</vt:lpstr>
      <vt:lpstr>발표자 소개(Cont.)</vt:lpstr>
      <vt:lpstr>성공/실패 비율</vt:lpstr>
      <vt:lpstr>성공의 기준</vt:lpstr>
      <vt:lpstr>드레드노트</vt:lpstr>
      <vt:lpstr>드레드노트(Cont.)</vt:lpstr>
      <vt:lpstr>드레드노트(Cont.)</vt:lpstr>
      <vt:lpstr>Why Success?</vt:lpstr>
      <vt:lpstr>BLGD</vt:lpstr>
      <vt:lpstr>BLGD</vt:lpstr>
      <vt:lpstr>Why Success?</vt:lpstr>
      <vt:lpstr>Don’t be evil</vt:lpstr>
      <vt:lpstr>Don’t be evil(Cont.)</vt:lpstr>
      <vt:lpstr>Why Success?</vt:lpstr>
      <vt:lpstr>gwengine</vt:lpstr>
      <vt:lpstr>htfs</vt:lpstr>
      <vt:lpstr>천지창조</vt:lpstr>
      <vt:lpstr>Don’t be evil - Reborn</vt:lpstr>
      <vt:lpstr>넬터</vt:lpstr>
      <vt:lpstr>UPnL 홈페이지</vt:lpstr>
      <vt:lpstr>To Fail</vt:lpstr>
      <vt:lpstr>To Fail(Cont.)</vt:lpstr>
      <vt:lpstr>To Fail(Cont.)</vt:lpstr>
      <vt:lpstr>To Fail(Cont.)</vt:lpstr>
      <vt:lpstr>To Fail(Cont.) </vt:lpstr>
      <vt:lpstr>Conclusion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이러면 프로젝트가 실패한다</dc:title>
  <dc:creator>JC</dc:creator>
  <cp:lastModifiedBy>JC</cp:lastModifiedBy>
  <cp:revision>8</cp:revision>
  <dcterms:created xsi:type="dcterms:W3CDTF">2013-05-18T01:59:26Z</dcterms:created>
  <dcterms:modified xsi:type="dcterms:W3CDTF">2013-05-20T04:33:48Z</dcterms:modified>
</cp:coreProperties>
</file>