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61" r:id="rId4"/>
    <p:sldId id="262" r:id="rId5"/>
    <p:sldId id="263" r:id="rId6"/>
    <p:sldId id="258" r:id="rId7"/>
    <p:sldId id="264" r:id="rId8"/>
    <p:sldId id="265" r:id="rId9"/>
    <p:sldId id="259" r:id="rId10"/>
    <p:sldId id="273" r:id="rId11"/>
    <p:sldId id="266" r:id="rId12"/>
    <p:sldId id="267" r:id="rId13"/>
    <p:sldId id="268" r:id="rId14"/>
    <p:sldId id="274" r:id="rId15"/>
    <p:sldId id="275" r:id="rId16"/>
    <p:sldId id="260" r:id="rId17"/>
    <p:sldId id="270" r:id="rId18"/>
    <p:sldId id="272" r:id="rId19"/>
    <p:sldId id="271" r:id="rId20"/>
    <p:sldId id="269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9" autoAdjust="0"/>
    <p:restoredTop sz="94660"/>
  </p:normalViewPr>
  <p:slideViewPr>
    <p:cSldViewPr snapToGrid="0">
      <p:cViewPr varScale="1">
        <p:scale>
          <a:sx n="170" d="100"/>
          <a:sy n="170" d="100"/>
        </p:scale>
        <p:origin x="55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8091" y="3085765"/>
            <a:ext cx="8240108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021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18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541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652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516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505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17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218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810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650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80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2719909" cy="10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5976001" y="441325"/>
            <a:ext cx="2710800" cy="10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216601" y="441325"/>
            <a:ext cx="2710800" cy="10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59607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1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소프트웨어 개발의 원리와 실제의 실제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err="1" smtClean="0"/>
              <a:t>UPnL</a:t>
            </a:r>
            <a:r>
              <a:rPr lang="en-US" altLang="ko-KR" dirty="0" smtClean="0"/>
              <a:t> 31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workshop</a:t>
            </a:r>
          </a:p>
          <a:p>
            <a:r>
              <a:rPr lang="ko-KR" altLang="en-US" dirty="0" smtClean="0"/>
              <a:t>김재찬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6472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개념편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4428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소프트웨어 개발의 원리와 실제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Principle and Practice of Software Development</a:t>
            </a:r>
          </a:p>
          <a:p>
            <a:pPr lvl="1"/>
            <a:r>
              <a:rPr lang="ko-KR" altLang="en-US" dirty="0" smtClean="0"/>
              <a:t>줄이면 </a:t>
            </a:r>
            <a:r>
              <a:rPr lang="en-US" altLang="ko-KR" dirty="0" smtClean="0"/>
              <a:t>PPSD</a:t>
            </a:r>
            <a:r>
              <a:rPr lang="ko-KR" altLang="en-US" dirty="0" smtClean="0"/>
              <a:t>가 되어야 할 거 같은데 </a:t>
            </a:r>
            <a:r>
              <a:rPr lang="en-US" altLang="ko-KR" dirty="0" smtClean="0"/>
              <a:t>SWPP</a:t>
            </a:r>
            <a:r>
              <a:rPr lang="ko-KR" altLang="en-US" dirty="0" smtClean="0"/>
              <a:t>로 줄여 부른다</a:t>
            </a:r>
            <a:r>
              <a:rPr lang="en-US" altLang="ko-KR" dirty="0" smtClean="0"/>
              <a:t>.</a:t>
            </a:r>
          </a:p>
          <a:p>
            <a:pPr lvl="2"/>
            <a:r>
              <a:rPr lang="en-US" altLang="ko-KR" dirty="0" smtClean="0"/>
              <a:t>Development</a:t>
            </a:r>
            <a:r>
              <a:rPr lang="ko-KR" altLang="en-US" dirty="0" smtClean="0"/>
              <a:t>는 어디로 갔을까</a:t>
            </a:r>
            <a:endParaRPr lang="en-US" altLang="ko-KR" dirty="0" smtClean="0"/>
          </a:p>
          <a:p>
            <a:r>
              <a:rPr lang="en-US" altLang="ko-KR" dirty="0" smtClean="0"/>
              <a:t>2015 1</a:t>
            </a:r>
            <a:r>
              <a:rPr lang="ko-KR" altLang="en-US" dirty="0" smtClean="0"/>
              <a:t>학기에 개설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2015</a:t>
            </a:r>
            <a:r>
              <a:rPr lang="ko-KR" altLang="en-US" dirty="0" smtClean="0"/>
              <a:t>학번부터 전공 필수 </a:t>
            </a:r>
            <a:r>
              <a:rPr lang="ko-KR" altLang="en-US" dirty="0" smtClean="0"/>
              <a:t>과목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751901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가르치는 것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dirty="0" smtClean="0"/>
              <a:t>팀 프로젝트 진행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방법론</a:t>
            </a:r>
            <a:r>
              <a:rPr lang="en-US" altLang="ko-KR" dirty="0" smtClean="0"/>
              <a:t>(Agile </a:t>
            </a:r>
            <a:r>
              <a:rPr lang="ko-KR" altLang="en-US" dirty="0" smtClean="0"/>
              <a:t>등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소스 관리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Git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코드 관리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BDD(Behavior Driven Design)</a:t>
            </a:r>
          </a:p>
          <a:p>
            <a:pPr lvl="1"/>
            <a:r>
              <a:rPr lang="en-US" altLang="ko-KR" dirty="0" smtClean="0"/>
              <a:t>TDD(Test Driven Development)</a:t>
            </a:r>
          </a:p>
          <a:p>
            <a:pPr lvl="1"/>
            <a:r>
              <a:rPr lang="ko-KR" altLang="en-US" dirty="0" err="1" smtClean="0"/>
              <a:t>리팩토링</a:t>
            </a:r>
            <a:endParaRPr lang="en-US" altLang="ko-KR" dirty="0" smtClean="0"/>
          </a:p>
          <a:p>
            <a:pPr lvl="2"/>
            <a:r>
              <a:rPr lang="ko-KR" altLang="en-US" dirty="0" err="1" smtClean="0"/>
              <a:t>레거시</a:t>
            </a:r>
            <a:r>
              <a:rPr lang="ko-KR" altLang="en-US" dirty="0" smtClean="0"/>
              <a:t> 코드</a:t>
            </a:r>
            <a:endParaRPr lang="en-US" altLang="ko-KR" dirty="0" smtClean="0"/>
          </a:p>
          <a:p>
            <a:r>
              <a:rPr lang="ko-KR" altLang="en-US" dirty="0" smtClean="0"/>
              <a:t>서비스 운영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스케일링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보안 </a:t>
            </a:r>
            <a:r>
              <a:rPr lang="ko-KR" altLang="en-US" dirty="0" smtClean="0"/>
              <a:t>관리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590132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프로젝트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 학기 동안 웹 프로젝트 하나를 진행</a:t>
            </a:r>
            <a:endParaRPr lang="en-US" altLang="ko-KR" dirty="0" smtClean="0"/>
          </a:p>
          <a:p>
            <a:r>
              <a:rPr lang="en-US" altLang="ko-KR" dirty="0" smtClean="0"/>
              <a:t>Agile</a:t>
            </a:r>
            <a:r>
              <a:rPr lang="ko-KR" altLang="en-US" dirty="0"/>
              <a:t> </a:t>
            </a:r>
            <a:r>
              <a:rPr lang="ko-KR" altLang="en-US" dirty="0" smtClean="0"/>
              <a:t>식으로 진행하며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총 </a:t>
            </a:r>
            <a:r>
              <a:rPr lang="en-US" altLang="ko-KR" dirty="0" smtClean="0"/>
              <a:t>4</a:t>
            </a:r>
            <a:r>
              <a:rPr lang="ko-KR" altLang="en-US" dirty="0" smtClean="0"/>
              <a:t>번의 </a:t>
            </a:r>
            <a:r>
              <a:rPr lang="en-US" altLang="ko-KR" dirty="0" smtClean="0"/>
              <a:t>iteration</a:t>
            </a:r>
            <a:r>
              <a:rPr lang="ko-KR" altLang="en-US" dirty="0" smtClean="0"/>
              <a:t>을 진행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533003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이상편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1628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개발 지식의 습득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다양한 개발 방법론을 배우고</a:t>
            </a:r>
            <a:endParaRPr lang="en-US" altLang="ko-KR" dirty="0"/>
          </a:p>
          <a:p>
            <a:r>
              <a:rPr lang="ko-KR" altLang="en-US" dirty="0" smtClean="0"/>
              <a:t>코드 관리를 어떻게 해야 잘 할 수 있는지 배우고</a:t>
            </a:r>
            <a:endParaRPr lang="en-US" altLang="ko-KR" dirty="0" smtClean="0"/>
          </a:p>
          <a:p>
            <a:r>
              <a:rPr lang="ko-KR" altLang="en-US" dirty="0" smtClean="0"/>
              <a:t>현업에서 쓸 수 있는 지식을 배움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08463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이상적인 프로젝트 진행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적당한 난이도의 프로젝트를 진행하면서</a:t>
            </a:r>
            <a:endParaRPr lang="en-US" altLang="ko-KR" dirty="0" smtClean="0"/>
          </a:p>
          <a:p>
            <a:r>
              <a:rPr lang="ko-KR" altLang="en-US" dirty="0" smtClean="0"/>
              <a:t>수업 시간에 배웠던 걸 직접 적용해보고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208612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현실편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7020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0" name="Picture 2" descr="http://image.aladin.co.kr/Community/paper/2012/1231/pimg_7451441778115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73178"/>
            <a:ext cx="9141237" cy="557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8589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영어 강의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한국어로 해도 어려운 걸 영어로 진행</a:t>
            </a:r>
            <a:endParaRPr lang="en-US" altLang="ko-KR" dirty="0" smtClean="0"/>
          </a:p>
        </p:txBody>
      </p:sp>
      <p:pic>
        <p:nvPicPr>
          <p:cNvPr id="1026" name="Picture 2" descr="http://kurapa.com/wp-content/uploads/2008/11/12/9b2cbe40601eb54574a614dd419754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796" y="3986"/>
            <a:ext cx="4555204" cy="6854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2671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수박 겉핥기 수업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심히 많은 내용을 한 학기에 우겨 넣음</a:t>
            </a:r>
            <a:endParaRPr lang="en-US" altLang="ko-KR" dirty="0" smtClean="0"/>
          </a:p>
          <a:p>
            <a:r>
              <a:rPr lang="ko-KR" altLang="en-US" dirty="0" smtClean="0"/>
              <a:t>현업에서 몇 년 구르고 와야 겨우 이해할 내용들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20473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절망적인 프로젝트 진행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각자가 제안한 프로젝트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프로젝트의 </a:t>
            </a:r>
            <a:r>
              <a:rPr lang="ko-KR" altLang="en-US" smtClean="0"/>
              <a:t>난이도가 천차만별</a:t>
            </a:r>
            <a:endParaRPr lang="en-US" altLang="ko-KR" smtClean="0"/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번의 </a:t>
            </a:r>
            <a:r>
              <a:rPr lang="en-US" altLang="ko-KR" dirty="0" smtClean="0"/>
              <a:t>Iteration. </a:t>
            </a:r>
            <a:r>
              <a:rPr lang="ko-KR" altLang="en-US" dirty="0" smtClean="0"/>
              <a:t>이 때마다 구동 가능한 결과물 내놓고 발표해야 함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4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27</a:t>
            </a:r>
            <a:r>
              <a:rPr lang="ko-KR" altLang="en-US" dirty="0" smtClean="0"/>
              <a:t>일</a:t>
            </a:r>
            <a:r>
              <a:rPr lang="en-US" altLang="ko-KR" dirty="0" smtClean="0"/>
              <a:t>, 5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14</a:t>
            </a:r>
            <a:r>
              <a:rPr lang="ko-KR" altLang="en-US" dirty="0" smtClean="0"/>
              <a:t>일</a:t>
            </a:r>
            <a:r>
              <a:rPr lang="en-US" altLang="ko-KR" dirty="0" smtClean="0"/>
              <a:t>, 5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28</a:t>
            </a:r>
            <a:r>
              <a:rPr lang="ko-KR" altLang="en-US" dirty="0" smtClean="0"/>
              <a:t>일</a:t>
            </a:r>
            <a:r>
              <a:rPr lang="en-US" altLang="ko-KR" dirty="0" smtClean="0"/>
              <a:t>, 6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일</a:t>
            </a:r>
            <a:endParaRPr lang="en-US" altLang="ko-KR" dirty="0" smtClean="0"/>
          </a:p>
          <a:p>
            <a:r>
              <a:rPr lang="en-US" altLang="ko-KR" dirty="0" smtClean="0"/>
              <a:t>Agile</a:t>
            </a:r>
            <a:r>
              <a:rPr lang="ko-KR" altLang="en-US" dirty="0" smtClean="0"/>
              <a:t>은 모두가 </a:t>
            </a:r>
            <a:r>
              <a:rPr lang="ko-KR" altLang="en-US" dirty="0" err="1" smtClean="0"/>
              <a:t>으쌰으쌰하고</a:t>
            </a:r>
            <a:r>
              <a:rPr lang="ko-KR" altLang="en-US" dirty="0" smtClean="0"/>
              <a:t> 열심히 해야 의미가 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하지만 현실은 다들 </a:t>
            </a:r>
            <a:r>
              <a:rPr lang="ko-KR" altLang="en-US" dirty="0" err="1" smtClean="0"/>
              <a:t>학부생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66777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절망적인 프로젝트 진행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처음 하는 웹 개발</a:t>
            </a:r>
            <a:endParaRPr lang="en-US" altLang="ko-KR" dirty="0"/>
          </a:p>
          <a:p>
            <a:r>
              <a:rPr lang="ko-KR" altLang="en-US" dirty="0"/>
              <a:t>많은 요구 사항들</a:t>
            </a:r>
            <a:endParaRPr lang="en-US" altLang="ko-KR" dirty="0"/>
          </a:p>
          <a:p>
            <a:pPr lvl="1"/>
            <a:r>
              <a:rPr lang="en-US" altLang="ko-KR" dirty="0"/>
              <a:t>CI </a:t>
            </a:r>
            <a:r>
              <a:rPr lang="ko-KR" altLang="en-US" dirty="0"/>
              <a:t>툴</a:t>
            </a:r>
            <a:r>
              <a:rPr lang="en-US" altLang="ko-KR" dirty="0"/>
              <a:t>(</a:t>
            </a:r>
            <a:r>
              <a:rPr lang="ko-KR" altLang="en-US" dirty="0" err="1"/>
              <a:t>젠킨스</a:t>
            </a:r>
            <a:r>
              <a:rPr lang="en-US" altLang="ko-KR" dirty="0"/>
              <a:t>) </a:t>
            </a:r>
            <a:r>
              <a:rPr lang="ko-KR" altLang="en-US" dirty="0"/>
              <a:t>설치</a:t>
            </a:r>
            <a:r>
              <a:rPr lang="en-US" altLang="ko-KR" dirty="0"/>
              <a:t>, </a:t>
            </a:r>
            <a:r>
              <a:rPr lang="en-US" altLang="ko-KR" dirty="0" smtClean="0"/>
              <a:t> TDD</a:t>
            </a:r>
            <a:r>
              <a:rPr lang="en-US" altLang="ko-KR" dirty="0"/>
              <a:t>(</a:t>
            </a:r>
            <a:r>
              <a:rPr lang="ko-KR" altLang="en-US" dirty="0"/>
              <a:t>테스트 커버리지 </a:t>
            </a:r>
            <a:r>
              <a:rPr lang="en-US" altLang="ko-KR" dirty="0"/>
              <a:t>90% </a:t>
            </a:r>
            <a:r>
              <a:rPr lang="ko-KR" altLang="en-US" dirty="0"/>
              <a:t>이상 요구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프로젝트 문서</a:t>
            </a:r>
            <a:r>
              <a:rPr lang="en-US" altLang="ko-KR" dirty="0"/>
              <a:t> </a:t>
            </a:r>
            <a:r>
              <a:rPr lang="ko-KR" altLang="en-US" dirty="0"/>
              <a:t>작성</a:t>
            </a:r>
            <a:r>
              <a:rPr lang="en-US" altLang="ko-KR" dirty="0"/>
              <a:t>, </a:t>
            </a:r>
            <a:r>
              <a:rPr lang="ko-KR" altLang="en-US" dirty="0"/>
              <a:t>발표 모두 영어로 </a:t>
            </a:r>
            <a:r>
              <a:rPr lang="ko-KR" altLang="en-US" dirty="0" smtClean="0"/>
              <a:t>진행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95141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빌어먹을 숙제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첫 번째 숙제는 </a:t>
            </a:r>
            <a:r>
              <a:rPr lang="ko-KR" altLang="en-US" dirty="0" err="1" smtClean="0"/>
              <a:t>레일즈</a:t>
            </a:r>
            <a:r>
              <a:rPr lang="ko-KR" altLang="en-US" dirty="0" smtClean="0"/>
              <a:t> 써보는 것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여기까진 좋았음</a:t>
            </a:r>
            <a:endParaRPr lang="en-US" altLang="ko-KR" dirty="0" smtClean="0"/>
          </a:p>
          <a:p>
            <a:r>
              <a:rPr lang="ko-KR" altLang="en-US" dirty="0" smtClean="0"/>
              <a:t>두 번째 숙제는 </a:t>
            </a:r>
            <a:r>
              <a:rPr lang="en-US" altLang="ko-KR" dirty="0" smtClean="0"/>
              <a:t>REEF</a:t>
            </a:r>
            <a:r>
              <a:rPr lang="ko-KR" altLang="en-US" dirty="0" smtClean="0"/>
              <a:t>를 이용한 에러 </a:t>
            </a:r>
            <a:r>
              <a:rPr lang="ko-KR" altLang="en-US" dirty="0" err="1" smtClean="0"/>
              <a:t>핸들링하는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스케쥴러를</a:t>
            </a:r>
            <a:r>
              <a:rPr lang="ko-KR" altLang="en-US" dirty="0" smtClean="0"/>
              <a:t> 짜는 것이었는데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REEF</a:t>
            </a:r>
            <a:r>
              <a:rPr lang="ko-KR" altLang="en-US" dirty="0" smtClean="0"/>
              <a:t>가 뭐 하는 놈인지도 모르겠고</a:t>
            </a:r>
            <a:endParaRPr lang="en-US" altLang="ko-KR" dirty="0"/>
          </a:p>
          <a:p>
            <a:pPr lvl="1"/>
            <a:r>
              <a:rPr lang="ko-KR" altLang="en-US" dirty="0" smtClean="0"/>
              <a:t>아직 널리 알려지지 않아서 </a:t>
            </a:r>
            <a:r>
              <a:rPr lang="ko-KR" altLang="en-US" dirty="0" err="1" smtClean="0"/>
              <a:t>구글링도</a:t>
            </a:r>
            <a:r>
              <a:rPr lang="ko-KR" altLang="en-US" dirty="0" smtClean="0"/>
              <a:t> 안 되고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궁극적으로 </a:t>
            </a:r>
            <a:r>
              <a:rPr lang="ko-KR" altLang="en-US" dirty="0" err="1" smtClean="0"/>
              <a:t>스펙이</a:t>
            </a:r>
            <a:r>
              <a:rPr lang="ko-KR" altLang="en-US" dirty="0" smtClean="0"/>
              <a:t> 명확하지 않아 뭘 해야 할 지 정확히 알 수 없었음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해야 할 게 뭔지 모르는 사람들이 넘쳐났음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465630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18800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의도는 좋았다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회사로 나갈 학생들에게 현업에 필요한 지식을 가르치는 건 필요한 것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그 동안 그런 과목이 매우 드물긴 했다</a:t>
            </a:r>
            <a:endParaRPr lang="en-US" altLang="ko-KR" dirty="0"/>
          </a:p>
          <a:p>
            <a:r>
              <a:rPr lang="ko-KR" altLang="en-US" dirty="0" smtClean="0"/>
              <a:t>커리큘럼에 있던 과목을 제대로 익히면 어느 </a:t>
            </a:r>
            <a:r>
              <a:rPr lang="en-US" altLang="ko-KR" dirty="0" smtClean="0"/>
              <a:t>IT </a:t>
            </a:r>
            <a:r>
              <a:rPr lang="ko-KR" altLang="en-US" dirty="0" smtClean="0"/>
              <a:t>현장에서도 잘 써먹을 수 있었을 것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2940178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그들이 간과했던 것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소개원실은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err="1" smtClean="0"/>
              <a:t>학점짜리</a:t>
            </a:r>
            <a:r>
              <a:rPr lang="ko-KR" altLang="en-US" dirty="0" smtClean="0"/>
              <a:t> 과목이었다는 것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학생들이 듣는 </a:t>
            </a:r>
            <a:r>
              <a:rPr lang="en-US" altLang="ko-KR" dirty="0" smtClean="0"/>
              <a:t>6</a:t>
            </a:r>
            <a:r>
              <a:rPr lang="ko-KR" altLang="en-US" dirty="0" smtClean="0"/>
              <a:t>과목 중 하나에 불과하다는 것</a:t>
            </a:r>
            <a:endParaRPr lang="en-US" altLang="ko-KR" dirty="0" smtClean="0"/>
          </a:p>
          <a:p>
            <a:r>
              <a:rPr lang="ko-KR" altLang="en-US" dirty="0" smtClean="0"/>
              <a:t>현업에서 써먹을만한 지식을 익히기 위해선 최소한 현업에서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년은 굴러야 한다는 것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804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개선해야 할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한국어 강의로 전환</a:t>
            </a:r>
            <a:endParaRPr lang="en-US" altLang="ko-KR" dirty="0" smtClean="0"/>
          </a:p>
          <a:p>
            <a:r>
              <a:rPr lang="ko-KR" altLang="en-US" dirty="0" smtClean="0"/>
              <a:t>소개원실</a:t>
            </a:r>
            <a:r>
              <a:rPr lang="en-US" altLang="ko-KR" dirty="0" smtClean="0"/>
              <a:t>1, 2 </a:t>
            </a:r>
            <a:r>
              <a:rPr lang="ko-KR" altLang="en-US" dirty="0" smtClean="0"/>
              <a:t>로 나눠서 두 학기에 걸쳐 진행하든지 내용을 줄이든지</a:t>
            </a:r>
            <a:endParaRPr lang="en-US" altLang="ko-KR" dirty="0" smtClean="0"/>
          </a:p>
          <a:p>
            <a:r>
              <a:rPr lang="ko-KR" altLang="en-US" dirty="0" smtClean="0"/>
              <a:t>프로젝트를 </a:t>
            </a:r>
            <a:r>
              <a:rPr lang="ko-KR" altLang="en-US" strike="sngStrike" dirty="0" err="1" smtClean="0"/>
              <a:t>대국적으로</a:t>
            </a:r>
            <a:r>
              <a:rPr lang="ko-KR" altLang="en-US" dirty="0" err="1" smtClean="0"/>
              <a:t>초심자들도</a:t>
            </a:r>
            <a:r>
              <a:rPr lang="ko-KR" altLang="en-US" dirty="0" smtClean="0"/>
              <a:t> 진행할만한 걸로 정해줘야</a:t>
            </a:r>
            <a:endParaRPr lang="en-US" altLang="ko-KR" dirty="0" smtClean="0"/>
          </a:p>
          <a:p>
            <a:r>
              <a:rPr lang="ko-KR" altLang="en-US" dirty="0" smtClean="0"/>
              <a:t>프로젝트와 수업의 연계를 확실히 해야 함</a:t>
            </a:r>
            <a:endParaRPr lang="en-US" altLang="ko-KR" dirty="0" smtClean="0"/>
          </a:p>
          <a:p>
            <a:r>
              <a:rPr lang="ko-KR" altLang="en-US" dirty="0" smtClean="0"/>
              <a:t>숙제도 </a:t>
            </a:r>
            <a:r>
              <a:rPr lang="ko-KR" altLang="en-US" strike="sngStrike" dirty="0" err="1" smtClean="0"/>
              <a:t>대국적으로</a:t>
            </a:r>
            <a:r>
              <a:rPr lang="ko-KR" altLang="en-US" dirty="0" err="1" smtClean="0"/>
              <a:t>스펙을</a:t>
            </a:r>
            <a:r>
              <a:rPr lang="ko-KR" altLang="en-US" dirty="0" smtClean="0"/>
              <a:t> 명확하게 해서 내야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오픈 소스 프로젝트는 이런 식으로 진행되지 않음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8760245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끗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고기 먹고 싶다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538332"/>
      </p:ext>
    </p:extLst>
  </p:cSld>
  <p:clrMapOvr>
    <a:masterClrMapping/>
  </p:clrMapOvr>
</p:sld>
</file>

<file path=ppt/theme/theme1.xml><?xml version="1.0" encoding="utf-8"?>
<a:theme xmlns:a="http://schemas.openxmlformats.org/drawingml/2006/main" name="분할">
  <a:themeElements>
    <a:clrScheme name="분할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분할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분할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TM03457464[[fn=분할]]</Template>
  <TotalTime>1216</TotalTime>
  <Words>407</Words>
  <Application>Microsoft Office PowerPoint</Application>
  <PresentationFormat>화면 슬라이드 쇼(4:3)</PresentationFormat>
  <Paragraphs>77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5" baseType="lpstr">
      <vt:lpstr>휴먼매직체</vt:lpstr>
      <vt:lpstr>Arial</vt:lpstr>
      <vt:lpstr>Gill Sans MT</vt:lpstr>
      <vt:lpstr>Wingdings 2</vt:lpstr>
      <vt:lpstr>분할</vt:lpstr>
      <vt:lpstr>소프트웨어 개발의 원리와 실제의 실제</vt:lpstr>
      <vt:lpstr>개념편</vt:lpstr>
      <vt:lpstr>소프트웨어 개발의 원리와 실제</vt:lpstr>
      <vt:lpstr>가르치는 것</vt:lpstr>
      <vt:lpstr>프로젝트</vt:lpstr>
      <vt:lpstr>이상편</vt:lpstr>
      <vt:lpstr>개발 지식의 습득</vt:lpstr>
      <vt:lpstr>이상적인 프로젝트 진행</vt:lpstr>
      <vt:lpstr>현실편</vt:lpstr>
      <vt:lpstr>PowerPoint 프레젠테이션</vt:lpstr>
      <vt:lpstr>영어 강의</vt:lpstr>
      <vt:lpstr>수박 겉핥기 수업</vt:lpstr>
      <vt:lpstr>절망적인 프로젝트 진행</vt:lpstr>
      <vt:lpstr>절망적인 프로젝트 진행(2)</vt:lpstr>
      <vt:lpstr>빌어먹을 숙제</vt:lpstr>
      <vt:lpstr>결론</vt:lpstr>
      <vt:lpstr>의도는 좋았다</vt:lpstr>
      <vt:lpstr>그들이 간과했던 것</vt:lpstr>
      <vt:lpstr>개선해야 할 점</vt:lpstr>
      <vt:lpstr>끗</vt:lpstr>
    </vt:vector>
  </TitlesOfParts>
  <Company>YellowEgg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 Jae Chan</dc:creator>
  <cp:lastModifiedBy>김재찬</cp:lastModifiedBy>
  <cp:revision>24</cp:revision>
  <dcterms:created xsi:type="dcterms:W3CDTF">2015-07-31T04:04:22Z</dcterms:created>
  <dcterms:modified xsi:type="dcterms:W3CDTF">2015-08-01T02:54:40Z</dcterms:modified>
</cp:coreProperties>
</file>