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C415-AD31-4BC5-80A2-7C6E18D2D07B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CA8B0-080E-47D1-9097-AEB16876CD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047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C415-AD31-4BC5-80A2-7C6E18D2D07B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CA8B0-080E-47D1-9097-AEB16876CD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3017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C415-AD31-4BC5-80A2-7C6E18D2D07B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CA8B0-080E-47D1-9097-AEB16876CD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240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C415-AD31-4BC5-80A2-7C6E18D2D07B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CA8B0-080E-47D1-9097-AEB16876CD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404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C415-AD31-4BC5-80A2-7C6E18D2D07B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CA8B0-080E-47D1-9097-AEB16876CD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5755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C415-AD31-4BC5-80A2-7C6E18D2D07B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CA8B0-080E-47D1-9097-AEB16876CD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0057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C415-AD31-4BC5-80A2-7C6E18D2D07B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CA8B0-080E-47D1-9097-AEB16876CD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0738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C415-AD31-4BC5-80A2-7C6E18D2D07B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CA8B0-080E-47D1-9097-AEB16876CD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787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C415-AD31-4BC5-80A2-7C6E18D2D07B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CA8B0-080E-47D1-9097-AEB16876CD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27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C415-AD31-4BC5-80A2-7C6E18D2D07B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CA8B0-080E-47D1-9097-AEB16876CD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1899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C415-AD31-4BC5-80A2-7C6E18D2D07B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CA8B0-080E-47D1-9097-AEB16876CD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9044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7C415-AD31-4BC5-80A2-7C6E18D2D07B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CA8B0-080E-47D1-9097-AEB16876CD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06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돌잔</a:t>
            </a:r>
            <a:r>
              <a:rPr lang="ko-KR" altLang="en-US" dirty="0"/>
              <a:t>치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신동진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646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돌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trike="sngStrike" dirty="0" smtClean="0"/>
              <a:t>STEIN</a:t>
            </a:r>
          </a:p>
          <a:p>
            <a:r>
              <a:rPr lang="en-US" altLang="ko-KR" dirty="0" smtClean="0"/>
              <a:t>1</a:t>
            </a:r>
            <a:r>
              <a:rPr lang="ko-KR" altLang="en-US" dirty="0" smtClean="0"/>
              <a:t>년을 한 바퀴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돌</a:t>
            </a:r>
            <a:r>
              <a:rPr lang="en-US" altLang="ko-KR" dirty="0" smtClean="0"/>
              <a:t>’</a:t>
            </a:r>
            <a:r>
              <a:rPr lang="ko-KR" altLang="en-US" dirty="0" err="1" smtClean="0"/>
              <a:t>았다는</a:t>
            </a:r>
            <a:r>
              <a:rPr lang="ko-KR" altLang="en-US" dirty="0" smtClean="0"/>
              <a:t> 뜻</a:t>
            </a:r>
            <a:endParaRPr lang="en-US" altLang="ko-KR" dirty="0" smtClean="0"/>
          </a:p>
          <a:p>
            <a:r>
              <a:rPr lang="ko-KR" altLang="en-US" dirty="0" smtClean="0"/>
              <a:t>북에서는 </a:t>
            </a:r>
            <a:r>
              <a:rPr lang="en-US" altLang="ko-KR" dirty="0" smtClean="0"/>
              <a:t>‘</a:t>
            </a:r>
            <a:r>
              <a:rPr lang="ko-KR" altLang="en-US" dirty="0" err="1"/>
              <a:t>돐</a:t>
            </a:r>
            <a:r>
              <a:rPr lang="en-US" altLang="ko-KR" dirty="0" smtClean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2278786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돌잔치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첫돌을 맞아 앞날이 번영하기를 기원하는 풍습</a:t>
            </a:r>
            <a:endParaRPr lang="en-US" altLang="ko-KR" dirty="0" smtClean="0"/>
          </a:p>
          <a:p>
            <a:r>
              <a:rPr lang="ko-KR" altLang="en-US" dirty="0" smtClean="0"/>
              <a:t>돌잡이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아기가 잡은 물건에 따라 장래를 점침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실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장수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대추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자손 번성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떡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복이 많음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돈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돈이 많음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화살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장군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책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공부를 잘함</a:t>
            </a:r>
            <a:endParaRPr lang="en-US" altLang="ko-KR" dirty="0" smtClean="0"/>
          </a:p>
          <a:p>
            <a:pPr lvl="1"/>
            <a:r>
              <a:rPr lang="ko-KR" altLang="en-US" strike="sngStrike" dirty="0" smtClean="0"/>
              <a:t>벌레 </a:t>
            </a:r>
            <a:r>
              <a:rPr lang="en-US" altLang="ko-KR" strike="sngStrike" dirty="0" smtClean="0"/>
              <a:t>: </a:t>
            </a:r>
            <a:r>
              <a:rPr lang="ko-KR" altLang="en-US" strike="sngStrike" dirty="0" smtClean="0"/>
              <a:t>프로그래머</a:t>
            </a:r>
            <a:endParaRPr lang="ko-KR" altLang="en-US" strike="sngStrike" dirty="0"/>
          </a:p>
        </p:txBody>
      </p:sp>
    </p:spTree>
    <p:extLst>
      <p:ext uri="{BB962C8B-B14F-4D97-AF65-F5344CB8AC3E}">
        <p14:creationId xmlns:p14="http://schemas.microsoft.com/office/powerpoint/2010/main" val="2818001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of What?</a:t>
            </a:r>
            <a:endParaRPr lang="ko-KR" altLang="en-US" dirty="0"/>
          </a:p>
        </p:txBody>
      </p:sp>
      <p:pic>
        <p:nvPicPr>
          <p:cNvPr id="1026" name="Picture 2" descr="https://scontent.xx.fbcdn.net/hphotos-xtp1/v/t1.0-9/10485525_718087348270834_6412748664005893900_n.jpg?oh=fd049888b83f378e3ef1172a11271840&amp;oe=5651DF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678" y="1825368"/>
            <a:ext cx="5562644" cy="417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437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스펙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중</a:t>
            </a:r>
            <a:r>
              <a:rPr lang="en-US" altLang="ko-KR" dirty="0" smtClean="0"/>
              <a:t>1</a:t>
            </a:r>
            <a:r>
              <a:rPr lang="ko-KR" altLang="en-US" dirty="0" smtClean="0"/>
              <a:t>때 </a:t>
            </a:r>
            <a:r>
              <a:rPr lang="en-US" altLang="ko-KR" dirty="0" smtClean="0"/>
              <a:t>(2008</a:t>
            </a:r>
            <a:r>
              <a:rPr lang="ko-KR" altLang="en-US" dirty="0" smtClean="0"/>
              <a:t>년 </a:t>
            </a:r>
            <a:r>
              <a:rPr lang="ko-KR" altLang="en-US" dirty="0"/>
              <a:t>초</a:t>
            </a:r>
            <a:r>
              <a:rPr lang="en-US" altLang="ko-KR" dirty="0" smtClean="0"/>
              <a:t>) </a:t>
            </a:r>
            <a:r>
              <a:rPr lang="ko-KR" altLang="en-US" dirty="0" smtClean="0"/>
              <a:t>구입한 삼성 노트북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당시 나름 최신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당시 가격 </a:t>
            </a:r>
            <a:r>
              <a:rPr lang="en-US" altLang="ko-KR" dirty="0" smtClean="0"/>
              <a:t>100</a:t>
            </a:r>
            <a:r>
              <a:rPr lang="ko-KR" altLang="en-US" dirty="0" smtClean="0"/>
              <a:t>만원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846570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스펙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3988" y="226319"/>
            <a:ext cx="9448666" cy="646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827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역사</a:t>
            </a:r>
            <a:endParaRPr lang="ko-KR" altLang="en-US" strike="sngStrike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해커의 꿈을 키우던 </a:t>
            </a:r>
            <a:r>
              <a:rPr lang="ko-KR" altLang="en-US" dirty="0" err="1" smtClean="0"/>
              <a:t>초딩</a:t>
            </a:r>
            <a:endParaRPr lang="en-US" altLang="ko-KR" dirty="0"/>
          </a:p>
          <a:p>
            <a:pPr lvl="1"/>
            <a:r>
              <a:rPr lang="ko-KR" altLang="en-US" dirty="0" smtClean="0"/>
              <a:t>무상</a:t>
            </a:r>
            <a:r>
              <a:rPr lang="en-US" altLang="ko-KR" dirty="0" smtClean="0"/>
              <a:t>AS 1</a:t>
            </a:r>
            <a:r>
              <a:rPr lang="ko-KR" altLang="en-US" dirty="0" smtClean="0"/>
              <a:t>년 동안 </a:t>
            </a:r>
            <a:r>
              <a:rPr lang="en-US" altLang="ko-KR" dirty="0" smtClean="0"/>
              <a:t>AS 8</a:t>
            </a:r>
            <a:r>
              <a:rPr lang="ko-KR" altLang="en-US" dirty="0" smtClean="0"/>
              <a:t>회</a:t>
            </a:r>
            <a:endParaRPr lang="en-US" altLang="ko-KR" dirty="0" smtClean="0"/>
          </a:p>
          <a:p>
            <a:r>
              <a:rPr lang="ko-KR" altLang="en-US" dirty="0" smtClean="0"/>
              <a:t>잦은 자유낙하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모서리 깨져있음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액정 한번 나감</a:t>
            </a:r>
            <a:endParaRPr lang="en-US" altLang="ko-KR" dirty="0" smtClean="0"/>
          </a:p>
          <a:p>
            <a:r>
              <a:rPr lang="ko-KR" altLang="en-US" dirty="0" smtClean="0"/>
              <a:t>강화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램 </a:t>
            </a:r>
            <a:r>
              <a:rPr lang="en-US" altLang="ko-KR" dirty="0" smtClean="0"/>
              <a:t>2G -&gt; 3G</a:t>
            </a:r>
            <a:r>
              <a:rPr lang="ko-KR" altLang="en-US" dirty="0" smtClean="0"/>
              <a:t>로 추가</a:t>
            </a:r>
            <a:endParaRPr lang="en-US" altLang="ko-KR" dirty="0" smtClean="0"/>
          </a:p>
          <a:p>
            <a:r>
              <a:rPr lang="ko-KR" altLang="en-US" dirty="0" err="1" smtClean="0"/>
              <a:t>멜트다운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충전부분 접촉불량으로 인해 충전기 및 메인보드가 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교체</a:t>
            </a:r>
            <a:r>
              <a:rPr lang="en-US" altLang="ko-KR" dirty="0" smtClean="0"/>
              <a:t> : </a:t>
            </a:r>
            <a:r>
              <a:rPr lang="ko-KR" altLang="en-US" dirty="0" smtClean="0"/>
              <a:t>고</a:t>
            </a:r>
            <a:r>
              <a:rPr lang="en-US" altLang="ko-KR" dirty="0" smtClean="0"/>
              <a:t>3</a:t>
            </a:r>
            <a:r>
              <a:rPr lang="ko-KR" altLang="en-US" dirty="0" smtClean="0"/>
              <a:t>때니까 </a:t>
            </a:r>
            <a:r>
              <a:rPr lang="en-US" altLang="ko-KR" dirty="0" smtClean="0"/>
              <a:t>6</a:t>
            </a:r>
            <a:r>
              <a:rPr lang="ko-KR" altLang="en-US" dirty="0" err="1" smtClean="0"/>
              <a:t>년차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638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교체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9792" y="1584100"/>
            <a:ext cx="5926428" cy="444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988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폐기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싸게 팔까 생각 </a:t>
            </a:r>
            <a:r>
              <a:rPr lang="ko-KR" altLang="en-US" strike="sngStrike" dirty="0" err="1" smtClean="0"/>
              <a:t>무슨짓이냐</a:t>
            </a:r>
            <a:endParaRPr lang="en-US" altLang="ko-KR" strike="sngStrike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김젼</a:t>
            </a:r>
            <a:r>
              <a:rPr lang="ko-KR" altLang="en-US" dirty="0" smtClean="0"/>
              <a:t> </a:t>
            </a:r>
            <a:r>
              <a:rPr lang="en-US" altLang="ko-KR" dirty="0" smtClean="0"/>
              <a:t>: “</a:t>
            </a:r>
            <a:r>
              <a:rPr lang="ko-KR" altLang="en-US" dirty="0" smtClean="0"/>
              <a:t>서버로 만들던가 </a:t>
            </a:r>
            <a:r>
              <a:rPr lang="ko-KR" altLang="en-US" dirty="0" err="1" smtClean="0"/>
              <a:t>하시져</a:t>
            </a:r>
            <a:r>
              <a:rPr lang="en-US" altLang="ko-KR" dirty="0" smtClean="0"/>
              <a:t>”</a:t>
            </a:r>
          </a:p>
          <a:p>
            <a:endParaRPr lang="en-US" altLang="ko-KR" dirty="0"/>
          </a:p>
          <a:p>
            <a:r>
              <a:rPr lang="ko-KR" altLang="en-US" dirty="0" smtClean="0"/>
              <a:t>오호라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그리고 한동안 방치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107139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부활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7</a:t>
            </a:r>
            <a:r>
              <a:rPr lang="ko-KR" altLang="en-US" dirty="0" smtClean="0"/>
              <a:t>월 말 부터 삽질 시작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리눅스</a:t>
            </a:r>
            <a:r>
              <a:rPr lang="en-US" altLang="ko-KR" dirty="0"/>
              <a:t> </a:t>
            </a:r>
            <a:r>
              <a:rPr lang="ko-KR" altLang="en-US" dirty="0" smtClean="0"/>
              <a:t>지식</a:t>
            </a:r>
            <a:r>
              <a:rPr lang="en-US" altLang="ko-KR" dirty="0" smtClean="0"/>
              <a:t>/</a:t>
            </a:r>
            <a:r>
              <a:rPr lang="ko-KR" altLang="en-US" dirty="0" smtClean="0"/>
              <a:t>경험 전무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처음엔 </a:t>
            </a:r>
            <a:r>
              <a:rPr lang="en-US" altLang="ko-KR" dirty="0" smtClean="0"/>
              <a:t>Windows 2008</a:t>
            </a:r>
            <a:r>
              <a:rPr lang="ko-KR" altLang="en-US" dirty="0" smtClean="0"/>
              <a:t>을 깔까 했지만 </a:t>
            </a:r>
            <a:r>
              <a:rPr lang="en-US" altLang="ko-KR" dirty="0" smtClean="0"/>
              <a:t>Ubuntu</a:t>
            </a:r>
            <a:r>
              <a:rPr lang="ko-KR" altLang="en-US" dirty="0" smtClean="0"/>
              <a:t>를 깔기로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기숙사에 설치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679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삽질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권한 설정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/home</a:t>
            </a:r>
            <a:r>
              <a:rPr lang="ko-KR" altLang="en-US" dirty="0" smtClean="0"/>
              <a:t>에서 소유자 권한 없앰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로그인 불가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root</a:t>
            </a:r>
            <a:r>
              <a:rPr lang="ko-KR" altLang="en-US" dirty="0" smtClean="0"/>
              <a:t> 활성화도 안 시켜놓음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재설치</a:t>
            </a:r>
            <a:endParaRPr lang="en-US" altLang="ko-KR" dirty="0" smtClean="0"/>
          </a:p>
          <a:p>
            <a:r>
              <a:rPr lang="en-US" altLang="ko-KR" dirty="0" err="1" smtClean="0"/>
              <a:t>ssh</a:t>
            </a:r>
            <a:r>
              <a:rPr lang="en-US" altLang="ko-KR" dirty="0" smtClean="0"/>
              <a:t> </a:t>
            </a:r>
            <a:r>
              <a:rPr lang="ko-KR" altLang="en-US" dirty="0" smtClean="0"/>
              <a:t>설정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원격에서 설정 도중 </a:t>
            </a:r>
            <a:r>
              <a:rPr lang="en-US" altLang="ko-KR" dirty="0" err="1" smtClean="0"/>
              <a:t>ssh</a:t>
            </a:r>
            <a:r>
              <a:rPr lang="en-US" altLang="ko-KR" dirty="0" smtClean="0"/>
              <a:t> </a:t>
            </a:r>
            <a:r>
              <a:rPr lang="ko-KR" altLang="en-US" dirty="0" smtClean="0"/>
              <a:t>설정을 잘못 건드림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원격접속 불가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오밤중에 기숙사에 내려가야 했음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80608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작명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ko-KR" altLang="en-US" dirty="0" smtClean="0"/>
              <a:t>주 정도 좌충우돌하면서 안정화</a:t>
            </a:r>
            <a:endParaRPr lang="en-US" altLang="ko-KR" dirty="0" smtClean="0"/>
          </a:p>
          <a:p>
            <a:r>
              <a:rPr lang="en-US" altLang="ko-KR" dirty="0" smtClean="0"/>
              <a:t>8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16</a:t>
            </a:r>
            <a:r>
              <a:rPr lang="ko-KR" altLang="en-US" dirty="0" smtClean="0"/>
              <a:t>일에 서버 이름 공모</a:t>
            </a:r>
            <a:endParaRPr lang="en-US" altLang="ko-KR" dirty="0" smtClean="0"/>
          </a:p>
          <a:p>
            <a:r>
              <a:rPr lang="ko-KR" altLang="en-US" dirty="0" err="1" smtClean="0"/>
              <a:t>김믽믽의</a:t>
            </a:r>
            <a:r>
              <a:rPr lang="ko-KR" altLang="en-US" dirty="0" smtClean="0"/>
              <a:t> 추천으로 </a:t>
            </a:r>
            <a:r>
              <a:rPr lang="ko-KR" altLang="en-US" dirty="0" err="1" smtClean="0"/>
              <a:t>레브레서버</a:t>
            </a:r>
            <a:r>
              <a:rPr lang="ko-KR" altLang="en-US" dirty="0" smtClean="0"/>
              <a:t> 낙찰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3750" y="365125"/>
            <a:ext cx="7384959" cy="586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95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서비스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웹 서비스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Apache</a:t>
            </a:r>
          </a:p>
          <a:p>
            <a:pPr lvl="1"/>
            <a:r>
              <a:rPr lang="en-US" altLang="ko-KR" dirty="0" err="1" smtClean="0"/>
              <a:t>Gitlab</a:t>
            </a:r>
            <a:endParaRPr lang="en-US" altLang="ko-KR" dirty="0" smtClean="0"/>
          </a:p>
          <a:p>
            <a:pPr lvl="1"/>
            <a:r>
              <a:rPr lang="en-US" altLang="ko-KR" strike="sngStrike" dirty="0" smtClean="0"/>
              <a:t>HRS</a:t>
            </a:r>
          </a:p>
          <a:p>
            <a:pPr lvl="1"/>
            <a:r>
              <a:rPr lang="en-US" altLang="ko-KR" strike="sngStrike" dirty="0" smtClean="0"/>
              <a:t>SNUBUS</a:t>
            </a:r>
          </a:p>
          <a:p>
            <a:r>
              <a:rPr lang="en-US" altLang="ko-KR" dirty="0" err="1" smtClean="0"/>
              <a:t>ssh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14</a:t>
            </a:r>
            <a:r>
              <a:rPr lang="ko-KR" altLang="en-US" dirty="0"/>
              <a:t> </a:t>
            </a:r>
            <a:r>
              <a:rPr lang="ko-KR" altLang="en-US" dirty="0" smtClean="0"/>
              <a:t>한정으로 마티니 대체재</a:t>
            </a:r>
            <a:endParaRPr lang="en-US" altLang="ko-KR" dirty="0" smtClean="0"/>
          </a:p>
          <a:p>
            <a:r>
              <a:rPr lang="ko-KR" altLang="en-US" dirty="0" smtClean="0"/>
              <a:t>사라진 것들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마인크래프트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1771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사건</a:t>
            </a:r>
            <a:r>
              <a:rPr lang="en-US" altLang="ko-KR" dirty="0" smtClean="0"/>
              <a:t>/</a:t>
            </a:r>
            <a:r>
              <a:rPr lang="ko-KR" altLang="en-US" dirty="0" smtClean="0"/>
              <a:t>사고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 smtClean="0"/>
              <a:t>접속 에러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n</a:t>
            </a:r>
            <a:r>
              <a:rPr lang="ko-KR" altLang="en-US" dirty="0" smtClean="0"/>
              <a:t>번 발생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주 원인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청소하던 어머니가 공유기를 뽑음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기타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무료 도메인 업체가 없어짐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집 공유기를 교체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자취를 시작하고는 </a:t>
            </a:r>
            <a:r>
              <a:rPr lang="en-US" altLang="ko-KR" dirty="0" smtClean="0"/>
              <a:t>(</a:t>
            </a:r>
            <a:r>
              <a:rPr lang="ko-KR" altLang="en-US" dirty="0" smtClean="0"/>
              <a:t>비교적</a:t>
            </a:r>
            <a:r>
              <a:rPr lang="en-US" altLang="ko-KR" dirty="0" smtClean="0"/>
              <a:t>)</a:t>
            </a:r>
            <a:r>
              <a:rPr lang="ko-KR" altLang="en-US" dirty="0" smtClean="0"/>
              <a:t> 양호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73168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사건</a:t>
            </a:r>
            <a:r>
              <a:rPr lang="en-US" altLang="ko-KR" dirty="0" smtClean="0"/>
              <a:t>/</a:t>
            </a:r>
            <a:r>
              <a:rPr lang="ko-KR" altLang="en-US" dirty="0" smtClean="0"/>
              <a:t>사고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루트 점거</a:t>
            </a:r>
            <a:endParaRPr lang="en-US" altLang="ko-KR" dirty="0" smtClean="0"/>
          </a:p>
          <a:p>
            <a:pPr lvl="1"/>
            <a:r>
              <a:rPr lang="en-US" altLang="ko-KR" dirty="0" err="1" smtClean="0"/>
              <a:t>OpenProject</a:t>
            </a:r>
            <a:r>
              <a:rPr lang="ko-KR" altLang="en-US" dirty="0" smtClean="0"/>
              <a:t>라는 패키지 설치를 </a:t>
            </a:r>
            <a:r>
              <a:rPr lang="ko-KR" altLang="en-US" dirty="0" err="1" smtClean="0"/>
              <a:t>장호장에게</a:t>
            </a:r>
            <a:r>
              <a:rPr lang="ko-KR" altLang="en-US" dirty="0" smtClean="0"/>
              <a:t> 의뢰</a:t>
            </a:r>
            <a:endParaRPr lang="en-US" altLang="ko-KR" dirty="0" smtClean="0"/>
          </a:p>
          <a:p>
            <a:pPr lvl="1"/>
            <a:r>
              <a:rPr lang="en-US" altLang="ko-KR" dirty="0" err="1" smtClean="0"/>
              <a:t>MySql</a:t>
            </a:r>
            <a:r>
              <a:rPr lang="ko-KR" altLang="en-US" dirty="0" smtClean="0"/>
              <a:t>비번이 </a:t>
            </a:r>
            <a:r>
              <a:rPr lang="en-US" altLang="ko-KR" dirty="0" smtClean="0"/>
              <a:t>root</a:t>
            </a:r>
            <a:r>
              <a:rPr lang="ko-KR" altLang="en-US" dirty="0" smtClean="0"/>
              <a:t>비번과 동일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모종의 이유로 </a:t>
            </a:r>
            <a:r>
              <a:rPr lang="ko-KR" altLang="en-US" dirty="0" err="1" smtClean="0"/>
              <a:t>레브레를</a:t>
            </a:r>
            <a:r>
              <a:rPr lang="ko-KR" altLang="en-US" dirty="0" smtClean="0"/>
              <a:t> 털려고 시도하던 </a:t>
            </a:r>
            <a:r>
              <a:rPr lang="ko-KR" altLang="en-US" dirty="0" err="1" smtClean="0"/>
              <a:t>장호장이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설정파일 권한 취약점을 찾아 이 비번을 찾고 </a:t>
            </a:r>
            <a:r>
              <a:rPr lang="en-US" altLang="ko-KR" dirty="0" smtClean="0"/>
              <a:t>root</a:t>
            </a:r>
            <a:r>
              <a:rPr lang="ko-KR" altLang="en-US" dirty="0" smtClean="0"/>
              <a:t>를 탈취</a:t>
            </a:r>
            <a:endParaRPr lang="en-US" altLang="ko-KR" dirty="0" smtClean="0"/>
          </a:p>
          <a:p>
            <a:r>
              <a:rPr lang="ko-KR" altLang="en-US" dirty="0" smtClean="0"/>
              <a:t>해결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비밀번호 </a:t>
            </a:r>
            <a:r>
              <a:rPr lang="ko-KR" altLang="en-US" dirty="0" smtClean="0"/>
              <a:t>다원화</a:t>
            </a:r>
            <a:endParaRPr lang="en-US" altLang="ko-KR" dirty="0" smtClean="0"/>
          </a:p>
          <a:p>
            <a:pPr lvl="1"/>
            <a:r>
              <a:rPr lang="en-US" altLang="ko-KR" dirty="0" err="1"/>
              <a:t>OpenProject</a:t>
            </a:r>
            <a:r>
              <a:rPr lang="en-US" altLang="ko-KR" dirty="0"/>
              <a:t> </a:t>
            </a:r>
            <a:r>
              <a:rPr lang="ko-KR" altLang="en-US" dirty="0" smtClean="0"/>
              <a:t>삭제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물리적 </a:t>
            </a:r>
            <a:r>
              <a:rPr lang="ko-KR" altLang="en-US" dirty="0" smtClean="0"/>
              <a:t>처단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화학적 처단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457631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영향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많이 공부하게 된 계기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삽질을 하며 </a:t>
            </a:r>
            <a:r>
              <a:rPr lang="ko-KR" altLang="en-US" dirty="0" err="1" smtClean="0"/>
              <a:t>리눅스를</a:t>
            </a:r>
            <a:r>
              <a:rPr lang="ko-KR" altLang="en-US" dirty="0" smtClean="0"/>
              <a:t> 익히게 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서버관리를 통해 네트워크 쪽도 공부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Vim</a:t>
            </a:r>
            <a:r>
              <a:rPr lang="ko-KR" altLang="en-US" dirty="0" err="1" smtClean="0"/>
              <a:t>덕질</a:t>
            </a:r>
            <a:r>
              <a:rPr lang="ko-KR" altLang="en-US" dirty="0" smtClean="0"/>
              <a:t> 등등도 함</a:t>
            </a:r>
            <a:endParaRPr lang="en-US" altLang="ko-KR" dirty="0" smtClean="0"/>
          </a:p>
          <a:p>
            <a:r>
              <a:rPr lang="ko-KR" altLang="en-US" dirty="0" smtClean="0"/>
              <a:t>이것저것 자유롭게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ftp</a:t>
            </a:r>
            <a:r>
              <a:rPr lang="ko-KR" altLang="en-US" dirty="0" smtClean="0"/>
              <a:t>로 쓰기도 하고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돌리고 싶은 서비스 있으면 돌리고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돌리기 싫은 </a:t>
            </a:r>
            <a:r>
              <a:rPr lang="ko-KR" altLang="en-US" dirty="0" err="1" smtClean="0"/>
              <a:t>소개원실도</a:t>
            </a:r>
            <a:r>
              <a:rPr lang="ko-KR" altLang="en-US" dirty="0" smtClean="0"/>
              <a:t> 돌리고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자연스러운 </a:t>
            </a:r>
            <a:r>
              <a:rPr lang="ko-KR" altLang="en-US" dirty="0" err="1" smtClean="0"/>
              <a:t>풀스택</a:t>
            </a:r>
            <a:r>
              <a:rPr lang="ko-KR" altLang="en-US" strike="sngStrike" dirty="0" err="1" smtClean="0"/>
              <a:t>노예</a:t>
            </a:r>
            <a:endParaRPr lang="ko-KR" altLang="en-US" strike="sngStrike" dirty="0"/>
          </a:p>
        </p:txBody>
      </p:sp>
    </p:spTree>
    <p:extLst>
      <p:ext uri="{BB962C8B-B14F-4D97-AF65-F5344CB8AC3E}">
        <p14:creationId xmlns:p14="http://schemas.microsoft.com/office/powerpoint/2010/main" val="344808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trike="sngStrike" dirty="0" smtClean="0"/>
              <a:t>자식</a:t>
            </a:r>
            <a:r>
              <a:rPr lang="ko-KR" altLang="en-US" dirty="0" smtClean="0"/>
              <a:t>걱정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올해로 </a:t>
            </a:r>
            <a:r>
              <a:rPr lang="en-US" altLang="ko-KR" dirty="0" smtClean="0"/>
              <a:t>8</a:t>
            </a:r>
            <a:r>
              <a:rPr lang="ko-KR" altLang="en-US" dirty="0" err="1" smtClean="0"/>
              <a:t>년차</a:t>
            </a:r>
            <a:endParaRPr lang="en-US" altLang="ko-KR" dirty="0" smtClean="0"/>
          </a:p>
          <a:p>
            <a:r>
              <a:rPr lang="ko-KR" altLang="en-US" dirty="0" smtClean="0"/>
              <a:t>딱히 </a:t>
            </a:r>
            <a:r>
              <a:rPr lang="ko-KR" altLang="en-US" dirty="0" err="1" smtClean="0"/>
              <a:t>무거운거</a:t>
            </a:r>
            <a:r>
              <a:rPr lang="ko-KR" altLang="en-US" dirty="0" smtClean="0"/>
              <a:t> 안 돌려도 매우 뜨거움</a:t>
            </a:r>
            <a:endParaRPr lang="en-US" altLang="ko-KR" dirty="0" smtClean="0"/>
          </a:p>
          <a:p>
            <a:r>
              <a:rPr lang="ko-KR" altLang="en-US" dirty="0" smtClean="0"/>
              <a:t>가끔 </a:t>
            </a:r>
            <a:r>
              <a:rPr lang="ko-KR" altLang="en-US" dirty="0" smtClean="0"/>
              <a:t>혼자 꺼지기도 함 </a:t>
            </a:r>
            <a:r>
              <a:rPr lang="ko-KR" altLang="en-US" strike="sngStrike" dirty="0" smtClean="0"/>
              <a:t>심장마비</a:t>
            </a:r>
            <a:endParaRPr lang="en-US" altLang="ko-KR" strike="sngStrike" dirty="0" smtClean="0"/>
          </a:p>
          <a:p>
            <a:r>
              <a:rPr lang="ko-KR" altLang="en-US" dirty="0" smtClean="0"/>
              <a:t>노트북이라는 태생적 한계</a:t>
            </a:r>
            <a:endParaRPr lang="en-US" altLang="ko-KR" dirty="0" smtClean="0"/>
          </a:p>
          <a:p>
            <a:r>
              <a:rPr lang="ko-KR" altLang="en-US" dirty="0" smtClean="0"/>
              <a:t>그렇다고 새로 </a:t>
            </a:r>
            <a:r>
              <a:rPr lang="ko-KR" altLang="en-US" dirty="0" err="1" smtClean="0"/>
              <a:t>서버컴을</a:t>
            </a:r>
            <a:r>
              <a:rPr lang="ko-KR" altLang="en-US" dirty="0" smtClean="0"/>
              <a:t> 사기엔 돈이 없고</a:t>
            </a:r>
            <a:endParaRPr lang="en-US" altLang="ko-KR" dirty="0" smtClean="0"/>
          </a:p>
          <a:p>
            <a:r>
              <a:rPr lang="ko-KR" altLang="en-US" dirty="0" err="1" smtClean="0"/>
              <a:t>부자킹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되고싶다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418051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 smtClean="0"/>
              <a:t>끄읏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err="1" smtClean="0"/>
              <a:t>졸업하고싶다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4023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345</Words>
  <Application>Microsoft Office PowerPoint</Application>
  <PresentationFormat>와이드스크린</PresentationFormat>
  <Paragraphs>113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1" baseType="lpstr">
      <vt:lpstr>맑은 고딕</vt:lpstr>
      <vt:lpstr>Arial</vt:lpstr>
      <vt:lpstr>Office 테마</vt:lpstr>
      <vt:lpstr>돌잔치</vt:lpstr>
      <vt:lpstr>돌</vt:lpstr>
      <vt:lpstr>돌잔치</vt:lpstr>
      <vt:lpstr>of What?</vt:lpstr>
      <vt:lpstr>스펙</vt:lpstr>
      <vt:lpstr>스펙</vt:lpstr>
      <vt:lpstr>역사</vt:lpstr>
      <vt:lpstr>교체</vt:lpstr>
      <vt:lpstr>폐기?</vt:lpstr>
      <vt:lpstr>부활</vt:lpstr>
      <vt:lpstr>삽질</vt:lpstr>
      <vt:lpstr>작명</vt:lpstr>
      <vt:lpstr>서비스</vt:lpstr>
      <vt:lpstr>사건/사고</vt:lpstr>
      <vt:lpstr>사건/사고</vt:lpstr>
      <vt:lpstr>영향</vt:lpstr>
      <vt:lpstr>자식걱정</vt:lpstr>
      <vt:lpstr>끄읏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돌잔치</dc:title>
  <dc:creator>syjkdj@naver.com</dc:creator>
  <cp:lastModifiedBy>syjkdj@naver.com</cp:lastModifiedBy>
  <cp:revision>16</cp:revision>
  <dcterms:created xsi:type="dcterms:W3CDTF">2015-08-01T00:49:20Z</dcterms:created>
  <dcterms:modified xsi:type="dcterms:W3CDTF">2015-08-01T07:08:45Z</dcterms:modified>
</cp:coreProperties>
</file>