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77"/>
  </p:notesMasterIdLst>
  <p:sldIdLst>
    <p:sldId id="256" r:id="rId2"/>
    <p:sldId id="336" r:id="rId3"/>
    <p:sldId id="287" r:id="rId4"/>
    <p:sldId id="306" r:id="rId5"/>
    <p:sldId id="307" r:id="rId6"/>
    <p:sldId id="257" r:id="rId7"/>
    <p:sldId id="258" r:id="rId8"/>
    <p:sldId id="259" r:id="rId9"/>
    <p:sldId id="260" r:id="rId10"/>
    <p:sldId id="261" r:id="rId11"/>
    <p:sldId id="308" r:id="rId12"/>
    <p:sldId id="262" r:id="rId13"/>
    <p:sldId id="288" r:id="rId14"/>
    <p:sldId id="264" r:id="rId15"/>
    <p:sldId id="265" r:id="rId16"/>
    <p:sldId id="266" r:id="rId17"/>
    <p:sldId id="267" r:id="rId18"/>
    <p:sldId id="289" r:id="rId19"/>
    <p:sldId id="268" r:id="rId20"/>
    <p:sldId id="282" r:id="rId21"/>
    <p:sldId id="269" r:id="rId22"/>
    <p:sldId id="270" r:id="rId23"/>
    <p:sldId id="271" r:id="rId24"/>
    <p:sldId id="323" r:id="rId25"/>
    <p:sldId id="324" r:id="rId26"/>
    <p:sldId id="325" r:id="rId27"/>
    <p:sldId id="275" r:id="rId28"/>
    <p:sldId id="305" r:id="rId29"/>
    <p:sldId id="317" r:id="rId30"/>
    <p:sldId id="318" r:id="rId31"/>
    <p:sldId id="319" r:id="rId32"/>
    <p:sldId id="277" r:id="rId33"/>
    <p:sldId id="272" r:id="rId34"/>
    <p:sldId id="273" r:id="rId35"/>
    <p:sldId id="326" r:id="rId36"/>
    <p:sldId id="276" r:id="rId37"/>
    <p:sldId id="329" r:id="rId38"/>
    <p:sldId id="333" r:id="rId39"/>
    <p:sldId id="334" r:id="rId40"/>
    <p:sldId id="320" r:id="rId41"/>
    <p:sldId id="301" r:id="rId42"/>
    <p:sldId id="330" r:id="rId43"/>
    <p:sldId id="302" r:id="rId44"/>
    <p:sldId id="300" r:id="rId45"/>
    <p:sldId id="303" r:id="rId46"/>
    <p:sldId id="278" r:id="rId47"/>
    <p:sldId id="332" r:id="rId48"/>
    <p:sldId id="331" r:id="rId49"/>
    <p:sldId id="280" r:id="rId50"/>
    <p:sldId id="279" r:id="rId51"/>
    <p:sldId id="309" r:id="rId52"/>
    <p:sldId id="281" r:id="rId53"/>
    <p:sldId id="312" r:id="rId54"/>
    <p:sldId id="310" r:id="rId55"/>
    <p:sldId id="311" r:id="rId56"/>
    <p:sldId id="283" r:id="rId57"/>
    <p:sldId id="313" r:id="rId58"/>
    <p:sldId id="314" r:id="rId59"/>
    <p:sldId id="315" r:id="rId60"/>
    <p:sldId id="290" r:id="rId61"/>
    <p:sldId id="284" r:id="rId62"/>
    <p:sldId id="304" r:id="rId63"/>
    <p:sldId id="297" r:id="rId64"/>
    <p:sldId id="316" r:id="rId65"/>
    <p:sldId id="294" r:id="rId66"/>
    <p:sldId id="335" r:id="rId67"/>
    <p:sldId id="295" r:id="rId68"/>
    <p:sldId id="296" r:id="rId69"/>
    <p:sldId id="286" r:id="rId70"/>
    <p:sldId id="321" r:id="rId71"/>
    <p:sldId id="322" r:id="rId72"/>
    <p:sldId id="298" r:id="rId73"/>
    <p:sldId id="299" r:id="rId74"/>
    <p:sldId id="292" r:id="rId75"/>
    <p:sldId id="293" r:id="rId7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D76963D3-3C7B-4A0C-A583-5A8371B36053}">
          <p14:sldIdLst>
            <p14:sldId id="256"/>
          </p14:sldIdLst>
        </p14:section>
        <p14:section name="제목 없는 구역" id="{C9418875-EE08-4730-A5D4-B4CFA5D33AFC}">
          <p14:sldIdLst>
            <p14:sldId id="336"/>
            <p14:sldId id="287"/>
            <p14:sldId id="306"/>
            <p14:sldId id="307"/>
          </p14:sldIdLst>
        </p14:section>
        <p14:section name="제목 없는 구역" id="{C6AE465B-BE6F-456F-A289-58A324496A51}">
          <p14:sldIdLst>
            <p14:sldId id="257"/>
            <p14:sldId id="258"/>
            <p14:sldId id="259"/>
            <p14:sldId id="260"/>
            <p14:sldId id="261"/>
            <p14:sldId id="308"/>
            <p14:sldId id="262"/>
            <p14:sldId id="288"/>
            <p14:sldId id="264"/>
            <p14:sldId id="265"/>
            <p14:sldId id="266"/>
            <p14:sldId id="267"/>
            <p14:sldId id="289"/>
            <p14:sldId id="268"/>
            <p14:sldId id="282"/>
            <p14:sldId id="269"/>
          </p14:sldIdLst>
        </p14:section>
        <p14:section name="제목 없는 구역" id="{D8D7D7CF-708A-4931-AD9A-53CDE0449C40}">
          <p14:sldIdLst>
            <p14:sldId id="270"/>
            <p14:sldId id="271"/>
            <p14:sldId id="323"/>
            <p14:sldId id="324"/>
            <p14:sldId id="325"/>
            <p14:sldId id="275"/>
            <p14:sldId id="305"/>
            <p14:sldId id="317"/>
            <p14:sldId id="318"/>
            <p14:sldId id="319"/>
            <p14:sldId id="277"/>
            <p14:sldId id="272"/>
            <p14:sldId id="273"/>
            <p14:sldId id="326"/>
            <p14:sldId id="276"/>
            <p14:sldId id="329"/>
            <p14:sldId id="333"/>
            <p14:sldId id="334"/>
            <p14:sldId id="320"/>
            <p14:sldId id="301"/>
            <p14:sldId id="330"/>
            <p14:sldId id="302"/>
            <p14:sldId id="300"/>
            <p14:sldId id="303"/>
            <p14:sldId id="278"/>
            <p14:sldId id="332"/>
            <p14:sldId id="331"/>
            <p14:sldId id="280"/>
            <p14:sldId id="279"/>
            <p14:sldId id="309"/>
            <p14:sldId id="281"/>
            <p14:sldId id="312"/>
            <p14:sldId id="310"/>
            <p14:sldId id="311"/>
            <p14:sldId id="283"/>
            <p14:sldId id="313"/>
            <p14:sldId id="314"/>
            <p14:sldId id="315"/>
          </p14:sldIdLst>
        </p14:section>
        <p14:section name="제목 없는 구역" id="{206B03E7-186C-4C01-B705-B61439321F6A}">
          <p14:sldIdLst>
            <p14:sldId id="290"/>
            <p14:sldId id="284"/>
            <p14:sldId id="304"/>
            <p14:sldId id="297"/>
            <p14:sldId id="316"/>
            <p14:sldId id="294"/>
            <p14:sldId id="335"/>
            <p14:sldId id="295"/>
            <p14:sldId id="296"/>
            <p14:sldId id="286"/>
            <p14:sldId id="321"/>
            <p14:sldId id="322"/>
            <p14:sldId id="298"/>
            <p14:sldId id="299"/>
            <p14:sldId id="292"/>
            <p14:sldId id="29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14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914BF-8194-404B-BAEC-AE6B8D54F48E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746A6E-005A-4AE4-9DCA-AED713F7D17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764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46A6E-005A-4AE4-9DCA-AED713F7D17D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5641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46A6E-005A-4AE4-9DCA-AED713F7D17D}" type="slidenum">
              <a:rPr lang="ko-KR" altLang="en-US" smtClean="0"/>
              <a:t>50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9975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746A6E-005A-4AE4-9DCA-AED713F7D17D}" type="slidenum">
              <a:rPr lang="ko-KR" altLang="en-US" smtClean="0"/>
              <a:t>51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799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6103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4331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8146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944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0358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4728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3052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79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9445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829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5291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93469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1950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4072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20833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23863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7511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1FB2AD0-3FCA-4A95-8EFE-29A5011DB970}" type="datetimeFigureOut">
              <a:rPr lang="ko-KR" altLang="en-US" smtClean="0"/>
              <a:t>2015-08-01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AEEFD4B6-89E5-417B-9498-92857E78148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86001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microsoft.com/office/2007/relationships/media" Target="../media/media2.mp4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video" Target="../media/media3.mp4"/><Relationship Id="rId11" Type="http://schemas.openxmlformats.org/officeDocument/2006/relationships/image" Target="../media/image27.png"/><Relationship Id="rId5" Type="http://schemas.microsoft.com/office/2007/relationships/media" Target="../media/media3.mp4"/><Relationship Id="rId10" Type="http://schemas.openxmlformats.org/officeDocument/2006/relationships/image" Target="../media/image26.png"/><Relationship Id="rId4" Type="http://schemas.openxmlformats.org/officeDocument/2006/relationships/video" Target="../media/media2.mp4"/><Relationship Id="rId9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microsoft.com/office/2007/relationships/media" Target="../media/media5.mp4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34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video" Target="../media/media6.mp4"/><Relationship Id="rId11" Type="http://schemas.openxmlformats.org/officeDocument/2006/relationships/image" Target="../media/image33.png"/><Relationship Id="rId5" Type="http://schemas.microsoft.com/office/2007/relationships/media" Target="../media/media6.mp4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video" Target="../media/media5.mp4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microsoft.com/office/2007/relationships/media" Target="../media/media9.mp4"/><Relationship Id="rId7" Type="http://schemas.openxmlformats.org/officeDocument/2006/relationships/image" Target="../media/image47.png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image" Target="../media/image46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9.mp4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3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9.w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9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0.w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0.wmf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847703" y="2743199"/>
            <a:ext cx="8847907" cy="766763"/>
          </a:xfrm>
        </p:spPr>
        <p:txBody>
          <a:bodyPr>
            <a:normAutofit fontScale="90000"/>
          </a:bodyPr>
          <a:lstStyle/>
          <a:p>
            <a:r>
              <a:rPr lang="ko-KR" altLang="en-US" sz="5000" dirty="0" err="1" smtClean="0"/>
              <a:t>메이플스토리</a:t>
            </a:r>
            <a:r>
              <a:rPr lang="ko-KR" altLang="en-US" sz="5000" dirty="0" smtClean="0"/>
              <a:t> </a:t>
            </a:r>
            <a:r>
              <a:rPr lang="en-US" altLang="ko-KR" sz="5000" dirty="0" smtClean="0"/>
              <a:t>2 </a:t>
            </a:r>
            <a:r>
              <a:rPr lang="ko-KR" altLang="en-US" sz="5000" dirty="0" err="1" smtClean="0"/>
              <a:t>버서커</a:t>
            </a:r>
            <a:r>
              <a:rPr lang="ko-KR" altLang="en-US" sz="5000" dirty="0" smtClean="0"/>
              <a:t> </a:t>
            </a:r>
            <a:r>
              <a:rPr lang="ko-KR" altLang="en-US" sz="5000" dirty="0" err="1" smtClean="0"/>
              <a:t>만렙</a:t>
            </a:r>
            <a:r>
              <a:rPr lang="ko-KR" altLang="en-US" sz="5000" dirty="0" smtClean="0"/>
              <a:t> 후기</a:t>
            </a:r>
            <a:endParaRPr lang="ko-KR" altLang="en-US" sz="50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843450" y="2330586"/>
            <a:ext cx="5852160" cy="412613"/>
          </a:xfrm>
        </p:spPr>
        <p:txBody>
          <a:bodyPr>
            <a:normAutofit fontScale="77500" lnSpcReduction="20000"/>
          </a:bodyPr>
          <a:lstStyle/>
          <a:p>
            <a:r>
              <a:rPr lang="en-US" altLang="ko-KR" dirty="0" smtClean="0"/>
              <a:t>2015-08-01 </a:t>
            </a:r>
            <a:r>
              <a:rPr lang="en-US" altLang="ko-KR" dirty="0" err="1" smtClean="0"/>
              <a:t>UPnL</a:t>
            </a:r>
            <a:r>
              <a:rPr lang="en-US" altLang="ko-KR" dirty="0" smtClean="0"/>
              <a:t> 31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워크샵</a:t>
            </a:r>
            <a:r>
              <a:rPr lang="ko-KR" altLang="en-US" dirty="0" smtClean="0"/>
              <a:t> 발표자료</a:t>
            </a:r>
            <a:endParaRPr lang="en-US" altLang="ko-KR" dirty="0"/>
          </a:p>
        </p:txBody>
      </p:sp>
      <p:sp>
        <p:nvSpPr>
          <p:cNvPr id="4" name="부제목 2"/>
          <p:cNvSpPr txBox="1">
            <a:spLocks/>
          </p:cNvSpPr>
          <p:nvPr/>
        </p:nvSpPr>
        <p:spPr>
          <a:xfrm>
            <a:off x="8660673" y="4538209"/>
            <a:ext cx="3034937" cy="4256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 err="1" smtClean="0"/>
              <a:t>UPnL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정회원 </a:t>
            </a:r>
            <a:r>
              <a:rPr lang="ko-KR" altLang="en-US" dirty="0" err="1" smtClean="0"/>
              <a:t>오평석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902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 소개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현실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03512" y="2791619"/>
            <a:ext cx="706755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2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자기 </a:t>
            </a:r>
            <a:r>
              <a:rPr lang="ko-KR" altLang="en-US" dirty="0" smtClean="0"/>
              <a:t>소개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메이플</a:t>
            </a:r>
            <a:r>
              <a:rPr lang="en-US" altLang="ko-KR" dirty="0" smtClean="0"/>
              <a:t>2)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220968" y="3079690"/>
            <a:ext cx="5132832" cy="1914144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" t="25530" r="55636" b="19172"/>
          <a:stretch/>
        </p:blipFill>
        <p:spPr>
          <a:xfrm>
            <a:off x="838200" y="1616363"/>
            <a:ext cx="4719782" cy="242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68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발표자료의 목표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23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 발표자료의 목표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0429" y="1473049"/>
            <a:ext cx="6293716" cy="5056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7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들어가기 앞서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905" y="1825625"/>
            <a:ext cx="6408764" cy="4351338"/>
          </a:xfrm>
        </p:spPr>
      </p:pic>
    </p:spTree>
    <p:extLst>
      <p:ext uri="{BB962C8B-B14F-4D97-AF65-F5344CB8AC3E}">
        <p14:creationId xmlns:p14="http://schemas.microsoft.com/office/powerpoint/2010/main" val="92598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들어가기 앞서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700" y="2101056"/>
            <a:ext cx="2543175" cy="3800475"/>
          </a:xfrm>
        </p:spPr>
      </p:pic>
    </p:spTree>
    <p:extLst>
      <p:ext uri="{BB962C8B-B14F-4D97-AF65-F5344CB8AC3E}">
        <p14:creationId xmlns:p14="http://schemas.microsoft.com/office/powerpoint/2010/main" val="38915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ko-KR" altLang="en-US" dirty="0" smtClean="0"/>
              <a:t>대 명검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정기 점검</a:t>
            </a:r>
            <a:endParaRPr lang="ko-KR" altLang="en-US" dirty="0"/>
          </a:p>
        </p:txBody>
      </p:sp>
      <p:pic>
        <p:nvPicPr>
          <p:cNvPr id="10" name="내용 개체 틀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375" y="1385797"/>
            <a:ext cx="6219826" cy="5230994"/>
          </a:xfrm>
        </p:spPr>
      </p:pic>
    </p:spTree>
    <p:extLst>
      <p:ext uri="{BB962C8B-B14F-4D97-AF65-F5344CB8AC3E}">
        <p14:creationId xmlns:p14="http://schemas.microsoft.com/office/powerpoint/2010/main" val="77978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ko-KR" altLang="en-US" dirty="0" smtClean="0"/>
              <a:t>대 명검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긴급 점검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774" y="1449063"/>
            <a:ext cx="4391026" cy="5104462"/>
          </a:xfrm>
        </p:spPr>
      </p:pic>
    </p:spTree>
    <p:extLst>
      <p:ext uri="{BB962C8B-B14F-4D97-AF65-F5344CB8AC3E}">
        <p14:creationId xmlns:p14="http://schemas.microsoft.com/office/powerpoint/2010/main" val="19731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r>
              <a:rPr lang="ko-KR" altLang="en-US" dirty="0" smtClean="0"/>
              <a:t>대 명검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임시 점검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793" y="1503509"/>
            <a:ext cx="4076990" cy="4995570"/>
          </a:xfrm>
        </p:spPr>
      </p:pic>
    </p:spTree>
    <p:extLst>
      <p:ext uri="{BB962C8B-B14F-4D97-AF65-F5344CB8AC3E}">
        <p14:creationId xmlns:p14="http://schemas.microsoft.com/office/powerpoint/2010/main" val="311848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각성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cxnSp>
        <p:nvCxnSpPr>
          <p:cNvPr id="5" name="직선 연결선 4"/>
          <p:cNvCxnSpPr/>
          <p:nvPr/>
        </p:nvCxnSpPr>
        <p:spPr>
          <a:xfrm>
            <a:off x="2621280" y="3788229"/>
            <a:ext cx="7245531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072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스포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810" y="2366820"/>
            <a:ext cx="5794954" cy="3268948"/>
          </a:xfrm>
        </p:spPr>
      </p:pic>
    </p:spTree>
    <p:extLst>
      <p:ext uri="{BB962C8B-B14F-4D97-AF65-F5344CB8AC3E}">
        <p14:creationId xmlns:p14="http://schemas.microsoft.com/office/powerpoint/2010/main" val="364393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그래도 </a:t>
            </a:r>
            <a:r>
              <a:rPr lang="en-US" altLang="ko-KR" dirty="0" smtClean="0"/>
              <a:t>36</a:t>
            </a:r>
            <a:r>
              <a:rPr lang="ko-KR" altLang="en-US" dirty="0" err="1" smtClean="0"/>
              <a:t>렙</a:t>
            </a:r>
            <a:r>
              <a:rPr lang="ko-KR" altLang="en-US" dirty="0" smtClean="0"/>
              <a:t> 까지는 쉬웠다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6820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그래도 </a:t>
            </a:r>
            <a:r>
              <a:rPr lang="en-US" altLang="ko-KR" dirty="0" smtClean="0"/>
              <a:t>36</a:t>
            </a:r>
            <a:r>
              <a:rPr lang="ko-KR" altLang="en-US" dirty="0" err="1" smtClean="0"/>
              <a:t>렙</a:t>
            </a:r>
            <a:r>
              <a:rPr lang="ko-KR" altLang="en-US" dirty="0" smtClean="0"/>
              <a:t> 까지는 쉬웠다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en-US" altLang="ko-KR" dirty="0" smtClean="0"/>
              <a:t>36 -&gt; 37</a:t>
            </a:r>
            <a:r>
              <a:rPr lang="ko-KR" altLang="en-US" dirty="0" err="1" smtClean="0"/>
              <a:t>렙</a:t>
            </a:r>
            <a:r>
              <a:rPr lang="ko-KR" altLang="en-US" dirty="0" smtClean="0"/>
              <a:t> </a:t>
            </a:r>
            <a:r>
              <a:rPr lang="en-US" altLang="ko-KR" dirty="0" smtClean="0"/>
              <a:t>: 910</a:t>
            </a:r>
            <a:r>
              <a:rPr lang="ko-KR" altLang="en-US" dirty="0" smtClean="0"/>
              <a:t>만</a:t>
            </a:r>
            <a:endParaRPr lang="en-US" altLang="ko-KR" dirty="0" smtClean="0"/>
          </a:p>
          <a:p>
            <a:r>
              <a:rPr lang="en-US" altLang="ko-KR" dirty="0" smtClean="0"/>
              <a:t>37</a:t>
            </a:r>
            <a:r>
              <a:rPr lang="ko-KR" altLang="en-US" dirty="0"/>
              <a:t> </a:t>
            </a:r>
            <a:r>
              <a:rPr lang="en-US" altLang="ko-KR" dirty="0" smtClean="0"/>
              <a:t>-&gt; 38</a:t>
            </a:r>
            <a:r>
              <a:rPr lang="ko-KR" altLang="en-US" dirty="0" err="1" smtClean="0"/>
              <a:t>렙</a:t>
            </a:r>
            <a:r>
              <a:rPr lang="ko-KR" altLang="en-US" dirty="0" smtClean="0"/>
              <a:t> </a:t>
            </a:r>
            <a:r>
              <a:rPr lang="en-US" altLang="ko-KR" dirty="0" smtClean="0"/>
              <a:t>: 1150</a:t>
            </a:r>
            <a:r>
              <a:rPr lang="ko-KR" altLang="en-US" dirty="0" smtClean="0"/>
              <a:t>만</a:t>
            </a:r>
            <a:endParaRPr lang="en-US" altLang="ko-KR" dirty="0" smtClean="0"/>
          </a:p>
          <a:p>
            <a:r>
              <a:rPr lang="en-US" altLang="ko-KR" dirty="0" smtClean="0"/>
              <a:t>38 -&gt; 39</a:t>
            </a:r>
            <a:r>
              <a:rPr lang="ko-KR" altLang="en-US" dirty="0" err="1" smtClean="0"/>
              <a:t>렙</a:t>
            </a:r>
            <a:r>
              <a:rPr lang="ko-KR" altLang="en-US" dirty="0" smtClean="0"/>
              <a:t> </a:t>
            </a:r>
            <a:r>
              <a:rPr lang="en-US" altLang="ko-KR" dirty="0" smtClean="0"/>
              <a:t>: 1450</a:t>
            </a:r>
            <a:r>
              <a:rPr lang="ko-KR" altLang="en-US" dirty="0" smtClean="0"/>
              <a:t>만</a:t>
            </a:r>
            <a:endParaRPr lang="en-US" altLang="ko-KR" dirty="0" smtClean="0"/>
          </a:p>
          <a:p>
            <a:r>
              <a:rPr lang="en-US" altLang="ko-KR" dirty="0" smtClean="0"/>
              <a:t>39 -&gt; 40</a:t>
            </a:r>
            <a:r>
              <a:rPr lang="ko-KR" altLang="en-US" dirty="0" err="1" smtClean="0"/>
              <a:t>렙</a:t>
            </a:r>
            <a:r>
              <a:rPr lang="en-US" altLang="ko-KR" dirty="0"/>
              <a:t> </a:t>
            </a:r>
            <a:r>
              <a:rPr lang="en-US" altLang="ko-KR" dirty="0" smtClean="0"/>
              <a:t>: 1830</a:t>
            </a:r>
            <a:r>
              <a:rPr lang="ko-KR" altLang="en-US" dirty="0" smtClean="0"/>
              <a:t>만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합치면 약 </a:t>
            </a:r>
            <a:r>
              <a:rPr lang="en-US" altLang="ko-KR" dirty="0" smtClean="0"/>
              <a:t>5350</a:t>
            </a:r>
            <a:r>
              <a:rPr lang="ko-KR" altLang="en-US" dirty="0" smtClean="0"/>
              <a:t>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3349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36 ~ 40</a:t>
            </a:r>
            <a:r>
              <a:rPr lang="ko-KR" altLang="en-US" dirty="0" err="1" smtClean="0"/>
              <a:t>렙</a:t>
            </a:r>
            <a:r>
              <a:rPr lang="ko-KR" altLang="en-US" dirty="0" smtClean="0"/>
              <a:t> 사냥터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34631"/>
            <a:ext cx="4351338" cy="4351338"/>
          </a:xfr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1775" y="3319712"/>
            <a:ext cx="477202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3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0142" y="88574"/>
            <a:ext cx="3809524" cy="380952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747" y="-232976"/>
            <a:ext cx="3809524" cy="380952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2955543"/>
            <a:ext cx="3809524" cy="380952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2858" y="2830525"/>
            <a:ext cx="3809524" cy="380952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6212" y="3113175"/>
            <a:ext cx="3809524" cy="38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2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몇 마리 </a:t>
            </a:r>
            <a:r>
              <a:rPr lang="ko-KR" altLang="en-US" dirty="0" err="1" smtClean="0"/>
              <a:t>잡아야하나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40</a:t>
            </a:r>
            <a:r>
              <a:rPr lang="ko-KR" altLang="en-US" dirty="0" err="1" smtClean="0"/>
              <a:t>렙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몹이</a:t>
            </a:r>
            <a:r>
              <a:rPr lang="ko-KR" altLang="en-US" dirty="0" smtClean="0"/>
              <a:t> 주는 경험치가 한 마리당 </a:t>
            </a:r>
            <a:r>
              <a:rPr lang="en-US" altLang="ko-KR" dirty="0" smtClean="0"/>
              <a:t>5000~6000</a:t>
            </a:r>
          </a:p>
          <a:p>
            <a:r>
              <a:rPr lang="ko-KR" altLang="en-US" dirty="0" smtClean="0"/>
              <a:t>대충 </a:t>
            </a:r>
            <a:r>
              <a:rPr lang="en-US" altLang="ko-KR" dirty="0" smtClean="0"/>
              <a:t>5500</a:t>
            </a:r>
            <a:r>
              <a:rPr lang="ko-KR" altLang="en-US" dirty="0" smtClean="0"/>
              <a:t>으로 잡고 나누기를 때리면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2112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몇 마리 </a:t>
            </a:r>
            <a:r>
              <a:rPr lang="ko-KR" altLang="en-US" dirty="0" err="1" smtClean="0"/>
              <a:t>잡아야하나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40</a:t>
            </a:r>
            <a:r>
              <a:rPr lang="ko-KR" altLang="en-US" dirty="0" err="1" smtClean="0"/>
              <a:t>렙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몹이</a:t>
            </a:r>
            <a:r>
              <a:rPr lang="ko-KR" altLang="en-US" dirty="0" smtClean="0"/>
              <a:t> 주는 경험치가 한 마리당 </a:t>
            </a:r>
            <a:r>
              <a:rPr lang="en-US" altLang="ko-KR" dirty="0" smtClean="0"/>
              <a:t>5000~6000</a:t>
            </a:r>
          </a:p>
          <a:p>
            <a:r>
              <a:rPr lang="ko-KR" altLang="en-US" dirty="0" smtClean="0"/>
              <a:t>대충 </a:t>
            </a:r>
            <a:r>
              <a:rPr lang="en-US" altLang="ko-KR" dirty="0" smtClean="0"/>
              <a:t>5500</a:t>
            </a:r>
            <a:r>
              <a:rPr lang="ko-KR" altLang="en-US" dirty="0" smtClean="0"/>
              <a:t>으로 잡고 나누기를 때리면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5350</a:t>
            </a:r>
            <a:r>
              <a:rPr lang="ko-KR" altLang="en-US" dirty="0" smtClean="0"/>
              <a:t>만 </a:t>
            </a:r>
            <a:r>
              <a:rPr lang="en-US" altLang="ko-KR" dirty="0" smtClean="0"/>
              <a:t>/ 5000 = 9727.27272727272727272727…</a:t>
            </a:r>
          </a:p>
          <a:p>
            <a:r>
              <a:rPr lang="ko-KR" altLang="en-US" dirty="0" smtClean="0"/>
              <a:t>약 </a:t>
            </a:r>
            <a:r>
              <a:rPr lang="en-US" altLang="ko-KR" dirty="0" smtClean="0"/>
              <a:t>9730</a:t>
            </a:r>
            <a:r>
              <a:rPr lang="ko-KR" altLang="en-US" dirty="0" smtClean="0"/>
              <a:t>마리를 잡아야 </a:t>
            </a:r>
            <a:r>
              <a:rPr lang="ko-KR" altLang="en-US" dirty="0" err="1" smtClean="0"/>
              <a:t>만렙을</a:t>
            </a:r>
            <a:r>
              <a:rPr lang="ko-KR" altLang="en-US" dirty="0" smtClean="0"/>
              <a:t> 찍는다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409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만 마리를 잡아야 </a:t>
            </a:r>
            <a:r>
              <a:rPr lang="ko-KR" altLang="en-US" dirty="0" err="1" smtClean="0"/>
              <a:t>만렙이</a:t>
            </a:r>
            <a:r>
              <a:rPr lang="ko-KR" altLang="en-US" dirty="0" smtClean="0"/>
              <a:t> 된다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775" y="2201069"/>
            <a:ext cx="2867025" cy="3600450"/>
          </a:xfrm>
        </p:spPr>
      </p:pic>
    </p:spTree>
    <p:extLst>
      <p:ext uri="{BB962C8B-B14F-4D97-AF65-F5344CB8AC3E}">
        <p14:creationId xmlns:p14="http://schemas.microsoft.com/office/powerpoint/2010/main" val="387112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근접 </a:t>
            </a:r>
            <a:r>
              <a:rPr lang="ko-KR" altLang="en-US" dirty="0" err="1" smtClean="0"/>
              <a:t>캐로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닥사하려면</a:t>
            </a:r>
            <a:r>
              <a:rPr lang="ko-KR" altLang="en-US" dirty="0" smtClean="0"/>
              <a:t> 그냥 </a:t>
            </a:r>
            <a:r>
              <a:rPr lang="ko-KR" altLang="en-US" dirty="0" err="1" smtClean="0"/>
              <a:t>캐논</a:t>
            </a:r>
            <a:r>
              <a:rPr lang="ko-KR" altLang="en-US" dirty="0" smtClean="0"/>
              <a:t> 드세요</a:t>
            </a:r>
            <a:r>
              <a:rPr lang="en-US" altLang="ko-KR" dirty="0" smtClean="0"/>
              <a:t>.</a:t>
            </a:r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4940" y="2539365"/>
            <a:ext cx="3522119" cy="3637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66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내용 개체 틀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302" y="1895561"/>
            <a:ext cx="8325395" cy="4799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01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</a:t>
            </a:r>
            <a:r>
              <a:rPr lang="ko-KR" altLang="en-US" dirty="0" smtClean="0"/>
              <a:t>분으로 이해하는 </a:t>
            </a:r>
            <a:r>
              <a:rPr lang="ko-KR" altLang="en-US" dirty="0" err="1" smtClean="0"/>
              <a:t>버서커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078" y="1638377"/>
            <a:ext cx="8983843" cy="472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28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698" y="365125"/>
            <a:ext cx="7540603" cy="608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51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1" name="1020000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6738" y="1038209"/>
            <a:ext cx="3657600" cy="2286000"/>
          </a:xfrm>
          <a:prstGeom prst="rect">
            <a:avLst/>
          </a:prstGeom>
        </p:spPr>
      </p:pic>
      <p:pic>
        <p:nvPicPr>
          <p:cNvPr id="12" name="10200011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66738" y="4354681"/>
            <a:ext cx="3657600" cy="2286000"/>
          </a:xfrm>
          <a:prstGeom prst="rect">
            <a:avLst/>
          </a:prstGeom>
        </p:spPr>
      </p:pic>
      <p:pic>
        <p:nvPicPr>
          <p:cNvPr id="13" name="10200131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045335" y="3160617"/>
            <a:ext cx="3657600" cy="228600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3885" y="320209"/>
            <a:ext cx="4857750" cy="66675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3885" y="3627649"/>
            <a:ext cx="6419850" cy="657225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73735" y="2396211"/>
            <a:ext cx="5029200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23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3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37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0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repeatCount="indefinite" fill="remove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video>
              <p:cMediaNode vol="80000">
                <p:cTn id="13" repeatCount="indefinite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9946" y="255097"/>
            <a:ext cx="5886450" cy="62865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9946" y="1470140"/>
            <a:ext cx="6210300" cy="63817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9946" y="2694709"/>
            <a:ext cx="5676900" cy="6286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9946" y="3822837"/>
            <a:ext cx="6762750" cy="74295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9946" y="5435702"/>
            <a:ext cx="5943600" cy="714375"/>
          </a:xfrm>
          <a:prstGeom prst="rect">
            <a:avLst/>
          </a:prstGeom>
        </p:spPr>
      </p:pic>
      <p:pic>
        <p:nvPicPr>
          <p:cNvPr id="10" name="1020007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470246" y="27470"/>
            <a:ext cx="3657600" cy="2286000"/>
          </a:xfrm>
          <a:prstGeom prst="rect">
            <a:avLst/>
          </a:prstGeom>
        </p:spPr>
      </p:pic>
      <p:pic>
        <p:nvPicPr>
          <p:cNvPr id="11" name="10200021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022696" y="2372872"/>
            <a:ext cx="3657600" cy="2286000"/>
          </a:xfrm>
          <a:prstGeom prst="rect">
            <a:avLst/>
          </a:prstGeom>
        </p:spPr>
      </p:pic>
      <p:pic>
        <p:nvPicPr>
          <p:cNvPr id="12" name="10200051">
            <a:hlinkClick r:id="" action="ppaction://media"/>
          </p:cNvPr>
          <p:cNvPicPr>
            <a:picLocks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470246" y="4704527"/>
            <a:ext cx="36576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22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230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5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video>
              <p:cMediaNode vol="80000">
                <p:cTn id="13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28130" y="1860650"/>
            <a:ext cx="7029450" cy="695325"/>
          </a:xfrm>
          <a:prstGeom prst="rect">
            <a:avLst/>
          </a:prstGeom>
        </p:spPr>
      </p:pic>
      <p:pic>
        <p:nvPicPr>
          <p:cNvPr id="5" name="1020015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8130" y="2754210"/>
            <a:ext cx="36576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18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698" y="365125"/>
            <a:ext cx="7540603" cy="6081378"/>
          </a:xfrm>
          <a:prstGeom prst="rect">
            <a:avLst/>
          </a:prstGeom>
        </p:spPr>
      </p:pic>
      <p:sp>
        <p:nvSpPr>
          <p:cNvPr id="8" name="덧셈 기호 7"/>
          <p:cNvSpPr/>
          <p:nvPr/>
        </p:nvSpPr>
        <p:spPr>
          <a:xfrm>
            <a:off x="3744686" y="365125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덧셈 기호 9"/>
          <p:cNvSpPr/>
          <p:nvPr/>
        </p:nvSpPr>
        <p:spPr>
          <a:xfrm>
            <a:off x="3744685" y="962251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덧셈 기호 10"/>
          <p:cNvSpPr/>
          <p:nvPr/>
        </p:nvSpPr>
        <p:spPr>
          <a:xfrm>
            <a:off x="3744685" y="2206988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덧셈 기호 11"/>
          <p:cNvSpPr/>
          <p:nvPr/>
        </p:nvSpPr>
        <p:spPr>
          <a:xfrm>
            <a:off x="3744684" y="2804114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덧셈 기호 12"/>
          <p:cNvSpPr/>
          <p:nvPr/>
        </p:nvSpPr>
        <p:spPr>
          <a:xfrm>
            <a:off x="3744683" y="3401240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덧셈 기호 13"/>
          <p:cNvSpPr/>
          <p:nvPr/>
        </p:nvSpPr>
        <p:spPr>
          <a:xfrm>
            <a:off x="3744682" y="461082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덧셈 기호 14"/>
          <p:cNvSpPr/>
          <p:nvPr/>
        </p:nvSpPr>
        <p:spPr>
          <a:xfrm>
            <a:off x="3744681" y="587266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09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698" y="365125"/>
            <a:ext cx="7540603" cy="6081378"/>
          </a:xfrm>
          <a:prstGeom prst="rect">
            <a:avLst/>
          </a:prstGeom>
        </p:spPr>
      </p:pic>
      <p:sp>
        <p:nvSpPr>
          <p:cNvPr id="8" name="덧셈 기호 7"/>
          <p:cNvSpPr/>
          <p:nvPr/>
        </p:nvSpPr>
        <p:spPr>
          <a:xfrm>
            <a:off x="3744686" y="365125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덧셈 기호 9"/>
          <p:cNvSpPr/>
          <p:nvPr/>
        </p:nvSpPr>
        <p:spPr>
          <a:xfrm>
            <a:off x="3744685" y="962251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덧셈 기호 10"/>
          <p:cNvSpPr/>
          <p:nvPr/>
        </p:nvSpPr>
        <p:spPr>
          <a:xfrm>
            <a:off x="3744685" y="2206988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덧셈 기호 11"/>
          <p:cNvSpPr/>
          <p:nvPr/>
        </p:nvSpPr>
        <p:spPr>
          <a:xfrm>
            <a:off x="3744684" y="2804114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덧셈 기호 12"/>
          <p:cNvSpPr/>
          <p:nvPr/>
        </p:nvSpPr>
        <p:spPr>
          <a:xfrm>
            <a:off x="3744683" y="3401240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덧셈 기호 13"/>
          <p:cNvSpPr/>
          <p:nvPr/>
        </p:nvSpPr>
        <p:spPr>
          <a:xfrm>
            <a:off x="3744682" y="461082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덧셈 기호 14"/>
          <p:cNvSpPr/>
          <p:nvPr/>
        </p:nvSpPr>
        <p:spPr>
          <a:xfrm>
            <a:off x="3744681" y="587266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178629" y="1424440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178629" y="3892954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178629" y="5122360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685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698" y="365125"/>
            <a:ext cx="7540603" cy="6081378"/>
          </a:xfrm>
          <a:prstGeom prst="rect">
            <a:avLst/>
          </a:prstGeom>
        </p:spPr>
      </p:pic>
      <p:sp>
        <p:nvSpPr>
          <p:cNvPr id="8" name="덧셈 기호 7"/>
          <p:cNvSpPr/>
          <p:nvPr/>
        </p:nvSpPr>
        <p:spPr>
          <a:xfrm>
            <a:off x="3744686" y="365125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덧셈 기호 9"/>
          <p:cNvSpPr/>
          <p:nvPr/>
        </p:nvSpPr>
        <p:spPr>
          <a:xfrm>
            <a:off x="3744685" y="962251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덧셈 기호 10"/>
          <p:cNvSpPr/>
          <p:nvPr/>
        </p:nvSpPr>
        <p:spPr>
          <a:xfrm>
            <a:off x="3744685" y="2206988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덧셈 기호 11"/>
          <p:cNvSpPr/>
          <p:nvPr/>
        </p:nvSpPr>
        <p:spPr>
          <a:xfrm>
            <a:off x="3744684" y="2804114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덧셈 기호 12"/>
          <p:cNvSpPr/>
          <p:nvPr/>
        </p:nvSpPr>
        <p:spPr>
          <a:xfrm>
            <a:off x="3744683" y="3401240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덧셈 기호 13"/>
          <p:cNvSpPr/>
          <p:nvPr/>
        </p:nvSpPr>
        <p:spPr>
          <a:xfrm>
            <a:off x="3744682" y="461082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덧셈 기호 14"/>
          <p:cNvSpPr/>
          <p:nvPr/>
        </p:nvSpPr>
        <p:spPr>
          <a:xfrm>
            <a:off x="3744681" y="587266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178629" y="1424440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178629" y="3892954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178629" y="5122360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2325698" y="160452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00B0F0"/>
                </a:solidFill>
              </a:rPr>
              <a:t>한입용</a:t>
            </a:r>
            <a:endParaRPr lang="ko-KR" alt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16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698" y="365125"/>
            <a:ext cx="7540603" cy="6081378"/>
          </a:xfrm>
          <a:prstGeom prst="rect">
            <a:avLst/>
          </a:prstGeom>
        </p:spPr>
      </p:pic>
      <p:sp>
        <p:nvSpPr>
          <p:cNvPr id="8" name="덧셈 기호 7"/>
          <p:cNvSpPr/>
          <p:nvPr/>
        </p:nvSpPr>
        <p:spPr>
          <a:xfrm>
            <a:off x="3744686" y="365125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덧셈 기호 9"/>
          <p:cNvSpPr/>
          <p:nvPr/>
        </p:nvSpPr>
        <p:spPr>
          <a:xfrm>
            <a:off x="3744685" y="962251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덧셈 기호 10"/>
          <p:cNvSpPr/>
          <p:nvPr/>
        </p:nvSpPr>
        <p:spPr>
          <a:xfrm>
            <a:off x="3744685" y="2206988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덧셈 기호 11"/>
          <p:cNvSpPr/>
          <p:nvPr/>
        </p:nvSpPr>
        <p:spPr>
          <a:xfrm>
            <a:off x="3744684" y="2804114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덧셈 기호 12"/>
          <p:cNvSpPr/>
          <p:nvPr/>
        </p:nvSpPr>
        <p:spPr>
          <a:xfrm>
            <a:off x="3744683" y="3401240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덧셈 기호 13"/>
          <p:cNvSpPr/>
          <p:nvPr/>
        </p:nvSpPr>
        <p:spPr>
          <a:xfrm>
            <a:off x="3744682" y="461082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덧셈 기호 14"/>
          <p:cNvSpPr/>
          <p:nvPr/>
        </p:nvSpPr>
        <p:spPr>
          <a:xfrm>
            <a:off x="3744681" y="587266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178629" y="1424440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178629" y="3892954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178629" y="5122360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2325698" y="407304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00B0F0"/>
                </a:solidFill>
              </a:rPr>
              <a:t>자살기</a:t>
            </a:r>
            <a:endParaRPr lang="ko-KR" altLang="en-US" dirty="0">
              <a:solidFill>
                <a:srgbClr val="00B0F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25698" y="160452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00B0F0"/>
                </a:solidFill>
              </a:rPr>
              <a:t>한입용</a:t>
            </a:r>
            <a:endParaRPr lang="ko-KR" alt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22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698" y="365125"/>
            <a:ext cx="7540603" cy="6081378"/>
          </a:xfrm>
          <a:prstGeom prst="rect">
            <a:avLst/>
          </a:prstGeom>
        </p:spPr>
      </p:pic>
      <p:sp>
        <p:nvSpPr>
          <p:cNvPr id="8" name="덧셈 기호 7"/>
          <p:cNvSpPr/>
          <p:nvPr/>
        </p:nvSpPr>
        <p:spPr>
          <a:xfrm>
            <a:off x="3744686" y="365125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0" name="덧셈 기호 9"/>
          <p:cNvSpPr/>
          <p:nvPr/>
        </p:nvSpPr>
        <p:spPr>
          <a:xfrm>
            <a:off x="3744685" y="962251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덧셈 기호 10"/>
          <p:cNvSpPr/>
          <p:nvPr/>
        </p:nvSpPr>
        <p:spPr>
          <a:xfrm>
            <a:off x="3744685" y="2206988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2" name="덧셈 기호 11"/>
          <p:cNvSpPr/>
          <p:nvPr/>
        </p:nvSpPr>
        <p:spPr>
          <a:xfrm>
            <a:off x="3744684" y="2804114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덧셈 기호 12"/>
          <p:cNvSpPr/>
          <p:nvPr/>
        </p:nvSpPr>
        <p:spPr>
          <a:xfrm>
            <a:off x="3744683" y="3401240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덧셈 기호 13"/>
          <p:cNvSpPr/>
          <p:nvPr/>
        </p:nvSpPr>
        <p:spPr>
          <a:xfrm>
            <a:off x="3744682" y="461082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5" name="덧셈 기호 14"/>
          <p:cNvSpPr/>
          <p:nvPr/>
        </p:nvSpPr>
        <p:spPr>
          <a:xfrm>
            <a:off x="3744681" y="5872663"/>
            <a:ext cx="470263" cy="462189"/>
          </a:xfrm>
          <a:prstGeom prst="mathPlus">
            <a:avLst/>
          </a:prstGeom>
          <a:solidFill>
            <a:schemeClr val="tx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178629" y="1424440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178629" y="3892954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178629" y="5122360"/>
            <a:ext cx="6879771" cy="717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2325698" y="407304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00B0F0"/>
                </a:solidFill>
              </a:rPr>
              <a:t>자살기</a:t>
            </a:r>
            <a:endParaRPr lang="ko-KR" altLang="en-US" dirty="0">
              <a:solidFill>
                <a:srgbClr val="00B0F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25698" y="1604528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00B0F0"/>
                </a:solidFill>
              </a:rPr>
              <a:t>한입용</a:t>
            </a:r>
            <a:endParaRPr lang="ko-KR" altLang="en-US" dirty="0">
              <a:solidFill>
                <a:srgbClr val="00B0F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325698" y="5296361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>
                <a:solidFill>
                  <a:srgbClr val="00B0F0"/>
                </a:solidFill>
              </a:rPr>
              <a:t>패시브</a:t>
            </a:r>
            <a:endParaRPr lang="ko-KR" altLang="en-US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68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출혈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조건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크리티컬</a:t>
            </a:r>
            <a:r>
              <a:rPr lang="ko-KR" altLang="en-US" dirty="0" smtClean="0"/>
              <a:t> 발동</a:t>
            </a:r>
            <a:endParaRPr lang="en-US" altLang="ko-KR" dirty="0" smtClean="0"/>
          </a:p>
          <a:p>
            <a:r>
              <a:rPr lang="en-US" altLang="ko-KR" dirty="0" smtClean="0"/>
              <a:t>25% ~ 35% * 12 = 300% ~ 420% </a:t>
            </a:r>
            <a:r>
              <a:rPr lang="ko-KR" altLang="en-US" dirty="0" smtClean="0"/>
              <a:t>의 무지막지한 </a:t>
            </a:r>
            <a:r>
              <a:rPr lang="ko-KR" altLang="en-US" dirty="0" err="1" smtClean="0"/>
              <a:t>깡뎀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174" y="2781979"/>
            <a:ext cx="9353550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38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딜사이클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접근기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출혈 적용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딜링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출혈 </a:t>
            </a:r>
            <a:r>
              <a:rPr lang="ko-KR" altLang="en-US" dirty="0" err="1" smtClean="0"/>
              <a:t>리셋</a:t>
            </a:r>
            <a:r>
              <a:rPr lang="en-US" altLang="ko-KR" dirty="0"/>
              <a:t> </a:t>
            </a:r>
            <a:r>
              <a:rPr lang="ko-KR" altLang="en-US" dirty="0" smtClean="0"/>
              <a:t>후 적용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244" y="1825625"/>
            <a:ext cx="5838825" cy="63817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145" y="2771775"/>
            <a:ext cx="6019800" cy="70485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1056" y="3717925"/>
            <a:ext cx="6553200" cy="7048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65612" y="4557712"/>
            <a:ext cx="5695950" cy="60007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4825" y="5389562"/>
            <a:ext cx="7038975" cy="81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99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30</a:t>
            </a:r>
            <a:r>
              <a:rPr lang="ko-KR" altLang="en-US" dirty="0" smtClean="0"/>
              <a:t>레벨 이후 추가된 스킬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ㅊㅂ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70580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0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6987" y="530484"/>
            <a:ext cx="7058025" cy="2390775"/>
          </a:xfrm>
          <a:prstGeom prst="rect">
            <a:avLst/>
          </a:prstGeom>
        </p:spPr>
      </p:pic>
      <p:pic>
        <p:nvPicPr>
          <p:cNvPr id="5" name="1020003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04081" y="3250450"/>
            <a:ext cx="3657600" cy="2286000"/>
          </a:xfrm>
          <a:prstGeom prst="rect">
            <a:avLst/>
          </a:prstGeom>
        </p:spPr>
      </p:pic>
      <p:pic>
        <p:nvPicPr>
          <p:cNvPr id="6" name="10200081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775450" y="3250450"/>
            <a:ext cx="36576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28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39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video>
              <p:cMediaNode vol="80000">
                <p:cTn id="10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30</a:t>
            </a:r>
            <a:r>
              <a:rPr lang="ko-KR" altLang="en-US" dirty="0" smtClean="0"/>
              <a:t>레벨 이후 추가된 스킬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ㅊㅂ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70580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9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30</a:t>
            </a:r>
            <a:r>
              <a:rPr lang="ko-KR" altLang="en-US" dirty="0" smtClean="0"/>
              <a:t>레벨 이후 추가된 스킬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ㅊㅂ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7058025" cy="2390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69588" y="2116972"/>
            <a:ext cx="3466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범위와 계수가 좋으나</a:t>
            </a:r>
            <a:r>
              <a:rPr lang="en-US" altLang="ko-KR" dirty="0"/>
              <a:t> </a:t>
            </a:r>
            <a:r>
              <a:rPr lang="ko-KR" altLang="en-US" dirty="0" err="1" smtClean="0"/>
              <a:t>쿨이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48926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30</a:t>
            </a:r>
            <a:r>
              <a:rPr lang="ko-KR" altLang="en-US" dirty="0" smtClean="0"/>
              <a:t>레벨 이후 추가된 스킬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ㅊㅂ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7058025" cy="2390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69588" y="2116972"/>
            <a:ext cx="3466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범위와 계수가 좋으나</a:t>
            </a:r>
            <a:r>
              <a:rPr lang="en-US" altLang="ko-KR" dirty="0"/>
              <a:t> </a:t>
            </a:r>
            <a:r>
              <a:rPr lang="ko-KR" altLang="en-US" dirty="0" err="1" smtClean="0"/>
              <a:t>쿨이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분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178025" y="2912588"/>
            <a:ext cx="3466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패시브</a:t>
            </a:r>
            <a:r>
              <a:rPr lang="ko-KR" altLang="en-US" dirty="0" smtClean="0"/>
              <a:t>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수치가 낮아서 구림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3053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30</a:t>
            </a:r>
            <a:r>
              <a:rPr lang="ko-KR" altLang="en-US" dirty="0" smtClean="0"/>
              <a:t>레벨 이후 추가된 스킬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ㅊㅂ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25625"/>
            <a:ext cx="7058025" cy="2390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169588" y="2116972"/>
            <a:ext cx="3466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범위와 계수가 좋으나</a:t>
            </a:r>
            <a:r>
              <a:rPr lang="en-US" altLang="ko-KR" dirty="0"/>
              <a:t> </a:t>
            </a:r>
            <a:r>
              <a:rPr lang="ko-KR" altLang="en-US" dirty="0" err="1" smtClean="0"/>
              <a:t>쿨이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분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178025" y="2912588"/>
            <a:ext cx="3466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패시브</a:t>
            </a:r>
            <a:r>
              <a:rPr lang="ko-KR" altLang="en-US" dirty="0" smtClean="0"/>
              <a:t>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수치가 낮아서 구림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178025" y="3708204"/>
            <a:ext cx="34660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피의 제물과 조합하면</a:t>
            </a:r>
            <a:endParaRPr lang="en-US" altLang="ko-KR" dirty="0" smtClean="0"/>
          </a:p>
          <a:p>
            <a:r>
              <a:rPr lang="ko-KR" altLang="en-US" dirty="0" err="1" smtClean="0"/>
              <a:t>광전사의</a:t>
            </a:r>
            <a:r>
              <a:rPr lang="ko-KR" altLang="en-US" dirty="0" smtClean="0"/>
              <a:t> 자살 완성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767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개인적인 생각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어떤 게임에서도 잉여인 </a:t>
            </a:r>
            <a:r>
              <a:rPr lang="ko-KR" altLang="en-US" dirty="0" err="1" smtClean="0"/>
              <a:t>스킬은</a:t>
            </a:r>
            <a:r>
              <a:rPr lang="ko-KR" altLang="en-US" dirty="0" smtClean="0"/>
              <a:t> 있는 거 같다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562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접근기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그라운드 </a:t>
            </a:r>
            <a:r>
              <a:rPr lang="ko-KR" altLang="en-US" dirty="0" err="1" smtClean="0"/>
              <a:t>크래쉬</a:t>
            </a:r>
            <a:endParaRPr lang="ko-KR" altLang="en-US" dirty="0"/>
          </a:p>
        </p:txBody>
      </p:sp>
      <p:pic>
        <p:nvPicPr>
          <p:cNvPr id="5" name="10200071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55900" y="1825625"/>
            <a:ext cx="696277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186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접근기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그라운드 </a:t>
            </a:r>
            <a:r>
              <a:rPr lang="ko-KR" altLang="en-US" dirty="0" err="1" smtClean="0"/>
              <a:t>크래쉬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6" name="개체 5"/>
          <p:cNvGraphicFramePr>
            <a:graphicFrameLocks noChangeAspect="1"/>
          </p:cNvGraphicFramePr>
          <p:nvPr>
            <p:extLst/>
          </p:nvPr>
        </p:nvGraphicFramePr>
        <p:xfrm>
          <a:off x="146844" y="1645444"/>
          <a:ext cx="11898312" cy="471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Image" r:id="rId3" imgW="11898360" imgH="4710960" progId="Photoshop.Image.15">
                  <p:embed/>
                </p:oleObj>
              </mc:Choice>
              <mc:Fallback>
                <p:oleObj name="Image" r:id="rId3" imgW="11898360" imgH="4710960" progId="Photoshop.Image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844" y="1645444"/>
                        <a:ext cx="11898312" cy="471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643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접근기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그라운드 </a:t>
            </a:r>
            <a:r>
              <a:rPr lang="ko-KR" altLang="en-US" dirty="0" err="1" smtClean="0"/>
              <a:t>크래쉬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6" name="개체 5"/>
          <p:cNvGraphicFramePr>
            <a:graphicFrameLocks noChangeAspect="1"/>
          </p:cNvGraphicFramePr>
          <p:nvPr/>
        </p:nvGraphicFramePr>
        <p:xfrm>
          <a:off x="146844" y="1645444"/>
          <a:ext cx="11898312" cy="471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Image" r:id="rId3" imgW="11898360" imgH="4710960" progId="Photoshop.Image.15">
                  <p:embed/>
                </p:oleObj>
              </mc:Choice>
              <mc:Fallback>
                <p:oleObj name="Image" r:id="rId3" imgW="11898360" imgH="4710960" progId="Photoshop.Image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844" y="1645444"/>
                        <a:ext cx="11898312" cy="471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직사각형 3"/>
          <p:cNvSpPr/>
          <p:nvPr/>
        </p:nvSpPr>
        <p:spPr>
          <a:xfrm>
            <a:off x="7010400" y="1825625"/>
            <a:ext cx="4027055" cy="3845502"/>
          </a:xfrm>
          <a:prstGeom prst="rect">
            <a:avLst/>
          </a:prstGeom>
          <a:solidFill>
            <a:srgbClr val="FF0000">
              <a:alpha val="41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08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접근기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그라운드 </a:t>
            </a:r>
            <a:r>
              <a:rPr lang="ko-KR" altLang="en-US" dirty="0" err="1" smtClean="0"/>
              <a:t>크래쉬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개체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343985"/>
              </p:ext>
            </p:extLst>
          </p:nvPr>
        </p:nvGraphicFramePr>
        <p:xfrm>
          <a:off x="108744" y="1620044"/>
          <a:ext cx="11974512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Image" r:id="rId3" imgW="11974320" imgH="4761720" progId="Photoshop.Image.15">
                  <p:embed/>
                </p:oleObj>
              </mc:Choice>
              <mc:Fallback>
                <p:oleObj name="Image" r:id="rId3" imgW="11974320" imgH="4761720" progId="Photoshop.Image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8744" y="1620044"/>
                        <a:ext cx="11974512" cy="476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622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접근기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그라운드 </a:t>
            </a:r>
            <a:r>
              <a:rPr lang="ko-KR" altLang="en-US" dirty="0" err="1" smtClean="0"/>
              <a:t>크래쉬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graphicFrame>
        <p:nvGraphicFramePr>
          <p:cNvPr id="4" name="개체 3"/>
          <p:cNvGraphicFramePr>
            <a:graphicFrameLocks noChangeAspect="1"/>
          </p:cNvGraphicFramePr>
          <p:nvPr/>
        </p:nvGraphicFramePr>
        <p:xfrm>
          <a:off x="108744" y="1620044"/>
          <a:ext cx="11974512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3" name="Image" r:id="rId3" imgW="11974320" imgH="4761720" progId="Photoshop.Image.15">
                  <p:embed/>
                </p:oleObj>
              </mc:Choice>
              <mc:Fallback>
                <p:oleObj name="Image" r:id="rId3" imgW="11974320" imgH="4761720" progId="Photoshop.Image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8744" y="1620044"/>
                        <a:ext cx="11974512" cy="4762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직사각형 4"/>
          <p:cNvSpPr/>
          <p:nvPr/>
        </p:nvSpPr>
        <p:spPr>
          <a:xfrm>
            <a:off x="683492" y="1825625"/>
            <a:ext cx="6225308" cy="3845502"/>
          </a:xfrm>
          <a:prstGeom prst="rect">
            <a:avLst/>
          </a:prstGeom>
          <a:solidFill>
            <a:srgbClr val="FF0000">
              <a:alpha val="41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1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</a:t>
            </a:r>
            <a:r>
              <a:rPr lang="en-US" altLang="ko-KR" dirty="0" err="1" smtClean="0"/>
              <a:t>vp</a:t>
            </a:r>
            <a:r>
              <a:rPr lang="en-US" altLang="ko-KR" dirty="0" smtClean="0"/>
              <a:t> </a:t>
            </a:r>
            <a:r>
              <a:rPr lang="ko-KR" altLang="en-US" dirty="0" smtClean="0"/>
              <a:t>깡패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6786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</a:t>
            </a:r>
            <a:r>
              <a:rPr lang="en-US" altLang="ko-KR" dirty="0" err="1" smtClean="0"/>
              <a:t>vp</a:t>
            </a:r>
            <a:r>
              <a:rPr lang="en-US" altLang="ko-KR" dirty="0" smtClean="0"/>
              <a:t> </a:t>
            </a:r>
            <a:r>
              <a:rPr lang="ko-KR" altLang="en-US" dirty="0" smtClean="0"/>
              <a:t>깡패</a:t>
            </a:r>
            <a:endParaRPr lang="ko-KR" altLang="en-US" dirty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287" y="2667794"/>
            <a:ext cx="3048000" cy="2667000"/>
          </a:xfrm>
        </p:spPr>
      </p:pic>
    </p:spTree>
    <p:extLst>
      <p:ext uri="{BB962C8B-B14F-4D97-AF65-F5344CB8AC3E}">
        <p14:creationId xmlns:p14="http://schemas.microsoft.com/office/powerpoint/2010/main" val="92834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</a:t>
            </a:r>
            <a:r>
              <a:rPr lang="en-US" altLang="ko-KR" dirty="0" err="1" smtClean="0"/>
              <a:t>vp</a:t>
            </a:r>
            <a:r>
              <a:rPr lang="en-US" altLang="ko-KR" dirty="0" smtClean="0"/>
              <a:t> </a:t>
            </a:r>
            <a:r>
              <a:rPr lang="ko-KR" altLang="en-US" dirty="0" smtClean="0"/>
              <a:t>깡패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근접 </a:t>
            </a:r>
            <a:r>
              <a:rPr lang="ko-KR" altLang="en-US" dirty="0" err="1" smtClean="0"/>
              <a:t>캐릭</a:t>
            </a:r>
            <a:r>
              <a:rPr lang="ko-KR" altLang="en-US" dirty="0" smtClean="0"/>
              <a:t> 상대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나이트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흡혈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출혈 뎀을 통한 전투 지속력으로 싸움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err="1" smtClean="0"/>
              <a:t>시프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한번 물면 놓아주지 않겠다는 마인드로 싸움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err="1" smtClean="0"/>
              <a:t>버서커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선빵필승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나머지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질 수가 없음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원거리 </a:t>
            </a:r>
            <a:r>
              <a:rPr lang="ko-KR" altLang="en-US" dirty="0" err="1" smtClean="0"/>
              <a:t>캐릭</a:t>
            </a:r>
            <a:r>
              <a:rPr lang="ko-KR" altLang="en-US" dirty="0" smtClean="0"/>
              <a:t> 상대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err="1" smtClean="0"/>
              <a:t>프리스트</a:t>
            </a:r>
            <a:r>
              <a:rPr lang="ko-KR" altLang="en-US" dirty="0" smtClean="0"/>
              <a:t> </a:t>
            </a:r>
            <a:r>
              <a:rPr lang="en-US" altLang="ko-KR" dirty="0" smtClean="0"/>
              <a:t>: </a:t>
            </a:r>
            <a:r>
              <a:rPr lang="ko-KR" altLang="en-US" dirty="0" smtClean="0"/>
              <a:t>포기하면 편함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나머지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붙어서 출혈 걸면 이김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14178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프리스트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err="1" smtClean="0"/>
              <a:t>원딜</a:t>
            </a:r>
            <a:r>
              <a:rPr lang="en-US" altLang="ko-KR" dirty="0" smtClean="0"/>
              <a:t>? </a:t>
            </a:r>
            <a:r>
              <a:rPr lang="ko-KR" altLang="en-US" dirty="0" err="1" smtClean="0"/>
              <a:t>근딜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5074" y="1513794"/>
            <a:ext cx="9393555" cy="498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68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프리스트</a:t>
            </a:r>
            <a:r>
              <a:rPr lang="ko-KR" altLang="en-US" dirty="0" smtClean="0"/>
              <a:t> 알고리즘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46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프리스트</a:t>
            </a:r>
            <a:r>
              <a:rPr lang="ko-KR" altLang="en-US" dirty="0" smtClean="0"/>
              <a:t> 알고리즘</a:t>
            </a:r>
            <a:endParaRPr lang="ko-KR" altLang="en-US" dirty="0"/>
          </a:p>
        </p:txBody>
      </p:sp>
      <p:grpSp>
        <p:nvGrpSpPr>
          <p:cNvPr id="24" name="그룹 23"/>
          <p:cNvGrpSpPr/>
          <p:nvPr/>
        </p:nvGrpSpPr>
        <p:grpSpPr>
          <a:xfrm>
            <a:off x="2455818" y="1444504"/>
            <a:ext cx="6657701" cy="5154825"/>
            <a:chOff x="3030583" y="1479338"/>
            <a:chExt cx="6657701" cy="5154825"/>
          </a:xfrm>
        </p:grpSpPr>
        <p:sp>
          <p:nvSpPr>
            <p:cNvPr id="25" name="직사각형 24"/>
            <p:cNvSpPr/>
            <p:nvPr/>
          </p:nvSpPr>
          <p:spPr>
            <a:xfrm>
              <a:off x="7232464" y="5650094"/>
              <a:ext cx="2455817" cy="98406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err="1" smtClean="0"/>
                <a:t>데마시아</a:t>
              </a:r>
              <a:r>
                <a:rPr lang="en-US" altLang="ko-KR" dirty="0"/>
                <a:t>!</a:t>
              </a:r>
              <a:endParaRPr lang="ko-KR" altLang="en-US" dirty="0"/>
            </a:p>
          </p:txBody>
        </p:sp>
        <p:sp>
          <p:nvSpPr>
            <p:cNvPr id="26" name="타원 25"/>
            <p:cNvSpPr/>
            <p:nvPr/>
          </p:nvSpPr>
          <p:spPr>
            <a:xfrm>
              <a:off x="7232465" y="1479338"/>
              <a:ext cx="2455817" cy="56923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err="1"/>
                <a:t>p</a:t>
              </a:r>
              <a:r>
                <a:rPr lang="en-US" altLang="ko-KR" dirty="0" err="1" smtClean="0"/>
                <a:t>vp</a:t>
              </a:r>
              <a:r>
                <a:rPr lang="ko-KR" altLang="en-US" dirty="0" smtClean="0"/>
                <a:t> 시작</a:t>
              </a:r>
              <a:endParaRPr lang="ko-KR" altLang="en-US" dirty="0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3030583" y="3808226"/>
              <a:ext cx="2455817" cy="98406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err="1" smtClean="0"/>
                <a:t>홀리</a:t>
              </a:r>
              <a:r>
                <a:rPr lang="ko-KR" altLang="en-US" dirty="0" smtClean="0"/>
                <a:t> 크로스로 </a:t>
              </a:r>
              <a:r>
                <a:rPr lang="ko-KR" altLang="en-US" dirty="0" err="1" smtClean="0"/>
                <a:t>넉백</a:t>
              </a:r>
              <a:endParaRPr lang="ko-KR" altLang="en-US" dirty="0"/>
            </a:p>
          </p:txBody>
        </p:sp>
        <p:sp>
          <p:nvSpPr>
            <p:cNvPr id="28" name="다이아몬드 27"/>
            <p:cNvSpPr/>
            <p:nvPr/>
          </p:nvSpPr>
          <p:spPr>
            <a:xfrm>
              <a:off x="7232467" y="3852803"/>
              <a:ext cx="2455817" cy="901043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상대가 </a:t>
              </a:r>
              <a:endParaRPr lang="en-US" altLang="ko-KR" dirty="0" smtClean="0"/>
            </a:p>
            <a:p>
              <a:pPr algn="ctr"/>
              <a:r>
                <a:rPr lang="ko-KR" altLang="en-US" dirty="0" smtClean="0"/>
                <a:t>붙는가</a:t>
              </a:r>
              <a:r>
                <a:rPr lang="en-US" altLang="ko-KR" dirty="0" smtClean="0"/>
                <a:t>?</a:t>
              </a:r>
              <a:endParaRPr lang="ko-KR" altLang="en-US" dirty="0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232465" y="2452784"/>
              <a:ext cx="2455817" cy="98406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/>
                <a:t>대치 상황</a:t>
              </a:r>
              <a:endParaRPr lang="ko-KR" altLang="en-US" dirty="0"/>
            </a:p>
          </p:txBody>
        </p:sp>
        <p:cxnSp>
          <p:nvCxnSpPr>
            <p:cNvPr id="30" name="직선 화살표 연결선 29"/>
            <p:cNvCxnSpPr>
              <a:stCxn id="26" idx="4"/>
              <a:endCxn id="29" idx="0"/>
            </p:cNvCxnSpPr>
            <p:nvPr/>
          </p:nvCxnSpPr>
          <p:spPr>
            <a:xfrm>
              <a:off x="8460374" y="2048570"/>
              <a:ext cx="0" cy="4042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화살표 연결선 30"/>
            <p:cNvCxnSpPr>
              <a:stCxn id="29" idx="2"/>
              <a:endCxn id="28" idx="0"/>
            </p:cNvCxnSpPr>
            <p:nvPr/>
          </p:nvCxnSpPr>
          <p:spPr>
            <a:xfrm>
              <a:off x="8460374" y="3436853"/>
              <a:ext cx="2" cy="41595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화살표 연결선 31"/>
            <p:cNvCxnSpPr>
              <a:stCxn id="28" idx="1"/>
              <a:endCxn id="27" idx="3"/>
            </p:cNvCxnSpPr>
            <p:nvPr/>
          </p:nvCxnSpPr>
          <p:spPr>
            <a:xfrm flipH="1" flipV="1">
              <a:off x="5486400" y="4300261"/>
              <a:ext cx="1746067" cy="306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화살표 연결선 32"/>
            <p:cNvCxnSpPr>
              <a:stCxn id="28" idx="2"/>
              <a:endCxn id="25" idx="0"/>
            </p:cNvCxnSpPr>
            <p:nvPr/>
          </p:nvCxnSpPr>
          <p:spPr>
            <a:xfrm flipH="1">
              <a:off x="8460373" y="4753846"/>
              <a:ext cx="3" cy="89624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6096000" y="3891866"/>
              <a:ext cx="5154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Yes</a:t>
              </a:r>
              <a:endParaRPr lang="ko-KR" altLang="en-US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816597" y="5017304"/>
              <a:ext cx="4988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No</a:t>
              </a:r>
              <a:endParaRPr lang="ko-KR" altLang="en-US" dirty="0"/>
            </a:p>
          </p:txBody>
        </p:sp>
      </p:grpSp>
      <p:cxnSp>
        <p:nvCxnSpPr>
          <p:cNvPr id="4" name="꺾인 연결선 3"/>
          <p:cNvCxnSpPr>
            <a:stCxn id="27" idx="0"/>
          </p:cNvCxnSpPr>
          <p:nvPr/>
        </p:nvCxnSpPr>
        <p:spPr>
          <a:xfrm>
            <a:off x="3675017" y="3773392"/>
            <a:ext cx="914400" cy="914400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꺾인 연결선 5"/>
          <p:cNvCxnSpPr>
            <a:stCxn id="27" idx="0"/>
            <a:endCxn id="29" idx="1"/>
          </p:cNvCxnSpPr>
          <p:nvPr/>
        </p:nvCxnSpPr>
        <p:spPr>
          <a:xfrm rot="5400000" flipH="1" flipV="1">
            <a:off x="4739010" y="1854703"/>
            <a:ext cx="863407" cy="2973973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>
            <a:stCxn id="25" idx="3"/>
          </p:cNvCxnSpPr>
          <p:nvPr/>
        </p:nvCxnSpPr>
        <p:spPr>
          <a:xfrm flipV="1">
            <a:off x="9113516" y="6104709"/>
            <a:ext cx="1371604" cy="25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 flipV="1">
            <a:off x="10467703" y="2909986"/>
            <a:ext cx="0" cy="31860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endCxn id="29" idx="3"/>
          </p:cNvCxnSpPr>
          <p:nvPr/>
        </p:nvCxnSpPr>
        <p:spPr>
          <a:xfrm flipH="1" flipV="1">
            <a:off x="9113517" y="2909985"/>
            <a:ext cx="1371603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260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600" dirty="0" err="1" smtClean="0"/>
              <a:t>버서커</a:t>
            </a:r>
            <a:r>
              <a:rPr lang="ko-KR" altLang="en-US" sz="4600" dirty="0" smtClean="0"/>
              <a:t> </a:t>
            </a:r>
            <a:r>
              <a:rPr lang="en-US" altLang="ko-KR" sz="4600" dirty="0" smtClean="0"/>
              <a:t>- </a:t>
            </a:r>
            <a:r>
              <a:rPr lang="ko-KR" altLang="en-US" sz="4600" dirty="0" smtClean="0"/>
              <a:t>이런 사람에게 추천합니다</a:t>
            </a:r>
            <a:r>
              <a:rPr lang="en-US" altLang="ko-KR" sz="4600" dirty="0" smtClean="0"/>
              <a:t>(</a:t>
            </a:r>
            <a:r>
              <a:rPr lang="ko-KR" altLang="en-US" sz="4600" dirty="0" smtClean="0"/>
              <a:t>이상</a:t>
            </a:r>
            <a:r>
              <a:rPr lang="en-US" altLang="ko-KR" sz="4600" dirty="0" smtClean="0"/>
              <a:t>)</a:t>
            </a:r>
            <a:endParaRPr lang="ko-KR" altLang="en-US" sz="4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7651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600" dirty="0" err="1" smtClean="0"/>
              <a:t>버서커</a:t>
            </a:r>
            <a:r>
              <a:rPr lang="ko-KR" altLang="en-US" sz="4600" dirty="0" smtClean="0"/>
              <a:t> </a:t>
            </a:r>
            <a:r>
              <a:rPr lang="en-US" altLang="ko-KR" sz="4600" dirty="0" smtClean="0"/>
              <a:t>- </a:t>
            </a:r>
            <a:r>
              <a:rPr lang="ko-KR" altLang="en-US" sz="4600" dirty="0" smtClean="0"/>
              <a:t>이런 사람에게 </a:t>
            </a:r>
            <a:r>
              <a:rPr lang="ko-KR" altLang="en-US" sz="4600" dirty="0" smtClean="0"/>
              <a:t>추천합니다</a:t>
            </a:r>
            <a:r>
              <a:rPr lang="en-US" altLang="ko-KR" sz="4600" dirty="0" smtClean="0"/>
              <a:t>(</a:t>
            </a:r>
            <a:r>
              <a:rPr lang="ko-KR" altLang="en-US" sz="4600" dirty="0" smtClean="0"/>
              <a:t>이상</a:t>
            </a:r>
            <a:r>
              <a:rPr lang="en-US" altLang="ko-KR" sz="4600" dirty="0" smtClean="0"/>
              <a:t>)</a:t>
            </a:r>
            <a:endParaRPr lang="ko-KR" altLang="en-US" sz="4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난 </a:t>
            </a:r>
            <a:r>
              <a:rPr lang="ko-KR" altLang="en-US" dirty="0" err="1" smtClean="0"/>
              <a:t>딜링이</a:t>
            </a:r>
            <a:r>
              <a:rPr lang="ko-KR" altLang="en-US" dirty="0" smtClean="0"/>
              <a:t> 뛰어난 캐릭터를 원한다</a:t>
            </a:r>
            <a:r>
              <a:rPr lang="en-US" altLang="ko-KR" dirty="0" smtClean="0"/>
              <a:t>.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err="1" smtClean="0"/>
              <a:t>레이드에서는</a:t>
            </a:r>
            <a:r>
              <a:rPr lang="ko-KR" altLang="en-US" dirty="0" smtClean="0"/>
              <a:t> 원탑의 </a:t>
            </a:r>
            <a:r>
              <a:rPr lang="ko-KR" altLang="en-US" dirty="0" err="1" smtClean="0"/>
              <a:t>딜량을</a:t>
            </a:r>
            <a:r>
              <a:rPr lang="ko-KR" altLang="en-US" dirty="0" smtClean="0"/>
              <a:t> 보여준다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1726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600" dirty="0" err="1" smtClean="0"/>
              <a:t>버서커</a:t>
            </a:r>
            <a:r>
              <a:rPr lang="ko-KR" altLang="en-US" sz="4600" dirty="0" smtClean="0"/>
              <a:t> </a:t>
            </a:r>
            <a:r>
              <a:rPr lang="en-US" altLang="ko-KR" sz="4600" dirty="0" smtClean="0"/>
              <a:t>- </a:t>
            </a:r>
            <a:r>
              <a:rPr lang="ko-KR" altLang="en-US" sz="4600" dirty="0" smtClean="0"/>
              <a:t>이런 사람에게 추천합니다</a:t>
            </a:r>
            <a:r>
              <a:rPr lang="en-US" altLang="ko-KR" sz="4600" dirty="0" smtClean="0"/>
              <a:t>(</a:t>
            </a:r>
            <a:r>
              <a:rPr lang="ko-KR" altLang="en-US" sz="4600" dirty="0" smtClean="0"/>
              <a:t>이상</a:t>
            </a:r>
            <a:r>
              <a:rPr lang="en-US" altLang="ko-KR" sz="4600" dirty="0" smtClean="0"/>
              <a:t>)</a:t>
            </a:r>
            <a:endParaRPr lang="ko-KR" altLang="en-US" sz="4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난 </a:t>
            </a:r>
            <a:r>
              <a:rPr lang="ko-KR" altLang="en-US" dirty="0" err="1" smtClean="0"/>
              <a:t>딜링이</a:t>
            </a:r>
            <a:r>
              <a:rPr lang="ko-KR" altLang="en-US" dirty="0" smtClean="0"/>
              <a:t> 뛰어난 캐릭터를 원한다</a:t>
            </a:r>
            <a:r>
              <a:rPr lang="en-US" altLang="ko-KR" dirty="0" smtClean="0"/>
              <a:t>.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err="1" smtClean="0"/>
              <a:t>레이드에서는</a:t>
            </a:r>
            <a:r>
              <a:rPr lang="ko-KR" altLang="en-US" dirty="0" smtClean="0"/>
              <a:t> 원탑의 </a:t>
            </a:r>
            <a:r>
              <a:rPr lang="ko-KR" altLang="en-US" dirty="0" err="1" smtClean="0"/>
              <a:t>딜량을</a:t>
            </a:r>
            <a:r>
              <a:rPr lang="ko-KR" altLang="en-US" dirty="0" smtClean="0"/>
              <a:t> 보여준다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조작이 쉬웠으면 한다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err="1" smtClean="0"/>
              <a:t>메이플</a:t>
            </a:r>
            <a:r>
              <a:rPr lang="ko-KR" altLang="en-US" dirty="0" smtClean="0"/>
              <a:t> 공식 조작난이도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별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 lvl="1">
              <a:buFontTx/>
              <a:buChar char="-"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298322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600" dirty="0" err="1" smtClean="0"/>
              <a:t>버서커</a:t>
            </a:r>
            <a:r>
              <a:rPr lang="ko-KR" altLang="en-US" sz="4600" dirty="0" smtClean="0"/>
              <a:t> </a:t>
            </a:r>
            <a:r>
              <a:rPr lang="en-US" altLang="ko-KR" sz="4600" dirty="0" smtClean="0"/>
              <a:t>- </a:t>
            </a:r>
            <a:r>
              <a:rPr lang="ko-KR" altLang="en-US" sz="4600" dirty="0" smtClean="0"/>
              <a:t>이런 사람에게 추천합니다</a:t>
            </a:r>
            <a:r>
              <a:rPr lang="en-US" altLang="ko-KR" sz="4600" dirty="0" smtClean="0"/>
              <a:t>(</a:t>
            </a:r>
            <a:r>
              <a:rPr lang="ko-KR" altLang="en-US" sz="4600" dirty="0" smtClean="0"/>
              <a:t>이상</a:t>
            </a:r>
            <a:r>
              <a:rPr lang="en-US" altLang="ko-KR" sz="4600" dirty="0" smtClean="0"/>
              <a:t>)</a:t>
            </a:r>
            <a:endParaRPr lang="ko-KR" altLang="en-US" sz="4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난 </a:t>
            </a:r>
            <a:r>
              <a:rPr lang="ko-KR" altLang="en-US" dirty="0" err="1" smtClean="0"/>
              <a:t>딜링이</a:t>
            </a:r>
            <a:r>
              <a:rPr lang="ko-KR" altLang="en-US" dirty="0" smtClean="0"/>
              <a:t> 뛰어난 캐릭터를 원한다</a:t>
            </a:r>
            <a:r>
              <a:rPr lang="en-US" altLang="ko-KR" dirty="0" smtClean="0"/>
              <a:t>.</a:t>
            </a:r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err="1" smtClean="0"/>
              <a:t>레이드에서는</a:t>
            </a:r>
            <a:r>
              <a:rPr lang="ko-KR" altLang="en-US" dirty="0" smtClean="0"/>
              <a:t> 원탑의 </a:t>
            </a:r>
            <a:r>
              <a:rPr lang="ko-KR" altLang="en-US" dirty="0" err="1" smtClean="0"/>
              <a:t>딜량을</a:t>
            </a:r>
            <a:r>
              <a:rPr lang="ko-KR" altLang="en-US" dirty="0" smtClean="0"/>
              <a:t> 보여준다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조작이 쉬웠으면 한다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err="1" smtClean="0"/>
              <a:t>메이플</a:t>
            </a:r>
            <a:r>
              <a:rPr lang="ko-KR" altLang="en-US" dirty="0" smtClean="0"/>
              <a:t> 공식 조작난이도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별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 lvl="1">
              <a:buFontTx/>
              <a:buChar char="-"/>
            </a:pPr>
            <a:endParaRPr lang="en-US" altLang="ko-KR" dirty="0" smtClean="0"/>
          </a:p>
          <a:p>
            <a:r>
              <a:rPr lang="ko-KR" altLang="en-US" dirty="0" smtClean="0"/>
              <a:t>손맛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손맛과 </a:t>
            </a:r>
            <a:r>
              <a:rPr lang="ko-KR" altLang="en-US" dirty="0" err="1" smtClean="0"/>
              <a:t>타격감은</a:t>
            </a:r>
            <a:r>
              <a:rPr lang="ko-KR" altLang="en-US" dirty="0" smtClean="0"/>
              <a:t> 좋은 </a:t>
            </a:r>
            <a:r>
              <a:rPr lang="ko-KR" altLang="en-US" dirty="0" err="1" smtClean="0"/>
              <a:t>편인듯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428012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600" dirty="0" err="1" smtClean="0"/>
              <a:t>버서커</a:t>
            </a:r>
            <a:r>
              <a:rPr lang="ko-KR" altLang="en-US" sz="4600" dirty="0" smtClean="0"/>
              <a:t> </a:t>
            </a:r>
            <a:r>
              <a:rPr lang="en-US" altLang="ko-KR" sz="4600" dirty="0" smtClean="0"/>
              <a:t>- </a:t>
            </a:r>
            <a:r>
              <a:rPr lang="ko-KR" altLang="en-US" sz="4600" dirty="0" smtClean="0"/>
              <a:t>이런 사람에게 추천합니다</a:t>
            </a:r>
            <a:r>
              <a:rPr lang="en-US" altLang="ko-KR" sz="4600" dirty="0" smtClean="0"/>
              <a:t>(</a:t>
            </a:r>
            <a:r>
              <a:rPr lang="ko-KR" altLang="en-US" sz="4600" dirty="0" smtClean="0"/>
              <a:t>현실</a:t>
            </a:r>
            <a:r>
              <a:rPr lang="en-US" altLang="ko-KR" sz="4600" dirty="0" smtClean="0"/>
              <a:t>)</a:t>
            </a:r>
            <a:endParaRPr lang="ko-KR" altLang="en-US" sz="4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7248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600" dirty="0" err="1" smtClean="0"/>
              <a:t>버서커</a:t>
            </a:r>
            <a:r>
              <a:rPr lang="ko-KR" altLang="en-US" sz="4600" dirty="0" smtClean="0"/>
              <a:t> </a:t>
            </a:r>
            <a:r>
              <a:rPr lang="en-US" altLang="ko-KR" sz="4600" dirty="0" smtClean="0"/>
              <a:t>- </a:t>
            </a:r>
            <a:r>
              <a:rPr lang="ko-KR" altLang="en-US" sz="4600" dirty="0" smtClean="0"/>
              <a:t>이런 사람에게 추천합니다</a:t>
            </a:r>
            <a:r>
              <a:rPr lang="en-US" altLang="ko-KR" sz="4600" dirty="0" smtClean="0"/>
              <a:t>(</a:t>
            </a:r>
            <a:r>
              <a:rPr lang="ko-KR" altLang="en-US" sz="4600" dirty="0" smtClean="0"/>
              <a:t>현실</a:t>
            </a:r>
            <a:r>
              <a:rPr lang="en-US" altLang="ko-KR" sz="4600" dirty="0" smtClean="0"/>
              <a:t>)</a:t>
            </a:r>
            <a:endParaRPr lang="ko-KR" altLang="en-US" sz="4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난 </a:t>
            </a:r>
            <a:r>
              <a:rPr lang="ko-KR" altLang="en-US" dirty="0" err="1" smtClean="0"/>
              <a:t>사기캐를</a:t>
            </a:r>
            <a:r>
              <a:rPr lang="ko-KR" altLang="en-US" dirty="0" smtClean="0"/>
              <a:t> 하겠다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73376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4600" dirty="0" err="1" smtClean="0"/>
              <a:t>버서커</a:t>
            </a:r>
            <a:r>
              <a:rPr lang="ko-KR" altLang="en-US" sz="4600" dirty="0" smtClean="0"/>
              <a:t> </a:t>
            </a:r>
            <a:r>
              <a:rPr lang="en-US" altLang="ko-KR" sz="4600" dirty="0" smtClean="0"/>
              <a:t>- </a:t>
            </a:r>
            <a:r>
              <a:rPr lang="ko-KR" altLang="en-US" sz="4600" dirty="0" smtClean="0"/>
              <a:t>이런 사람에게 추천합니다</a:t>
            </a:r>
            <a:r>
              <a:rPr lang="en-US" altLang="ko-KR" sz="4600" dirty="0" smtClean="0"/>
              <a:t>(</a:t>
            </a:r>
            <a:r>
              <a:rPr lang="ko-KR" altLang="en-US" sz="4600" dirty="0" smtClean="0"/>
              <a:t>현실</a:t>
            </a:r>
            <a:r>
              <a:rPr lang="en-US" altLang="ko-KR" sz="4600" dirty="0" smtClean="0"/>
              <a:t>)</a:t>
            </a:r>
            <a:endParaRPr lang="ko-KR" altLang="en-US" sz="4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난 </a:t>
            </a:r>
            <a:r>
              <a:rPr lang="ko-KR" altLang="en-US" dirty="0" err="1" smtClean="0"/>
              <a:t>사기캐를</a:t>
            </a:r>
            <a:r>
              <a:rPr lang="ko-KR" altLang="en-US" dirty="0" smtClean="0"/>
              <a:t> 하겠다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날로 먹겠다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9854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4600" dirty="0" err="1" smtClean="0"/>
              <a:t>버서커</a:t>
            </a:r>
            <a:r>
              <a:rPr lang="ko-KR" altLang="en-US" sz="4600" dirty="0" smtClean="0"/>
              <a:t> </a:t>
            </a:r>
            <a:r>
              <a:rPr lang="en-US" altLang="ko-KR" sz="4600" dirty="0" smtClean="0"/>
              <a:t>- </a:t>
            </a:r>
            <a:r>
              <a:rPr lang="ko-KR" altLang="en-US" sz="4600" dirty="0" smtClean="0"/>
              <a:t>이런 사람에게 추천합니다</a:t>
            </a:r>
            <a:r>
              <a:rPr lang="en-US" altLang="ko-KR" sz="4600" dirty="0" smtClean="0"/>
              <a:t>(</a:t>
            </a:r>
            <a:r>
              <a:rPr lang="ko-KR" altLang="en-US" sz="4600" dirty="0" smtClean="0"/>
              <a:t>현실</a:t>
            </a:r>
            <a:r>
              <a:rPr lang="en-US" altLang="ko-KR" sz="4600" dirty="0" smtClean="0"/>
              <a:t>)</a:t>
            </a:r>
            <a:endParaRPr lang="ko-KR" altLang="en-US" sz="4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난 </a:t>
            </a:r>
            <a:r>
              <a:rPr lang="ko-KR" altLang="en-US" dirty="0" err="1" smtClean="0"/>
              <a:t>사기캐를</a:t>
            </a:r>
            <a:r>
              <a:rPr lang="ko-KR" altLang="en-US" dirty="0" smtClean="0"/>
              <a:t> 하겠다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날로 먹겠다</a:t>
            </a:r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/>
              <a:t>손가락만 있어도 </a:t>
            </a:r>
            <a:r>
              <a:rPr lang="ko-KR" altLang="en-US" dirty="0" err="1" smtClean="0"/>
              <a:t>딜량</a:t>
            </a:r>
            <a:r>
              <a:rPr lang="ko-KR" altLang="en-US" dirty="0" smtClean="0"/>
              <a:t> </a:t>
            </a:r>
            <a:r>
              <a:rPr lang="en-US" altLang="ko-KR" dirty="0" smtClean="0"/>
              <a:t>1~3</a:t>
            </a:r>
            <a:r>
              <a:rPr lang="ko-KR" altLang="en-US" dirty="0" smtClean="0"/>
              <a:t>위를 차지하겠다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02969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번외편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75" y="2019661"/>
            <a:ext cx="10233025" cy="3963266"/>
          </a:xfrm>
        </p:spPr>
      </p:pic>
    </p:spTree>
    <p:extLst>
      <p:ext uri="{BB962C8B-B14F-4D97-AF65-F5344CB8AC3E}">
        <p14:creationId xmlns:p14="http://schemas.microsoft.com/office/powerpoint/2010/main" val="258114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22</a:t>
            </a:r>
            <a:r>
              <a:rPr lang="ko-KR" altLang="en-US" dirty="0" smtClean="0"/>
              <a:t>일 전광판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96403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22</a:t>
            </a:r>
            <a:r>
              <a:rPr lang="ko-KR" altLang="en-US" dirty="0" smtClean="0"/>
              <a:t>일 전광판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156" y="1977258"/>
            <a:ext cx="2876262" cy="4048072"/>
          </a:xfrm>
        </p:spPr>
      </p:pic>
    </p:spTree>
    <p:extLst>
      <p:ext uri="{BB962C8B-B14F-4D97-AF65-F5344CB8AC3E}">
        <p14:creationId xmlns:p14="http://schemas.microsoft.com/office/powerpoint/2010/main" val="293709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버서커</a:t>
            </a:r>
            <a:r>
              <a:rPr lang="ko-KR" altLang="en-US" dirty="0" smtClean="0"/>
              <a:t> </a:t>
            </a:r>
            <a:r>
              <a:rPr lang="en-US" altLang="ko-KR" dirty="0" smtClean="0"/>
              <a:t>== </a:t>
            </a:r>
            <a:r>
              <a:rPr lang="ko-KR" altLang="en-US" dirty="0" err="1" smtClean="0"/>
              <a:t>허크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11109"/>
            <a:ext cx="3849536" cy="4351338"/>
          </a:xfr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304" y="221673"/>
            <a:ext cx="2896496" cy="6858000"/>
          </a:xfrm>
          <a:prstGeom prst="rect">
            <a:avLst/>
          </a:prstGeom>
        </p:spPr>
      </p:pic>
      <p:sp>
        <p:nvSpPr>
          <p:cNvPr id="6" name="등호 5"/>
          <p:cNvSpPr/>
          <p:nvPr/>
        </p:nvSpPr>
        <p:spPr>
          <a:xfrm>
            <a:off x="5638800" y="3193473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" name="등호 6"/>
          <p:cNvSpPr/>
          <p:nvPr/>
        </p:nvSpPr>
        <p:spPr>
          <a:xfrm>
            <a:off x="6405418" y="3193473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52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버서커</a:t>
            </a:r>
            <a:r>
              <a:rPr lang="ko-KR" altLang="en-US" dirty="0" smtClean="0"/>
              <a:t> </a:t>
            </a:r>
            <a:r>
              <a:rPr lang="en-US" altLang="ko-KR" dirty="0" smtClean="0"/>
              <a:t>== </a:t>
            </a:r>
            <a:r>
              <a:rPr lang="ko-KR" altLang="en-US" dirty="0" err="1" smtClean="0"/>
              <a:t>허크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ko-KR" altLang="en-US" dirty="0" smtClean="0"/>
              <a:t>둘 다 </a:t>
            </a:r>
            <a:r>
              <a:rPr lang="ko-KR" altLang="en-US" dirty="0" err="1" smtClean="0"/>
              <a:t>정신나간</a:t>
            </a:r>
            <a:r>
              <a:rPr lang="ko-KR" altLang="en-US" dirty="0" smtClean="0"/>
              <a:t> 거리의 </a:t>
            </a:r>
            <a:r>
              <a:rPr lang="ko-KR" altLang="en-US" dirty="0" err="1" smtClean="0"/>
              <a:t>돌진기가</a:t>
            </a:r>
            <a:r>
              <a:rPr lang="ko-KR" altLang="en-US" dirty="0" smtClean="0"/>
              <a:t> 있음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하지만 회피기로서의 성능이 나사가 빠짐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찌르는 </a:t>
            </a:r>
            <a:r>
              <a:rPr lang="ko-KR" altLang="en-US" dirty="0" err="1" smtClean="0"/>
              <a:t>스킬과</a:t>
            </a:r>
            <a:r>
              <a:rPr lang="ko-KR" altLang="en-US" dirty="0" smtClean="0"/>
              <a:t> 빙빙 돌리는 </a:t>
            </a:r>
            <a:r>
              <a:rPr lang="ko-KR" altLang="en-US" dirty="0" err="1" smtClean="0"/>
              <a:t>스킬이</a:t>
            </a:r>
            <a:r>
              <a:rPr lang="ko-KR" altLang="en-US" dirty="0" smtClean="0"/>
              <a:t> 있음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차이점은 빙빙 돌리는 </a:t>
            </a:r>
            <a:r>
              <a:rPr lang="ko-KR" altLang="en-US" dirty="0" err="1" smtClean="0"/>
              <a:t>스킬은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허크는</a:t>
            </a:r>
            <a:r>
              <a:rPr lang="ko-KR" altLang="en-US" dirty="0" smtClean="0"/>
              <a:t> 주 </a:t>
            </a:r>
            <a:r>
              <a:rPr lang="ko-KR" altLang="en-US" dirty="0" err="1" smtClean="0"/>
              <a:t>딜사이클이</a:t>
            </a:r>
            <a:r>
              <a:rPr lang="ko-KR" altLang="en-US" dirty="0" smtClean="0"/>
              <a:t> 아님</a:t>
            </a:r>
            <a:endParaRPr lang="en-US" altLang="ko-KR" dirty="0" smtClean="0"/>
          </a:p>
          <a:p>
            <a:pPr lvl="1">
              <a:buFontTx/>
              <a:buChar char="-"/>
            </a:pPr>
            <a:endParaRPr lang="en-US" altLang="ko-KR" dirty="0" smtClean="0"/>
          </a:p>
          <a:p>
            <a:r>
              <a:rPr lang="ko-KR" altLang="en-US" dirty="0" smtClean="0"/>
              <a:t>둘 다 </a:t>
            </a:r>
            <a:r>
              <a:rPr lang="en-US" altLang="ko-KR" dirty="0" err="1" smtClean="0"/>
              <a:t>sp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스테미너</a:t>
            </a:r>
            <a:r>
              <a:rPr lang="en-US" altLang="ko-KR" dirty="0" smtClean="0"/>
              <a:t>) </a:t>
            </a:r>
            <a:r>
              <a:rPr lang="ko-KR" altLang="en-US" dirty="0" smtClean="0"/>
              <a:t>대신에 </a:t>
            </a:r>
            <a:r>
              <a:rPr lang="en-US" altLang="ko-KR" dirty="0" err="1" smtClean="0"/>
              <a:t>hp</a:t>
            </a:r>
            <a:r>
              <a:rPr lang="ko-KR" altLang="en-US" dirty="0" smtClean="0"/>
              <a:t>를 소모하는 </a:t>
            </a:r>
            <a:r>
              <a:rPr lang="ko-KR" altLang="en-US" dirty="0" err="1" smtClean="0"/>
              <a:t>스킬이</a:t>
            </a:r>
            <a:r>
              <a:rPr lang="ko-KR" altLang="en-US" dirty="0" smtClean="0"/>
              <a:t> 있음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그리고 흡혈도 있음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매커니즘은</a:t>
            </a:r>
            <a:r>
              <a:rPr lang="ko-KR" altLang="en-US" dirty="0" smtClean="0"/>
              <a:t> 조금 다름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 smtClean="0"/>
              <a:t>광전사의</a:t>
            </a:r>
            <a:r>
              <a:rPr lang="ko-KR" altLang="en-US" dirty="0" smtClean="0"/>
              <a:t> 일격 </a:t>
            </a:r>
            <a:r>
              <a:rPr lang="en-US" altLang="ko-KR" dirty="0" err="1" smtClean="0"/>
              <a:t>v.s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필살의 </a:t>
            </a:r>
            <a:r>
              <a:rPr lang="ko-KR" altLang="en-US" dirty="0" smtClean="0"/>
              <a:t>일격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err="1" smtClean="0"/>
              <a:t>광전사의</a:t>
            </a:r>
            <a:r>
              <a:rPr lang="ko-KR" altLang="en-US" dirty="0" smtClean="0"/>
              <a:t> 일격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깡딜</a:t>
            </a:r>
            <a:r>
              <a:rPr lang="ko-KR" altLang="en-US" dirty="0" smtClean="0"/>
              <a:t>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상대가 흡혈 상태일 때 추가 </a:t>
            </a:r>
            <a:r>
              <a:rPr lang="ko-KR" altLang="en-US" dirty="0" err="1" smtClean="0"/>
              <a:t>데미지</a:t>
            </a:r>
            <a:endParaRPr lang="en-US" altLang="ko-KR" dirty="0" smtClean="0"/>
          </a:p>
          <a:p>
            <a:pPr lvl="1">
              <a:buFontTx/>
              <a:buChar char="-"/>
            </a:pPr>
            <a:r>
              <a:rPr lang="ko-KR" altLang="en-US" dirty="0" smtClean="0"/>
              <a:t>필살의 일격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깡딜</a:t>
            </a:r>
            <a:r>
              <a:rPr lang="ko-KR" altLang="en-US" dirty="0" smtClean="0"/>
              <a:t>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상대가 약점 노출일 때 추가 </a:t>
            </a:r>
            <a:r>
              <a:rPr lang="ko-KR" altLang="en-US" dirty="0" err="1" smtClean="0"/>
              <a:t>데미지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en-US" altLang="ko-KR" dirty="0" smtClean="0"/>
          </a:p>
          <a:p>
            <a:pPr marL="0" indent="0">
              <a:buNone/>
            </a:pPr>
            <a:endParaRPr lang="en-US" altLang="ko-KR" dirty="0"/>
          </a:p>
          <a:p>
            <a:r>
              <a:rPr lang="ko-KR" altLang="en-US" dirty="0" smtClean="0"/>
              <a:t>행동 속도가 빨라지는 기술이 둘 다 존재</a:t>
            </a:r>
            <a:endParaRPr lang="en-US" altLang="ko-KR" dirty="0" smtClean="0"/>
          </a:p>
          <a:p>
            <a:pPr marL="457200" lvl="1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거짓말 같이 둘 다 </a:t>
            </a:r>
            <a:r>
              <a:rPr lang="ko-KR" altLang="en-US" dirty="0" err="1" smtClean="0"/>
              <a:t>잉여스킬임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3973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퍼거스</a:t>
            </a:r>
            <a:r>
              <a:rPr lang="ko-KR" altLang="en-US" dirty="0" smtClean="0"/>
              <a:t> 이 </a:t>
            </a:r>
            <a:r>
              <a:rPr lang="ko-KR" altLang="en-US" dirty="0" err="1" smtClean="0"/>
              <a:t>개갞기야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4041266" cy="4351338"/>
          </a:xfr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24" y="1879055"/>
            <a:ext cx="5790476" cy="397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03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오필리아는</a:t>
            </a:r>
            <a:r>
              <a:rPr lang="ko-KR" altLang="en-US" dirty="0" smtClean="0"/>
              <a:t> 개념 인물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618" y="1825625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41321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블랙마켓 총 관리인 제이시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04567"/>
            <a:ext cx="4207111" cy="4029346"/>
          </a:xfrm>
        </p:spPr>
      </p:pic>
      <p:sp>
        <p:nvSpPr>
          <p:cNvPr id="5" name="직사각형 4"/>
          <p:cNvSpPr/>
          <p:nvPr/>
        </p:nvSpPr>
        <p:spPr>
          <a:xfrm>
            <a:off x="2063931" y="3631474"/>
            <a:ext cx="400595" cy="269966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99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블랙마켓 총 관리인 </a:t>
            </a:r>
            <a:r>
              <a:rPr lang="ko-KR" altLang="en-US" dirty="0" err="1" smtClean="0"/>
              <a:t>제이시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04567"/>
            <a:ext cx="4207111" cy="4029346"/>
          </a:xfrm>
        </p:spPr>
      </p:pic>
      <p:sp>
        <p:nvSpPr>
          <p:cNvPr id="5" name="직사각형 4"/>
          <p:cNvSpPr/>
          <p:nvPr/>
        </p:nvSpPr>
        <p:spPr>
          <a:xfrm>
            <a:off x="2063931" y="3631474"/>
            <a:ext cx="400595" cy="269966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335" y="1790531"/>
            <a:ext cx="5895465" cy="488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6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7219788" cy="2830074"/>
          </a:xfrm>
        </p:spPr>
      </p:pic>
    </p:spTree>
    <p:extLst>
      <p:ext uri="{BB962C8B-B14F-4D97-AF65-F5344CB8AC3E}">
        <p14:creationId xmlns:p14="http://schemas.microsoft.com/office/powerpoint/2010/main" val="2354542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이제 </a:t>
            </a:r>
            <a:r>
              <a:rPr lang="ko-KR" altLang="en-US" dirty="0" err="1" smtClean="0"/>
              <a:t>뭐할거에요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85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이제 </a:t>
            </a:r>
            <a:r>
              <a:rPr lang="ko-KR" altLang="en-US" dirty="0" err="1" smtClean="0"/>
              <a:t>뭐할거에요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732" y="1825625"/>
            <a:ext cx="3323110" cy="4351338"/>
          </a:xfrm>
        </p:spPr>
      </p:pic>
    </p:spTree>
    <p:extLst>
      <p:ext uri="{BB962C8B-B14F-4D97-AF65-F5344CB8AC3E}">
        <p14:creationId xmlns:p14="http://schemas.microsoft.com/office/powerpoint/2010/main" val="110570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이제 </a:t>
            </a:r>
            <a:r>
              <a:rPr lang="ko-KR" altLang="en-US" dirty="0" err="1" smtClean="0"/>
              <a:t>뭐할거에요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5" name="내용 개체 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레이드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트로피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err="1" smtClean="0"/>
              <a:t>도트질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46074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이제 </a:t>
            </a:r>
            <a:r>
              <a:rPr lang="ko-KR" altLang="en-US" dirty="0" err="1" smtClean="0"/>
              <a:t>뭐할거에요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310" y="1825625"/>
            <a:ext cx="2655954" cy="4351338"/>
          </a:xfrm>
        </p:spPr>
      </p:pic>
    </p:spTree>
    <p:extLst>
      <p:ext uri="{BB962C8B-B14F-4D97-AF65-F5344CB8AC3E}">
        <p14:creationId xmlns:p14="http://schemas.microsoft.com/office/powerpoint/2010/main" val="359382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211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Q&amp;A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359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깊이">
  <a:themeElements>
    <a:clrScheme name="깊이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깊이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깊이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TM04033923[[fn=깊이]]</Template>
  <TotalTime>223</TotalTime>
  <Words>645</Words>
  <Application>Microsoft Office PowerPoint</Application>
  <PresentationFormat>와이드스크린</PresentationFormat>
  <Paragraphs>178</Paragraphs>
  <Slides>75</Slides>
  <Notes>3</Notes>
  <HiddenSlides>0</HiddenSlides>
  <MMClips>10</MMClips>
  <ScaleCrop>false</ScaleCrop>
  <HeadingPairs>
    <vt:vector size="8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75</vt:i4>
      </vt:variant>
    </vt:vector>
  </HeadingPairs>
  <TitlesOfParts>
    <vt:vector size="81" baseType="lpstr">
      <vt:lpstr>HY엽서L</vt:lpstr>
      <vt:lpstr>맑은 고딕</vt:lpstr>
      <vt:lpstr>Arial</vt:lpstr>
      <vt:lpstr>Corbel</vt:lpstr>
      <vt:lpstr>깊이</vt:lpstr>
      <vt:lpstr>Image</vt:lpstr>
      <vt:lpstr>메이플스토리 2 버서커 만렙 후기</vt:lpstr>
      <vt:lpstr>자기 소개 (현실)</vt:lpstr>
      <vt:lpstr>자기 소개 (메이플2)</vt:lpstr>
      <vt:lpstr>이 발표자료의 목표?</vt:lpstr>
      <vt:lpstr>이 발표자료의 목표?</vt:lpstr>
      <vt:lpstr>들어가기 앞서</vt:lpstr>
      <vt:lpstr>들어가기 앞서</vt:lpstr>
      <vt:lpstr>4대 명검 – 정기 점검</vt:lpstr>
      <vt:lpstr>4대 명검 – 긴급 점검</vt:lpstr>
      <vt:lpstr>4대 명검 – 임시 점검</vt:lpstr>
      <vt:lpstr>각성</vt:lpstr>
      <vt:lpstr>스포?</vt:lpstr>
      <vt:lpstr>참고</vt:lpstr>
      <vt:lpstr>참고</vt:lpstr>
      <vt:lpstr>36 ~ 40렙 사냥터</vt:lpstr>
      <vt:lpstr>PowerPoint 프레젠테이션</vt:lpstr>
      <vt:lpstr>몇 마리 잡아야하나</vt:lpstr>
      <vt:lpstr>몇 마리 잡아야하나</vt:lpstr>
      <vt:lpstr>1만 마리를 잡아야 만렙이 된다</vt:lpstr>
      <vt:lpstr>참고</vt:lpstr>
      <vt:lpstr>결말</vt:lpstr>
      <vt:lpstr>3분으로 이해하는 버서커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출혈</vt:lpstr>
      <vt:lpstr>딜사이클</vt:lpstr>
      <vt:lpstr>30레벨 이후 추가된 스킬</vt:lpstr>
      <vt:lpstr>PowerPoint 프레젠테이션</vt:lpstr>
      <vt:lpstr>30레벨 이후 추가된 스킬</vt:lpstr>
      <vt:lpstr>30레벨 이후 추가된 스킬</vt:lpstr>
      <vt:lpstr>30레벨 이후 추가된 스킬</vt:lpstr>
      <vt:lpstr>30레벨 이후 추가된 스킬</vt:lpstr>
      <vt:lpstr>개인적인 생각</vt:lpstr>
      <vt:lpstr>접근기 – 그라운드 크래쉬</vt:lpstr>
      <vt:lpstr>접근기 – 그라운드 크래쉬</vt:lpstr>
      <vt:lpstr>접근기 – 그라운드 크래쉬</vt:lpstr>
      <vt:lpstr>접근기 – 그라운드 크래쉬</vt:lpstr>
      <vt:lpstr>접근기 – 그라운드 크래쉬</vt:lpstr>
      <vt:lpstr>pvp 깡패</vt:lpstr>
      <vt:lpstr>pvp 깡패</vt:lpstr>
      <vt:lpstr>pvp 깡패</vt:lpstr>
      <vt:lpstr>프리스트 – 원딜? 근딜?</vt:lpstr>
      <vt:lpstr>프리스트 알고리즘</vt:lpstr>
      <vt:lpstr>프리스트 알고리즘</vt:lpstr>
      <vt:lpstr>버서커 - 이런 사람에게 추천합니다(이상)</vt:lpstr>
      <vt:lpstr>버서커 - 이런 사람에게 추천합니다(이상)</vt:lpstr>
      <vt:lpstr>버서커 - 이런 사람에게 추천합니다(이상)</vt:lpstr>
      <vt:lpstr>버서커 - 이런 사람에게 추천합니다(이상)</vt:lpstr>
      <vt:lpstr>버서커 - 이런 사람에게 추천합니다(현실)</vt:lpstr>
      <vt:lpstr>버서커 - 이런 사람에게 추천합니다(현실)</vt:lpstr>
      <vt:lpstr>버서커 - 이런 사람에게 추천합니다(현실)</vt:lpstr>
      <vt:lpstr>버서커 - 이런 사람에게 추천합니다(현실)</vt:lpstr>
      <vt:lpstr>번외편</vt:lpstr>
      <vt:lpstr>7월 22일 전광판</vt:lpstr>
      <vt:lpstr>7월 22일 전광판</vt:lpstr>
      <vt:lpstr>버서커 == 허크?</vt:lpstr>
      <vt:lpstr>버서커 == 허크?</vt:lpstr>
      <vt:lpstr>퍼거스 이 개갞기야</vt:lpstr>
      <vt:lpstr>오필리아는 개념 인물</vt:lpstr>
      <vt:lpstr>블랙마켓 총 관리인 제이시</vt:lpstr>
      <vt:lpstr>블랙마켓 총 관리인 제이시</vt:lpstr>
      <vt:lpstr>PowerPoint 프레젠테이션</vt:lpstr>
      <vt:lpstr>이제 뭐할거에요?</vt:lpstr>
      <vt:lpstr>이제 뭐할거에요?</vt:lpstr>
      <vt:lpstr>이제 뭐할거에요?</vt:lpstr>
      <vt:lpstr>이제 뭐할거에요?</vt:lpstr>
      <vt:lpstr>감사합니다</vt:lpstr>
      <vt:lpstr>Q&amp;A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메이플 2 버서커 만렙 후기</dc:title>
  <dc:creator>OhPyeongA</dc:creator>
  <cp:lastModifiedBy>OhPyeongA</cp:lastModifiedBy>
  <cp:revision>33</cp:revision>
  <dcterms:created xsi:type="dcterms:W3CDTF">2015-08-01T03:07:46Z</dcterms:created>
  <dcterms:modified xsi:type="dcterms:W3CDTF">2015-08-01T11:54:00Z</dcterms:modified>
</cp:coreProperties>
</file>