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90" r:id="rId4"/>
    <p:sldId id="289" r:id="rId5"/>
    <p:sldId id="263" r:id="rId6"/>
    <p:sldId id="291" r:id="rId7"/>
    <p:sldId id="300" r:id="rId8"/>
    <p:sldId id="292" r:id="rId9"/>
    <p:sldId id="264" r:id="rId10"/>
    <p:sldId id="267" r:id="rId11"/>
    <p:sldId id="293" r:id="rId12"/>
    <p:sldId id="294" r:id="rId13"/>
    <p:sldId id="272" r:id="rId14"/>
    <p:sldId id="286" r:id="rId15"/>
    <p:sldId id="309" r:id="rId16"/>
    <p:sldId id="257" r:id="rId17"/>
    <p:sldId id="284" r:id="rId18"/>
    <p:sldId id="285" r:id="rId19"/>
    <p:sldId id="259" r:id="rId20"/>
    <p:sldId id="269" r:id="rId21"/>
    <p:sldId id="283" r:id="rId22"/>
    <p:sldId id="277" r:id="rId23"/>
    <p:sldId id="282" r:id="rId24"/>
    <p:sldId id="288" r:id="rId25"/>
    <p:sldId id="298" r:id="rId26"/>
    <p:sldId id="302" r:id="rId27"/>
    <p:sldId id="279" r:id="rId28"/>
    <p:sldId id="280" r:id="rId29"/>
    <p:sldId id="275" r:id="rId30"/>
    <p:sldId id="281" r:id="rId31"/>
    <p:sldId id="299" r:id="rId32"/>
    <p:sldId id="315" r:id="rId33"/>
    <p:sldId id="301" r:id="rId34"/>
    <p:sldId id="303" r:id="rId35"/>
    <p:sldId id="306" r:id="rId36"/>
    <p:sldId id="304" r:id="rId37"/>
    <p:sldId id="305" r:id="rId38"/>
    <p:sldId id="307" r:id="rId39"/>
    <p:sldId id="308" r:id="rId40"/>
    <p:sldId id="310" r:id="rId41"/>
    <p:sldId id="316" r:id="rId42"/>
    <p:sldId id="311" r:id="rId43"/>
    <p:sldId id="313" r:id="rId44"/>
    <p:sldId id="317" r:id="rId45"/>
    <p:sldId id="312" r:id="rId46"/>
    <p:sldId id="314" r:id="rId47"/>
    <p:sldId id="318" r:id="rId48"/>
    <p:sldId id="319" r:id="rId49"/>
    <p:sldId id="320" r:id="rId50"/>
    <p:sldId id="321" r:id="rId51"/>
    <p:sldId id="322" r:id="rId52"/>
    <p:sldId id="323" r:id="rId53"/>
    <p:sldId id="324" r:id="rId5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1" autoAdjust="0"/>
    <p:restoredTop sz="94660"/>
  </p:normalViewPr>
  <p:slideViewPr>
    <p:cSldViewPr>
      <p:cViewPr varScale="1">
        <p:scale>
          <a:sx n="110" d="100"/>
          <a:sy n="110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820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3378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064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1377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424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818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73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852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413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105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1011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6DDFC-F240-4B28-8E60-0FF63272258D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BFEF6-EFF8-4751-8EEF-DBE888F227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308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풍경수채화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82960"/>
          </a:xfrm>
        </p:spPr>
        <p:txBody>
          <a:bodyPr>
            <a:normAutofit/>
          </a:bodyPr>
          <a:lstStyle/>
          <a:p>
            <a:r>
              <a:rPr lang="en-US" altLang="ko-KR" sz="2400" dirty="0" err="1" smtClean="0"/>
              <a:t>UPnL</a:t>
            </a:r>
            <a:r>
              <a:rPr lang="en-US" altLang="ko-KR" sz="2400" dirty="0" smtClean="0"/>
              <a:t> 31</a:t>
            </a:r>
            <a:r>
              <a:rPr lang="ko-KR" altLang="en-US" sz="2400" dirty="0" smtClean="0"/>
              <a:t>회 </a:t>
            </a:r>
            <a:r>
              <a:rPr lang="ko-KR" altLang="en-US" sz="2400" dirty="0" err="1" smtClean="0"/>
              <a:t>워크샵</a:t>
            </a:r>
            <a:r>
              <a:rPr lang="ko-KR" altLang="en-US" sz="2400" dirty="0" smtClean="0"/>
              <a:t> 발표자료</a:t>
            </a:r>
            <a:endParaRPr lang="en-US" altLang="ko-KR" sz="2400" dirty="0" smtClean="0"/>
          </a:p>
          <a:p>
            <a:r>
              <a:rPr lang="en-US" altLang="ko-KR" sz="2400" dirty="0" err="1" smtClean="0"/>
              <a:t>UPnL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부회장 김형모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01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수채화 벚나무 배경 화면 - 1920x10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06" y="908720"/>
            <a:ext cx="8854952" cy="498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64088" y="6150687"/>
            <a:ext cx="3482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지면 관계상 출처는 생략합니다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452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476672"/>
            <a:ext cx="8892480" cy="5870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73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97" y="476672"/>
            <a:ext cx="8750491" cy="5855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28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1148"/>
            <a:ext cx="8568952" cy="6631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337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04664"/>
            <a:ext cx="8531581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09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ostfiles15.naver.net/20141111_110/goumdo_1415687954981braxW_JPEG/wronska_%B3%EB%C0%BB_%C3%D6%B0%ED_%C0%CC%C8%FE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9614"/>
            <a:ext cx="8208912" cy="623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35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cfile23.uf.tistory.com/image/217A8B3F51EFDD71321DA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764704"/>
            <a:ext cx="867967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67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28588"/>
            <a:ext cx="8648700" cy="660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5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50" y="548680"/>
            <a:ext cx="8794938" cy="5604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240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cfile30.uf.tistory.com/image/2164A44651EFDD6F0CB4D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980728"/>
            <a:ext cx="8563741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84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행사이미지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53908" cy="632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58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obcomic.com.ne.kr/1_yj6512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36986" cy="657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7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upload2.inven.co.kr/upload/2015/07/13/bbs/i110891464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93" y="332656"/>
            <a:ext cx="8712968" cy="608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89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풍경수채화인가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03648" y="3212976"/>
            <a:ext cx="6419056" cy="748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3600" dirty="0"/>
              <a:t>내</a:t>
            </a:r>
            <a:r>
              <a:rPr lang="ko-KR" altLang="en-US" sz="3600" dirty="0" smtClean="0"/>
              <a:t>가 스케치를 못하기 때문에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4624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준비물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800" dirty="0" smtClean="0"/>
              <a:t>수채화를 위해 필요한 것들</a:t>
            </a:r>
            <a:endParaRPr lang="ko-KR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894051"/>
            <a:ext cx="2934698" cy="3704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145" y="4581128"/>
            <a:ext cx="2279022" cy="2283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42740">
            <a:off x="6101634" y="2202178"/>
            <a:ext cx="1348778" cy="2703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9642">
            <a:off x="1271984" y="2378518"/>
            <a:ext cx="1725389" cy="1587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41" y="4087643"/>
            <a:ext cx="3457874" cy="2511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062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16" y="2276872"/>
            <a:ext cx="4032448" cy="3897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77098"/>
            <a:ext cx="3081745" cy="4178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229200"/>
            <a:ext cx="1126448" cy="844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준비물</a:t>
            </a:r>
            <a:endParaRPr lang="ko-KR" altLang="en-US" dirty="0"/>
          </a:p>
        </p:txBody>
      </p:sp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ko-KR" altLang="en-US" sz="2800" dirty="0" smtClean="0"/>
              <a:t>스케치</a:t>
            </a:r>
            <a:r>
              <a:rPr lang="en-US" altLang="ko-KR" sz="2800" dirty="0" smtClean="0"/>
              <a:t>/</a:t>
            </a:r>
            <a:r>
              <a:rPr lang="ko-KR" altLang="en-US" sz="2800" dirty="0" smtClean="0"/>
              <a:t>습작에 필요한 것들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486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1"/>
            <a:ext cx="4752528" cy="6519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96136" y="5928510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/>
              <a:t>3000</a:t>
            </a:r>
            <a:r>
              <a:rPr lang="ko-KR" altLang="en-US" sz="2000" dirty="0" smtClean="0"/>
              <a:t>원 학식 기준</a:t>
            </a:r>
            <a:endParaRPr lang="en-US" altLang="ko-KR" sz="2000" dirty="0" smtClean="0"/>
          </a:p>
          <a:p>
            <a:r>
              <a:rPr lang="en-US" altLang="ko-KR" sz="1600" dirty="0" smtClean="0"/>
              <a:t>39</a:t>
            </a:r>
            <a:r>
              <a:rPr lang="ko-KR" altLang="en-US" sz="2000" dirty="0" smtClean="0"/>
              <a:t>끼만 굶으면 됩니다</a:t>
            </a:r>
            <a:r>
              <a:rPr lang="en-US" altLang="ko-KR" sz="2000" dirty="0" smtClean="0"/>
              <a:t>.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93104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스케치</a:t>
            </a:r>
            <a:endParaRPr lang="ko-KR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84784"/>
            <a:ext cx="5184576" cy="4478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95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이런 수준까지는 필요 없습니다</a:t>
            </a:r>
            <a:endParaRPr lang="ko-KR" altLang="en-US" dirty="0"/>
          </a:p>
        </p:txBody>
      </p:sp>
      <p:pic>
        <p:nvPicPr>
          <p:cNvPr id="13314" name="Picture 2" descr="C:\Users\User\Downloads\KakaoTalk_20150728_19082559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96" t="2937" r="4774" b="3982"/>
          <a:stretch/>
        </p:blipFill>
        <p:spPr bwMode="auto">
          <a:xfrm>
            <a:off x="4932041" y="1376360"/>
            <a:ext cx="368992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er\Downloads\KakaoTalk_20150728_1908253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63536"/>
            <a:ext cx="388843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59832" y="6093296"/>
            <a:ext cx="1207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By </a:t>
            </a:r>
            <a:r>
              <a:rPr lang="ko-KR" altLang="en-US" dirty="0" err="1" smtClean="0"/>
              <a:t>제다정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47567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이런 수준이면 됩니다</a:t>
            </a:r>
            <a:endParaRPr lang="ko-KR" altLang="en-US" dirty="0"/>
          </a:p>
        </p:txBody>
      </p:sp>
      <p:pic>
        <p:nvPicPr>
          <p:cNvPr id="1026" name="Picture 2" descr="http://postfiles5.naver.net/20121128_84/eco500_1354079750671DQ5mz_JPEG/%BD%BA%C4%C9%C4%A171.jpg?type=w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87417"/>
            <a:ext cx="6534894" cy="5049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0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수채화</a:t>
            </a:r>
            <a:endParaRPr lang="ko-KR" altLang="en-US" dirty="0"/>
          </a:p>
        </p:txBody>
      </p:sp>
      <p:pic>
        <p:nvPicPr>
          <p:cNvPr id="19458" name="Picture 2" descr="http://cfile6.uf.tistory.com/image/155406124CFC7CD91B11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110" y="1412776"/>
            <a:ext cx="6981825" cy="494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4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여러분의 현 주소</a:t>
            </a:r>
            <a:endParaRPr lang="ko-KR" altLang="en-US" dirty="0"/>
          </a:p>
        </p:txBody>
      </p:sp>
      <p:pic>
        <p:nvPicPr>
          <p:cNvPr id="26626" name="Picture 2" descr="http://cfile204.uf.daum.net/image/192FE4424F6ABF0033FA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12776"/>
            <a:ext cx="6624736" cy="5008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75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무엇이 문제인가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2800" strike="sngStrike" dirty="0" smtClean="0"/>
              <a:t>손</a:t>
            </a:r>
            <a:endParaRPr lang="en-US" altLang="ko-KR" sz="2800" strike="sngStrike" dirty="0" smtClean="0"/>
          </a:p>
          <a:p>
            <a:r>
              <a:rPr lang="ko-KR" altLang="en-US" sz="2800" dirty="0" smtClean="0"/>
              <a:t>수채 물감을 칠하는 것 </a:t>
            </a:r>
            <a:r>
              <a:rPr lang="en-US" altLang="ko-KR" sz="2800" dirty="0" smtClean="0"/>
              <a:t>=</a:t>
            </a:r>
            <a:r>
              <a:rPr lang="ko-KR" altLang="en-US" sz="2800" dirty="0" smtClean="0"/>
              <a:t> 색유리를 쌓는 것</a:t>
            </a:r>
            <a:endParaRPr lang="en-US" altLang="ko-KR" sz="2800" dirty="0" smtClean="0"/>
          </a:p>
          <a:p>
            <a:endParaRPr lang="en-US" altLang="ko-KR" sz="2800" dirty="0"/>
          </a:p>
          <a:p>
            <a:endParaRPr lang="en-US" altLang="ko-KR" sz="2800" dirty="0" smtClean="0"/>
          </a:p>
          <a:p>
            <a:endParaRPr lang="en-US" altLang="ko-KR" sz="2800" dirty="0"/>
          </a:p>
          <a:p>
            <a:endParaRPr lang="en-US" altLang="ko-KR" sz="2800" dirty="0" smtClean="0"/>
          </a:p>
          <a:p>
            <a:endParaRPr lang="en-US" altLang="ko-KR" sz="2800" dirty="0"/>
          </a:p>
          <a:p>
            <a:r>
              <a:rPr lang="ko-KR" altLang="en-US" sz="2800" dirty="0" smtClean="0"/>
              <a:t>겹치기</a:t>
            </a:r>
            <a:r>
              <a:rPr lang="en-US" altLang="ko-KR" sz="2800" dirty="0" smtClean="0"/>
              <a:t>?</a:t>
            </a:r>
          </a:p>
          <a:p>
            <a:r>
              <a:rPr lang="ko-KR" altLang="en-US" sz="2800" dirty="0" smtClean="0"/>
              <a:t>번지기</a:t>
            </a:r>
            <a:r>
              <a:rPr lang="en-US" altLang="ko-KR" sz="2800" dirty="0" smtClean="0"/>
              <a:t>?</a:t>
            </a:r>
            <a:endParaRPr lang="ko-KR" altLang="en-US" sz="2800" dirty="0"/>
          </a:p>
        </p:txBody>
      </p:sp>
      <p:sp>
        <p:nvSpPr>
          <p:cNvPr id="4" name="직사각형 3"/>
          <p:cNvSpPr/>
          <p:nvPr/>
        </p:nvSpPr>
        <p:spPr>
          <a:xfrm>
            <a:off x="1979712" y="2852936"/>
            <a:ext cx="1872208" cy="1296144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131840" y="3487617"/>
            <a:ext cx="1728192" cy="1224136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27621" y="3226548"/>
            <a:ext cx="1728192" cy="1224136"/>
          </a:xfrm>
          <a:prstGeom prst="rect">
            <a:avLst/>
          </a:prstGeom>
          <a:solidFill>
            <a:schemeClr val="accent2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084168" y="2909208"/>
            <a:ext cx="1944216" cy="1858816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644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물감 칠하기</a:t>
            </a:r>
            <a:endParaRPr lang="ko-KR" altLang="en-US" dirty="0"/>
          </a:p>
        </p:txBody>
      </p:sp>
      <p:pic>
        <p:nvPicPr>
          <p:cNvPr id="3074" name="Picture 2" descr="http://dthumb.phinf.naver.net/?src=http://dbscthumb.phinf.naver.net/3329_000_1/20140915192252065_MBIVYVZ6K.jpg/03-003724.jpg?type=w690_fst_n&amp;wm=Y&amp;twidth=690&amp;theight=438&amp;opts=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14" y="1340768"/>
            <a:ext cx="8046934" cy="510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58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물감 칠하기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겹치기</a:t>
            </a:r>
            <a:endParaRPr lang="ko-KR" altLang="en-US" dirty="0"/>
          </a:p>
        </p:txBody>
      </p:sp>
      <p:pic>
        <p:nvPicPr>
          <p:cNvPr id="6146" name="Picture 2" descr="http://postfiles13.naver.net/20120319_60/nhcnc_13321352201818sHFw_JPEG/%C0%CC%B9%CC%C1%F6_3.jpg?type=w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4824"/>
            <a:ext cx="5238750" cy="384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postfiles8.naver.net/20120319_71/nhcnc_1332135382258rNLhJ_JPEG/%C0%CC%B9%CC%C1%F6_4.jpg?type=w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4824"/>
            <a:ext cx="5238750" cy="372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postfiles6.naver.net/20120319_117/nhcnc_13321354631624KKYQ_JPEG/%C0%CC%B9%CC%C1%F6_5.jpg?type=w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6930"/>
            <a:ext cx="52387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postfiles11.naver.net/20120319_90/nhcnc_1332135532558RtlwQ_JPEG/%C0%CC%B9%CC%C1%F6_6.jpg?type=w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6930"/>
            <a:ext cx="523875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53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물감 칠하기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겹치기</a:t>
            </a:r>
            <a:endParaRPr lang="ko-KR" altLang="en-US" dirty="0"/>
          </a:p>
        </p:txBody>
      </p:sp>
      <p:pic>
        <p:nvPicPr>
          <p:cNvPr id="22530" name="Picture 2" descr="http://cfile224.uf.daum.net/image/263FD44653853EB50D16B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1628800"/>
            <a:ext cx="6271964" cy="462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14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물감 칠하기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겹치기</a:t>
            </a:r>
            <a:endParaRPr lang="ko-KR" altLang="en-US" dirty="0"/>
          </a:p>
        </p:txBody>
      </p:sp>
      <p:pic>
        <p:nvPicPr>
          <p:cNvPr id="21506" name="Picture 2" descr="http://cfile234.uf.daum.net/image/21565D4F53853F9E1A86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1628800"/>
            <a:ext cx="6271964" cy="459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14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물감 칠하기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번지기</a:t>
            </a:r>
            <a:endParaRPr lang="ko-KR" altLang="en-US" dirty="0"/>
          </a:p>
        </p:txBody>
      </p:sp>
      <p:pic>
        <p:nvPicPr>
          <p:cNvPr id="4" name="Picture 2" descr="http://cfile26.uf.tistory.com/image/1807E82E4CED265E1EEF9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72816"/>
            <a:ext cx="5184576" cy="377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23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물감 칠하기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번지기</a:t>
            </a:r>
            <a:endParaRPr lang="ko-KR" altLang="en-US" dirty="0"/>
          </a:p>
        </p:txBody>
      </p:sp>
      <p:pic>
        <p:nvPicPr>
          <p:cNvPr id="24578" name="Picture 2" descr="http://obcomic.com.ne.kr/4_yj6512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72816"/>
            <a:ext cx="523875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9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물감 칠하기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번지기</a:t>
            </a:r>
            <a:endParaRPr lang="ko-KR" altLang="en-US" dirty="0"/>
          </a:p>
        </p:txBody>
      </p:sp>
      <p:pic>
        <p:nvPicPr>
          <p:cNvPr id="2050" name="Picture 2" descr="http://postfiles3.naver.net/20140529_18/on_line_mag_1401341943146TETQ4_JPEG/%BD%B4%C6%DB%C8%F7%BE%EE%B7%CE_%BC%F6%C3%A4%C8%AD__%2813%29.jpg?type=w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84784"/>
            <a:ext cx="3443447" cy="489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83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물감 칠하기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번지기</a:t>
            </a:r>
            <a:endParaRPr lang="ko-KR" altLang="en-US" dirty="0"/>
          </a:p>
        </p:txBody>
      </p:sp>
      <p:pic>
        <p:nvPicPr>
          <p:cNvPr id="1026" name="Picture 2" descr="http://postfiles16.naver.net/20150412_191/artlife_14287733817566Nzow_JPEG/aa1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72816"/>
            <a:ext cx="5572844" cy="424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4291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수채화 배우기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수채화를 어떻게 시작해야 할까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strike="sngStrike" dirty="0" smtClean="0"/>
              <a:t>화방에 가라</a:t>
            </a:r>
            <a:endParaRPr lang="ko-KR" altLang="en-US" strike="sngStrike" dirty="0"/>
          </a:p>
        </p:txBody>
      </p:sp>
    </p:spTree>
    <p:extLst>
      <p:ext uri="{BB962C8B-B14F-4D97-AF65-F5344CB8AC3E}">
        <p14:creationId xmlns:p14="http://schemas.microsoft.com/office/powerpoint/2010/main" val="361277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수채화 배우기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수채화는 물로 명도를 조절한다</a:t>
            </a:r>
            <a:endParaRPr lang="ko-KR" altLang="en-US" dirty="0"/>
          </a:p>
        </p:txBody>
      </p:sp>
      <p:pic>
        <p:nvPicPr>
          <p:cNvPr id="4" name="Picture 2" descr="http://postfiles1.naver.net/20150727_80/mir4097_1437999984201y1VxL_JPEG/20150727_175323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6919"/>
            <a:ext cx="7048500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57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수채화 배우기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수채화는 물로 명도를 조절한다</a:t>
            </a:r>
            <a:endParaRPr lang="ko-KR" altLang="en-US" dirty="0"/>
          </a:p>
        </p:txBody>
      </p:sp>
      <p:pic>
        <p:nvPicPr>
          <p:cNvPr id="8194" name="Picture 2" descr="http://postfiles10.naver.net/20150727_105/mir4097_1437999984254lefd6_JPEG/20150727_175259_edit_edit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42" y="2708920"/>
            <a:ext cx="7029450" cy="233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03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수채화 배우기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모든 것은 기본 도형으로 이루어진다</a:t>
            </a:r>
            <a:endParaRPr lang="ko-KR" altLang="en-US" dirty="0"/>
          </a:p>
        </p:txBody>
      </p:sp>
      <p:pic>
        <p:nvPicPr>
          <p:cNvPr id="9218" name="Picture 2" descr="http://cafeptthumb1.phinf.naver.net/20100909_17/pjyjy0928_1284006688849zwU59_jpg/%BB%E7%C1%F8_017_pjyjy0928.jpg?type=w7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24603"/>
            <a:ext cx="3888432" cy="291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cafeptthumb1.phinf.naver.net/20100909_207/pjyjy0928_12840066898566pvst_jpg/%BB%E7%C1%F8_199_pjyjy0928.jpg?type=w7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72076"/>
            <a:ext cx="3937821" cy="2953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30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수채화 배우기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모든 것은 기본 도형으로 이루어진다</a:t>
            </a:r>
            <a:endParaRPr lang="ko-KR" altLang="en-US" dirty="0"/>
          </a:p>
        </p:txBody>
      </p:sp>
      <p:pic>
        <p:nvPicPr>
          <p:cNvPr id="10242" name="Picture 2" descr="http://cafeptthumb4.phinf.naver.net/20100909_282/pjyjy0928_12840066883218REjE_jpg/%BB%E7%C1%F8_020_pjyjy0928.jpg?type=w7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94873"/>
            <a:ext cx="5544616" cy="415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7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수채화 배우기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모든 것은 기본 도형으로 이루어진다</a:t>
            </a:r>
            <a:endParaRPr lang="ko-KR" altLang="en-US" dirty="0"/>
          </a:p>
        </p:txBody>
      </p:sp>
      <p:pic>
        <p:nvPicPr>
          <p:cNvPr id="4" name="Picture 8" descr="http://postfiles11.naver.net/20120319_90/nhcnc_1332135532558RtlwQ_JPEG/%C0%CC%B9%CC%C1%F6_6.jpg?type=w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09610"/>
            <a:ext cx="5544616" cy="408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76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수채화 배우기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이제는 무엇을 할까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풍경을 구성하는 다양한 요소들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나무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바위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물</a:t>
            </a:r>
            <a:endParaRPr lang="en-US" altLang="ko-KR" dirty="0" smtClean="0"/>
          </a:p>
          <a:p>
            <a:pPr lvl="1"/>
            <a:r>
              <a:rPr lang="ko-KR" altLang="en-US" dirty="0" smtClean="0">
                <a:solidFill>
                  <a:schemeClr val="bg1">
                    <a:lumMod val="65000"/>
                  </a:schemeClr>
                </a:solidFill>
              </a:rPr>
              <a:t>인공</a:t>
            </a:r>
            <a:r>
              <a:rPr lang="ko-KR" altLang="en-US" dirty="0">
                <a:solidFill>
                  <a:schemeClr val="bg1">
                    <a:lumMod val="65000"/>
                  </a:schemeClr>
                </a:solidFill>
              </a:rPr>
              <a:t>물</a:t>
            </a:r>
          </a:p>
        </p:txBody>
      </p:sp>
    </p:spTree>
    <p:extLst>
      <p:ext uri="{BB962C8B-B14F-4D97-AF65-F5344CB8AC3E}">
        <p14:creationId xmlns:p14="http://schemas.microsoft.com/office/powerpoint/2010/main" val="320911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나무</a:t>
            </a:r>
            <a:endParaRPr lang="ko-KR" altLang="en-US" dirty="0"/>
          </a:p>
        </p:txBody>
      </p:sp>
      <p:pic>
        <p:nvPicPr>
          <p:cNvPr id="11266" name="Picture 2" descr="http://postfiles5.naver.net/20110527_196/um_art_1306481656397yVvY5_JPEG/img076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56792"/>
            <a:ext cx="4536504" cy="4947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29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나무</a:t>
            </a:r>
            <a:endParaRPr lang="ko-KR" altLang="en-US" dirty="0"/>
          </a:p>
        </p:txBody>
      </p:sp>
      <p:pic>
        <p:nvPicPr>
          <p:cNvPr id="2050" name="Picture 2" descr="http://postfiles8.naver.net/20111120_87/um_art_13217718652468M3I3_JPEG/img514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16832"/>
            <a:ext cx="5832648" cy="44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09200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나무</a:t>
            </a:r>
            <a:endParaRPr lang="ko-KR" altLang="en-US" dirty="0"/>
          </a:p>
        </p:txBody>
      </p:sp>
      <p:pic>
        <p:nvPicPr>
          <p:cNvPr id="11268" name="Picture 4" descr="http://postfiles4.naver.net/20110927_275/um_art_13171150773855E2os_JPEG/img429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12362"/>
            <a:ext cx="5290716" cy="467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72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나무</a:t>
            </a:r>
            <a:endParaRPr lang="ko-KR" altLang="en-US" dirty="0"/>
          </a:p>
        </p:txBody>
      </p:sp>
      <p:pic>
        <p:nvPicPr>
          <p:cNvPr id="16386" name="Picture 2" descr="http://postfiles15.naver.net/20110726_254/um_art_1311660011006qGVUp_JPEG/%BA%F4%B5%F93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5760640" cy="409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5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바위</a:t>
            </a:r>
            <a:endParaRPr lang="ko-KR" altLang="en-US" dirty="0"/>
          </a:p>
        </p:txBody>
      </p:sp>
      <p:pic>
        <p:nvPicPr>
          <p:cNvPr id="3074" name="Picture 2" descr="http://postfiles1.naver.net/20101023_288/um_art_1287819078095dUgWq_jpg/%EB%B0%94%EC%9C%84_um_art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00807"/>
            <a:ext cx="5544616" cy="448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4469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바위</a:t>
            </a:r>
            <a:endParaRPr lang="ko-KR" altLang="en-US" dirty="0"/>
          </a:p>
        </p:txBody>
      </p:sp>
      <p:pic>
        <p:nvPicPr>
          <p:cNvPr id="14338" name="Picture 2" descr="http://postfiles5.naver.net/20110520_212/um_art_1305878989575JuYyY_JPEG/%B9%D9%C0%A7-3%BB%F6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748" y="1700808"/>
            <a:ext cx="5396329" cy="472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61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바위</a:t>
            </a:r>
            <a:endParaRPr lang="ko-KR" altLang="en-US" dirty="0"/>
          </a:p>
        </p:txBody>
      </p:sp>
      <p:pic>
        <p:nvPicPr>
          <p:cNvPr id="4098" name="Picture 2" descr="http://postfiles8.naver.net/20101229_183/um_art_1293615119465Cz4Pk_JPEG/%B9%D9%C0%A7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00808"/>
            <a:ext cx="6471973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0815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하늘</a:t>
            </a:r>
            <a:endParaRPr lang="ko-KR" altLang="en-US" dirty="0"/>
          </a:p>
        </p:txBody>
      </p:sp>
      <p:pic>
        <p:nvPicPr>
          <p:cNvPr id="5122" name="Picture 2" descr="http://postfiles9.naver.net/20110705_88/um_art_1309840600845psJTn_JPEG/fieldandsky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00808"/>
            <a:ext cx="6335304" cy="4477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1784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하늘</a:t>
            </a:r>
            <a:endParaRPr lang="ko-KR" altLang="en-US" dirty="0"/>
          </a:p>
        </p:txBody>
      </p:sp>
      <p:pic>
        <p:nvPicPr>
          <p:cNvPr id="6146" name="Picture 2" descr="http://postfiles3.naver.net/20110706_194/um_art_1309937265189qskKT_JPEG/loess-road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11391"/>
            <a:ext cx="6338261" cy="445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7308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물</a:t>
            </a:r>
          </a:p>
        </p:txBody>
      </p:sp>
      <p:pic>
        <p:nvPicPr>
          <p:cNvPr id="7170" name="Picture 2" descr="http://postfiles5.naver.net/20110806_244/um_art_1312609464727GJXxa_JPEG/%C8%A3%BC%F6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68070"/>
            <a:ext cx="6745165" cy="480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73088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물</a:t>
            </a:r>
            <a:endParaRPr lang="ko-KR" altLang="en-US" dirty="0"/>
          </a:p>
        </p:txBody>
      </p:sp>
      <p:pic>
        <p:nvPicPr>
          <p:cNvPr id="8194" name="Picture 2" descr="http://postfiles5.naver.net/20110809_20/um_art_1312886465831zE19c_JPEG/img350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00808"/>
            <a:ext cx="6760468" cy="476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3362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물</a:t>
            </a:r>
            <a:endParaRPr lang="ko-KR" altLang="en-US" dirty="0"/>
          </a:p>
        </p:txBody>
      </p:sp>
      <p:pic>
        <p:nvPicPr>
          <p:cNvPr id="9218" name="Picture 2" descr="http://cafeptthumb1.phinf.naver.net/20130530_133/hanss601_1369922713352ctwTJ_JPEG/7_ianseil.jpg?type=w7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00807"/>
            <a:ext cx="6768752" cy="4477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8743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물</a:t>
            </a:r>
          </a:p>
        </p:txBody>
      </p:sp>
      <p:pic>
        <p:nvPicPr>
          <p:cNvPr id="10242" name="Picture 2" descr="http://postfiles10.naver.net/20111107_137/um_art_1320663239466pGejJ_JPEG/img507.jpg?type=w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927" y="1700808"/>
            <a:ext cx="6480720" cy="458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29885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제가 그린 그림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청소하시던 분이 가져다 버린 것 같습니다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359127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185</Words>
  <Application>Microsoft Office PowerPoint</Application>
  <PresentationFormat>화면 슬라이드 쇼(4:3)</PresentationFormat>
  <Paragraphs>93</Paragraphs>
  <Slides>53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53</vt:i4>
      </vt:variant>
    </vt:vector>
  </HeadingPairs>
  <TitlesOfParts>
    <vt:vector size="54" baseType="lpstr">
      <vt:lpstr>Office 테마</vt:lpstr>
      <vt:lpstr>풍경수채화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왜 풍경수채화인가?</vt:lpstr>
      <vt:lpstr>준비물</vt:lpstr>
      <vt:lpstr>준비물</vt:lpstr>
      <vt:lpstr>PowerPoint 프레젠테이션</vt:lpstr>
      <vt:lpstr>스케치</vt:lpstr>
      <vt:lpstr>이런 수준까지는 필요 없습니다</vt:lpstr>
      <vt:lpstr>이런 수준이면 됩니다</vt:lpstr>
      <vt:lpstr>수채화</vt:lpstr>
      <vt:lpstr>여러분의 현 주소</vt:lpstr>
      <vt:lpstr>무엇이 문제인가</vt:lpstr>
      <vt:lpstr>물감 칠하기</vt:lpstr>
      <vt:lpstr>물감 칠하기</vt:lpstr>
      <vt:lpstr>물감 칠하기</vt:lpstr>
      <vt:lpstr>물감 칠하기</vt:lpstr>
      <vt:lpstr>물감 칠하기</vt:lpstr>
      <vt:lpstr>물감 칠하기</vt:lpstr>
      <vt:lpstr>물감 칠하기</vt:lpstr>
      <vt:lpstr>물감 칠하기</vt:lpstr>
      <vt:lpstr>수채화 배우기</vt:lpstr>
      <vt:lpstr>수채화 배우기</vt:lpstr>
      <vt:lpstr>수채화 배우기</vt:lpstr>
      <vt:lpstr>수채화 배우기</vt:lpstr>
      <vt:lpstr>수채화 배우기</vt:lpstr>
      <vt:lpstr>수채화 배우기</vt:lpstr>
      <vt:lpstr>수채화 배우기</vt:lpstr>
      <vt:lpstr>소재</vt:lpstr>
      <vt:lpstr>소재</vt:lpstr>
      <vt:lpstr>소재</vt:lpstr>
      <vt:lpstr>소재</vt:lpstr>
      <vt:lpstr>소재</vt:lpstr>
      <vt:lpstr>소재</vt:lpstr>
      <vt:lpstr>소재</vt:lpstr>
      <vt:lpstr>소재</vt:lpstr>
      <vt:lpstr>소재</vt:lpstr>
      <vt:lpstr>소재</vt:lpstr>
      <vt:lpstr>소재</vt:lpstr>
      <vt:lpstr>소재</vt:lpstr>
      <vt:lpstr>소재</vt:lpstr>
      <vt:lpstr>제가 그린 그림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46</cp:revision>
  <dcterms:created xsi:type="dcterms:W3CDTF">2015-07-28T10:08:00Z</dcterms:created>
  <dcterms:modified xsi:type="dcterms:W3CDTF">2015-08-01T11:46:25Z</dcterms:modified>
</cp:coreProperties>
</file>