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460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471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95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9079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569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483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586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791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99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4975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922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3AF7D-1595-4BD7-84D8-BFBB20372AD9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2B3B2-BC51-4501-9F85-E04873044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503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메이플</a:t>
            </a:r>
            <a:r>
              <a:rPr lang="en-US" altLang="ko-KR" dirty="0" smtClean="0"/>
              <a:t>2 </a:t>
            </a:r>
            <a:r>
              <a:rPr lang="ko-KR" altLang="en-US" dirty="0" err="1" smtClean="0"/>
              <a:t>위자드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 err="1" smtClean="0"/>
              <a:t>舊만렙</a:t>
            </a:r>
            <a:r>
              <a:rPr lang="ko-KR" altLang="en-US" dirty="0" smtClean="0"/>
              <a:t> 후기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/>
              <a:t>마로신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490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긴급제작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평석형</a:t>
            </a:r>
            <a:r>
              <a:rPr lang="ko-KR" altLang="en-US" dirty="0" smtClean="0"/>
              <a:t> 발표 보고</a:t>
            </a:r>
            <a:endParaRPr lang="en-US" altLang="ko-KR" dirty="0" smtClean="0"/>
          </a:p>
          <a:p>
            <a:r>
              <a:rPr lang="ko-KR" altLang="en-US" dirty="0" smtClean="0"/>
              <a:t>나도 내 직업 자랑하고 </a:t>
            </a:r>
            <a:r>
              <a:rPr lang="ko-KR" altLang="en-US" dirty="0" smtClean="0"/>
              <a:t>싶다</a:t>
            </a:r>
            <a:r>
              <a:rPr lang="en-US" altLang="ko-KR" smtClean="0"/>
              <a:t>!</a:t>
            </a:r>
            <a:endParaRPr lang="en-US" altLang="ko-KR" dirty="0" smtClean="0"/>
          </a:p>
          <a:p>
            <a:r>
              <a:rPr lang="ko-KR" altLang="en-US" dirty="0" smtClean="0"/>
              <a:t>그래서 리소스는 없어요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828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발표목적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따라하기</a:t>
            </a:r>
            <a:endParaRPr lang="en-US" altLang="ko-KR" dirty="0" smtClean="0"/>
          </a:p>
          <a:p>
            <a:r>
              <a:rPr lang="ko-KR" altLang="en-US" dirty="0" err="1" smtClean="0"/>
              <a:t>엡의</a:t>
            </a:r>
            <a:r>
              <a:rPr lang="ko-KR" altLang="en-US" dirty="0" smtClean="0"/>
              <a:t> 분노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050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위저드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대마법사</a:t>
            </a:r>
            <a:endParaRPr lang="en-US" altLang="ko-KR" dirty="0" smtClean="0"/>
          </a:p>
          <a:p>
            <a:r>
              <a:rPr lang="ko-KR" altLang="en-US" strike="sngStrike" dirty="0" err="1" smtClean="0"/>
              <a:t>모쏠</a:t>
            </a:r>
            <a:r>
              <a:rPr lang="ko-KR" altLang="en-US" strike="sngStrike" dirty="0" smtClean="0"/>
              <a:t> </a:t>
            </a:r>
            <a:r>
              <a:rPr lang="en-US" altLang="ko-KR" strike="sngStrike" dirty="0" smtClean="0"/>
              <a:t>n</a:t>
            </a:r>
            <a:r>
              <a:rPr lang="ko-KR" altLang="en-US" strike="sngStrike" dirty="0" smtClean="0"/>
              <a:t>년</a:t>
            </a:r>
            <a:endParaRPr lang="en-US" altLang="ko-KR" strike="sngStrike" dirty="0" smtClean="0"/>
          </a:p>
          <a:p>
            <a:r>
              <a:rPr lang="ko-KR" altLang="en-US" dirty="0" smtClean="0"/>
              <a:t>정령을 연구하는 </a:t>
            </a:r>
            <a:r>
              <a:rPr lang="en-US" altLang="ko-KR" dirty="0" smtClean="0"/>
              <a:t>…..</a:t>
            </a:r>
          </a:p>
          <a:p>
            <a:endParaRPr lang="en-US" altLang="ko-KR" dirty="0"/>
          </a:p>
          <a:p>
            <a:r>
              <a:rPr lang="ko-KR" altLang="en-US" dirty="0" err="1" smtClean="0"/>
              <a:t>클베</a:t>
            </a:r>
            <a:r>
              <a:rPr lang="ko-KR" altLang="en-US" dirty="0" smtClean="0"/>
              <a:t> 종료 기준 선택 </a:t>
            </a:r>
            <a:r>
              <a:rPr lang="en-US" altLang="ko-KR" dirty="0" smtClean="0"/>
              <a:t>8</a:t>
            </a:r>
            <a:r>
              <a:rPr lang="ko-KR" altLang="en-US" dirty="0" smtClean="0"/>
              <a:t>위</a:t>
            </a:r>
            <a:r>
              <a:rPr lang="en-US" altLang="ko-KR" dirty="0" smtClean="0"/>
              <a:t>(2%)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69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스킬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리소스가 없으니 양해바람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978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매직클로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SP </a:t>
            </a:r>
            <a:r>
              <a:rPr lang="ko-KR" altLang="en-US" dirty="0" err="1" smtClean="0"/>
              <a:t>수급기</a:t>
            </a:r>
            <a:endParaRPr lang="en-US" altLang="ko-KR" dirty="0" smtClean="0"/>
          </a:p>
          <a:p>
            <a:r>
              <a:rPr lang="ko-KR" altLang="en-US" dirty="0" err="1" smtClean="0"/>
              <a:t>판정甲</a:t>
            </a:r>
            <a:endParaRPr lang="en-US" altLang="ko-KR" dirty="0" smtClean="0"/>
          </a:p>
          <a:p>
            <a:r>
              <a:rPr lang="ko-KR" altLang="en-US" dirty="0" smtClean="0"/>
              <a:t>최대 </a:t>
            </a:r>
            <a:r>
              <a:rPr lang="en-US" altLang="ko-KR" dirty="0" smtClean="0"/>
              <a:t>3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r>
              <a:rPr lang="ko-KR" altLang="en-US" dirty="0" smtClean="0"/>
              <a:t>사거리 꽤 됨</a:t>
            </a:r>
            <a:endParaRPr lang="en-US" altLang="ko-KR" dirty="0" smtClean="0"/>
          </a:p>
          <a:p>
            <a:r>
              <a:rPr lang="ko-KR" altLang="en-US" dirty="0" smtClean="0"/>
              <a:t>피격범위 갑</a:t>
            </a:r>
            <a:endParaRPr lang="en-US" altLang="ko-KR" dirty="0" smtClean="0"/>
          </a:p>
          <a:p>
            <a:r>
              <a:rPr lang="ko-KR" altLang="en-US" dirty="0" smtClean="0"/>
              <a:t>심지어 상하도</a:t>
            </a:r>
            <a:endParaRPr lang="en-US" altLang="ko-KR" dirty="0" smtClean="0"/>
          </a:p>
          <a:p>
            <a:r>
              <a:rPr lang="ko-KR" altLang="en-US" dirty="0" smtClean="0"/>
              <a:t>사이에 장애물이 있어도 맞음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2081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체인 </a:t>
            </a:r>
            <a:r>
              <a:rPr lang="ko-KR" altLang="en-US" dirty="0" err="1" smtClean="0"/>
              <a:t>라이트닝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초반 범위기</a:t>
            </a:r>
            <a:endParaRPr lang="en-US" altLang="ko-KR" dirty="0" smtClean="0"/>
          </a:p>
          <a:p>
            <a:r>
              <a:rPr lang="ko-KR" altLang="en-US" dirty="0" smtClean="0"/>
              <a:t>특성은 참 좋음</a:t>
            </a:r>
            <a:endParaRPr lang="en-US" altLang="ko-KR" dirty="0" smtClean="0"/>
          </a:p>
          <a:p>
            <a:r>
              <a:rPr lang="ko-KR" altLang="en-US" dirty="0" smtClean="0"/>
              <a:t>최대 </a:t>
            </a:r>
            <a:r>
              <a:rPr lang="en-US" altLang="ko-KR" dirty="0" smtClean="0"/>
              <a:t>7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r>
              <a:rPr lang="ko-KR" altLang="en-US" dirty="0" smtClean="0"/>
              <a:t>경직</a:t>
            </a:r>
            <a:endParaRPr lang="en-US" altLang="ko-KR" dirty="0" smtClean="0"/>
          </a:p>
          <a:p>
            <a:r>
              <a:rPr lang="ko-KR" altLang="en-US" dirty="0" smtClean="0"/>
              <a:t>스킬 특성상 방향에 한 놈만 있으면 다 맞음</a:t>
            </a:r>
            <a:endParaRPr lang="en-US" altLang="ko-KR" dirty="0" smtClean="0"/>
          </a:p>
          <a:p>
            <a:r>
              <a:rPr lang="ko-KR" altLang="en-US" dirty="0" err="1" smtClean="0"/>
              <a:t>데미지가</a:t>
            </a:r>
            <a:r>
              <a:rPr lang="ko-KR" altLang="en-US" dirty="0" smtClean="0"/>
              <a:t> 구림</a:t>
            </a:r>
            <a:endParaRPr lang="en-US" altLang="ko-KR" dirty="0" smtClean="0"/>
          </a:p>
          <a:p>
            <a:r>
              <a:rPr lang="ko-KR" altLang="en-US" dirty="0" smtClean="0"/>
              <a:t>나중엔 결국 </a:t>
            </a:r>
            <a:r>
              <a:rPr lang="ko-KR" altLang="en-US" dirty="0" err="1" smtClean="0"/>
              <a:t>안씀</a:t>
            </a:r>
            <a:endParaRPr lang="en-US" altLang="ko-KR" dirty="0" smtClean="0"/>
          </a:p>
          <a:p>
            <a:r>
              <a:rPr lang="ko-KR" altLang="en-US" dirty="0" err="1" smtClean="0"/>
              <a:t>데미지</a:t>
            </a:r>
            <a:r>
              <a:rPr lang="ko-KR" altLang="en-US" dirty="0" smtClean="0"/>
              <a:t> 대비 </a:t>
            </a:r>
            <a:r>
              <a:rPr lang="en-US" altLang="ko-KR" dirty="0" smtClean="0"/>
              <a:t>SP</a:t>
            </a:r>
            <a:r>
              <a:rPr lang="ko-KR" altLang="en-US" dirty="0" smtClean="0"/>
              <a:t>소모가 너무 심함</a:t>
            </a:r>
            <a:endParaRPr lang="en-US" altLang="ko-KR" dirty="0" smtClean="0"/>
          </a:p>
          <a:p>
            <a:r>
              <a:rPr lang="ko-KR" altLang="en-US" dirty="0" smtClean="0"/>
              <a:t>결말은 한입용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5346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프로스트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노바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장판기</a:t>
            </a:r>
            <a:endParaRPr lang="en-US" altLang="ko-KR" dirty="0" smtClean="0"/>
          </a:p>
          <a:p>
            <a:r>
              <a:rPr lang="ko-KR" altLang="en-US" dirty="0" smtClean="0"/>
              <a:t>의외로 </a:t>
            </a:r>
            <a:r>
              <a:rPr lang="ko-KR" altLang="en-US" dirty="0" err="1" smtClean="0"/>
              <a:t>딜이</a:t>
            </a:r>
            <a:r>
              <a:rPr lang="ko-KR" altLang="en-US" dirty="0" smtClean="0"/>
              <a:t> 좋음</a:t>
            </a:r>
            <a:endParaRPr lang="en-US" altLang="ko-KR" dirty="0" smtClean="0"/>
          </a:p>
          <a:p>
            <a:r>
              <a:rPr lang="ko-KR" altLang="en-US" dirty="0" smtClean="0"/>
              <a:t>즉발</a:t>
            </a:r>
            <a:endParaRPr lang="en-US" altLang="ko-KR" dirty="0" smtClean="0"/>
          </a:p>
          <a:p>
            <a:r>
              <a:rPr lang="ko-KR" altLang="en-US" dirty="0" smtClean="0"/>
              <a:t>편한 몰이사냥</a:t>
            </a:r>
            <a:endParaRPr lang="en-US" altLang="ko-KR" dirty="0" smtClean="0"/>
          </a:p>
          <a:p>
            <a:r>
              <a:rPr lang="en-US" altLang="ko-KR" dirty="0" smtClean="0"/>
              <a:t>SP</a:t>
            </a:r>
            <a:r>
              <a:rPr lang="ko-KR" altLang="en-US" dirty="0" smtClean="0"/>
              <a:t>소모 없음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물론 </a:t>
            </a:r>
            <a:r>
              <a:rPr lang="ko-KR" altLang="en-US" dirty="0" err="1" smtClean="0"/>
              <a:t>쿨이</a:t>
            </a:r>
            <a:r>
              <a:rPr lang="ko-KR" altLang="en-US" dirty="0" smtClean="0"/>
              <a:t> 존재</a:t>
            </a:r>
            <a:endParaRPr lang="en-US" altLang="ko-KR" dirty="0" smtClean="0"/>
          </a:p>
          <a:p>
            <a:r>
              <a:rPr lang="ko-KR" altLang="en-US" dirty="0" smtClean="0"/>
              <a:t>꽤 높은 확률로 냉기의 지배자 발동</a:t>
            </a:r>
            <a:endParaRPr lang="en-US" altLang="ko-KR" dirty="0" smtClean="0"/>
          </a:p>
          <a:p>
            <a:r>
              <a:rPr lang="ko-KR" altLang="en-US" dirty="0" smtClean="0"/>
              <a:t>이거 </a:t>
            </a:r>
            <a:r>
              <a:rPr lang="ko-KR" altLang="en-US" dirty="0" err="1" smtClean="0"/>
              <a:t>만렙</a:t>
            </a:r>
            <a:r>
              <a:rPr lang="ko-KR" altLang="en-US" dirty="0" smtClean="0"/>
              <a:t> 찍으면 사기 </a:t>
            </a:r>
            <a:r>
              <a:rPr lang="ko-KR" altLang="en-US" dirty="0" err="1" smtClean="0"/>
              <a:t>될듯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614497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아이스 스트라이크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노바의</a:t>
            </a:r>
            <a:r>
              <a:rPr lang="ko-KR" altLang="en-US" dirty="0" smtClean="0"/>
              <a:t> 존재의의</a:t>
            </a:r>
            <a:r>
              <a:rPr lang="en-US" altLang="ko-KR" dirty="0" smtClean="0"/>
              <a:t>…</a:t>
            </a:r>
            <a:r>
              <a:rPr lang="ko-KR" altLang="en-US" dirty="0" smtClean="0"/>
              <a:t>라고는 하지만 분분</a:t>
            </a:r>
            <a:endParaRPr lang="en-US" altLang="ko-KR" dirty="0" smtClean="0"/>
          </a:p>
          <a:p>
            <a:r>
              <a:rPr lang="ko-KR" altLang="en-US" dirty="0" smtClean="0"/>
              <a:t>얼음을 </a:t>
            </a:r>
            <a:r>
              <a:rPr lang="en-US" altLang="ko-KR" dirty="0" smtClean="0"/>
              <a:t>4</a:t>
            </a:r>
            <a:r>
              <a:rPr lang="ko-KR" altLang="en-US" dirty="0" smtClean="0"/>
              <a:t>회 낙하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냉기의 지배자 발동 시 </a:t>
            </a:r>
            <a:r>
              <a:rPr lang="en-US" altLang="ko-KR" dirty="0" smtClean="0"/>
              <a:t>6</a:t>
            </a:r>
            <a:r>
              <a:rPr lang="ko-KR" altLang="en-US" dirty="0" smtClean="0"/>
              <a:t>회</a:t>
            </a:r>
            <a:endParaRPr lang="en-US" altLang="ko-KR" dirty="0" smtClean="0"/>
          </a:p>
          <a:p>
            <a:r>
              <a:rPr lang="ko-KR" altLang="en-US" dirty="0" smtClean="0"/>
              <a:t>다 맞히면 쾌감</a:t>
            </a:r>
            <a:endParaRPr lang="en-US" altLang="ko-KR" dirty="0" smtClean="0"/>
          </a:p>
          <a:p>
            <a:r>
              <a:rPr lang="ko-KR" altLang="en-US" dirty="0" smtClean="0"/>
              <a:t>나이트 아닌 이상 빈사</a:t>
            </a:r>
            <a:endParaRPr lang="en-US" altLang="ko-KR" dirty="0" smtClean="0"/>
          </a:p>
          <a:p>
            <a:r>
              <a:rPr lang="en-US" altLang="ko-KR" dirty="0" err="1" smtClean="0"/>
              <a:t>Sp</a:t>
            </a:r>
            <a:r>
              <a:rPr lang="ko-KR" altLang="en-US" dirty="0" smtClean="0"/>
              <a:t>소모가 꽤 되지만 무조건 </a:t>
            </a:r>
            <a:r>
              <a:rPr lang="ko-KR" altLang="en-US" dirty="0" err="1" smtClean="0"/>
              <a:t>써야함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721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파이어 </a:t>
            </a:r>
            <a:r>
              <a:rPr lang="ko-KR" altLang="en-US" dirty="0" err="1" smtClean="0"/>
              <a:t>스톰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굵직한 불 토네이도를 직선으로 날림</a:t>
            </a:r>
            <a:endParaRPr lang="en-US" altLang="ko-KR" dirty="0" smtClean="0"/>
          </a:p>
          <a:p>
            <a:r>
              <a:rPr lang="ko-KR" altLang="en-US" dirty="0" smtClean="0"/>
              <a:t>맞으면 화상</a:t>
            </a:r>
            <a:r>
              <a:rPr lang="en-US" altLang="ko-KR" dirty="0" smtClean="0"/>
              <a:t>+</a:t>
            </a:r>
            <a:r>
              <a:rPr lang="ko-KR" altLang="en-US" dirty="0" err="1" smtClean="0"/>
              <a:t>넉백</a:t>
            </a:r>
            <a:endParaRPr lang="en-US" altLang="ko-KR" dirty="0" smtClean="0"/>
          </a:p>
          <a:p>
            <a:r>
              <a:rPr lang="en-US" altLang="ko-KR" dirty="0" err="1" smtClean="0"/>
              <a:t>Sp</a:t>
            </a:r>
            <a:r>
              <a:rPr lang="ko-KR" altLang="en-US" dirty="0" smtClean="0"/>
              <a:t>소모가 꽤 되는데 </a:t>
            </a:r>
            <a:r>
              <a:rPr lang="ko-KR" altLang="en-US" dirty="0" err="1" smtClean="0"/>
              <a:t>쓸만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64941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파이어볼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위자드</a:t>
            </a:r>
            <a:r>
              <a:rPr lang="ko-KR" altLang="en-US" dirty="0" smtClean="0"/>
              <a:t> 메인 </a:t>
            </a:r>
            <a:r>
              <a:rPr lang="ko-KR" altLang="en-US" dirty="0" err="1" smtClean="0"/>
              <a:t>딜스킬</a:t>
            </a:r>
            <a:endParaRPr lang="en-US" altLang="ko-KR" dirty="0" smtClean="0"/>
          </a:p>
          <a:p>
            <a:r>
              <a:rPr lang="ko-KR" altLang="en-US" dirty="0" smtClean="0"/>
              <a:t>유일한 대인스킬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타 </a:t>
            </a:r>
            <a:r>
              <a:rPr lang="en-US" altLang="ko-KR" dirty="0" smtClean="0"/>
              <a:t>100% </a:t>
            </a:r>
            <a:r>
              <a:rPr lang="ko-KR" altLang="en-US" dirty="0" smtClean="0"/>
              <a:t>크리</a:t>
            </a:r>
            <a:endParaRPr lang="en-US" altLang="ko-KR" dirty="0" smtClean="0"/>
          </a:p>
          <a:p>
            <a:r>
              <a:rPr lang="ko-KR" altLang="en-US" dirty="0" smtClean="0"/>
              <a:t>상대 </a:t>
            </a:r>
            <a:r>
              <a:rPr lang="ko-KR" altLang="en-US" dirty="0" err="1" smtClean="0"/>
              <a:t>화상시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추뎀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33895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텔레포트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이동기</a:t>
            </a:r>
            <a:endParaRPr lang="en-US" altLang="ko-KR" strike="sngStrike" dirty="0" smtClean="0"/>
          </a:p>
          <a:p>
            <a:r>
              <a:rPr lang="ko-KR" altLang="en-US" strike="sngStrike" dirty="0" err="1" smtClean="0"/>
              <a:t>레인저</a:t>
            </a:r>
            <a:r>
              <a:rPr lang="ko-KR" altLang="en-US" strike="sngStrike" dirty="0" smtClean="0"/>
              <a:t> </a:t>
            </a:r>
            <a:r>
              <a:rPr lang="ko-KR" altLang="en-US" strike="sngStrike" dirty="0" err="1" smtClean="0"/>
              <a:t>프리스트</a:t>
            </a:r>
            <a:r>
              <a:rPr lang="ko-KR" altLang="en-US" strike="sngStrike" dirty="0" smtClean="0"/>
              <a:t> </a:t>
            </a:r>
            <a:r>
              <a:rPr lang="ko-KR" altLang="en-US" strike="sngStrike" dirty="0" err="1" smtClean="0"/>
              <a:t>보고있나</a:t>
            </a:r>
            <a:endParaRPr lang="en-US" altLang="ko-KR" strike="sngStrike" dirty="0" smtClean="0"/>
          </a:p>
          <a:p>
            <a:r>
              <a:rPr lang="ko-KR" altLang="en-US" dirty="0" smtClean="0"/>
              <a:t>앞으로 뛴다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길이도 꽤 되고</a:t>
            </a:r>
            <a:endParaRPr lang="en-US" altLang="ko-KR" dirty="0" smtClean="0"/>
          </a:p>
          <a:p>
            <a:r>
              <a:rPr lang="ko-KR" altLang="en-US" dirty="0" smtClean="0"/>
              <a:t>잠시 </a:t>
            </a:r>
            <a:r>
              <a:rPr lang="ko-KR" altLang="en-US" dirty="0" err="1" smtClean="0"/>
              <a:t>회피력</a:t>
            </a:r>
            <a:r>
              <a:rPr lang="ko-KR" altLang="en-US" dirty="0" smtClean="0"/>
              <a:t> 증가</a:t>
            </a:r>
            <a:endParaRPr lang="en-US" altLang="ko-KR" dirty="0" smtClean="0"/>
          </a:p>
          <a:p>
            <a:r>
              <a:rPr lang="ko-KR" altLang="en-US" dirty="0" smtClean="0"/>
              <a:t>진정한 </a:t>
            </a:r>
            <a:r>
              <a:rPr lang="ko-KR" altLang="en-US" dirty="0" err="1" smtClean="0"/>
              <a:t>생존기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271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총평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몰이사냥 최적화</a:t>
            </a:r>
            <a:endParaRPr lang="en-US" altLang="ko-KR" dirty="0" smtClean="0"/>
          </a:p>
          <a:p>
            <a:r>
              <a:rPr lang="ko-KR" altLang="en-US" dirty="0" err="1" smtClean="0"/>
              <a:t>캐논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같은거</a:t>
            </a:r>
            <a:r>
              <a:rPr lang="ko-KR" altLang="en-US" dirty="0" smtClean="0"/>
              <a:t> 끼는 것보다 </a:t>
            </a:r>
            <a:r>
              <a:rPr lang="ko-KR" altLang="en-US" dirty="0" err="1" smtClean="0"/>
              <a:t>레벨업</a:t>
            </a:r>
            <a:r>
              <a:rPr lang="ko-KR" altLang="en-US" dirty="0" smtClean="0"/>
              <a:t> 빨리 할 수 있음</a:t>
            </a:r>
            <a:endParaRPr lang="en-US" altLang="ko-KR" dirty="0" smtClean="0"/>
          </a:p>
          <a:p>
            <a:r>
              <a:rPr lang="ko-KR" altLang="en-US" dirty="0" err="1" smtClean="0"/>
              <a:t>레이드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딜도</a:t>
            </a:r>
            <a:r>
              <a:rPr lang="ko-KR" altLang="en-US" dirty="0" smtClean="0"/>
              <a:t> 넣기 쉬움</a:t>
            </a:r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명 이상이 아닌 이상 </a:t>
            </a:r>
            <a:r>
              <a:rPr lang="ko-KR" altLang="en-US" dirty="0" err="1" smtClean="0"/>
              <a:t>딜미터기에</a:t>
            </a:r>
            <a:r>
              <a:rPr lang="ko-KR" altLang="en-US" dirty="0" smtClean="0"/>
              <a:t> 안보이면 일단 욕하면 됨</a:t>
            </a:r>
            <a:endParaRPr lang="en-US" altLang="ko-KR" dirty="0"/>
          </a:p>
          <a:p>
            <a:r>
              <a:rPr lang="ko-KR" altLang="en-US" dirty="0" smtClean="0"/>
              <a:t>법사인데 </a:t>
            </a:r>
            <a:r>
              <a:rPr lang="ko-KR" altLang="en-US" dirty="0" err="1" smtClean="0"/>
              <a:t>메이플</a:t>
            </a:r>
            <a:r>
              <a:rPr lang="en-US" altLang="ko-KR" dirty="0" smtClean="0"/>
              <a:t>2 </a:t>
            </a:r>
            <a:r>
              <a:rPr lang="ko-KR" altLang="en-US" dirty="0" smtClean="0"/>
              <a:t>시스템상 </a:t>
            </a:r>
            <a:r>
              <a:rPr lang="ko-KR" altLang="en-US" dirty="0" err="1" smtClean="0"/>
              <a:t>피통이</a:t>
            </a:r>
            <a:r>
              <a:rPr lang="ko-KR" altLang="en-US" dirty="0" smtClean="0"/>
              <a:t> 약하지도 않음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028714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총평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버서커와</a:t>
            </a:r>
            <a:r>
              <a:rPr lang="ko-KR" altLang="en-US" dirty="0" smtClean="0"/>
              <a:t> 쌍벽을 이루는 </a:t>
            </a:r>
            <a:r>
              <a:rPr lang="ko-KR" altLang="en-US" dirty="0" err="1" smtClean="0"/>
              <a:t>사기캐</a:t>
            </a:r>
            <a:endParaRPr lang="en-US" altLang="ko-KR" dirty="0" smtClean="0"/>
          </a:p>
          <a:p>
            <a:r>
              <a:rPr lang="ko-KR" altLang="en-US" dirty="0" smtClean="0"/>
              <a:t>중간 사용자 선택 </a:t>
            </a:r>
            <a:r>
              <a:rPr lang="en-US" altLang="ko-KR" dirty="0" smtClean="0"/>
              <a:t>2</a:t>
            </a:r>
            <a:r>
              <a:rPr lang="ko-KR" altLang="en-US" dirty="0" smtClean="0"/>
              <a:t>순위</a:t>
            </a:r>
            <a:r>
              <a:rPr lang="en-US" altLang="ko-KR" dirty="0" smtClean="0"/>
              <a:t>(28%</a:t>
            </a:r>
            <a:r>
              <a:rPr lang="ko-KR" altLang="en-US" dirty="0" smtClean="0"/>
              <a:t>였나 그쯤</a:t>
            </a:r>
            <a:r>
              <a:rPr lang="en-US" altLang="ko-KR" dirty="0" smtClean="0"/>
              <a:t>)</a:t>
            </a:r>
          </a:p>
          <a:p>
            <a:r>
              <a:rPr lang="en-US" altLang="ko-KR" dirty="0" err="1" smtClean="0"/>
              <a:t>pvp</a:t>
            </a:r>
            <a:r>
              <a:rPr lang="ko-KR" altLang="en-US" dirty="0" smtClean="0"/>
              <a:t>는 전 잘 </a:t>
            </a:r>
            <a:r>
              <a:rPr lang="ko-KR" altLang="en-US" dirty="0" err="1" smtClean="0"/>
              <a:t>안하지만</a:t>
            </a:r>
            <a:endParaRPr lang="en-US" altLang="ko-KR" dirty="0" smtClean="0"/>
          </a:p>
          <a:p>
            <a:r>
              <a:rPr lang="ko-KR" altLang="en-US" dirty="0" smtClean="0"/>
              <a:t>살인마 </a:t>
            </a:r>
            <a:r>
              <a:rPr lang="ko-KR" altLang="en-US" dirty="0" err="1" smtClean="0"/>
              <a:t>위자드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솔라레인이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쉐도우월드를</a:t>
            </a:r>
            <a:r>
              <a:rPr lang="ko-KR" altLang="en-US" dirty="0" smtClean="0"/>
              <a:t> 썰고 다니더라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67087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개인 경험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7/7(</a:t>
            </a:r>
            <a:r>
              <a:rPr lang="ko-KR" altLang="en-US" dirty="0" smtClean="0"/>
              <a:t>오픈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저녁 먹을 때까지만 해도 </a:t>
            </a:r>
            <a:r>
              <a:rPr lang="ko-KR" altLang="en-US" dirty="0" err="1" smtClean="0"/>
              <a:t>메이플</a:t>
            </a:r>
            <a:r>
              <a:rPr lang="en-US" altLang="ko-KR" dirty="0" smtClean="0"/>
              <a:t>2 </a:t>
            </a:r>
            <a:r>
              <a:rPr lang="ko-KR" altLang="en-US" dirty="0" smtClean="0"/>
              <a:t>할 생각이 없었음</a:t>
            </a:r>
            <a:endParaRPr lang="en-US" altLang="ko-KR" dirty="0" smtClean="0"/>
          </a:p>
          <a:p>
            <a:r>
              <a:rPr lang="ko-KR" altLang="en-US" dirty="0" smtClean="0"/>
              <a:t>애들이 다 하길래 깔아봄</a:t>
            </a:r>
            <a:endParaRPr lang="en-US" altLang="ko-KR" dirty="0" smtClean="0"/>
          </a:p>
          <a:p>
            <a:r>
              <a:rPr lang="ko-KR" altLang="en-US" dirty="0" smtClean="0"/>
              <a:t>깔고 서버 점검하는 동안 이것저것 정보 습득</a:t>
            </a:r>
            <a:endParaRPr lang="en-US" altLang="ko-KR" dirty="0" smtClean="0"/>
          </a:p>
          <a:p>
            <a:r>
              <a:rPr lang="ko-KR" altLang="en-US" dirty="0" smtClean="0"/>
              <a:t>나는 당연히 </a:t>
            </a:r>
            <a:r>
              <a:rPr lang="ko-KR" altLang="en-US" dirty="0" err="1" smtClean="0"/>
              <a:t>마법덕후이므로</a:t>
            </a:r>
            <a:r>
              <a:rPr lang="ko-KR" altLang="en-US" dirty="0" smtClean="0"/>
              <a:t> </a:t>
            </a:r>
            <a:r>
              <a:rPr lang="en-US" altLang="ko-KR" dirty="0" smtClean="0"/>
              <a:t>2%</a:t>
            </a:r>
            <a:r>
              <a:rPr lang="ko-KR" altLang="en-US" dirty="0" smtClean="0"/>
              <a:t>에도 굴하지 않고 법사</a:t>
            </a:r>
            <a:endParaRPr lang="en-US" altLang="ko-KR" dirty="0" smtClean="0"/>
          </a:p>
          <a:p>
            <a:r>
              <a:rPr lang="ko-KR" altLang="en-US" dirty="0" smtClean="0"/>
              <a:t>쾌감</a:t>
            </a:r>
            <a:endParaRPr lang="en-US" altLang="ko-KR" dirty="0" smtClean="0"/>
          </a:p>
          <a:p>
            <a:r>
              <a:rPr lang="ko-KR" altLang="en-US" dirty="0" smtClean="0"/>
              <a:t>길드 최초 </a:t>
            </a:r>
            <a:r>
              <a:rPr lang="ko-KR" altLang="en-US" dirty="0" err="1" smtClean="0"/>
              <a:t>만렙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981068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개인 소견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자랑스런 자식</a:t>
            </a:r>
            <a:endParaRPr lang="en-US" altLang="ko-KR" dirty="0" smtClean="0"/>
          </a:p>
          <a:p>
            <a:r>
              <a:rPr lang="ko-KR" altLang="en-US" dirty="0" smtClean="0"/>
              <a:t>내가 해본 게임 중에서 </a:t>
            </a:r>
            <a:r>
              <a:rPr lang="ko-KR" altLang="en-US" dirty="0" err="1" smtClean="0"/>
              <a:t>매지카</a:t>
            </a:r>
            <a:r>
              <a:rPr lang="ko-KR" altLang="en-US" dirty="0" smtClean="0"/>
              <a:t> 빼고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위자드가</a:t>
            </a:r>
            <a:r>
              <a:rPr lang="ko-KR" altLang="en-US" dirty="0" smtClean="0"/>
              <a:t> 이렇게 흥하는 게임은 처음 봄</a:t>
            </a:r>
            <a:endParaRPr lang="en-US" altLang="ko-KR" dirty="0" smtClean="0"/>
          </a:p>
          <a:p>
            <a:r>
              <a:rPr lang="ko-KR" altLang="en-US" dirty="0" smtClean="0"/>
              <a:t>에너지웨이브가 나오면 나도 </a:t>
            </a:r>
            <a:r>
              <a:rPr lang="ko-KR" altLang="en-US" dirty="0" err="1" smtClean="0"/>
              <a:t>두려울듯</a:t>
            </a:r>
            <a:endParaRPr lang="en-US" altLang="ko-KR" dirty="0" smtClean="0"/>
          </a:p>
          <a:p>
            <a:r>
              <a:rPr lang="ko-KR" altLang="en-US" dirty="0" smtClean="0"/>
              <a:t>여러분 </a:t>
            </a:r>
            <a:r>
              <a:rPr lang="ko-KR" altLang="en-US" dirty="0" err="1" smtClean="0"/>
              <a:t>메이플</a:t>
            </a:r>
            <a:r>
              <a:rPr lang="ko-KR" altLang="en-US" dirty="0" smtClean="0"/>
              <a:t> 하세요 </a:t>
            </a:r>
            <a:r>
              <a:rPr lang="ko-KR" altLang="en-US" dirty="0" err="1" smtClean="0"/>
              <a:t>위자드</a:t>
            </a:r>
            <a:r>
              <a:rPr lang="ko-KR" altLang="en-US" dirty="0" smtClean="0"/>
              <a:t> 하세요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593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끄읏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/>
              <a:t>만렙언제찍지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23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308</Words>
  <Application>Microsoft Office PowerPoint</Application>
  <PresentationFormat>와이드스크린</PresentationFormat>
  <Paragraphs>91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맑은 고딕</vt:lpstr>
      <vt:lpstr>Arial</vt:lpstr>
      <vt:lpstr>Office 테마</vt:lpstr>
      <vt:lpstr>메이플2 위자드 舊만렙 후기</vt:lpstr>
      <vt:lpstr>긴급제작</vt:lpstr>
      <vt:lpstr>발표목적</vt:lpstr>
      <vt:lpstr>위저드</vt:lpstr>
      <vt:lpstr>스킬</vt:lpstr>
      <vt:lpstr>매직클로</vt:lpstr>
      <vt:lpstr>체인 라이트닝</vt:lpstr>
      <vt:lpstr>프로스트 노바</vt:lpstr>
      <vt:lpstr>아이스 스트라이크</vt:lpstr>
      <vt:lpstr>파이어 스톰</vt:lpstr>
      <vt:lpstr>파이어볼</vt:lpstr>
      <vt:lpstr>텔레포트</vt:lpstr>
      <vt:lpstr>총평</vt:lpstr>
      <vt:lpstr>총평</vt:lpstr>
      <vt:lpstr>개인 경험</vt:lpstr>
      <vt:lpstr>개인 소견</vt:lpstr>
      <vt:lpstr>끄읏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메이플2 위자드 舊만렙 후기</dc:title>
  <dc:creator>syjkdj@naver.com</dc:creator>
  <cp:lastModifiedBy>syjkdj@naver.com</cp:lastModifiedBy>
  <cp:revision>8</cp:revision>
  <dcterms:created xsi:type="dcterms:W3CDTF">2015-08-01T12:28:32Z</dcterms:created>
  <dcterms:modified xsi:type="dcterms:W3CDTF">2015-08-01T12:59:17Z</dcterms:modified>
</cp:coreProperties>
</file>