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93" r:id="rId5"/>
    <p:sldId id="261" r:id="rId6"/>
    <p:sldId id="295" r:id="rId7"/>
    <p:sldId id="317" r:id="rId8"/>
    <p:sldId id="296" r:id="rId9"/>
    <p:sldId id="318" r:id="rId10"/>
    <p:sldId id="315" r:id="rId11"/>
    <p:sldId id="316" r:id="rId12"/>
    <p:sldId id="267" r:id="rId13"/>
    <p:sldId id="269" r:id="rId14"/>
    <p:sldId id="270" r:id="rId15"/>
    <p:sldId id="298" r:id="rId16"/>
    <p:sldId id="294" r:id="rId17"/>
    <p:sldId id="268" r:id="rId18"/>
    <p:sldId id="304" r:id="rId19"/>
    <p:sldId id="302" r:id="rId20"/>
    <p:sldId id="271" r:id="rId21"/>
    <p:sldId id="272" r:id="rId22"/>
    <p:sldId id="273" r:id="rId23"/>
    <p:sldId id="274" r:id="rId24"/>
    <p:sldId id="275" r:id="rId25"/>
    <p:sldId id="276" r:id="rId26"/>
    <p:sldId id="313" r:id="rId27"/>
    <p:sldId id="279" r:id="rId28"/>
    <p:sldId id="282" r:id="rId29"/>
    <p:sldId id="280" r:id="rId30"/>
    <p:sldId id="283" r:id="rId31"/>
    <p:sldId id="281" r:id="rId32"/>
    <p:sldId id="284" r:id="rId33"/>
    <p:sldId id="285" r:id="rId34"/>
    <p:sldId id="289" r:id="rId35"/>
    <p:sldId id="290" r:id="rId36"/>
    <p:sldId id="307" r:id="rId37"/>
    <p:sldId id="312" r:id="rId38"/>
    <p:sldId id="291" r:id="rId39"/>
    <p:sldId id="300" r:id="rId40"/>
    <p:sldId id="299" r:id="rId41"/>
    <p:sldId id="308" r:id="rId42"/>
    <p:sldId id="287" r:id="rId43"/>
    <p:sldId id="301" r:id="rId44"/>
    <p:sldId id="305" r:id="rId4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-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F40C9521-8DF6-4148-977A-8C12EAC724A3}" type="datetimeFigureOut">
              <a:rPr lang="ko-KR" altLang="en-US" smtClean="0"/>
              <a:t>2015-10-14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CCD6589-6CCF-45A7-A179-E0F1E0BB394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1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hs.inven.co.kr/dataninfo/card/maker_view.php?idx=63511&amp;name=%ED%95%98%EC%8A%A4%EC%8A%A4%ED%86%A4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Skill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2015.10.10.</a:t>
            </a:r>
          </a:p>
          <a:p>
            <a:endParaRPr lang="en-US" altLang="ko-KR" dirty="0"/>
          </a:p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OB </a:t>
            </a:r>
            <a:r>
              <a:rPr lang="ko-KR" altLang="en-US" dirty="0" smtClean="0"/>
              <a:t>장준영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16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운도 실력이다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83235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운도 실력이다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/>
          </a:p>
        </p:txBody>
      </p:sp>
      <p:pic>
        <p:nvPicPr>
          <p:cNvPr id="2050" name="Picture 2" descr="http://img2.wikia.nocookie.net/__cb20141204044715/hearthstone/images/5/5f/UnstablePorta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42310"/>
            <a:ext cx="2924175" cy="442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vignette1.wikia.nocookie.net/hearthstone/images/b/b3/BOOM_BOT.png/revision/latest?cb=201411140524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32856"/>
            <a:ext cx="2609837" cy="364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76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운도 실력이다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운</a:t>
            </a:r>
            <a:r>
              <a:rPr lang="en-US" altLang="ko-KR" dirty="0" smtClean="0"/>
              <a:t>=</a:t>
            </a:r>
            <a:r>
              <a:rPr lang="ko-KR" altLang="en-US" dirty="0" smtClean="0"/>
              <a:t>실력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유사어로 </a:t>
            </a:r>
            <a:r>
              <a:rPr lang="ko-KR" altLang="en-US" dirty="0" err="1" smtClean="0"/>
              <a:t>피지컬이라는</a:t>
            </a:r>
            <a:r>
              <a:rPr lang="ko-KR" altLang="en-US" dirty="0" smtClean="0"/>
              <a:t> 용어가 있음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8826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그래서 </a:t>
            </a:r>
            <a:r>
              <a:rPr lang="ko-KR" altLang="en-US" dirty="0" err="1" smtClean="0"/>
              <a:t>하스스톤</a:t>
            </a:r>
            <a:r>
              <a:rPr lang="ko-KR" altLang="en-US" dirty="0" smtClean="0"/>
              <a:t> 발표를 시작합니다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6807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그래서 </a:t>
            </a:r>
            <a:r>
              <a:rPr lang="ko-KR" altLang="en-US" dirty="0" err="1" smtClean="0"/>
              <a:t>하스스톤</a:t>
            </a:r>
            <a:r>
              <a:rPr lang="ko-KR" altLang="en-US" dirty="0" smtClean="0"/>
              <a:t> 발표를 시작합니다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1835696" y="1196752"/>
            <a:ext cx="5040560" cy="4608512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/>
        </p:nvCxnSpPr>
        <p:spPr>
          <a:xfrm flipV="1">
            <a:off x="1979712" y="1208810"/>
            <a:ext cx="4744144" cy="474047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468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개요 및 제작 배경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414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실력 게임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게임</a:t>
            </a:r>
            <a:r>
              <a:rPr lang="ko-KR" altLang="en-US" dirty="0" err="1"/>
              <a:t>잼</a:t>
            </a:r>
            <a:r>
              <a:rPr lang="ko-KR" altLang="en-US" dirty="0" err="1" smtClean="0"/>
              <a:t>에서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만드려고</a:t>
            </a:r>
            <a:r>
              <a:rPr lang="ko-KR" altLang="en-US" dirty="0" smtClean="0"/>
              <a:t> 했던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운</a:t>
            </a:r>
            <a:r>
              <a:rPr lang="en-US" altLang="ko-KR" dirty="0" smtClean="0"/>
              <a:t>=</a:t>
            </a:r>
            <a:r>
              <a:rPr lang="ko-KR" altLang="en-US" dirty="0" smtClean="0"/>
              <a:t>실력이라는 공식을 따르는 </a:t>
            </a:r>
            <a:r>
              <a:rPr lang="en-US" altLang="ko-KR" dirty="0" smtClean="0"/>
              <a:t>TCG</a:t>
            </a: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4285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실력 게임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게임</a:t>
            </a:r>
            <a:r>
              <a:rPr lang="ko-KR" altLang="en-US" dirty="0" err="1"/>
              <a:t>잼</a:t>
            </a:r>
            <a:r>
              <a:rPr lang="ko-KR" altLang="en-US" dirty="0" err="1" smtClean="0"/>
              <a:t>에서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만드려고</a:t>
            </a:r>
            <a:r>
              <a:rPr lang="ko-KR" altLang="en-US" dirty="0" smtClean="0"/>
              <a:t> 했던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운</a:t>
            </a:r>
            <a:r>
              <a:rPr lang="en-US" altLang="ko-KR" dirty="0" smtClean="0"/>
              <a:t>=</a:t>
            </a:r>
            <a:r>
              <a:rPr lang="ko-KR" altLang="en-US" dirty="0" smtClean="0"/>
              <a:t>실력이라는 공식을 따르는 </a:t>
            </a:r>
            <a:r>
              <a:rPr lang="en-US" altLang="ko-KR" dirty="0" smtClean="0"/>
              <a:t>TCG</a:t>
            </a:r>
          </a:p>
          <a:p>
            <a:endParaRPr lang="en-US" altLang="ko-KR" dirty="0"/>
          </a:p>
          <a:p>
            <a:r>
              <a:rPr lang="ko-KR" altLang="en-US" dirty="0" err="1" smtClean="0"/>
              <a:t>를</a:t>
            </a:r>
            <a:r>
              <a:rPr lang="ko-KR" altLang="en-US" dirty="0" smtClean="0"/>
              <a:t> 소재로 한 게임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34546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게임잼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주제</a:t>
            </a:r>
            <a:r>
              <a:rPr lang="en-US" altLang="ko-KR" dirty="0" smtClean="0"/>
              <a:t>: </a:t>
            </a:r>
            <a:r>
              <a:rPr lang="ko-KR" altLang="en-US" dirty="0" smtClean="0"/>
              <a:t>붕괴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밸런스 붕괴를 연상함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870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게임잼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밸런스 붕괴를 연상해서 위의 게임을 구상 </a:t>
            </a:r>
            <a:r>
              <a:rPr lang="ko-KR" altLang="en-US" dirty="0" err="1" smtClean="0"/>
              <a:t>한게</a:t>
            </a:r>
            <a:r>
              <a:rPr lang="ko-KR" altLang="en-US" dirty="0" smtClean="0"/>
              <a:t> 아니고 원래 가지고 있던 </a:t>
            </a:r>
            <a:r>
              <a:rPr lang="ko-KR" altLang="en-US" dirty="0" smtClean="0"/>
              <a:t>아이디어를 붕괴라는 주제에 </a:t>
            </a:r>
            <a:r>
              <a:rPr lang="ko-KR" altLang="en-US" dirty="0" err="1" smtClean="0"/>
              <a:t>끼워맞춤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마지막날에</a:t>
            </a:r>
            <a:r>
              <a:rPr lang="ko-KR" altLang="en-US" dirty="0"/>
              <a:t> 감기에 걸려 </a:t>
            </a:r>
            <a:r>
              <a:rPr lang="ko-KR" altLang="en-US" dirty="0" smtClean="0"/>
              <a:t>탈주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010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진짜 모티브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3290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MMORPG</a:t>
            </a:r>
            <a:r>
              <a:rPr lang="ko-KR" altLang="en-US" dirty="0" smtClean="0"/>
              <a:t>를 </a:t>
            </a:r>
            <a:r>
              <a:rPr lang="ko-KR" altLang="en-US" dirty="0" err="1" smtClean="0"/>
              <a:t>싱글로</a:t>
            </a:r>
            <a:r>
              <a:rPr lang="ko-KR" altLang="en-US" dirty="0" smtClean="0"/>
              <a:t> 구현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게임 판타지소설에서 모티브를 얻음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en-US" altLang="ko-KR" dirty="0" smtClean="0"/>
              <a:t>MMORPG</a:t>
            </a:r>
            <a:r>
              <a:rPr lang="ko-KR" altLang="en-US" dirty="0" smtClean="0"/>
              <a:t>를 하면서 일어날 수 있는 사건들을 따라가는 스토리를 짜는 것이 가능할 것 같다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930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Scale Down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en-US" altLang="ko-KR" dirty="0" smtClean="0"/>
              <a:t>MMORPG -&gt; TCG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TCG</a:t>
            </a:r>
            <a:r>
              <a:rPr lang="ko-KR" altLang="en-US" dirty="0" smtClean="0"/>
              <a:t>를 하면서 일어날 수 있는 사건들을 따라가는 스토리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9437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어떤 스토리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요즘 대세인 매력적인 캐릭터를 만들 능력은 없음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개인적으로 게임 자체의 일을 이용하는 것을 좋아함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959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밸런스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8180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밸런스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완벽한 밸런스는 없다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개발자가 예상하지 못한 것</a:t>
            </a:r>
            <a:r>
              <a:rPr lang="en-US" altLang="ko-KR" dirty="0" smtClean="0"/>
              <a:t>(</a:t>
            </a:r>
            <a:r>
              <a:rPr lang="ko-KR" altLang="en-US" dirty="0" smtClean="0"/>
              <a:t>버그 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발견되어 밸런스가 맞지 않음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플레이어들의 전술의 변화에 따라 밸런스가 변화함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lvl="1"/>
            <a:r>
              <a:rPr lang="ko-KR" altLang="en-US" dirty="0" smtClean="0"/>
              <a:t>등등</a:t>
            </a:r>
            <a:r>
              <a:rPr lang="en-US" altLang="ko-KR" dirty="0" smtClean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6930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밸런스 패치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44992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밸런스 패치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3492" y="5085184"/>
            <a:ext cx="6777317" cy="747445"/>
          </a:xfrm>
        </p:spPr>
        <p:txBody>
          <a:bodyPr>
            <a:normAutofit fontScale="70000" lnSpcReduction="20000"/>
          </a:bodyPr>
          <a:lstStyle/>
          <a:p>
            <a:r>
              <a:rPr lang="en-US" altLang="ko-KR" dirty="0">
                <a:hlinkClick r:id="rId2"/>
              </a:rPr>
              <a:t>http://hs.inven.co.kr/dataninfo/card/maker_view.php?idx=63511&amp;name=%</a:t>
            </a:r>
            <a:r>
              <a:rPr lang="en-US" altLang="ko-KR" dirty="0" smtClean="0">
                <a:hlinkClick r:id="rId2"/>
              </a:rPr>
              <a:t>ED%95%98%EC%8A%A4%EC%8A%A4%ED%86%A4</a:t>
            </a:r>
            <a:endParaRPr lang="en-US" altLang="ko-KR" dirty="0" smtClean="0"/>
          </a:p>
        </p:txBody>
      </p:sp>
      <p:pic>
        <p:nvPicPr>
          <p:cNvPr id="1026" name="Picture 2" descr="http://upload2.inven.co.kr/upload/2015/09/19/data/i1349936491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533" y="1268760"/>
            <a:ext cx="25717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00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밸런스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보통 승률</a:t>
            </a:r>
            <a:r>
              <a:rPr lang="en-US" altLang="ko-KR" dirty="0" smtClean="0"/>
              <a:t>/</a:t>
            </a:r>
            <a:r>
              <a:rPr lang="ko-KR" altLang="en-US" dirty="0" smtClean="0"/>
              <a:t>사용률을 보고 밸런스를 바꾼다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err="1" smtClean="0"/>
              <a:t>그런건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자동</a:t>
            </a:r>
            <a:r>
              <a:rPr lang="ko-KR" altLang="en-US" dirty="0" smtClean="0"/>
              <a:t>으로 할 수 있지 않을까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자동으로 밸런스패치가 된다고 알려주고 운영을 한다면 최소한 욕먹는 밸런스 담당자는 사라지지 않을까</a:t>
            </a:r>
            <a:r>
              <a:rPr lang="en-US" altLang="ko-KR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8606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자동 밸런스패치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승률과 사용하는 비율이 일정 이상인 경우 </a:t>
            </a:r>
            <a:r>
              <a:rPr lang="ko-KR" altLang="en-US" dirty="0" err="1" smtClean="0"/>
              <a:t>너프시킨다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00714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자동 밸런스패치</a:t>
            </a:r>
            <a:r>
              <a:rPr lang="en-US" altLang="ko-KR" dirty="0" smtClean="0"/>
              <a:t>(</a:t>
            </a:r>
            <a:r>
              <a:rPr lang="ko-KR" altLang="en-US" dirty="0" smtClean="0"/>
              <a:t>이 게임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플레이어가 카드를 이용해서 승리하면 그 카드의 평판이 올라가고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가격이 증가한다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가격이 일정 이상 올라가면 카드가 </a:t>
            </a:r>
            <a:r>
              <a:rPr lang="ko-KR" altLang="en-US" dirty="0" err="1" smtClean="0"/>
              <a:t>너프되고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 카드를 소지하고 있던 사람들에게 보상금이 지급된다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847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특징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 가지 전략을 계속해서 사용하면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주요 카드들이 </a:t>
            </a:r>
            <a:r>
              <a:rPr lang="ko-KR" altLang="en-US" dirty="0" err="1" smtClean="0"/>
              <a:t>너프되어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덱</a:t>
            </a:r>
            <a:r>
              <a:rPr lang="ko-KR" altLang="en-US" dirty="0" smtClean="0"/>
              <a:t> 파워가 약해진다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패치 이후 새로운 전략을 찾거나</a:t>
            </a:r>
            <a:r>
              <a:rPr lang="en-US" altLang="ko-KR" dirty="0" smtClean="0"/>
              <a:t>,</a:t>
            </a:r>
          </a:p>
          <a:p>
            <a:r>
              <a:rPr lang="ko-KR" altLang="en-US" dirty="0" smtClean="0"/>
              <a:t>패치를 주작하여 의도적으로 약한 카드들로 </a:t>
            </a:r>
            <a:r>
              <a:rPr lang="ko-KR" altLang="en-US" smtClean="0"/>
              <a:t>승리를 거두는 전략이 가능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863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TCG rule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3695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TCG?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메인 포커스가 아니므로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최대한 단순하게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어떻게 만들 것인가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890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TCG?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처음에는 </a:t>
            </a:r>
            <a:r>
              <a:rPr lang="ko-KR" altLang="en-US" dirty="0" err="1" smtClean="0"/>
              <a:t>하스스톤과</a:t>
            </a:r>
            <a:r>
              <a:rPr lang="ko-KR" altLang="en-US" dirty="0" smtClean="0"/>
              <a:t> 비슷한 </a:t>
            </a:r>
            <a:r>
              <a:rPr lang="en-US" altLang="ko-KR" dirty="0" smtClean="0"/>
              <a:t>TCG</a:t>
            </a:r>
            <a:r>
              <a:rPr lang="ko-KR" altLang="en-US" dirty="0" smtClean="0"/>
              <a:t>를 구상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결국 다 쳐내고 주사위 게임으로 만듦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en-US" altLang="ko-KR" dirty="0" smtClean="0"/>
              <a:t>(TCG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덱에</a:t>
            </a:r>
            <a:r>
              <a:rPr lang="ko-KR" altLang="en-US" dirty="0" smtClean="0"/>
              <a:t> 맞는 주사위를 던져 </a:t>
            </a:r>
            <a:r>
              <a:rPr lang="ko-KR" altLang="en-US" dirty="0" err="1" smtClean="0"/>
              <a:t>승부내는</a:t>
            </a:r>
            <a:r>
              <a:rPr lang="ko-KR" altLang="en-US" dirty="0" smtClean="0"/>
              <a:t> 게임과 다를 바가 없다</a:t>
            </a:r>
            <a:r>
              <a:rPr lang="en-US" altLang="ko-KR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1486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Rule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카드는 </a:t>
            </a:r>
            <a:r>
              <a:rPr lang="en-US" altLang="ko-KR" dirty="0" smtClean="0"/>
              <a:t>6</a:t>
            </a:r>
            <a:r>
              <a:rPr lang="ko-KR" altLang="en-US" dirty="0" smtClean="0"/>
              <a:t>장</a:t>
            </a:r>
            <a:endParaRPr lang="en-US" altLang="ko-KR" dirty="0" smtClean="0"/>
          </a:p>
          <a:p>
            <a:r>
              <a:rPr lang="ko-KR" altLang="en-US" dirty="0" err="1" smtClean="0"/>
              <a:t>패시브스킬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개를 가진다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드로우는 없고 항상 </a:t>
            </a:r>
            <a:r>
              <a:rPr lang="en-US" altLang="ko-KR" dirty="0" smtClean="0"/>
              <a:t>6</a:t>
            </a:r>
            <a:r>
              <a:rPr lang="ko-KR" altLang="en-US" dirty="0" smtClean="0"/>
              <a:t>장을 들고 시작</a:t>
            </a:r>
            <a:endParaRPr lang="en-US" altLang="ko-KR" dirty="0" smtClean="0"/>
          </a:p>
          <a:p>
            <a:r>
              <a:rPr lang="ko-KR" altLang="en-US" dirty="0" smtClean="0"/>
              <a:t>주사위를 던져 이긴 사람이 </a:t>
            </a:r>
            <a:r>
              <a:rPr lang="en-US" altLang="ko-KR" dirty="0" smtClean="0"/>
              <a:t>1</a:t>
            </a:r>
            <a:r>
              <a:rPr lang="ko-KR" altLang="en-US" dirty="0" smtClean="0"/>
              <a:t>장을 랜덤으로 사용</a:t>
            </a:r>
            <a:r>
              <a:rPr lang="en-US" altLang="ko-KR" dirty="0" smtClean="0"/>
              <a:t>(</a:t>
            </a:r>
            <a:r>
              <a:rPr lang="ko-KR" altLang="en-US" dirty="0" smtClean="0"/>
              <a:t>가끔 선택할 수 있는 경우도 있음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사용한 카드는 버려지지 않음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6214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상대의 체력을 </a:t>
            </a:r>
            <a:r>
              <a:rPr lang="en-US" altLang="ko-KR" dirty="0" smtClean="0"/>
              <a:t>0</a:t>
            </a:r>
            <a:r>
              <a:rPr lang="ko-KR" altLang="en-US" dirty="0" smtClean="0"/>
              <a:t>으로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공격력만큼 공격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방어력만큼 방어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독데미지를</a:t>
            </a:r>
            <a:r>
              <a:rPr lang="ko-KR" altLang="en-US" dirty="0" smtClean="0"/>
              <a:t> 받는다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6779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규칙이 단순해야 카드에 대한 평가가 쉽고</a:t>
            </a:r>
            <a:r>
              <a:rPr lang="en-US" altLang="ko-KR" dirty="0" smtClean="0"/>
              <a:t>, AI </a:t>
            </a:r>
            <a:r>
              <a:rPr lang="ko-KR" altLang="en-US" dirty="0" smtClean="0"/>
              <a:t>만들기도 쉬우며 등등</a:t>
            </a:r>
            <a:r>
              <a:rPr lang="en-US" altLang="ko-KR" dirty="0" smtClean="0"/>
              <a:t>…)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40115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Game rule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5238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Game Rule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게임 결과에 따라 카드의 가치가 바뀐다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 smtClean="0"/>
          </a:p>
          <a:p>
            <a:pPr lvl="1"/>
            <a:r>
              <a:rPr lang="ko-KR" altLang="en-US" dirty="0" smtClean="0"/>
              <a:t>게임 승리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내가 사용한 카드들의 가격이 오름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게임 패배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내가 사용한 카드들의 가격이 내림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1361589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Game Rule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게임 한판은 단순하지만 더 큰 단위의 전략이 필요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똑같은 카드들만 사용하는 것이 구조적으로 막혀있음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0945884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제작 목적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73851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개인적인 목표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게임을 찍어내는 것</a:t>
            </a:r>
            <a:r>
              <a:rPr lang="en-US" altLang="ko-KR" dirty="0" smtClean="0"/>
              <a:t>!</a:t>
            </a:r>
          </a:p>
          <a:p>
            <a:r>
              <a:rPr lang="en-US" altLang="ko-KR" dirty="0" smtClean="0"/>
              <a:t>(1</a:t>
            </a:r>
            <a:r>
              <a:rPr lang="ko-KR" altLang="en-US" dirty="0" smtClean="0"/>
              <a:t>인 개발로 빠르게 개발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pPr lvl="1"/>
            <a:r>
              <a:rPr lang="ko-KR" altLang="en-US" dirty="0" smtClean="0"/>
              <a:t>과거에는 가능했다</a:t>
            </a:r>
            <a:r>
              <a:rPr lang="en-US" altLang="ko-KR" dirty="0" smtClean="0"/>
              <a:t>!?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285007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개인적인 목표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(</a:t>
            </a:r>
            <a:r>
              <a:rPr lang="ko-KR" altLang="en-US" dirty="0" smtClean="0"/>
              <a:t>시연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예전에 계산기로 제작한 게임을 잠깐 보여주었습니다</a:t>
            </a:r>
            <a:r>
              <a:rPr lang="en-US" altLang="ko-KR" dirty="0" smtClean="0"/>
              <a:t>)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1290310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그러나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en-US" altLang="ko-KR" dirty="0" smtClean="0"/>
              <a:t>2010  </a:t>
            </a:r>
            <a:r>
              <a:rPr lang="en-US" altLang="ko-KR" dirty="0" err="1" smtClean="0"/>
              <a:t>Trabbit</a:t>
            </a:r>
            <a:endParaRPr lang="en-US" altLang="ko-KR" dirty="0"/>
          </a:p>
          <a:p>
            <a:r>
              <a:rPr lang="en-US" altLang="ko-KR" dirty="0" smtClean="0"/>
              <a:t>2013  RRRR</a:t>
            </a:r>
            <a:endParaRPr lang="en-US" altLang="ko-KR" dirty="0"/>
          </a:p>
          <a:p>
            <a:r>
              <a:rPr lang="en-US" altLang="ko-KR" dirty="0" smtClean="0"/>
              <a:t>2014 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en-US" altLang="ko-KR" dirty="0"/>
              <a:t>MT 2014 - UPNL MT: THE REAL</a:t>
            </a:r>
            <a:r>
              <a:rPr lang="en-US" altLang="ko-KR" dirty="0" smtClean="0"/>
              <a:t>!</a:t>
            </a:r>
          </a:p>
          <a:p>
            <a:endParaRPr lang="en-US" altLang="ko-KR" dirty="0"/>
          </a:p>
          <a:p>
            <a:r>
              <a:rPr lang="ko-KR" altLang="en-US" dirty="0" smtClean="0"/>
              <a:t>끝</a:t>
            </a:r>
            <a:r>
              <a:rPr lang="en-US" altLang="ko-KR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71648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err="1" smtClean="0"/>
              <a:t>게임잼은</a:t>
            </a:r>
            <a:r>
              <a:rPr lang="ko-KR" altLang="en-US" dirty="0" smtClean="0"/>
              <a:t> 빠르게 게임을 만드는 행사</a:t>
            </a:r>
            <a:r>
              <a:rPr lang="en-US" altLang="ko-KR" dirty="0" smtClean="0"/>
              <a:t>!</a:t>
            </a:r>
          </a:p>
          <a:p>
            <a:endParaRPr lang="en-US" altLang="ko-KR" dirty="0"/>
          </a:p>
          <a:p>
            <a:r>
              <a:rPr lang="ko-KR" altLang="en-US" dirty="0" smtClean="0"/>
              <a:t>여기를 가서 한번 내 능력을 테스트해보자</a:t>
            </a:r>
            <a:r>
              <a:rPr lang="en-US" altLang="ko-KR" dirty="0" smtClean="0"/>
              <a:t>(?)</a:t>
            </a:r>
          </a:p>
        </p:txBody>
      </p:sp>
    </p:spTree>
    <p:extLst>
      <p:ext uri="{BB962C8B-B14F-4D97-AF65-F5344CB8AC3E}">
        <p14:creationId xmlns:p14="http://schemas.microsoft.com/office/powerpoint/2010/main" val="25880167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  <p:pic>
        <p:nvPicPr>
          <p:cNvPr id="1026" name="Picture 2" descr="https://avatars0.githubusercontent.com/u/1530011?v=3&amp;s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20888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0866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3492" y="5085184"/>
            <a:ext cx="6777317" cy="747445"/>
          </a:xfrm>
        </p:spPr>
        <p:txBody>
          <a:bodyPr/>
          <a:lstStyle/>
          <a:p>
            <a:r>
              <a:rPr lang="ko-KR" altLang="en-US" dirty="0" smtClean="0"/>
              <a:t>가 너무 </a:t>
            </a:r>
            <a:r>
              <a:rPr lang="ko-KR" altLang="en-US" dirty="0" smtClean="0"/>
              <a:t>귀찮아서 실패</a:t>
            </a:r>
            <a:r>
              <a:rPr lang="en-US" altLang="ko-KR" dirty="0" smtClean="0"/>
              <a:t>.</a:t>
            </a:r>
            <a:endParaRPr lang="en-US" altLang="ko-KR" dirty="0" smtClean="0"/>
          </a:p>
        </p:txBody>
      </p:sp>
      <p:pic>
        <p:nvPicPr>
          <p:cNvPr id="1026" name="Picture 2" descr="https://avatars0.githubusercontent.com/u/1530011?v=3&amp;s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348880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3648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UI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en-US" altLang="ko-KR" dirty="0" smtClean="0"/>
              <a:t>UI</a:t>
            </a:r>
            <a:r>
              <a:rPr lang="ko-KR" altLang="en-US" dirty="0" smtClean="0"/>
              <a:t>는 귀찮을 뿐만 아니라 그냥 오래 걸린다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잡다한 </a:t>
            </a:r>
            <a:r>
              <a:rPr lang="en-US" altLang="ko-KR" dirty="0" smtClean="0"/>
              <a:t>UI</a:t>
            </a:r>
            <a:r>
              <a:rPr lang="ko-KR" altLang="en-US" dirty="0" smtClean="0"/>
              <a:t>는 그냥 복사</a:t>
            </a:r>
            <a:r>
              <a:rPr lang="en-US" altLang="ko-KR" dirty="0" smtClean="0"/>
              <a:t>&amp;</a:t>
            </a:r>
            <a:r>
              <a:rPr lang="ko-KR" altLang="en-US" dirty="0" err="1" smtClean="0"/>
              <a:t>붙여넣기를</a:t>
            </a:r>
            <a:r>
              <a:rPr lang="ko-KR" altLang="en-US" dirty="0" smtClean="0"/>
              <a:t> 하고 싶은데</a:t>
            </a:r>
            <a:r>
              <a:rPr lang="en-US" altLang="ko-KR" dirty="0" smtClean="0"/>
              <a:t>…</a:t>
            </a:r>
          </a:p>
          <a:p>
            <a:endParaRPr lang="en-US" altLang="ko-KR" dirty="0"/>
          </a:p>
          <a:p>
            <a:r>
              <a:rPr lang="ko-KR" altLang="en-US" dirty="0" smtClean="0"/>
              <a:t>아직 해결하지 못함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233684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UI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하지만 </a:t>
            </a:r>
            <a:r>
              <a:rPr lang="en-US" altLang="ko-KR" dirty="0" smtClean="0"/>
              <a:t>Unity 4.6 </a:t>
            </a:r>
            <a:r>
              <a:rPr lang="ko-KR" altLang="en-US" dirty="0" smtClean="0"/>
              <a:t>이후로 꽤 훌륭한 툴이 있으니 </a:t>
            </a:r>
            <a:r>
              <a:rPr lang="ko-KR" altLang="en-US" dirty="0" smtClean="0"/>
              <a:t>예전에 비해서는 훨씬 나아졌다</a:t>
            </a:r>
            <a:r>
              <a:rPr lang="en-US" altLang="ko-KR" dirty="0" smtClean="0"/>
              <a:t>.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3138288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기획 이슈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altLang="ko-KR" dirty="0" smtClean="0"/>
          </a:p>
          <a:p>
            <a:r>
              <a:rPr lang="ko-KR" altLang="en-US" dirty="0" err="1" smtClean="0"/>
              <a:t>게임잼에서는</a:t>
            </a:r>
            <a:r>
              <a:rPr lang="ko-KR" altLang="en-US" dirty="0" smtClean="0"/>
              <a:t> 완성을 실패했으나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끝을 내지 않으면 계속 발목을 붙잡을 것 같았음</a:t>
            </a:r>
            <a:r>
              <a:rPr lang="en-US" altLang="ko-KR" dirty="0" smtClean="0"/>
              <a:t>.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만들다보니</a:t>
            </a:r>
            <a:r>
              <a:rPr lang="ko-KR" altLang="en-US" dirty="0" smtClean="0"/>
              <a:t> </a:t>
            </a:r>
            <a:r>
              <a:rPr lang="ko-KR" altLang="en-US" dirty="0" smtClean="0"/>
              <a:t>재미 없는 것 같다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en-US" altLang="ko-KR" dirty="0" smtClean="0"/>
          </a:p>
          <a:p>
            <a:pPr lvl="1"/>
            <a:r>
              <a:rPr lang="ko-KR" altLang="en-US" dirty="0" smtClean="0"/>
              <a:t>그래도 일단 완성하기로 함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완성은 어디까지지</a:t>
            </a:r>
            <a:r>
              <a:rPr lang="en-US" altLang="ko-KR" dirty="0" smtClean="0"/>
              <a:t>?</a:t>
            </a:r>
          </a:p>
          <a:p>
            <a:pPr lvl="2"/>
            <a:r>
              <a:rPr lang="ko-KR" altLang="en-US" dirty="0" smtClean="0"/>
              <a:t>그냥 느낌이 가는데 까지 하고 끝내기로 함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8133265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err="1" smtClean="0"/>
              <a:t>게임잼은</a:t>
            </a:r>
            <a:r>
              <a:rPr lang="ko-KR" altLang="en-US" dirty="0" smtClean="0"/>
              <a:t> 너무 멀고 공기가 </a:t>
            </a:r>
            <a:r>
              <a:rPr lang="ko-KR" altLang="en-US" dirty="0" err="1" smtClean="0"/>
              <a:t>안좋아요</a:t>
            </a:r>
            <a:r>
              <a:rPr lang="en-US" altLang="ko-KR" dirty="0" smtClean="0"/>
              <a:t>(?)</a:t>
            </a:r>
          </a:p>
          <a:p>
            <a:pPr lvl="1"/>
            <a:r>
              <a:rPr lang="ko-KR" altLang="en-US" dirty="0" err="1" smtClean="0"/>
              <a:t>유피넬에서</a:t>
            </a:r>
            <a:r>
              <a:rPr lang="ko-KR" altLang="en-US" dirty="0" smtClean="0"/>
              <a:t> 비슷한걸 하면 좋겠지만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아쉽게도 너무 바쁘다</a:t>
            </a:r>
            <a:r>
              <a:rPr lang="en-US" altLang="ko-KR" dirty="0" smtClean="0"/>
              <a:t>.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감기에 걸리지 맙시다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51808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QA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68074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스틴">
  <a:themeElements>
    <a:clrScheme name="대장간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오스틴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오스틴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4794</TotalTime>
  <Words>608</Words>
  <Application>Microsoft Office PowerPoint</Application>
  <PresentationFormat>화면 슬라이드 쇼(4:3)</PresentationFormat>
  <Paragraphs>174</Paragraphs>
  <Slides>44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45" baseType="lpstr">
      <vt:lpstr>오스틴</vt:lpstr>
      <vt:lpstr>Skill</vt:lpstr>
      <vt:lpstr>운도 실력이다?</vt:lpstr>
      <vt:lpstr>운도 실력이다?</vt:lpstr>
      <vt:lpstr>운도 실력이다?</vt:lpstr>
      <vt:lpstr>그래서 하스스톤 발표를 시작합니다?</vt:lpstr>
      <vt:lpstr>그래서 하스스톤 발표를 시작합니다?</vt:lpstr>
      <vt:lpstr>게임 개요 및 제작 배경</vt:lpstr>
      <vt:lpstr>실력 게임</vt:lpstr>
      <vt:lpstr>실력 게임</vt:lpstr>
      <vt:lpstr>게임잼</vt:lpstr>
      <vt:lpstr>게임잼</vt:lpstr>
      <vt:lpstr>진짜 모티브</vt:lpstr>
      <vt:lpstr>MMORPG를 싱글로 구현?</vt:lpstr>
      <vt:lpstr>Scale Down</vt:lpstr>
      <vt:lpstr>어떤 스토리?</vt:lpstr>
      <vt:lpstr>밸런스</vt:lpstr>
      <vt:lpstr>밸런스</vt:lpstr>
      <vt:lpstr>밸런스 패치</vt:lpstr>
      <vt:lpstr>밸런스 패치</vt:lpstr>
      <vt:lpstr>밸런스</vt:lpstr>
      <vt:lpstr>자동 밸런스패치</vt:lpstr>
      <vt:lpstr>자동 밸런스패치(이 게임)</vt:lpstr>
      <vt:lpstr>특징</vt:lpstr>
      <vt:lpstr>TCG rule</vt:lpstr>
      <vt:lpstr>TCG?</vt:lpstr>
      <vt:lpstr>TCG?</vt:lpstr>
      <vt:lpstr>Rule</vt:lpstr>
      <vt:lpstr>목적</vt:lpstr>
      <vt:lpstr>PowerPoint 프레젠테이션</vt:lpstr>
      <vt:lpstr>Game rule</vt:lpstr>
      <vt:lpstr>Game Rule</vt:lpstr>
      <vt:lpstr>Game Rule</vt:lpstr>
      <vt:lpstr>제작 목적</vt:lpstr>
      <vt:lpstr>개인적인 목표</vt:lpstr>
      <vt:lpstr>개인적인 목표</vt:lpstr>
      <vt:lpstr>그러나…</vt:lpstr>
      <vt:lpstr>PowerPoint 프레젠테이션</vt:lpstr>
      <vt:lpstr>PowerPoint 프레젠테이션</vt:lpstr>
      <vt:lpstr>PowerPoint 프레젠테이션</vt:lpstr>
      <vt:lpstr>UI</vt:lpstr>
      <vt:lpstr>UI</vt:lpstr>
      <vt:lpstr>기획 이슈</vt:lpstr>
      <vt:lpstr>기타</vt:lpstr>
      <vt:lpstr>QA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</dc:title>
  <dc:creator>user</dc:creator>
  <cp:lastModifiedBy>Celicath</cp:lastModifiedBy>
  <cp:revision>53</cp:revision>
  <dcterms:created xsi:type="dcterms:W3CDTF">2015-09-15T06:19:12Z</dcterms:created>
  <dcterms:modified xsi:type="dcterms:W3CDTF">2015-10-13T21:43:23Z</dcterms:modified>
</cp:coreProperties>
</file>