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  <p:sldId id="265" r:id="rId11"/>
    <p:sldId id="266" r:id="rId12"/>
    <p:sldId id="267" r:id="rId13"/>
    <p:sldId id="270" r:id="rId14"/>
    <p:sldId id="268" r:id="rId15"/>
    <p:sldId id="272" r:id="rId16"/>
    <p:sldId id="273" r:id="rId17"/>
    <p:sldId id="269" r:id="rId18"/>
    <p:sldId id="271" r:id="rId1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047D2-5F8F-4EA9-8216-DAEB2C0572FE}" type="datetimeFigureOut">
              <a:rPr lang="ko-KR" altLang="en-US" smtClean="0"/>
              <a:t>2015-10-10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5E87E-F7B3-4ECD-A042-94C7A6178C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2062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047D2-5F8F-4EA9-8216-DAEB2C0572FE}" type="datetimeFigureOut">
              <a:rPr lang="ko-KR" altLang="en-US" smtClean="0"/>
              <a:t>2015-10-10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5E87E-F7B3-4ECD-A042-94C7A6178C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0235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047D2-5F8F-4EA9-8216-DAEB2C0572FE}" type="datetimeFigureOut">
              <a:rPr lang="ko-KR" altLang="en-US" smtClean="0"/>
              <a:t>2015-10-10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5E87E-F7B3-4ECD-A042-94C7A6178C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7155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047D2-5F8F-4EA9-8216-DAEB2C0572FE}" type="datetimeFigureOut">
              <a:rPr lang="ko-KR" altLang="en-US" smtClean="0"/>
              <a:t>2015-10-10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5E87E-F7B3-4ECD-A042-94C7A6178C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6716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047D2-5F8F-4EA9-8216-DAEB2C0572FE}" type="datetimeFigureOut">
              <a:rPr lang="ko-KR" altLang="en-US" smtClean="0"/>
              <a:t>2015-10-10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5E87E-F7B3-4ECD-A042-94C7A6178C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8726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047D2-5F8F-4EA9-8216-DAEB2C0572FE}" type="datetimeFigureOut">
              <a:rPr lang="ko-KR" altLang="en-US" smtClean="0"/>
              <a:t>2015-10-10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5E87E-F7B3-4ECD-A042-94C7A6178C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1875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047D2-5F8F-4EA9-8216-DAEB2C0572FE}" type="datetimeFigureOut">
              <a:rPr lang="ko-KR" altLang="en-US" smtClean="0"/>
              <a:t>2015-10-10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5E87E-F7B3-4ECD-A042-94C7A6178C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8795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047D2-5F8F-4EA9-8216-DAEB2C0572FE}" type="datetimeFigureOut">
              <a:rPr lang="ko-KR" altLang="en-US" smtClean="0"/>
              <a:t>2015-10-10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5E87E-F7B3-4ECD-A042-94C7A6178C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5849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047D2-5F8F-4EA9-8216-DAEB2C0572FE}" type="datetimeFigureOut">
              <a:rPr lang="ko-KR" altLang="en-US" smtClean="0"/>
              <a:t>2015-10-10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5E87E-F7B3-4ECD-A042-94C7A6178C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1588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047D2-5F8F-4EA9-8216-DAEB2C0572FE}" type="datetimeFigureOut">
              <a:rPr lang="ko-KR" altLang="en-US" smtClean="0"/>
              <a:t>2015-10-10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5E87E-F7B3-4ECD-A042-94C7A6178C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3497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047D2-5F8F-4EA9-8216-DAEB2C0572FE}" type="datetimeFigureOut">
              <a:rPr lang="ko-KR" altLang="en-US" smtClean="0"/>
              <a:t>2015-10-10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5E87E-F7B3-4ECD-A042-94C7A6178C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3276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3047D2-5F8F-4EA9-8216-DAEB2C0572FE}" type="datetimeFigureOut">
              <a:rPr lang="ko-KR" altLang="en-US" smtClean="0"/>
              <a:t>2015-10-10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25E87E-F7B3-4ECD-A042-94C7A6178C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4603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주마등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2015.10.10</a:t>
            </a:r>
          </a:p>
          <a:p>
            <a:r>
              <a:rPr lang="ko-KR" altLang="en-US" dirty="0" smtClean="0"/>
              <a:t>신동진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04512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주마등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1825625"/>
            <a:ext cx="5459569" cy="4351338"/>
          </a:xfrm>
        </p:spPr>
        <p:txBody>
          <a:bodyPr/>
          <a:lstStyle/>
          <a:p>
            <a:r>
              <a:rPr lang="en-US" altLang="ko-KR" dirty="0" smtClean="0"/>
              <a:t>1) </a:t>
            </a:r>
            <a:r>
              <a:rPr lang="ko-KR" altLang="en-US" dirty="0" smtClean="0"/>
              <a:t>등</a:t>
            </a:r>
            <a:r>
              <a:rPr lang="en-US" altLang="ko-KR" dirty="0" smtClean="0"/>
              <a:t>(</a:t>
            </a:r>
            <a:r>
              <a:rPr lang="ko-KR" altLang="en-US" dirty="0" smtClean="0"/>
              <a:t>燈</a:t>
            </a:r>
            <a:r>
              <a:rPr lang="en-US" altLang="ko-KR" dirty="0" smtClean="0"/>
              <a:t>)</a:t>
            </a:r>
            <a:r>
              <a:rPr lang="ko-KR" altLang="en-US" dirty="0" smtClean="0"/>
              <a:t>의 하나</a:t>
            </a:r>
            <a:r>
              <a:rPr lang="en-US" altLang="ko-KR" dirty="0" smtClean="0"/>
              <a:t>. </a:t>
            </a:r>
            <a:r>
              <a:rPr lang="ko-KR" altLang="en-US" dirty="0" smtClean="0"/>
              <a:t>등 한가운데에 가는 </a:t>
            </a:r>
            <a:r>
              <a:rPr lang="ko-KR" altLang="en-US" dirty="0" err="1" smtClean="0"/>
              <a:t>대오리를</a:t>
            </a:r>
            <a:r>
              <a:rPr lang="ko-KR" altLang="en-US" dirty="0" smtClean="0"/>
              <a:t> 세우고 대 끝에 두꺼운 종이로 만든 바퀴를 붙이고 종이로 만든 네 개의 말 형상을 달아서 촛불로 데워진 공기의 힘으로 종이 바퀴에 의하여 돌게 되어 있다</a:t>
            </a:r>
            <a:r>
              <a:rPr lang="en-US" altLang="ko-KR" dirty="0" smtClean="0"/>
              <a:t>.</a:t>
            </a:r>
          </a:p>
        </p:txBody>
      </p:sp>
      <p:pic>
        <p:nvPicPr>
          <p:cNvPr id="1026" name="Picture 2" descr="http://waa.ai/vEH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225" y="1027906"/>
            <a:ext cx="4086225" cy="5391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5474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주마등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2) </a:t>
            </a:r>
            <a:r>
              <a:rPr lang="ko-KR" altLang="en-US" dirty="0" smtClean="0"/>
              <a:t>무엇이 언뜻언뜻 빨리 지나감을 비유적으로 이르는 말</a:t>
            </a:r>
            <a:endParaRPr lang="en-US" altLang="ko-KR" dirty="0" smtClean="0"/>
          </a:p>
          <a:p>
            <a:r>
              <a:rPr lang="en-US" altLang="ko-KR" dirty="0" smtClean="0"/>
              <a:t>“</a:t>
            </a:r>
            <a:r>
              <a:rPr lang="ko-KR" altLang="en-US" dirty="0" smtClean="0"/>
              <a:t>특히 죽음에 직면했을 때 여태까지 살아온 인생이 주마등처럼 머리를 스치고 지나간다고 한다</a:t>
            </a:r>
            <a:r>
              <a:rPr lang="en-US" altLang="ko-KR" dirty="0" smtClean="0"/>
              <a:t>.”</a:t>
            </a:r>
          </a:p>
          <a:p>
            <a:endParaRPr lang="en-US" altLang="ko-KR" dirty="0"/>
          </a:p>
          <a:p>
            <a:r>
              <a:rPr lang="ko-KR" altLang="en-US" dirty="0" smtClean="0"/>
              <a:t>무언가 끝나갈 때 돌이켜 보기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57227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What</a:t>
            </a:r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280" y="1278563"/>
            <a:ext cx="4541077" cy="4796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771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발표 목적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동아리에 대한 고찰</a:t>
            </a:r>
            <a:endParaRPr lang="en-US" altLang="ko-KR" dirty="0" smtClean="0"/>
          </a:p>
          <a:p>
            <a:pPr lvl="1"/>
            <a:r>
              <a:rPr lang="ko-KR" altLang="en-US" dirty="0" err="1"/>
              <a:t>동아리장</a:t>
            </a:r>
            <a:r>
              <a:rPr lang="ko-KR" altLang="en-US" dirty="0"/>
              <a:t> </a:t>
            </a:r>
            <a:r>
              <a:rPr lang="en-US" altLang="ko-KR" dirty="0"/>
              <a:t>1</a:t>
            </a:r>
            <a:r>
              <a:rPr lang="ko-KR" altLang="en-US" dirty="0"/>
              <a:t>년</a:t>
            </a:r>
            <a:endParaRPr lang="en-US" altLang="ko-KR" dirty="0"/>
          </a:p>
          <a:p>
            <a:pPr lvl="1"/>
            <a:r>
              <a:rPr lang="ko-KR" altLang="en-US" dirty="0"/>
              <a:t>그랜드슬램 달성</a:t>
            </a:r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smtClean="0"/>
              <a:t>동아리가 망하지 않게 잘 운영하는 법에 대해 </a:t>
            </a:r>
            <a:r>
              <a:rPr lang="ko-KR" altLang="en-US" dirty="0" smtClean="0"/>
              <a:t>고민해보자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661348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컴퓨터공학부 동아리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err="1" smtClean="0"/>
              <a:t>가디언</a:t>
            </a:r>
            <a:endParaRPr lang="en-US" altLang="ko-KR" dirty="0" smtClean="0"/>
          </a:p>
          <a:p>
            <a:r>
              <a:rPr lang="ko-KR" altLang="en-US" dirty="0" err="1" smtClean="0"/>
              <a:t>바쿠스</a:t>
            </a:r>
            <a:endParaRPr lang="en-US" altLang="ko-KR" dirty="0" smtClean="0"/>
          </a:p>
          <a:p>
            <a:r>
              <a:rPr lang="ko-KR" altLang="en-US" dirty="0" err="1" smtClean="0"/>
              <a:t>스눕스</a:t>
            </a:r>
            <a:endParaRPr lang="en-US" altLang="ko-KR" dirty="0" smtClean="0"/>
          </a:p>
          <a:p>
            <a:r>
              <a:rPr lang="ko-KR" altLang="en-US" dirty="0" err="1" smtClean="0"/>
              <a:t>와플스튜디오</a:t>
            </a:r>
            <a:endParaRPr lang="en-US" altLang="ko-KR" dirty="0" smtClean="0"/>
          </a:p>
          <a:p>
            <a:r>
              <a:rPr lang="ko-KR" altLang="en-US" dirty="0" err="1" smtClean="0"/>
              <a:t>유피넬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err="1" smtClean="0"/>
              <a:t>슈타인</a:t>
            </a:r>
            <a:endParaRPr lang="en-US" altLang="ko-KR" dirty="0" smtClean="0"/>
          </a:p>
          <a:p>
            <a:r>
              <a:rPr lang="ko-KR" altLang="en-US" dirty="0" err="1" smtClean="0"/>
              <a:t>스삼</a:t>
            </a:r>
            <a:endParaRPr lang="en-US" altLang="ko-KR" dirty="0" smtClean="0"/>
          </a:p>
          <a:p>
            <a:r>
              <a:rPr lang="ko-KR" altLang="en-US" strike="sngStrike" dirty="0" err="1" smtClean="0">
                <a:solidFill>
                  <a:schemeClr val="bg2">
                    <a:lumMod val="75000"/>
                  </a:schemeClr>
                </a:solidFill>
              </a:rPr>
              <a:t>아두이노랩스</a:t>
            </a:r>
            <a:endParaRPr lang="ko-KR" altLang="en-US" strike="sngStrike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979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동아리의 요소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주제</a:t>
            </a:r>
            <a:endParaRPr lang="en-US" altLang="ko-KR" dirty="0" smtClean="0"/>
          </a:p>
          <a:p>
            <a:r>
              <a:rPr lang="ko-KR" altLang="en-US" dirty="0" smtClean="0"/>
              <a:t>인구</a:t>
            </a:r>
            <a:endParaRPr lang="en-US" altLang="ko-KR" dirty="0" smtClean="0"/>
          </a:p>
          <a:p>
            <a:r>
              <a:rPr lang="ko-KR" altLang="en-US" dirty="0" smtClean="0"/>
              <a:t>재정</a:t>
            </a:r>
            <a:endParaRPr lang="en-US" altLang="ko-KR" dirty="0" smtClean="0"/>
          </a:p>
          <a:p>
            <a:r>
              <a:rPr lang="ko-KR" altLang="en-US" dirty="0" smtClean="0"/>
              <a:t>활동 형태</a:t>
            </a:r>
            <a:endParaRPr lang="en-US" altLang="ko-KR" dirty="0" smtClean="0"/>
          </a:p>
          <a:p>
            <a:r>
              <a:rPr lang="ko-KR" altLang="en-US" dirty="0" smtClean="0"/>
              <a:t>운영 형태</a:t>
            </a:r>
            <a:endParaRPr lang="en-US" altLang="ko-KR" dirty="0" smtClean="0"/>
          </a:p>
          <a:p>
            <a:r>
              <a:rPr lang="ko-KR" altLang="en-US" dirty="0" smtClean="0"/>
              <a:t>회원 체계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514109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가디언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해킹 보안 동아리</a:t>
            </a:r>
            <a:endParaRPr lang="en-US" altLang="ko-KR" dirty="0" smtClean="0"/>
          </a:p>
          <a:p>
            <a:r>
              <a:rPr lang="ko-KR" altLang="en-US" dirty="0" smtClean="0"/>
              <a:t>인구 </a:t>
            </a:r>
            <a:r>
              <a:rPr lang="en-US" altLang="ko-KR" dirty="0" smtClean="0"/>
              <a:t>: </a:t>
            </a:r>
            <a:r>
              <a:rPr lang="ko-KR" altLang="en-US" dirty="0" smtClean="0"/>
              <a:t>★☆☆</a:t>
            </a:r>
            <a:endParaRPr lang="en-US" altLang="ko-KR" dirty="0" smtClean="0"/>
          </a:p>
          <a:p>
            <a:r>
              <a:rPr lang="ko-KR" altLang="en-US" dirty="0" smtClean="0"/>
              <a:t>재정 </a:t>
            </a:r>
            <a:r>
              <a:rPr lang="en-US" altLang="ko-KR" dirty="0" smtClean="0"/>
              <a:t>: </a:t>
            </a:r>
            <a:r>
              <a:rPr lang="ko-KR" altLang="en-US" dirty="0" smtClean="0"/>
              <a:t>☆</a:t>
            </a:r>
            <a:endParaRPr lang="en-US" altLang="ko-KR" dirty="0" smtClean="0"/>
          </a:p>
          <a:p>
            <a:r>
              <a:rPr lang="ko-KR" altLang="en-US" dirty="0" smtClean="0"/>
              <a:t>활동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모여서 </a:t>
            </a:r>
            <a:r>
              <a:rPr lang="ko-KR" altLang="en-US" dirty="0" err="1" smtClean="0"/>
              <a:t>스터디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연 </a:t>
            </a:r>
            <a:r>
              <a:rPr lang="en-US" altLang="ko-KR" dirty="0" smtClean="0"/>
              <a:t>4~5</a:t>
            </a:r>
            <a:r>
              <a:rPr lang="ko-KR" altLang="en-US" dirty="0" smtClean="0"/>
              <a:t>회 대회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개발</a:t>
            </a:r>
            <a:endParaRPr lang="en-US" altLang="ko-KR" dirty="0"/>
          </a:p>
          <a:p>
            <a:r>
              <a:rPr lang="ko-KR" altLang="en-US" dirty="0" smtClean="0"/>
              <a:t>운영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제 </a:t>
            </a:r>
            <a:r>
              <a:rPr lang="en-US" altLang="ko-KR" dirty="0" smtClean="0"/>
              <a:t>16</a:t>
            </a:r>
            <a:r>
              <a:rPr lang="ko-KR" altLang="en-US" dirty="0" smtClean="0"/>
              <a:t>조</a:t>
            </a:r>
            <a:endParaRPr lang="en-US" altLang="ko-KR" dirty="0" smtClean="0"/>
          </a:p>
          <a:p>
            <a:r>
              <a:rPr lang="ko-KR" altLang="en-US" dirty="0" smtClean="0"/>
              <a:t>회원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준회원</a:t>
            </a:r>
            <a:r>
              <a:rPr lang="en-US" altLang="ko-KR" dirty="0" smtClean="0"/>
              <a:t>-&gt;</a:t>
            </a:r>
            <a:r>
              <a:rPr lang="ko-KR" altLang="en-US" dirty="0" smtClean="0"/>
              <a:t>정회원</a:t>
            </a:r>
            <a:r>
              <a:rPr lang="en-US" altLang="ko-KR" dirty="0" smtClean="0"/>
              <a:t>-&gt;</a:t>
            </a:r>
            <a:r>
              <a:rPr lang="en-US" altLang="ko-KR" dirty="0" smtClean="0"/>
              <a:t>OB</a:t>
            </a:r>
          </a:p>
          <a:p>
            <a:r>
              <a:rPr lang="en-US" altLang="ko-KR" dirty="0" smtClean="0"/>
              <a:t>“</a:t>
            </a:r>
            <a:r>
              <a:rPr lang="ko-KR" altLang="en-US" dirty="0" err="1" smtClean="0"/>
              <a:t>가디언은</a:t>
            </a:r>
            <a:r>
              <a:rPr lang="ko-KR" altLang="en-US" dirty="0" smtClean="0"/>
              <a:t> 운이 좋은 동아리지</a:t>
            </a:r>
            <a:r>
              <a:rPr lang="en-US" altLang="ko-KR" dirty="0" smtClean="0"/>
              <a:t>. </a:t>
            </a:r>
            <a:r>
              <a:rPr lang="ko-KR" altLang="en-US" dirty="0" smtClean="0"/>
              <a:t>아직 안 망했잖아</a:t>
            </a:r>
            <a:r>
              <a:rPr lang="en-US" altLang="ko-KR" dirty="0" smtClean="0"/>
              <a:t>” - </a:t>
            </a:r>
            <a:r>
              <a:rPr lang="ko-KR" altLang="en-US" dirty="0" smtClean="0"/>
              <a:t>이은하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359748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바쿠스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서버 관리 동아리</a:t>
            </a:r>
            <a:endParaRPr lang="en-US" altLang="ko-KR" dirty="0" smtClean="0"/>
          </a:p>
          <a:p>
            <a:r>
              <a:rPr lang="ko-KR" altLang="en-US" dirty="0" smtClean="0"/>
              <a:t>인구 </a:t>
            </a:r>
            <a:r>
              <a:rPr lang="en-US" altLang="ko-KR" dirty="0" smtClean="0"/>
              <a:t>: </a:t>
            </a:r>
            <a:r>
              <a:rPr lang="ko-KR" altLang="en-US" dirty="0" smtClean="0"/>
              <a:t>★★</a:t>
            </a:r>
            <a:endParaRPr lang="en-US" altLang="ko-KR" dirty="0"/>
          </a:p>
          <a:p>
            <a:r>
              <a:rPr lang="ko-KR" altLang="en-US" dirty="0" smtClean="0"/>
              <a:t>재정 </a:t>
            </a:r>
            <a:r>
              <a:rPr lang="en-US" altLang="ko-KR" dirty="0" smtClean="0"/>
              <a:t>: </a:t>
            </a:r>
            <a:r>
              <a:rPr lang="ko-KR" altLang="en-US" dirty="0" smtClean="0"/>
              <a:t>★★★★</a:t>
            </a:r>
            <a:endParaRPr lang="en-US" altLang="ko-KR" dirty="0" smtClean="0"/>
          </a:p>
          <a:p>
            <a:r>
              <a:rPr lang="ko-KR" altLang="en-US" dirty="0" smtClean="0"/>
              <a:t>활동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학부 서버 관리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실습 계정 관리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과방</a:t>
            </a:r>
            <a:r>
              <a:rPr lang="en-US" altLang="ko-KR" dirty="0" smtClean="0"/>
              <a:t>/</a:t>
            </a:r>
            <a:r>
              <a:rPr lang="ko-KR" altLang="en-US" dirty="0" smtClean="0"/>
              <a:t>실습실 컴퓨터 관리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엠티</a:t>
            </a:r>
            <a:r>
              <a:rPr lang="en-US" altLang="ko-KR" dirty="0"/>
              <a:t> </a:t>
            </a:r>
            <a:r>
              <a:rPr lang="en-US" altLang="ko-KR" dirty="0" smtClean="0"/>
              <a:t>+ </a:t>
            </a:r>
            <a:r>
              <a:rPr lang="ko-KR" altLang="en-US" dirty="0" smtClean="0"/>
              <a:t>비정기적 이벤트</a:t>
            </a:r>
            <a:r>
              <a:rPr lang="en-US" altLang="ko-KR" dirty="0" smtClean="0"/>
              <a:t>(</a:t>
            </a:r>
            <a:r>
              <a:rPr lang="ko-KR" altLang="en-US" dirty="0" smtClean="0"/>
              <a:t>정전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커널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패닉</a:t>
            </a:r>
            <a:r>
              <a:rPr lang="en-US" altLang="ko-KR" dirty="0" smtClean="0"/>
              <a:t>, </a:t>
            </a:r>
            <a:r>
              <a:rPr lang="ko-KR" altLang="en-US" dirty="0" smtClean="0"/>
              <a:t>중국인</a:t>
            </a:r>
            <a:r>
              <a:rPr lang="en-US" altLang="ko-KR" dirty="0" smtClean="0"/>
              <a:t>)</a:t>
            </a:r>
            <a:endParaRPr lang="en-US" altLang="ko-KR" dirty="0"/>
          </a:p>
          <a:p>
            <a:r>
              <a:rPr lang="ko-KR" altLang="en-US" dirty="0" smtClean="0"/>
              <a:t>운영 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ㅈㅎㅈㅋㅇㅇ</a:t>
            </a:r>
            <a:endParaRPr lang="en-US" altLang="ko-KR" dirty="0" smtClean="0"/>
          </a:p>
          <a:p>
            <a:r>
              <a:rPr lang="ko-KR" altLang="en-US" dirty="0" smtClean="0"/>
              <a:t>회원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수습</a:t>
            </a:r>
            <a:r>
              <a:rPr lang="en-US" altLang="ko-KR" dirty="0" smtClean="0"/>
              <a:t>-&gt;</a:t>
            </a:r>
            <a:r>
              <a:rPr lang="ko-KR" altLang="en-US" dirty="0" smtClean="0"/>
              <a:t>관리자</a:t>
            </a:r>
            <a:r>
              <a:rPr lang="en-US" altLang="ko-KR" dirty="0" smtClean="0"/>
              <a:t>-&gt;</a:t>
            </a:r>
            <a:r>
              <a:rPr lang="en-US" altLang="ko-KR" dirty="0" smtClean="0"/>
              <a:t>OB</a:t>
            </a:r>
          </a:p>
          <a:p>
            <a:r>
              <a:rPr lang="en-US" altLang="ko-KR" dirty="0" smtClean="0"/>
              <a:t>“</a:t>
            </a:r>
            <a:r>
              <a:rPr lang="ko-KR" altLang="en-US" dirty="0" smtClean="0"/>
              <a:t>네</a:t>
            </a:r>
            <a:r>
              <a:rPr lang="en-US" altLang="ko-KR" dirty="0" smtClean="0"/>
              <a:t>(</a:t>
            </a:r>
            <a:r>
              <a:rPr lang="ko-KR" altLang="en-US" dirty="0" smtClean="0"/>
              <a:t>장호</a:t>
            </a:r>
            <a:r>
              <a:rPr lang="en-US" altLang="ko-KR" dirty="0" smtClean="0"/>
              <a:t>)</a:t>
            </a:r>
            <a:r>
              <a:rPr lang="ko-KR" altLang="en-US" dirty="0" smtClean="0"/>
              <a:t>가 쓰러지지만 않으면 훌륭한 체계지</a:t>
            </a:r>
            <a:r>
              <a:rPr lang="en-US" altLang="ko-KR" dirty="0" smtClean="0"/>
              <a:t>” - </a:t>
            </a:r>
            <a:r>
              <a:rPr lang="ko-KR" altLang="en-US" dirty="0" smtClean="0"/>
              <a:t>신동진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39037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스눕스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문제풀이 동아리</a:t>
            </a:r>
            <a:endParaRPr lang="en-US" altLang="ko-KR" dirty="0" smtClean="0"/>
          </a:p>
          <a:p>
            <a:r>
              <a:rPr lang="ko-KR" altLang="en-US" dirty="0" smtClean="0"/>
              <a:t>인구 </a:t>
            </a:r>
            <a:r>
              <a:rPr lang="en-US" altLang="ko-KR" dirty="0" smtClean="0"/>
              <a:t>: </a:t>
            </a:r>
            <a:r>
              <a:rPr lang="ko-KR" altLang="en-US" dirty="0" smtClean="0"/>
              <a:t>★★★☆☆</a:t>
            </a:r>
            <a:endParaRPr lang="en-US" altLang="ko-KR" dirty="0" smtClean="0"/>
          </a:p>
          <a:p>
            <a:r>
              <a:rPr lang="ko-KR" altLang="en-US" dirty="0" smtClean="0"/>
              <a:t>재정 </a:t>
            </a:r>
            <a:r>
              <a:rPr lang="en-US" altLang="ko-KR" dirty="0" smtClean="0"/>
              <a:t>: </a:t>
            </a:r>
            <a:r>
              <a:rPr lang="ko-KR" altLang="en-US" dirty="0" smtClean="0"/>
              <a:t>★★☆☆</a:t>
            </a:r>
            <a:endParaRPr lang="en-US" altLang="ko-KR" dirty="0"/>
          </a:p>
          <a:p>
            <a:r>
              <a:rPr lang="ko-KR" altLang="en-US" dirty="0" smtClean="0"/>
              <a:t>학기 초 그룹별 </a:t>
            </a:r>
            <a:r>
              <a:rPr lang="ko-KR" altLang="en-US" dirty="0" err="1" smtClean="0"/>
              <a:t>스터디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연 </a:t>
            </a:r>
            <a:r>
              <a:rPr lang="en-US" altLang="ko-KR" dirty="0" smtClean="0"/>
              <a:t>n</a:t>
            </a:r>
            <a:r>
              <a:rPr lang="ko-KR" altLang="en-US" dirty="0" smtClean="0"/>
              <a:t>회 대회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간혹 내부대회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엠티</a:t>
            </a:r>
            <a:endParaRPr lang="en-US" altLang="ko-KR" dirty="0"/>
          </a:p>
          <a:p>
            <a:r>
              <a:rPr lang="ko-KR" altLang="en-US" dirty="0" err="1" smtClean="0"/>
              <a:t>눕장</a:t>
            </a:r>
            <a:r>
              <a:rPr lang="en-US" altLang="ko-KR" dirty="0"/>
              <a:t>/</a:t>
            </a:r>
            <a:r>
              <a:rPr lang="ko-KR" altLang="en-US" dirty="0" err="1" smtClean="0"/>
              <a:t>부눕장</a:t>
            </a:r>
            <a:r>
              <a:rPr lang="ko-KR" altLang="en-US" dirty="0" smtClean="0"/>
              <a:t> </a:t>
            </a:r>
            <a:r>
              <a:rPr lang="en-US" altLang="ko-KR" dirty="0" smtClean="0"/>
              <a:t>+ OB</a:t>
            </a:r>
            <a:r>
              <a:rPr lang="ko-KR" altLang="en-US" dirty="0" smtClean="0"/>
              <a:t>지원</a:t>
            </a:r>
            <a:endParaRPr lang="en-US" altLang="ko-KR" dirty="0" smtClean="0"/>
          </a:p>
          <a:p>
            <a:r>
              <a:rPr lang="ko-KR" altLang="en-US" dirty="0" smtClean="0"/>
              <a:t>딱히 없음</a:t>
            </a:r>
            <a:r>
              <a:rPr lang="en-US" altLang="ko-KR" dirty="0" smtClean="0"/>
              <a:t>?</a:t>
            </a:r>
          </a:p>
          <a:p>
            <a:r>
              <a:rPr lang="ko-KR" altLang="en-US" dirty="0" smtClean="0"/>
              <a:t>엄청난 재원풀이 원동력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821263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와플스튜디오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웹</a:t>
            </a:r>
            <a:r>
              <a:rPr lang="en-US" altLang="ko-KR" dirty="0" smtClean="0"/>
              <a:t>/</a:t>
            </a:r>
            <a:r>
              <a:rPr lang="ko-KR" altLang="en-US" dirty="0" err="1" smtClean="0"/>
              <a:t>앱</a:t>
            </a:r>
            <a:r>
              <a:rPr lang="ko-KR" altLang="en-US" dirty="0" smtClean="0"/>
              <a:t> 개발</a:t>
            </a:r>
            <a:r>
              <a:rPr lang="en-US" altLang="ko-KR" dirty="0" smtClean="0"/>
              <a:t>/</a:t>
            </a:r>
            <a:r>
              <a:rPr lang="ko-KR" altLang="en-US" dirty="0" smtClean="0"/>
              <a:t>서비스 동아리</a:t>
            </a:r>
            <a:endParaRPr lang="en-US" altLang="ko-KR" dirty="0" smtClean="0"/>
          </a:p>
          <a:p>
            <a:r>
              <a:rPr lang="ko-KR" altLang="en-US" dirty="0" smtClean="0"/>
              <a:t>인구 </a:t>
            </a:r>
            <a:r>
              <a:rPr lang="en-US" altLang="ko-KR" dirty="0" smtClean="0"/>
              <a:t>: </a:t>
            </a:r>
            <a:r>
              <a:rPr lang="ko-KR" altLang="en-US" dirty="0" smtClean="0"/>
              <a:t>★★☆☆</a:t>
            </a:r>
            <a:endParaRPr lang="en-US" altLang="ko-KR" dirty="0" smtClean="0"/>
          </a:p>
          <a:p>
            <a:r>
              <a:rPr lang="ko-KR" altLang="en-US" dirty="0" smtClean="0"/>
              <a:t>재정 </a:t>
            </a:r>
            <a:r>
              <a:rPr lang="en-US" altLang="ko-KR" dirty="0" smtClean="0"/>
              <a:t>: </a:t>
            </a:r>
            <a:r>
              <a:rPr lang="ko-KR" altLang="en-US" dirty="0" smtClean="0"/>
              <a:t>★☆☆☆☆</a:t>
            </a:r>
            <a:endParaRPr lang="en-US" altLang="ko-KR" dirty="0"/>
          </a:p>
          <a:p>
            <a:r>
              <a:rPr lang="ko-KR" altLang="en-US" dirty="0" smtClean="0"/>
              <a:t>프로젝트 </a:t>
            </a:r>
            <a:r>
              <a:rPr lang="ko-KR" altLang="en-US" dirty="0" err="1" smtClean="0"/>
              <a:t>팀별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스터디</a:t>
            </a:r>
            <a:r>
              <a:rPr lang="en-US" altLang="ko-KR" dirty="0" smtClean="0"/>
              <a:t>/</a:t>
            </a:r>
            <a:r>
              <a:rPr lang="ko-KR" altLang="en-US" dirty="0" smtClean="0"/>
              <a:t>개발</a:t>
            </a:r>
            <a:r>
              <a:rPr lang="en-US" altLang="ko-KR" dirty="0" smtClean="0"/>
              <a:t>/</a:t>
            </a:r>
            <a:r>
              <a:rPr lang="ko-KR" altLang="en-US" dirty="0" smtClean="0"/>
              <a:t>서비스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엠티</a:t>
            </a:r>
            <a:endParaRPr lang="en-US" altLang="ko-KR" dirty="0" smtClean="0"/>
          </a:p>
          <a:p>
            <a:r>
              <a:rPr lang="ko-KR" altLang="en-US" dirty="0" smtClean="0"/>
              <a:t>운영 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와장</a:t>
            </a:r>
            <a:r>
              <a:rPr lang="en-US" altLang="ko-KR" dirty="0" smtClean="0"/>
              <a:t>/</a:t>
            </a:r>
            <a:r>
              <a:rPr lang="ko-KR" altLang="en-US" dirty="0" err="1" smtClean="0"/>
              <a:t>부와장</a:t>
            </a:r>
            <a:r>
              <a:rPr lang="ko-KR" altLang="en-US" dirty="0" smtClean="0"/>
              <a:t> </a:t>
            </a:r>
            <a:r>
              <a:rPr lang="en-US" altLang="ko-KR" dirty="0" smtClean="0"/>
              <a:t>+ OB</a:t>
            </a:r>
            <a:r>
              <a:rPr lang="ko-KR" altLang="en-US" dirty="0" smtClean="0"/>
              <a:t>지원</a:t>
            </a:r>
            <a:endParaRPr lang="en-US" altLang="ko-KR" dirty="0" smtClean="0"/>
          </a:p>
          <a:p>
            <a:r>
              <a:rPr lang="ko-KR" altLang="en-US" dirty="0" smtClean="0"/>
              <a:t>회원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뭐였더라</a:t>
            </a:r>
            <a:endParaRPr lang="en-US" altLang="ko-KR" dirty="0" smtClean="0"/>
          </a:p>
          <a:p>
            <a:r>
              <a:rPr lang="ko-KR" altLang="en-US" dirty="0" smtClean="0"/>
              <a:t>콩가루가 되기 쉬운 형태라고 생각</a:t>
            </a:r>
            <a:endParaRPr lang="en-US" altLang="ko-KR" dirty="0" smtClean="0"/>
          </a:p>
          <a:p>
            <a:r>
              <a:rPr lang="ko-KR" altLang="en-US" dirty="0" smtClean="0"/>
              <a:t>좀 더 지켜봐야 할 듯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061572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유피넬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자유개발동아리</a:t>
            </a:r>
            <a:endParaRPr lang="en-US" altLang="ko-KR" dirty="0" smtClean="0"/>
          </a:p>
          <a:p>
            <a:r>
              <a:rPr lang="ko-KR" altLang="en-US" dirty="0" smtClean="0"/>
              <a:t>인구 </a:t>
            </a:r>
            <a:r>
              <a:rPr lang="en-US" altLang="ko-KR" dirty="0" smtClean="0"/>
              <a:t>: </a:t>
            </a:r>
            <a:r>
              <a:rPr lang="ko-KR" altLang="en-US" dirty="0" smtClean="0"/>
              <a:t>★★★☆☆☆☆☆</a:t>
            </a:r>
            <a:endParaRPr lang="en-US" altLang="ko-KR" dirty="0" smtClean="0"/>
          </a:p>
          <a:p>
            <a:r>
              <a:rPr lang="ko-KR" altLang="en-US" dirty="0" smtClean="0"/>
              <a:t>재정 </a:t>
            </a:r>
            <a:r>
              <a:rPr lang="en-US" altLang="ko-KR" dirty="0" smtClean="0"/>
              <a:t>: </a:t>
            </a:r>
            <a:r>
              <a:rPr lang="ko-KR" altLang="en-US" dirty="0" smtClean="0"/>
              <a:t>★★★★☆</a:t>
            </a:r>
            <a:endParaRPr lang="en-US" altLang="ko-KR" dirty="0" smtClean="0"/>
          </a:p>
          <a:p>
            <a:r>
              <a:rPr lang="ko-KR" altLang="en-US" dirty="0" smtClean="0"/>
              <a:t>자유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개발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스터디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워크샵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엠티</a:t>
            </a:r>
            <a:endParaRPr lang="en-US" altLang="ko-KR" dirty="0" smtClean="0"/>
          </a:p>
          <a:p>
            <a:r>
              <a:rPr lang="ko-KR" altLang="en-US" dirty="0" smtClean="0"/>
              <a:t>운영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정회원 공화정</a:t>
            </a:r>
            <a:endParaRPr lang="en-US" altLang="ko-KR" dirty="0" smtClean="0"/>
          </a:p>
          <a:p>
            <a:r>
              <a:rPr lang="ko-KR" altLang="en-US" dirty="0" smtClean="0"/>
              <a:t>회원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신입</a:t>
            </a:r>
            <a:r>
              <a:rPr lang="en-US" altLang="ko-KR" dirty="0" smtClean="0"/>
              <a:t>-&gt;</a:t>
            </a:r>
            <a:r>
              <a:rPr lang="ko-KR" altLang="en-US" dirty="0" smtClean="0"/>
              <a:t>준회원</a:t>
            </a:r>
            <a:r>
              <a:rPr lang="en-US" altLang="ko-KR" dirty="0" smtClean="0"/>
              <a:t>-&gt;</a:t>
            </a:r>
            <a:r>
              <a:rPr lang="ko-KR" altLang="en-US" dirty="0" smtClean="0"/>
              <a:t>정회원</a:t>
            </a:r>
            <a:r>
              <a:rPr lang="en-US" altLang="ko-KR" dirty="0" smtClean="0"/>
              <a:t>-&gt;</a:t>
            </a:r>
            <a:r>
              <a:rPr lang="en-US" altLang="ko-KR" dirty="0" smtClean="0"/>
              <a:t>OB</a:t>
            </a:r>
          </a:p>
          <a:p>
            <a:r>
              <a:rPr lang="ko-KR" altLang="en-US" dirty="0" smtClean="0"/>
              <a:t>여러분이 잘 아시겠죠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260208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동아리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사람의 모임</a:t>
            </a:r>
            <a:endParaRPr lang="en-US" altLang="ko-KR" dirty="0" smtClean="0"/>
          </a:p>
          <a:p>
            <a:r>
              <a:rPr lang="ko-KR" altLang="en-US" dirty="0" smtClean="0"/>
              <a:t>개뿔</a:t>
            </a:r>
            <a:endParaRPr lang="en-US" altLang="ko-KR" dirty="0" smtClean="0"/>
          </a:p>
          <a:p>
            <a:r>
              <a:rPr lang="ko-KR" altLang="en-US" dirty="0" smtClean="0"/>
              <a:t>특별한 개인이 나머지를 끌고 가는 단체</a:t>
            </a:r>
            <a:endParaRPr lang="en-US" altLang="ko-KR" dirty="0" smtClean="0"/>
          </a:p>
          <a:p>
            <a:r>
              <a:rPr lang="ko-KR" altLang="en-US" dirty="0" smtClean="0"/>
              <a:t>조별과제</a:t>
            </a:r>
            <a:r>
              <a:rPr lang="en-US" altLang="ko-KR" dirty="0" smtClean="0"/>
              <a:t>?</a:t>
            </a:r>
          </a:p>
          <a:p>
            <a:r>
              <a:rPr lang="ko-KR" altLang="en-US" dirty="0" smtClean="0"/>
              <a:t>사람 셋 이상 모아놓으면 다 거기서 거기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=&gt; </a:t>
            </a:r>
            <a:r>
              <a:rPr lang="ko-KR" altLang="en-US" dirty="0" smtClean="0"/>
              <a:t>특별한 개인들을 모으자</a:t>
            </a:r>
            <a:r>
              <a:rPr lang="en-US" altLang="ko-KR" dirty="0" smtClean="0"/>
              <a:t>/</a:t>
            </a:r>
            <a:r>
              <a:rPr lang="ko-KR" altLang="en-US" dirty="0" smtClean="0"/>
              <a:t>만들자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877271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잘 </a:t>
            </a:r>
            <a:r>
              <a:rPr lang="ko-KR" altLang="en-US" dirty="0" smtClean="0"/>
              <a:t>굴러가려면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ko-KR" altLang="en-US" dirty="0" smtClean="0"/>
              <a:t>의욕 있는 사람이 많다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이러면 망하기 쉽지 않음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스눕스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유피넬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pPr marL="514350" indent="-514350">
              <a:buFont typeface="+mj-lt"/>
              <a:buAutoNum type="arabicPeriod"/>
            </a:pPr>
            <a:r>
              <a:rPr lang="ko-KR" altLang="en-US" dirty="0" smtClean="0"/>
              <a:t>동기 부여가 안정적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유피넬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바쿠스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pPr marL="514350" indent="-514350">
              <a:buFont typeface="+mj-lt"/>
              <a:buAutoNum type="arabicPeriod"/>
            </a:pPr>
            <a:r>
              <a:rPr lang="ko-KR" altLang="en-US" dirty="0" err="1" smtClean="0"/>
              <a:t>이도저도</a:t>
            </a:r>
            <a:r>
              <a:rPr lang="ko-KR" altLang="en-US" dirty="0" smtClean="0"/>
              <a:t> 아니다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가디언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0" y="2605088"/>
            <a:ext cx="6096000" cy="3571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379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노력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프로젝트 재개</a:t>
            </a:r>
            <a:endParaRPr lang="en-US" altLang="ko-KR" dirty="0" smtClean="0"/>
          </a:p>
          <a:p>
            <a:r>
              <a:rPr lang="ko-KR" altLang="en-US" dirty="0" err="1" smtClean="0"/>
              <a:t>스터디</a:t>
            </a:r>
            <a:r>
              <a:rPr lang="ko-KR" altLang="en-US" dirty="0" smtClean="0"/>
              <a:t> 방향 변경 </a:t>
            </a:r>
            <a:r>
              <a:rPr lang="en-US" altLang="ko-KR" dirty="0" smtClean="0"/>
              <a:t>(</a:t>
            </a:r>
            <a:r>
              <a:rPr lang="ko-KR" altLang="en-US" dirty="0" smtClean="0"/>
              <a:t>실험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어쨌든 최대한 하고 싶은 걸 할 수 있도록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889713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결과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프로젝트 완성</a:t>
            </a:r>
            <a:endParaRPr lang="en-US" altLang="ko-KR" dirty="0" smtClean="0"/>
          </a:p>
          <a:p>
            <a:r>
              <a:rPr lang="ko-KR" altLang="en-US" dirty="0" err="1" smtClean="0"/>
              <a:t>힘듬</a:t>
            </a:r>
            <a:endParaRPr lang="en-US" altLang="ko-KR" dirty="0" smtClean="0"/>
          </a:p>
          <a:p>
            <a:r>
              <a:rPr lang="ko-KR" altLang="en-US" dirty="0" smtClean="0"/>
              <a:t>일단 내가 바쁨</a:t>
            </a:r>
            <a:endParaRPr lang="en-US" altLang="ko-KR" dirty="0" smtClean="0"/>
          </a:p>
          <a:p>
            <a:r>
              <a:rPr lang="ko-KR" altLang="en-US" dirty="0" err="1" smtClean="0"/>
              <a:t>ㅈ같은</a:t>
            </a:r>
            <a:r>
              <a:rPr lang="ko-KR" altLang="en-US" dirty="0" smtClean="0"/>
              <a:t> 학습곡선</a:t>
            </a:r>
            <a:endParaRPr lang="en-US" altLang="ko-KR" dirty="0" smtClean="0"/>
          </a:p>
          <a:p>
            <a:r>
              <a:rPr lang="ko-KR" altLang="en-US" dirty="0" smtClean="0"/>
              <a:t>나도 잘 못함</a:t>
            </a:r>
            <a:endParaRPr lang="en-US" altLang="ko-KR" dirty="0" smtClean="0"/>
          </a:p>
          <a:p>
            <a:r>
              <a:rPr lang="ko-KR" altLang="en-US" dirty="0" smtClean="0"/>
              <a:t>이제 곧 끝남</a:t>
            </a:r>
            <a:endParaRPr lang="en-US" altLang="ko-KR" dirty="0"/>
          </a:p>
          <a:p>
            <a:r>
              <a:rPr lang="ko-KR" altLang="en-US" dirty="0" smtClean="0"/>
              <a:t>젠장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101702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초기 생각 </a:t>
            </a:r>
            <a:r>
              <a:rPr lang="en-US" altLang="ko-KR" dirty="0" smtClean="0"/>
              <a:t>:</a:t>
            </a:r>
            <a:r>
              <a:rPr lang="ko-KR" altLang="en-US" dirty="0" smtClean="0"/>
              <a:t> </a:t>
            </a:r>
            <a:r>
              <a:rPr lang="en-US" altLang="ko-KR" dirty="0" smtClean="0"/>
              <a:t>“</a:t>
            </a:r>
            <a:r>
              <a:rPr lang="ko-KR" altLang="en-US" dirty="0" smtClean="0"/>
              <a:t>열심히 할 사람만 남아서 하면 잘 되겠지</a:t>
            </a:r>
            <a:r>
              <a:rPr lang="en-US" altLang="ko-KR" dirty="0" smtClean="0"/>
              <a:t>”</a:t>
            </a:r>
          </a:p>
          <a:p>
            <a:pPr marL="0" indent="0">
              <a:buNone/>
            </a:pPr>
            <a:r>
              <a:rPr lang="en-US" altLang="ko-KR" dirty="0" smtClean="0"/>
              <a:t>	=&gt; </a:t>
            </a:r>
            <a:r>
              <a:rPr lang="ko-KR" altLang="en-US" dirty="0" smtClean="0"/>
              <a:t>멸망의 위기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열심히 할 수 있도록 흥미유도</a:t>
            </a:r>
            <a:r>
              <a:rPr lang="en-US" altLang="ko-KR" dirty="0" smtClean="0"/>
              <a:t>/</a:t>
            </a:r>
            <a:r>
              <a:rPr lang="ko-KR" altLang="en-US" dirty="0" smtClean="0"/>
              <a:t>동기부여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활동 보조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결국 전도랑 같다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스터디</a:t>
            </a:r>
            <a:r>
              <a:rPr lang="en-US" altLang="ko-KR" dirty="0" smtClean="0"/>
              <a:t>, </a:t>
            </a:r>
            <a:r>
              <a:rPr lang="ko-KR" altLang="en-US" dirty="0" smtClean="0"/>
              <a:t>아이디어 </a:t>
            </a:r>
            <a:r>
              <a:rPr lang="ko-KR" altLang="en-US" dirty="0" err="1" smtClean="0"/>
              <a:t>제안회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대회 개최 등등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구체적인 방법은 동아리마다 다를 </a:t>
            </a:r>
            <a:r>
              <a:rPr lang="ko-KR" altLang="en-US" dirty="0" smtClean="0"/>
              <a:t>것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724396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끗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err="1" smtClean="0"/>
              <a:t>종강하고싶다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79790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426</Words>
  <Application>Microsoft Office PowerPoint</Application>
  <PresentationFormat>와이드스크린</PresentationFormat>
  <Paragraphs>116</Paragraphs>
  <Slides>18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1" baseType="lpstr">
      <vt:lpstr>맑은 고딕</vt:lpstr>
      <vt:lpstr>Arial</vt:lpstr>
      <vt:lpstr>Office 테마</vt:lpstr>
      <vt:lpstr>주마등</vt:lpstr>
      <vt:lpstr>주마등</vt:lpstr>
      <vt:lpstr>주마등</vt:lpstr>
      <vt:lpstr>What</vt:lpstr>
      <vt:lpstr>발표 목적</vt:lpstr>
      <vt:lpstr>컴퓨터공학부 동아리</vt:lpstr>
      <vt:lpstr>동아리의 요소</vt:lpstr>
      <vt:lpstr>가디언</vt:lpstr>
      <vt:lpstr>바쿠스</vt:lpstr>
      <vt:lpstr>스눕스</vt:lpstr>
      <vt:lpstr>와플스튜디오</vt:lpstr>
      <vt:lpstr>유피넬</vt:lpstr>
      <vt:lpstr>동아리</vt:lpstr>
      <vt:lpstr>잘 굴러가려면?</vt:lpstr>
      <vt:lpstr>노력</vt:lpstr>
      <vt:lpstr>결과</vt:lpstr>
      <vt:lpstr>결론</vt:lpstr>
      <vt:lpstr>끗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Grand Slam</dc:title>
  <dc:creator>syjkdj@naver.com</dc:creator>
  <cp:lastModifiedBy>syjkdj@naver.com</cp:lastModifiedBy>
  <cp:revision>14</cp:revision>
  <dcterms:created xsi:type="dcterms:W3CDTF">2015-10-10T05:45:40Z</dcterms:created>
  <dcterms:modified xsi:type="dcterms:W3CDTF">2015-10-10T08:58:10Z</dcterms:modified>
</cp:coreProperties>
</file>