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6" d="100"/>
          <a:sy n="96" d="100"/>
        </p:scale>
        <p:origin x="13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48262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3846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2925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4559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6992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2758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5906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178719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01778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2341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66FF0A-751D-4C91-8BD0-111008DC9E3C}" type="datetimeFigureOut">
              <a:rPr lang="ko-KR" altLang="en-US" smtClean="0"/>
              <a:t>2015-08-15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1F8C41-C5C3-49A5-9648-A0592457B2E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8342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Gestalt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234219"/>
          </a:xfrm>
        </p:spPr>
        <p:txBody>
          <a:bodyPr>
            <a:normAutofit/>
          </a:bodyPr>
          <a:lstStyle/>
          <a:p>
            <a:r>
              <a:rPr lang="en-US" altLang="ko-KR" dirty="0" err="1" smtClean="0"/>
              <a:t>UPnL</a:t>
            </a:r>
            <a:endParaRPr lang="en-US" altLang="ko-KR" dirty="0" smtClean="0"/>
          </a:p>
          <a:p>
            <a:r>
              <a:rPr lang="ko-KR" altLang="en-US" dirty="0" smtClean="0"/>
              <a:t>창배성 </a:t>
            </a:r>
            <a:r>
              <a:rPr lang="en-US" altLang="ko-KR" dirty="0" smtClean="0"/>
              <a:t>A.K.A. Mappy The Kat</a:t>
            </a:r>
          </a:p>
          <a:p>
            <a:r>
              <a:rPr lang="en-US" altLang="ko-KR" dirty="0" smtClean="0"/>
              <a:t>@</a:t>
            </a:r>
            <a:r>
              <a:rPr lang="en-US" altLang="ko-KR" dirty="0" err="1" smtClean="0"/>
              <a:t>Job_Kat</a:t>
            </a:r>
            <a:endParaRPr lang="en-US" altLang="ko-KR" dirty="0" smtClean="0"/>
          </a:p>
          <a:p>
            <a:r>
              <a:rPr lang="en-US" altLang="ko-KR" dirty="0" smtClean="0"/>
              <a:t>2015. 08. 15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3667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게슈탈트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인간의 인지는 </a:t>
            </a:r>
            <a:r>
              <a:rPr lang="ko-KR" altLang="ko-KR" dirty="0" smtClean="0"/>
              <a:t>부분이나 요소의 집합이</a:t>
            </a:r>
            <a:r>
              <a:rPr lang="en-US" altLang="ko-KR" dirty="0"/>
              <a:t> </a:t>
            </a:r>
            <a:r>
              <a:rPr lang="ko-KR" altLang="ko-KR" dirty="0" smtClean="0"/>
              <a:t>아니라</a:t>
            </a:r>
            <a:endParaRPr lang="en-US" altLang="ko-KR" dirty="0" smtClean="0"/>
          </a:p>
          <a:p>
            <a:r>
              <a:rPr lang="ko-KR" altLang="ko-KR" dirty="0" smtClean="0"/>
              <a:t>전체성이나 구조에 중점을 두고 파악한다</a:t>
            </a:r>
            <a:endParaRPr lang="en-US" altLang="ko-KR" dirty="0" smtClean="0"/>
          </a:p>
          <a:p>
            <a:r>
              <a:rPr lang="ko-KR" altLang="en-US" dirty="0" smtClean="0"/>
              <a:t>전체는 부분의 합이 아님</a:t>
            </a:r>
            <a:endParaRPr lang="en-US" altLang="ko-KR" dirty="0" smtClean="0"/>
          </a:p>
          <a:p>
            <a:r>
              <a:rPr lang="ko-KR" altLang="en-US" dirty="0" smtClean="0"/>
              <a:t>유사성 </a:t>
            </a:r>
            <a:r>
              <a:rPr lang="en-US" altLang="ko-KR" dirty="0" smtClean="0"/>
              <a:t>/ </a:t>
            </a:r>
            <a:r>
              <a:rPr lang="ko-KR" altLang="en-US" dirty="0" smtClean="0"/>
              <a:t>근접성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연속성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완결성 </a:t>
            </a:r>
            <a:r>
              <a:rPr lang="en-US" altLang="ko-KR" dirty="0" smtClean="0"/>
              <a:t>/ </a:t>
            </a:r>
            <a:r>
              <a:rPr lang="ko-KR" altLang="en-US" dirty="0" smtClean="0"/>
              <a:t>공통성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8386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게슈탈트</a:t>
            </a:r>
            <a:r>
              <a:rPr lang="ko-KR" altLang="en-US" dirty="0" smtClean="0"/>
              <a:t> 붕괴현상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과도한 </a:t>
            </a:r>
            <a:r>
              <a:rPr lang="ko-KR" altLang="en-US" dirty="0" err="1" smtClean="0"/>
              <a:t>게슈탈트의</a:t>
            </a:r>
            <a:r>
              <a:rPr lang="ko-KR" altLang="en-US" dirty="0" smtClean="0"/>
              <a:t> 주입으로 인해서</a:t>
            </a:r>
            <a:endParaRPr lang="en-US" altLang="ko-KR" dirty="0" smtClean="0"/>
          </a:p>
          <a:p>
            <a:r>
              <a:rPr lang="ko-KR" altLang="en-US" dirty="0" smtClean="0"/>
              <a:t>사람이 가지고 있던 </a:t>
            </a:r>
            <a:r>
              <a:rPr lang="ko-KR" altLang="en-US" dirty="0" err="1" smtClean="0"/>
              <a:t>게슈탈트가</a:t>
            </a:r>
            <a:r>
              <a:rPr lang="ko-KR" altLang="en-US" dirty="0" smtClean="0"/>
              <a:t> 붕괴함</a:t>
            </a:r>
            <a:endParaRPr lang="en-US" altLang="ko-KR" dirty="0" smtClean="0"/>
          </a:p>
          <a:p>
            <a:r>
              <a:rPr lang="ko-KR" altLang="en-US" dirty="0" smtClean="0"/>
              <a:t>은 도시전설</a:t>
            </a:r>
            <a:endParaRPr lang="en-US" altLang="ko-KR" dirty="0" smtClean="0"/>
          </a:p>
          <a:p>
            <a:r>
              <a:rPr lang="ko-KR" altLang="en-US" dirty="0" err="1" smtClean="0"/>
              <a:t>게슈탈트</a:t>
            </a:r>
            <a:r>
              <a:rPr lang="ko-KR" altLang="en-US" dirty="0" smtClean="0"/>
              <a:t> 자체는 도시전설이 아님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58147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↑↑↓↓</a:t>
            </a:r>
            <a:r>
              <a:rPr lang="ko-KR" altLang="en-US" dirty="0" smtClean="0"/>
              <a:t>←→</a:t>
            </a:r>
            <a:r>
              <a:rPr lang="ko-KR" altLang="en-US" dirty="0" smtClean="0"/>
              <a:t>←→</a:t>
            </a:r>
            <a:r>
              <a:rPr lang="en-US" altLang="ko-KR" dirty="0" smtClean="0"/>
              <a:t>BA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strike="sngStrike" dirty="0" smtClean="0"/>
              <a:t>Enemy Controller</a:t>
            </a:r>
          </a:p>
          <a:p>
            <a:r>
              <a:rPr lang="ko-KR" altLang="en-US" dirty="0" smtClean="0"/>
              <a:t>화살표를 무의식적으로 방향으로 인지함</a:t>
            </a:r>
            <a:endParaRPr lang="en-US" altLang="ko-KR" dirty="0" smtClean="0"/>
          </a:p>
          <a:p>
            <a:r>
              <a:rPr lang="ko-KR" altLang="en-US" dirty="0" smtClean="0"/>
              <a:t>비슷한 구조의 사물들도 전부 방향으로 인지하지 않을까</a:t>
            </a:r>
            <a:endParaRPr lang="en-US" altLang="ko-KR" dirty="0" smtClean="0"/>
          </a:p>
          <a:p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798414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게슈탈트를</a:t>
            </a:r>
            <a:r>
              <a:rPr lang="ko-KR" altLang="en-US" dirty="0" smtClean="0"/>
              <a:t> 붕괴시켜 보자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그냥 막 집어넣어보자</a:t>
            </a:r>
            <a:endParaRPr lang="en-US" altLang="ko-KR" dirty="0" smtClean="0"/>
          </a:p>
          <a:p>
            <a:r>
              <a:rPr lang="ko-KR" altLang="en-US" dirty="0" smtClean="0"/>
              <a:t>가끔 함정도 넣어보자</a:t>
            </a:r>
            <a:endParaRPr lang="en-US" altLang="ko-KR" dirty="0" smtClean="0"/>
          </a:p>
          <a:p>
            <a:r>
              <a:rPr lang="ko-KR" altLang="en-US" dirty="0" smtClean="0"/>
              <a:t>유저의 시선을 괴롭혀 보자</a:t>
            </a:r>
            <a:endParaRPr lang="en-US" altLang="ko-KR" dirty="0" smtClean="0"/>
          </a:p>
          <a:p>
            <a:r>
              <a:rPr lang="ko-KR" altLang="en-US" dirty="0" err="1" smtClean="0"/>
              <a:t>붕괴할때까지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5914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만들어 봅시다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So Simple</a:t>
            </a:r>
          </a:p>
          <a:p>
            <a:r>
              <a:rPr lang="ko-KR" altLang="en-US" dirty="0" smtClean="0"/>
              <a:t>위 아래를 구별할 수 있는 사물을 마구잡이로 집어넣은 다음에</a:t>
            </a:r>
            <a:endParaRPr lang="en-US" altLang="ko-KR" dirty="0" smtClean="0"/>
          </a:p>
          <a:p>
            <a:r>
              <a:rPr lang="ko-KR" altLang="en-US" dirty="0" smtClean="0"/>
              <a:t>유저에게 인지하게 시킴</a:t>
            </a:r>
            <a:endParaRPr lang="en-US" altLang="ko-KR" dirty="0" smtClean="0"/>
          </a:p>
          <a:p>
            <a:r>
              <a:rPr lang="ko-KR" altLang="en-US" dirty="0"/>
              <a:t>끗</a:t>
            </a:r>
          </a:p>
        </p:txBody>
      </p:sp>
    </p:spTree>
    <p:extLst>
      <p:ext uri="{BB962C8B-B14F-4D97-AF65-F5344CB8AC3E}">
        <p14:creationId xmlns:p14="http://schemas.microsoft.com/office/powerpoint/2010/main" val="9127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만들어 봅시다</a:t>
            </a:r>
            <a:r>
              <a:rPr lang="en-US" altLang="ko-KR" dirty="0" smtClean="0"/>
              <a:t>(cond.)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유니티로</a:t>
            </a:r>
            <a:r>
              <a:rPr lang="ko-KR" altLang="en-US" dirty="0" smtClean="0"/>
              <a:t> 광속 개발</a:t>
            </a:r>
            <a:endParaRPr lang="en-US" altLang="ko-KR" dirty="0" smtClean="0"/>
          </a:p>
          <a:p>
            <a:r>
              <a:rPr lang="ko-KR" altLang="en-US" dirty="0" smtClean="0"/>
              <a:t>위 아래로 사물 찍고 키보드 인풋 비교 </a:t>
            </a:r>
            <a:r>
              <a:rPr lang="ko-KR" altLang="en-US" dirty="0" err="1" smtClean="0"/>
              <a:t>만듬</a:t>
            </a:r>
            <a:endParaRPr lang="en-US" altLang="ko-KR" dirty="0" smtClean="0"/>
          </a:p>
          <a:p>
            <a:r>
              <a:rPr lang="en-US" altLang="ko-KR" dirty="0" smtClean="0"/>
              <a:t>30</a:t>
            </a:r>
            <a:r>
              <a:rPr lang="ko-KR" altLang="en-US" dirty="0" smtClean="0"/>
              <a:t>분</a:t>
            </a:r>
            <a:r>
              <a:rPr lang="en-US" altLang="ko-KR" dirty="0" smtClean="0"/>
              <a:t>(…)</a:t>
            </a:r>
          </a:p>
          <a:p>
            <a:r>
              <a:rPr lang="ko-KR" altLang="en-US" dirty="0" smtClean="0"/>
              <a:t>오브젝트를 계속 늘림</a:t>
            </a:r>
            <a:endParaRPr lang="en-US" altLang="ko-KR" dirty="0" smtClean="0"/>
          </a:p>
          <a:p>
            <a:r>
              <a:rPr lang="ko-KR" altLang="en-US" dirty="0" err="1" smtClean="0"/>
              <a:t>스프라이트는</a:t>
            </a:r>
            <a:r>
              <a:rPr lang="ko-KR" altLang="en-US" dirty="0" smtClean="0"/>
              <a:t> 매니저가 리스트 </a:t>
            </a:r>
            <a:r>
              <a:rPr lang="ko-KR" altLang="en-US" dirty="0" err="1" smtClean="0"/>
              <a:t>갖고있다가</a:t>
            </a:r>
            <a:r>
              <a:rPr lang="ko-KR" altLang="en-US" dirty="0" smtClean="0"/>
              <a:t> 알아서 던져줌</a:t>
            </a:r>
            <a:endParaRPr lang="en-US" altLang="ko-KR" dirty="0" smtClean="0"/>
          </a:p>
          <a:p>
            <a:r>
              <a:rPr lang="ko-KR" altLang="en-US" dirty="0" err="1" smtClean="0"/>
              <a:t>유니티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짱이에요</a:t>
            </a:r>
            <a:endParaRPr lang="en-US" altLang="ko-KR" dirty="0" smtClean="0"/>
          </a:p>
          <a:p>
            <a:r>
              <a:rPr lang="ko-KR" altLang="en-US" dirty="0" smtClean="0"/>
              <a:t>오브젝트 위치 예쁘게 배치하느라 </a:t>
            </a:r>
            <a:r>
              <a:rPr lang="ko-KR" altLang="en-US" dirty="0" err="1" smtClean="0"/>
              <a:t>안하던</a:t>
            </a:r>
            <a:r>
              <a:rPr lang="ko-KR" altLang="en-US" dirty="0" smtClean="0"/>
              <a:t> 산수하다 </a:t>
            </a:r>
            <a:r>
              <a:rPr lang="ko-KR" altLang="en-US" dirty="0" err="1" smtClean="0"/>
              <a:t>골머리앓음</a:t>
            </a:r>
            <a:endParaRPr lang="en-US" altLang="ko-KR" dirty="0" smtClean="0"/>
          </a:p>
          <a:p>
            <a:r>
              <a:rPr lang="ko-KR" altLang="en-US" dirty="0"/>
              <a:t>끗</a:t>
            </a:r>
          </a:p>
        </p:txBody>
      </p:sp>
    </p:spTree>
    <p:extLst>
      <p:ext uri="{BB962C8B-B14F-4D97-AF65-F5344CB8AC3E}">
        <p14:creationId xmlns:p14="http://schemas.microsoft.com/office/powerpoint/2010/main" val="243705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스펙의</a:t>
            </a:r>
            <a:r>
              <a:rPr lang="ko-KR" altLang="en-US" dirty="0" smtClean="0"/>
              <a:t> 부재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저게 끗</a:t>
            </a:r>
            <a:endParaRPr lang="en-US" altLang="ko-KR" dirty="0" smtClean="0"/>
          </a:p>
          <a:p>
            <a:r>
              <a:rPr lang="ko-KR" altLang="en-US" dirty="0" smtClean="0"/>
              <a:t>정말 끝입니다</a:t>
            </a:r>
            <a:endParaRPr lang="en-US" altLang="ko-KR" dirty="0" smtClean="0"/>
          </a:p>
          <a:p>
            <a:r>
              <a:rPr lang="en-US" altLang="ko-KR" dirty="0" smtClean="0"/>
              <a:t>1</a:t>
            </a:r>
            <a:r>
              <a:rPr lang="ko-KR" altLang="en-US" dirty="0" smtClean="0"/>
              <a:t>차 완성 </a:t>
            </a:r>
            <a:r>
              <a:rPr lang="en-US" altLang="ko-KR" dirty="0" smtClean="0"/>
              <a:t>: H-38 (…)</a:t>
            </a:r>
          </a:p>
          <a:p>
            <a:r>
              <a:rPr lang="ko-KR" altLang="en-US" dirty="0" smtClean="0"/>
              <a:t>혼자서 </a:t>
            </a:r>
            <a:r>
              <a:rPr lang="en-US" altLang="ko-KR" dirty="0" smtClean="0"/>
              <a:t>4.8</a:t>
            </a:r>
            <a:r>
              <a:rPr lang="ko-KR" altLang="en-US" dirty="0" smtClean="0"/>
              <a:t>시간짜리 </a:t>
            </a:r>
            <a:r>
              <a:rPr lang="ko-KR" altLang="en-US" dirty="0" err="1" smtClean="0"/>
              <a:t>게임잼</a:t>
            </a:r>
            <a:r>
              <a:rPr lang="ko-KR" altLang="en-US" dirty="0" smtClean="0"/>
              <a:t> 함</a:t>
            </a:r>
            <a:endParaRPr lang="en-US" altLang="ko-KR" dirty="0" smtClean="0"/>
          </a:p>
          <a:p>
            <a:r>
              <a:rPr lang="ko-KR" altLang="en-US" dirty="0" smtClean="0"/>
              <a:t>절반은 이미지 구해서 오리고 크기 맞추는 데 보냄</a:t>
            </a:r>
            <a:endParaRPr lang="en-US" altLang="ko-KR" dirty="0" smtClean="0"/>
          </a:p>
          <a:p>
            <a:r>
              <a:rPr lang="ko-KR" altLang="en-US" dirty="0" smtClean="0"/>
              <a:t>화면 가리는 </a:t>
            </a:r>
            <a:r>
              <a:rPr lang="ko-KR" altLang="en-US" dirty="0" err="1" smtClean="0"/>
              <a:t>나루세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미오의</a:t>
            </a:r>
            <a:r>
              <a:rPr lang="ko-KR" altLang="en-US" dirty="0" smtClean="0"/>
              <a:t> 이미지 </a:t>
            </a:r>
            <a:r>
              <a:rPr lang="ko-KR" altLang="en-US" dirty="0" err="1" smtClean="0"/>
              <a:t>구하는게</a:t>
            </a:r>
            <a:r>
              <a:rPr lang="ko-KR" altLang="en-US" dirty="0" smtClean="0"/>
              <a:t> 좀 </a:t>
            </a:r>
            <a:r>
              <a:rPr lang="ko-KR" altLang="en-US" dirty="0" err="1" smtClean="0"/>
              <a:t>오래걸림</a:t>
            </a:r>
            <a:endParaRPr lang="en-US" altLang="ko-KR" dirty="0" smtClean="0"/>
          </a:p>
          <a:p>
            <a:r>
              <a:rPr lang="en-US" altLang="ko-KR" dirty="0" smtClean="0"/>
              <a:t>NSFW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77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사족을 붙이자 </a:t>
            </a:r>
            <a:r>
              <a:rPr lang="ko-KR" altLang="en-US" sz="800" dirty="0" smtClean="0"/>
              <a:t>다리가 아니라 날개도</a:t>
            </a:r>
            <a:endParaRPr lang="ko-KR" altLang="en-US" sz="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err="1" smtClean="0"/>
              <a:t>스코어링</a:t>
            </a:r>
            <a:r>
              <a:rPr lang="ko-KR" altLang="en-US" dirty="0" smtClean="0"/>
              <a:t> 시스템</a:t>
            </a:r>
            <a:endParaRPr lang="en-US" altLang="ko-KR" dirty="0" smtClean="0"/>
          </a:p>
          <a:p>
            <a:r>
              <a:rPr lang="ko-KR" altLang="en-US" dirty="0" smtClean="0"/>
              <a:t>제한시간</a:t>
            </a:r>
            <a:endParaRPr lang="en-US" altLang="ko-KR" dirty="0" smtClean="0"/>
          </a:p>
          <a:p>
            <a:r>
              <a:rPr lang="ko-KR" altLang="en-US" strike="sngStrike" dirty="0" err="1" smtClean="0"/>
              <a:t>눈갱</a:t>
            </a:r>
            <a:r>
              <a:rPr lang="ko-KR" altLang="en-US" dirty="0" smtClean="0"/>
              <a:t> 방해물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초간단</a:t>
            </a:r>
            <a:r>
              <a:rPr lang="ko-KR" altLang="en-US" dirty="0" smtClean="0"/>
              <a:t> 애니메이션</a:t>
            </a:r>
            <a:endParaRPr lang="en-US" altLang="ko-KR" dirty="0" smtClean="0"/>
          </a:p>
          <a:p>
            <a:r>
              <a:rPr lang="ko-KR" altLang="en-US" dirty="0" smtClean="0"/>
              <a:t>별로 </a:t>
            </a:r>
            <a:r>
              <a:rPr lang="ko-KR" altLang="en-US" dirty="0" err="1" smtClean="0"/>
              <a:t>게임성이</a:t>
            </a:r>
            <a:r>
              <a:rPr lang="ko-KR" altLang="en-US" dirty="0" smtClean="0"/>
              <a:t> 강화되지는 않음 </a:t>
            </a:r>
            <a:r>
              <a:rPr lang="ko-KR" altLang="en-US" strike="sngStrike" dirty="0" smtClean="0"/>
              <a:t>게임다워지긴 했다 </a:t>
            </a:r>
            <a:r>
              <a:rPr lang="ko-KR" altLang="en-US" sz="800" strike="sngStrike" dirty="0" smtClean="0"/>
              <a:t>전에도 </a:t>
            </a:r>
            <a:r>
              <a:rPr lang="ko-KR" altLang="en-US" sz="800" strike="sngStrike" dirty="0" err="1" smtClean="0"/>
              <a:t>게임같았다</a:t>
            </a:r>
            <a:endParaRPr lang="en-US" altLang="ko-KR" sz="800" strike="sngStrike" dirty="0" smtClean="0"/>
          </a:p>
          <a:p>
            <a:r>
              <a:rPr lang="ko-KR" altLang="en-US" dirty="0" smtClean="0"/>
              <a:t>중간에 </a:t>
            </a:r>
            <a:r>
              <a:rPr lang="en-US" altLang="ko-KR" strike="sngStrike" dirty="0" smtClean="0"/>
              <a:t>Bad</a:t>
            </a:r>
            <a:r>
              <a:rPr lang="en-US" altLang="ko-KR" dirty="0" smtClean="0"/>
              <a:t> Advisor</a:t>
            </a:r>
            <a:r>
              <a:rPr lang="ko-KR" altLang="en-US" dirty="0" smtClean="0"/>
              <a:t>놀이 함</a:t>
            </a:r>
            <a:endParaRPr lang="en-US" altLang="ko-KR" dirty="0" smtClean="0"/>
          </a:p>
          <a:p>
            <a:r>
              <a:rPr lang="en-US" altLang="ko-KR" dirty="0" smtClean="0"/>
              <a:t>H-30 (…)</a:t>
            </a:r>
            <a:endParaRPr lang="en-US" altLang="ko-KR" dirty="0" smtClean="0"/>
          </a:p>
          <a:p>
            <a:r>
              <a:rPr lang="ko-KR" altLang="en-US" dirty="0" smtClean="0"/>
              <a:t>마피는 생각하는 것을 그만두기로 했다</a:t>
            </a:r>
            <a:endParaRPr lang="en-US" altLang="ko-KR" dirty="0" smtClean="0"/>
          </a:p>
          <a:p>
            <a:r>
              <a:rPr lang="ko-KR" altLang="en-US" dirty="0" smtClean="0"/>
              <a:t>예쁘게 </a:t>
            </a:r>
            <a:r>
              <a:rPr lang="ko-KR" altLang="en-US" dirty="0" err="1" smtClean="0"/>
              <a:t>만드는것은</a:t>
            </a:r>
            <a:r>
              <a:rPr lang="ko-KR" altLang="en-US" dirty="0" smtClean="0"/>
              <a:t> 귀찮아서 그만두었다 </a:t>
            </a:r>
            <a:r>
              <a:rPr lang="ko-KR" altLang="en-US" sz="800" dirty="0" smtClean="0"/>
              <a:t>애초에 예쁘게 만들면 </a:t>
            </a:r>
            <a:r>
              <a:rPr lang="ko-KR" altLang="en-US" sz="800" dirty="0" err="1" smtClean="0"/>
              <a:t>안될것같았다</a:t>
            </a:r>
            <a:endParaRPr lang="en-US" altLang="ko-KR" sz="800" dirty="0" smtClean="0"/>
          </a:p>
          <a:p>
            <a:r>
              <a:rPr lang="en-US" altLang="ko-KR" sz="800" dirty="0" smtClean="0"/>
              <a:t>PT</a:t>
            </a:r>
            <a:r>
              <a:rPr lang="ko-KR" altLang="en-US" sz="800" dirty="0"/>
              <a:t> </a:t>
            </a:r>
            <a:r>
              <a:rPr lang="ko-KR" altLang="en-US" sz="800" dirty="0" smtClean="0"/>
              <a:t>만든 날짜를 보면 얼마나 </a:t>
            </a:r>
            <a:r>
              <a:rPr lang="ko-KR" altLang="en-US" sz="800" dirty="0" err="1" smtClean="0"/>
              <a:t>잉여로웠는지</a:t>
            </a:r>
            <a:r>
              <a:rPr lang="ko-KR" altLang="en-US" sz="800" dirty="0" smtClean="0"/>
              <a:t> 알 수 있다</a:t>
            </a:r>
            <a:endParaRPr lang="ko-KR" altLang="en-US" sz="800" dirty="0"/>
          </a:p>
        </p:txBody>
      </p:sp>
    </p:spTree>
    <p:extLst>
      <p:ext uri="{BB962C8B-B14F-4D97-AF65-F5344CB8AC3E}">
        <p14:creationId xmlns:p14="http://schemas.microsoft.com/office/powerpoint/2010/main" val="392657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z="800" dirty="0" err="1" smtClean="0"/>
              <a:t>저렴한</a:t>
            </a:r>
            <a:r>
              <a:rPr lang="ko-KR" altLang="en-US" dirty="0" err="1" smtClean="0"/>
              <a:t>구성품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895093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씬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시작화면 </a:t>
            </a:r>
            <a:r>
              <a:rPr lang="en-US" altLang="ko-KR" dirty="0" smtClean="0"/>
              <a:t>/ </a:t>
            </a:r>
            <a:r>
              <a:rPr lang="ko-KR" altLang="en-US" dirty="0" smtClean="0"/>
              <a:t>게임화면 </a:t>
            </a:r>
            <a:r>
              <a:rPr lang="en-US" altLang="ko-KR" dirty="0" smtClean="0"/>
              <a:t>/ </a:t>
            </a:r>
            <a:r>
              <a:rPr lang="ko-KR" altLang="en-US" dirty="0" smtClean="0"/>
              <a:t>결과화면</a:t>
            </a:r>
            <a:endParaRPr lang="en-US" altLang="ko-KR" dirty="0" smtClean="0"/>
          </a:p>
          <a:p>
            <a:r>
              <a:rPr lang="ko-KR" altLang="en-US" dirty="0" err="1" smtClean="0"/>
              <a:t>프리팹</a:t>
            </a:r>
            <a:r>
              <a:rPr lang="ko-KR" altLang="en-US" dirty="0" smtClean="0"/>
              <a:t> </a:t>
            </a:r>
            <a:r>
              <a:rPr lang="en-US" altLang="ko-KR" dirty="0" smtClean="0"/>
              <a:t>1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smtClean="0"/>
              <a:t>화살표</a:t>
            </a:r>
            <a:endParaRPr lang="en-US" altLang="ko-KR" dirty="0" smtClean="0"/>
          </a:p>
          <a:p>
            <a:r>
              <a:rPr lang="ko-KR" altLang="en-US" dirty="0" err="1" smtClean="0"/>
              <a:t>스프라이트</a:t>
            </a:r>
            <a:r>
              <a:rPr lang="ko-KR" altLang="en-US" dirty="0" smtClean="0"/>
              <a:t> </a:t>
            </a:r>
            <a:r>
              <a:rPr lang="en-US" altLang="ko-KR" dirty="0" smtClean="0"/>
              <a:t>30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smtClean="0"/>
              <a:t>화살표 </a:t>
            </a:r>
            <a:r>
              <a:rPr lang="en-US" altLang="ko-KR" dirty="0" smtClean="0"/>
              <a:t>25</a:t>
            </a:r>
            <a:r>
              <a:rPr lang="ko-KR" altLang="en-US" dirty="0" smtClean="0"/>
              <a:t>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방해물 </a:t>
            </a:r>
            <a:r>
              <a:rPr lang="en-US" altLang="ko-KR" dirty="0" smtClean="0"/>
              <a:t>3</a:t>
            </a:r>
            <a:r>
              <a:rPr lang="ko-KR" altLang="en-US" dirty="0" smtClean="0"/>
              <a:t>개</a:t>
            </a:r>
            <a:r>
              <a:rPr lang="en-US" altLang="ko-KR" dirty="0" smtClean="0"/>
              <a:t>, </a:t>
            </a:r>
            <a:r>
              <a:rPr lang="ko-KR" altLang="en-US" dirty="0" smtClean="0"/>
              <a:t>흰색 플레인</a:t>
            </a:r>
            <a:r>
              <a:rPr lang="en-US" altLang="ko-KR" dirty="0" smtClean="0"/>
              <a:t>(</a:t>
            </a:r>
            <a:r>
              <a:rPr lang="ko-KR" altLang="en-US" dirty="0" smtClean="0"/>
              <a:t>다용도</a:t>
            </a:r>
            <a:r>
              <a:rPr lang="en-US" altLang="ko-KR" dirty="0" smtClean="0"/>
              <a:t>) 1</a:t>
            </a:r>
            <a:r>
              <a:rPr lang="ko-KR" altLang="en-US" dirty="0" smtClean="0"/>
              <a:t>개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나루세</a:t>
            </a:r>
            <a:r>
              <a:rPr lang="ko-KR" altLang="en-US" dirty="0" smtClean="0"/>
              <a:t> 미오</a:t>
            </a:r>
            <a:endParaRPr lang="en-US" altLang="ko-KR" dirty="0" smtClean="0"/>
          </a:p>
          <a:p>
            <a:r>
              <a:rPr lang="ko-KR" altLang="en-US" dirty="0" smtClean="0"/>
              <a:t>스크립트 </a:t>
            </a:r>
            <a:r>
              <a:rPr lang="en-US" altLang="ko-KR" dirty="0" smtClean="0"/>
              <a:t>4</a:t>
            </a:r>
            <a:r>
              <a:rPr lang="ko-KR" altLang="en-US" dirty="0" smtClean="0"/>
              <a:t>개</a:t>
            </a:r>
            <a:endParaRPr lang="en-US" altLang="ko-KR" dirty="0" smtClean="0"/>
          </a:p>
          <a:p>
            <a:pPr>
              <a:buFontTx/>
              <a:buChar char="-"/>
            </a:pPr>
            <a:r>
              <a:rPr lang="ko-KR" altLang="en-US" dirty="0" smtClean="0"/>
              <a:t>게임시작 </a:t>
            </a:r>
            <a:r>
              <a:rPr lang="en-US" altLang="ko-KR" dirty="0" smtClean="0"/>
              <a:t>/ </a:t>
            </a:r>
            <a:r>
              <a:rPr lang="ko-KR" altLang="en-US" dirty="0" smtClean="0"/>
              <a:t>메인 게임 </a:t>
            </a:r>
            <a:r>
              <a:rPr lang="en-US" altLang="ko-KR" dirty="0" smtClean="0"/>
              <a:t>/ </a:t>
            </a:r>
            <a:r>
              <a:rPr lang="ko-KR" altLang="en-US" dirty="0" smtClean="0"/>
              <a:t>화살표 </a:t>
            </a:r>
            <a:r>
              <a:rPr lang="en-US" altLang="ko-KR" dirty="0" smtClean="0"/>
              <a:t>/ </a:t>
            </a:r>
            <a:r>
              <a:rPr lang="ko-KR" altLang="en-US" dirty="0" smtClean="0"/>
              <a:t>종료화면</a:t>
            </a:r>
            <a:endParaRPr lang="en-US" altLang="ko-KR" dirty="0" smtClean="0"/>
          </a:p>
          <a:p>
            <a:r>
              <a:rPr lang="ko-KR" altLang="en-US" dirty="0" smtClean="0"/>
              <a:t>애니메이션 </a:t>
            </a:r>
            <a:r>
              <a:rPr lang="en-US" altLang="ko-KR" dirty="0" smtClean="0"/>
              <a:t>2</a:t>
            </a:r>
            <a:r>
              <a:rPr lang="ko-KR" altLang="en-US" dirty="0" smtClean="0"/>
              <a:t>종</a:t>
            </a:r>
            <a:endParaRPr lang="en-US" altLang="ko-KR" dirty="0" smtClean="0"/>
          </a:p>
          <a:p>
            <a:pPr marL="0" indent="0">
              <a:buNone/>
            </a:pPr>
            <a:r>
              <a:rPr lang="en-US" altLang="ko-KR" dirty="0" smtClean="0"/>
              <a:t>- </a:t>
            </a:r>
            <a:r>
              <a:rPr lang="ko-KR" altLang="en-US" dirty="0" smtClean="0"/>
              <a:t>화살표 흔들림</a:t>
            </a:r>
            <a:r>
              <a:rPr lang="en-US" altLang="ko-KR" dirty="0" smtClean="0"/>
              <a:t>, </a:t>
            </a:r>
            <a:r>
              <a:rPr lang="ko-KR" altLang="en-US" dirty="0" smtClean="0"/>
              <a:t>방해물 </a:t>
            </a:r>
            <a:r>
              <a:rPr lang="ko-KR" altLang="en-US" dirty="0" err="1" smtClean="0"/>
              <a:t>색변</a:t>
            </a:r>
            <a:r>
              <a:rPr lang="en-US" altLang="ko-KR" dirty="0" smtClean="0"/>
              <a:t>/</a:t>
            </a:r>
            <a:r>
              <a:rPr lang="ko-KR" altLang="en-US" dirty="0" smtClean="0"/>
              <a:t>이동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213199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교훈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단순 명료한 </a:t>
            </a:r>
            <a:r>
              <a:rPr lang="ko-KR" altLang="en-US" dirty="0" err="1" smtClean="0"/>
              <a:t>스펙</a:t>
            </a:r>
            <a:endParaRPr lang="en-US" altLang="ko-KR" dirty="0" smtClean="0"/>
          </a:p>
          <a:p>
            <a:r>
              <a:rPr lang="ko-KR" altLang="en-US" dirty="0" smtClean="0"/>
              <a:t>번개같은 스피드로 광속개발</a:t>
            </a:r>
            <a:endParaRPr lang="en-US" altLang="ko-KR" dirty="0" smtClean="0"/>
          </a:p>
          <a:p>
            <a:r>
              <a:rPr lang="ko-KR" altLang="en-US" dirty="0" err="1" smtClean="0"/>
              <a:t>프로퍼티와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코루틴을</a:t>
            </a:r>
            <a:r>
              <a:rPr lang="ko-KR" altLang="en-US" dirty="0" smtClean="0"/>
              <a:t> 적절히 쓰자 </a:t>
            </a:r>
            <a:r>
              <a:rPr lang="ko-KR" altLang="en-US" sz="800" dirty="0" err="1" smtClean="0"/>
              <a:t>안썼지만</a:t>
            </a:r>
            <a:r>
              <a:rPr lang="ko-KR" altLang="en-US" sz="800" dirty="0" smtClean="0"/>
              <a:t> </a:t>
            </a:r>
            <a:r>
              <a:rPr lang="en-US" altLang="ko-KR" sz="800" dirty="0" err="1" smtClean="0"/>
              <a:t>Linq</a:t>
            </a:r>
            <a:r>
              <a:rPr lang="ko-KR" altLang="en-US" sz="800" dirty="0" smtClean="0"/>
              <a:t>도</a:t>
            </a:r>
            <a:endParaRPr lang="en-US" altLang="ko-KR" sz="800" dirty="0" smtClean="0"/>
          </a:p>
          <a:p>
            <a:r>
              <a:rPr lang="ko-KR" altLang="en-US" dirty="0" err="1" smtClean="0"/>
              <a:t>스펙은</a:t>
            </a:r>
            <a:r>
              <a:rPr lang="ko-KR" altLang="en-US" dirty="0" smtClean="0"/>
              <a:t> 단순하게 잡아도 되지만 확장가능성 있게 잡자</a:t>
            </a:r>
            <a:endParaRPr lang="en-US" altLang="ko-KR" dirty="0" smtClean="0"/>
          </a:p>
          <a:p>
            <a:r>
              <a:rPr lang="ko-KR" altLang="en-US" dirty="0" smtClean="0"/>
              <a:t>스태프로 놀고먹자는 꿈을 </a:t>
            </a:r>
            <a:r>
              <a:rPr lang="en-US" altLang="ko-KR" dirty="0" smtClean="0"/>
              <a:t>70% </a:t>
            </a:r>
            <a:r>
              <a:rPr lang="ko-KR" altLang="en-US" dirty="0" smtClean="0"/>
              <a:t>정도 이룸 </a:t>
            </a:r>
            <a:r>
              <a:rPr lang="ko-KR" altLang="en-US" sz="800" dirty="0" smtClean="0"/>
              <a:t>스태프를 안하고 놀고먹었다</a:t>
            </a:r>
            <a:endParaRPr lang="en-US" altLang="ko-KR" sz="800" dirty="0" smtClean="0"/>
          </a:p>
          <a:p>
            <a:r>
              <a:rPr lang="ko-KR" altLang="en-US" dirty="0" err="1" smtClean="0"/>
              <a:t>솔플</a:t>
            </a:r>
            <a:r>
              <a:rPr lang="en-US" altLang="ko-KR" dirty="0" smtClean="0"/>
              <a:t>, </a:t>
            </a:r>
            <a:r>
              <a:rPr lang="ko-KR" altLang="en-US" dirty="0" smtClean="0"/>
              <a:t>성공적 </a:t>
            </a:r>
            <a:r>
              <a:rPr lang="ko-KR" altLang="en-US" sz="800" dirty="0" smtClean="0"/>
              <a:t>게임은 실패적</a:t>
            </a:r>
            <a:endParaRPr lang="en-US" altLang="ko-KR" sz="800" dirty="0" smtClean="0"/>
          </a:p>
          <a:p>
            <a:r>
              <a:rPr lang="ko-KR" altLang="en-US" dirty="0" err="1" smtClean="0"/>
              <a:t>재밌었다</a:t>
            </a:r>
            <a:endParaRPr lang="en-US" altLang="ko-KR" dirty="0" smtClean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78106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감사합니다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Q&amp;A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4637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394</TotalTime>
  <Words>321</Words>
  <Application>Microsoft Office PowerPoint</Application>
  <PresentationFormat>와이드스크린</PresentationFormat>
  <Paragraphs>77</Paragraphs>
  <Slides>12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5" baseType="lpstr">
      <vt:lpstr>맑은 고딕</vt:lpstr>
      <vt:lpstr>Arial</vt:lpstr>
      <vt:lpstr>Office 테마</vt:lpstr>
      <vt:lpstr>Gestalt</vt:lpstr>
      <vt:lpstr>게슈탈트</vt:lpstr>
      <vt:lpstr>게슈탈트 붕괴현상</vt:lpstr>
      <vt:lpstr>↑↑↓↓←→←→BA</vt:lpstr>
      <vt:lpstr>게슈탈트를 붕괴시켜 보자</vt:lpstr>
      <vt:lpstr>만들어 봅시다</vt:lpstr>
      <vt:lpstr>만들어 봅시다(cond.)</vt:lpstr>
      <vt:lpstr>스펙의 부재</vt:lpstr>
      <vt:lpstr>사족을 붙이자 다리가 아니라 날개도</vt:lpstr>
      <vt:lpstr>저렴한구성품</vt:lpstr>
      <vt:lpstr>교훈</vt:lpstr>
      <vt:lpstr>감사합니다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Gestalt</dc:title>
  <dc:creator>창배성</dc:creator>
  <cp:lastModifiedBy>창배성</cp:lastModifiedBy>
  <cp:revision>21</cp:revision>
  <dcterms:created xsi:type="dcterms:W3CDTF">2015-08-15T08:21:12Z</dcterms:created>
  <dcterms:modified xsi:type="dcterms:W3CDTF">2015-08-15T14:55:31Z</dcterms:modified>
</cp:coreProperties>
</file>