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67" r:id="rId3"/>
    <p:sldId id="257" r:id="rId4"/>
    <p:sldId id="261" r:id="rId5"/>
    <p:sldId id="262" r:id="rId6"/>
    <p:sldId id="264" r:id="rId7"/>
    <p:sldId id="266" r:id="rId8"/>
    <p:sldId id="263" r:id="rId9"/>
    <p:sldId id="265" r:id="rId10"/>
    <p:sldId id="268" r:id="rId11"/>
    <p:sldId id="269" r:id="rId12"/>
    <p:sldId id="259" r:id="rId13"/>
    <p:sldId id="260" r:id="rId14"/>
    <p:sldId id="258" r:id="rId15"/>
    <p:sldId id="270" r:id="rId16"/>
    <p:sldId id="271" r:id="rId17"/>
    <p:sldId id="272" r:id="rId18"/>
    <p:sldId id="275" r:id="rId19"/>
    <p:sldId id="276" r:id="rId20"/>
    <p:sldId id="277" r:id="rId21"/>
    <p:sldId id="278" r:id="rId22"/>
    <p:sldId id="279" r:id="rId23"/>
    <p:sldId id="280" r:id="rId24"/>
    <p:sldId id="313" r:id="rId25"/>
    <p:sldId id="283" r:id="rId26"/>
    <p:sldId id="284" r:id="rId27"/>
    <p:sldId id="285" r:id="rId28"/>
    <p:sldId id="288" r:id="rId29"/>
    <p:sldId id="290" r:id="rId30"/>
    <p:sldId id="289" r:id="rId31"/>
    <p:sldId id="291" r:id="rId32"/>
    <p:sldId id="312" r:id="rId33"/>
    <p:sldId id="311" r:id="rId34"/>
    <p:sldId id="281" r:id="rId35"/>
    <p:sldId id="292" r:id="rId36"/>
    <p:sldId id="282" r:id="rId37"/>
    <p:sldId id="293" r:id="rId38"/>
    <p:sldId id="308" r:id="rId39"/>
    <p:sldId id="309" r:id="rId40"/>
    <p:sldId id="294" r:id="rId41"/>
    <p:sldId id="295" r:id="rId42"/>
    <p:sldId id="296" r:id="rId43"/>
    <p:sldId id="297" r:id="rId44"/>
    <p:sldId id="314" r:id="rId45"/>
    <p:sldId id="315" r:id="rId46"/>
    <p:sldId id="317" r:id="rId47"/>
    <p:sldId id="316" r:id="rId48"/>
    <p:sldId id="318" r:id="rId49"/>
    <p:sldId id="298" r:id="rId50"/>
    <p:sldId id="310" r:id="rId51"/>
    <p:sldId id="299" r:id="rId52"/>
    <p:sldId id="302" r:id="rId53"/>
    <p:sldId id="304" r:id="rId54"/>
    <p:sldId id="305" r:id="rId55"/>
    <p:sldId id="303" r:id="rId56"/>
    <p:sldId id="306" r:id="rId57"/>
    <p:sldId id="301" r:id="rId58"/>
    <p:sldId id="307" r:id="rId59"/>
  </p:sldIdLst>
  <p:sldSz cx="12192000" cy="6858000"/>
  <p:notesSz cx="6858000" cy="9144000"/>
  <p:embeddedFontLst>
    <p:embeddedFont>
      <p:font typeface="나눔바른고딕" panose="020B0603020101020101" pitchFamily="50" charset="-127"/>
      <p:regular r:id="rId60"/>
      <p:bold r:id="rId61"/>
    </p:embeddedFont>
    <p:embeddedFont>
      <p:font typeface="나눔고딕 ExtraBold" panose="020D0904000000000000" pitchFamily="50" charset="-127"/>
      <p:bold r:id="rId6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2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1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204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865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9963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65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653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5576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797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491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804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101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01DD9-FCD3-45C4-8BDD-AE26C8606B89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76776-9488-42FD-AB75-FAEAE12362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26607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GOD EATER </a:t>
            </a:r>
            <a:br>
              <a:rPr lang="en-US" altLang="ko-KR" dirty="0" smtClean="0"/>
            </a:br>
            <a:r>
              <a:rPr lang="en-US" altLang="ko-KR" dirty="0" smtClean="0"/>
              <a:t>Game Review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- 2015 Fall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 -</a:t>
            </a:r>
          </a:p>
          <a:p>
            <a:r>
              <a:rPr lang="en-US" altLang="ko-KR" dirty="0" smtClean="0"/>
              <a:t>-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 </a:t>
            </a:r>
            <a:r>
              <a:rPr lang="ko-KR" altLang="en-US" dirty="0" err="1" smtClean="0"/>
              <a:t>오평석</a:t>
            </a: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338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아까 봤으니 넘어갑니다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040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GOD EATER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2010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반다이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남코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게임즈에서</a:t>
            </a:r>
            <a:r>
              <a:rPr lang="ko-KR" altLang="en-US" dirty="0" smtClean="0"/>
              <a:t> 발매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하이스피드</a:t>
            </a:r>
            <a:r>
              <a:rPr lang="ko-KR" altLang="en-US" dirty="0" smtClean="0"/>
              <a:t> 헌팅 액션 게임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smtClean="0"/>
              <a:t>플랫폼은 </a:t>
            </a:r>
            <a:r>
              <a:rPr lang="en-US" altLang="ko-KR" dirty="0" smtClean="0"/>
              <a:t>PSP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226" y="1690688"/>
            <a:ext cx="2602039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4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특징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기본적으로는 </a:t>
            </a:r>
            <a:r>
              <a:rPr lang="ko-KR" altLang="en-US" dirty="0" err="1" smtClean="0"/>
              <a:t>몬스터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헌터</a:t>
            </a:r>
            <a:r>
              <a:rPr lang="ko-KR" altLang="en-US" dirty="0" smtClean="0"/>
              <a:t> 시리즈의 벤치마킹 작품임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점프가 가능</a:t>
            </a:r>
            <a:endParaRPr lang="en-US" altLang="ko-KR" dirty="0" smtClean="0"/>
          </a:p>
          <a:p>
            <a:r>
              <a:rPr lang="ko-KR" altLang="en-US" dirty="0" smtClean="0"/>
              <a:t>스토리가 있음 </a:t>
            </a:r>
            <a:r>
              <a:rPr lang="en-US" altLang="ko-KR" dirty="0" smtClean="0"/>
              <a:t>(</a:t>
            </a:r>
            <a:r>
              <a:rPr lang="ko-KR" altLang="en-US" dirty="0" smtClean="0"/>
              <a:t>한국 한정으로 중</a:t>
            </a:r>
            <a:r>
              <a:rPr lang="en-US" altLang="ko-KR" dirty="0" smtClean="0"/>
              <a:t>2</a:t>
            </a:r>
            <a:r>
              <a:rPr lang="ko-KR" altLang="en-US" dirty="0" smtClean="0"/>
              <a:t>터 라는 별명이 있음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전투 도중에 무기 변경이 가능 </a:t>
            </a:r>
            <a:r>
              <a:rPr lang="en-US" altLang="ko-KR" dirty="0" smtClean="0"/>
              <a:t>(</a:t>
            </a:r>
            <a:r>
              <a:rPr lang="ko-KR" altLang="en-US" dirty="0" smtClean="0"/>
              <a:t>검 </a:t>
            </a:r>
            <a:r>
              <a:rPr lang="en-US" altLang="ko-KR" dirty="0" smtClean="0"/>
              <a:t>&lt;-&gt;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&lt;-&gt; </a:t>
            </a:r>
            <a:r>
              <a:rPr lang="ko-KR" altLang="en-US" dirty="0" smtClean="0"/>
              <a:t>방패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동료 </a:t>
            </a:r>
            <a:r>
              <a:rPr lang="en-US" altLang="ko-KR" dirty="0" smtClean="0"/>
              <a:t>NPC</a:t>
            </a:r>
            <a:r>
              <a:rPr lang="ko-KR" altLang="en-US" dirty="0" smtClean="0"/>
              <a:t>가 있음 </a:t>
            </a:r>
            <a:r>
              <a:rPr lang="en-US" altLang="ko-KR" dirty="0" smtClean="0"/>
              <a:t>(</a:t>
            </a:r>
            <a:r>
              <a:rPr lang="ko-KR" altLang="en-US" dirty="0" smtClean="0"/>
              <a:t>캐릭터가 스토리에서 차지하는 비중이 높음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/>
              <a:t>등등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1018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플레이</a:t>
            </a:r>
            <a:endParaRPr lang="ko-KR" altLang="en-US" dirty="0"/>
          </a:p>
        </p:txBody>
      </p:sp>
      <p:pic>
        <p:nvPicPr>
          <p:cNvPr id="6" name="『GOD EATER RESURRECTION』 第3弾PV≪TGS2015 Trailer≫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7263" y="1825625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4217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판매량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3650" y="2277269"/>
            <a:ext cx="7124700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48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판매량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43262" y="2086769"/>
            <a:ext cx="5705475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갓이터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GOD EATER (2010, </a:t>
            </a:r>
            <a:r>
              <a:rPr lang="en-US" altLang="ko-KR" dirty="0" err="1" smtClean="0"/>
              <a:t>psp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en-US" altLang="ko-KR" dirty="0" smtClean="0"/>
              <a:t>GOD EATER BURST (2010, </a:t>
            </a:r>
            <a:r>
              <a:rPr lang="en-US" altLang="ko-KR" dirty="0" err="1" smtClean="0"/>
              <a:t>psp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en-US" altLang="ko-KR" dirty="0" smtClean="0"/>
              <a:t>GOD EATER2 (2013, </a:t>
            </a:r>
            <a:r>
              <a:rPr lang="en-US" altLang="ko-KR" dirty="0" err="1" smtClean="0"/>
              <a:t>ps</a:t>
            </a:r>
            <a:r>
              <a:rPr lang="en-US" altLang="ko-KR" dirty="0" smtClean="0"/>
              <a:t> vita, </a:t>
            </a:r>
            <a:r>
              <a:rPr lang="en-US" altLang="ko-KR" dirty="0" err="1" smtClean="0"/>
              <a:t>psp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en-US" altLang="ko-KR" dirty="0" smtClean="0"/>
              <a:t>GOD EATER2 RAGE BURST (2015, ps4, </a:t>
            </a:r>
            <a:r>
              <a:rPr lang="en-US" altLang="ko-KR" dirty="0" err="1" smtClean="0"/>
              <a:t>ps</a:t>
            </a:r>
            <a:r>
              <a:rPr lang="en-US" altLang="ko-KR" dirty="0" smtClean="0"/>
              <a:t> vita)</a:t>
            </a:r>
          </a:p>
          <a:p>
            <a:endParaRPr lang="en-US" altLang="ko-KR" dirty="0"/>
          </a:p>
          <a:p>
            <a:r>
              <a:rPr lang="en-US" altLang="ko-KR" dirty="0" smtClean="0"/>
              <a:t>GOD EATER RESURRECTION (2015, ps4, </a:t>
            </a:r>
            <a:r>
              <a:rPr lang="en-US" altLang="ko-KR" dirty="0" err="1" smtClean="0"/>
              <a:t>ps</a:t>
            </a:r>
            <a:r>
              <a:rPr lang="en-US" altLang="ko-KR" dirty="0" smtClean="0"/>
              <a:t> vita)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0547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애니메이션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갓이터</a:t>
            </a:r>
            <a:r>
              <a:rPr lang="ko-KR" altLang="en-US" dirty="0" smtClean="0"/>
              <a:t> 시리즈 </a:t>
            </a:r>
            <a:r>
              <a:rPr lang="en-US" altLang="ko-KR" dirty="0" smtClean="0"/>
              <a:t>5</a:t>
            </a:r>
            <a:r>
              <a:rPr lang="ko-KR" altLang="en-US" dirty="0" smtClean="0"/>
              <a:t>주년 기념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원작은 </a:t>
            </a:r>
            <a:r>
              <a:rPr lang="en-US" altLang="ko-KR" dirty="0" smtClean="0"/>
              <a:t>GOD EATER(2010)</a:t>
            </a:r>
          </a:p>
          <a:p>
            <a:endParaRPr lang="en-US" altLang="ko-KR" dirty="0"/>
          </a:p>
          <a:p>
            <a:r>
              <a:rPr lang="ko-KR" altLang="en-US" dirty="0" smtClean="0"/>
              <a:t>제작사는 </a:t>
            </a:r>
            <a:r>
              <a:rPr lang="en-US" altLang="ko-KR" dirty="0" err="1" smtClean="0"/>
              <a:t>ufotable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방영은 </a:t>
            </a:r>
            <a:r>
              <a:rPr lang="en-US" altLang="ko-KR" dirty="0" smtClean="0"/>
              <a:t>2015/07 ~ 09 (3</a:t>
            </a:r>
            <a:r>
              <a:rPr lang="ko-KR" altLang="en-US" dirty="0" smtClean="0"/>
              <a:t>분기</a:t>
            </a:r>
            <a:r>
              <a:rPr lang="en-US" altLang="ko-KR" dirty="0" smtClean="0"/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067" y="683740"/>
            <a:ext cx="4185212" cy="589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7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빅뱅이 부릅니다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36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빅뱅이 부릅니다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거짓말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544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GOD EATER </a:t>
            </a:r>
            <a:br>
              <a:rPr lang="en-US" altLang="ko-KR" dirty="0" smtClean="0"/>
            </a:br>
            <a:r>
              <a:rPr lang="en-US" altLang="ko-KR" dirty="0" smtClean="0"/>
              <a:t>Game Review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- 2015 Fall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 -</a:t>
            </a:r>
          </a:p>
          <a:p>
            <a:r>
              <a:rPr lang="en-US" altLang="ko-KR" dirty="0" smtClean="0"/>
              <a:t>-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 </a:t>
            </a:r>
            <a:r>
              <a:rPr lang="ko-KR" altLang="en-US" dirty="0" err="1" smtClean="0"/>
              <a:t>오평석</a:t>
            </a: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75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GOD EATER </a:t>
            </a:r>
            <a:br>
              <a:rPr lang="en-US" altLang="ko-KR" dirty="0" smtClean="0"/>
            </a:br>
            <a:r>
              <a:rPr lang="en-US" altLang="ko-KR" dirty="0" smtClean="0"/>
              <a:t>Game Review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- 2015 Fall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 -</a:t>
            </a:r>
          </a:p>
          <a:p>
            <a:r>
              <a:rPr lang="en-US" altLang="ko-KR" dirty="0" smtClean="0"/>
              <a:t>-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 </a:t>
            </a:r>
            <a:r>
              <a:rPr lang="ko-KR" altLang="en-US" dirty="0" err="1" smtClean="0"/>
              <a:t>오평석</a:t>
            </a: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4" name="곱셈 기호 3"/>
          <p:cNvSpPr/>
          <p:nvPr/>
        </p:nvSpPr>
        <p:spPr>
          <a:xfrm>
            <a:off x="3245708" y="2372497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84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GOD EATER </a:t>
            </a:r>
            <a:br>
              <a:rPr lang="en-US" altLang="ko-KR" dirty="0" smtClean="0"/>
            </a:br>
            <a:r>
              <a:rPr lang="en-US" altLang="ko-KR" dirty="0" smtClean="0"/>
              <a:t>Animation Review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- 2015 Fall </a:t>
            </a:r>
            <a:r>
              <a:rPr lang="en-US" altLang="ko-KR" dirty="0" err="1"/>
              <a:t>UPnL</a:t>
            </a:r>
            <a:r>
              <a:rPr lang="en-US" altLang="ko-KR" dirty="0"/>
              <a:t> Workshop -</a:t>
            </a:r>
          </a:p>
          <a:p>
            <a:r>
              <a:rPr lang="en-US" altLang="ko-KR" dirty="0"/>
              <a:t>- </a:t>
            </a:r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/>
              <a:t>정회원 </a:t>
            </a:r>
            <a:r>
              <a:rPr lang="ko-KR" altLang="en-US" dirty="0" err="1"/>
              <a:t>오평석</a:t>
            </a:r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657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</a:t>
            </a:r>
            <a:endParaRPr lang="ko-KR" altLang="en-US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365" y="3461611"/>
            <a:ext cx="5841270" cy="1079365"/>
          </a:xfrm>
        </p:spPr>
      </p:pic>
    </p:spTree>
    <p:extLst>
      <p:ext uri="{BB962C8B-B14F-4D97-AF65-F5344CB8AC3E}">
        <p14:creationId xmlns:p14="http://schemas.microsoft.com/office/powerpoint/2010/main" val="401263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복선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365" y="3461611"/>
            <a:ext cx="5841270" cy="1079365"/>
          </a:xfrm>
        </p:spPr>
      </p:pic>
    </p:spTree>
    <p:extLst>
      <p:ext uri="{BB962C8B-B14F-4D97-AF65-F5344CB8AC3E}">
        <p14:creationId xmlns:p14="http://schemas.microsoft.com/office/powerpoint/2010/main" val="346158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불길한 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38300" y="3188042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6/28 </a:t>
            </a:r>
          </a:p>
          <a:p>
            <a:pPr algn="ctr"/>
            <a:r>
              <a:rPr lang="ko-KR" altLang="en-US" sz="3600" dirty="0" smtClean="0"/>
              <a:t>선행상영회</a:t>
            </a:r>
            <a:endParaRPr lang="ko-KR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876800" y="3188043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7/5</a:t>
            </a:r>
          </a:p>
          <a:p>
            <a:pPr algn="ctr"/>
            <a:r>
              <a:rPr lang="en-US" altLang="ko-KR" sz="3600" dirty="0" smtClean="0"/>
              <a:t>1</a:t>
            </a:r>
            <a:r>
              <a:rPr lang="ko-KR" altLang="en-US" sz="3600" dirty="0" smtClean="0"/>
              <a:t>화 방송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71539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불길한 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38300" y="3188042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6/28 </a:t>
            </a:r>
          </a:p>
          <a:p>
            <a:pPr algn="ctr"/>
            <a:r>
              <a:rPr lang="ko-KR" altLang="en-US" sz="3600" dirty="0" smtClean="0"/>
              <a:t>선행상영회</a:t>
            </a:r>
            <a:endParaRPr lang="ko-KR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876800" y="3188043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7/5</a:t>
            </a:r>
          </a:p>
          <a:p>
            <a:pPr algn="ctr"/>
            <a:r>
              <a:rPr lang="en-US" altLang="ko-KR" sz="3600" dirty="0" smtClean="0"/>
              <a:t>1</a:t>
            </a:r>
            <a:r>
              <a:rPr lang="ko-KR" altLang="en-US" sz="3600" dirty="0" smtClean="0"/>
              <a:t>화 방송</a:t>
            </a:r>
            <a:endParaRPr lang="ko-KR" altLang="en-US" sz="3600" dirty="0"/>
          </a:p>
        </p:txBody>
      </p:sp>
      <p:sp>
        <p:nvSpPr>
          <p:cNvPr id="6" name="곱셈 기호 5"/>
          <p:cNvSpPr/>
          <p:nvPr/>
        </p:nvSpPr>
        <p:spPr>
          <a:xfrm>
            <a:off x="1288192" y="3083870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39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불길한 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38300" y="3188042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6/28 </a:t>
            </a:r>
          </a:p>
          <a:p>
            <a:pPr algn="ctr"/>
            <a:r>
              <a:rPr lang="ko-KR" altLang="en-US" sz="3600" dirty="0" smtClean="0"/>
              <a:t>선행상영회</a:t>
            </a:r>
            <a:endParaRPr lang="ko-KR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876800" y="3188043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7/5</a:t>
            </a:r>
          </a:p>
          <a:p>
            <a:pPr algn="ctr"/>
            <a:r>
              <a:rPr lang="en-US" altLang="ko-KR" sz="3600" dirty="0" smtClean="0"/>
              <a:t>1</a:t>
            </a:r>
            <a:r>
              <a:rPr lang="ko-KR" altLang="en-US" sz="3600" dirty="0" smtClean="0"/>
              <a:t>화 방송</a:t>
            </a:r>
            <a:endParaRPr lang="en-US" altLang="ko-KR" sz="3600" dirty="0" smtClean="0"/>
          </a:p>
        </p:txBody>
      </p:sp>
      <p:sp>
        <p:nvSpPr>
          <p:cNvPr id="6" name="곱셈 기호 5"/>
          <p:cNvSpPr/>
          <p:nvPr/>
        </p:nvSpPr>
        <p:spPr>
          <a:xfrm>
            <a:off x="1288192" y="3083870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셈 기호 6"/>
          <p:cNvSpPr/>
          <p:nvPr/>
        </p:nvSpPr>
        <p:spPr>
          <a:xfrm>
            <a:off x="4526692" y="3083869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65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불길한 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38300" y="3188042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6/28 </a:t>
            </a:r>
          </a:p>
          <a:p>
            <a:pPr algn="ctr"/>
            <a:r>
              <a:rPr lang="ko-KR" altLang="en-US" sz="3600" dirty="0" smtClean="0"/>
              <a:t>선행상영회</a:t>
            </a:r>
            <a:endParaRPr lang="ko-KR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876800" y="3188043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7/5</a:t>
            </a:r>
          </a:p>
          <a:p>
            <a:pPr algn="ctr"/>
            <a:r>
              <a:rPr lang="en-US" altLang="ko-KR" sz="3600" dirty="0" smtClean="0"/>
              <a:t>1</a:t>
            </a:r>
            <a:r>
              <a:rPr lang="ko-KR" altLang="en-US" sz="3600" dirty="0" smtClean="0"/>
              <a:t>화 방송</a:t>
            </a:r>
            <a:endParaRPr lang="ko-KR" altLang="en-US" sz="3600" dirty="0"/>
          </a:p>
        </p:txBody>
      </p:sp>
      <p:sp>
        <p:nvSpPr>
          <p:cNvPr id="6" name="곱셈 기호 5"/>
          <p:cNvSpPr/>
          <p:nvPr/>
        </p:nvSpPr>
        <p:spPr>
          <a:xfrm>
            <a:off x="1288192" y="3083870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셈 기호 6"/>
          <p:cNvSpPr/>
          <p:nvPr/>
        </p:nvSpPr>
        <p:spPr>
          <a:xfrm>
            <a:off x="4526692" y="3083869"/>
            <a:ext cx="3138616" cy="140867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115300" y="3188042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7/12</a:t>
            </a:r>
          </a:p>
          <a:p>
            <a:pPr algn="ctr"/>
            <a:r>
              <a:rPr lang="en-US" altLang="ko-KR" sz="3600" dirty="0" smtClean="0"/>
              <a:t>1</a:t>
            </a:r>
            <a:r>
              <a:rPr lang="ko-KR" altLang="en-US" sz="3600" dirty="0" smtClean="0"/>
              <a:t>화 방송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05517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주 펑크 내고 나온 </a:t>
            </a:r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667956" cy="2625725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176" y="821691"/>
            <a:ext cx="4667958" cy="26257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096" y="3809048"/>
            <a:ext cx="4667956" cy="26257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5762" y="5272644"/>
            <a:ext cx="3478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+mn-ea"/>
              </a:rPr>
              <a:t>참고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이거 </a:t>
            </a:r>
            <a:r>
              <a:rPr lang="en-US" altLang="ko-KR" dirty="0" smtClean="0">
                <a:latin typeface="+mn-ea"/>
              </a:rPr>
              <a:t>3D </a:t>
            </a:r>
            <a:r>
              <a:rPr lang="ko-KR" altLang="en-US" dirty="0" smtClean="0">
                <a:latin typeface="+mn-ea"/>
              </a:rPr>
              <a:t>애니메이션 아닙니다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483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주 펑크 내고 나온 </a:t>
            </a:r>
            <a:r>
              <a:rPr lang="en-US" altLang="ko-KR" dirty="0"/>
              <a:t>1</a:t>
            </a:r>
            <a:r>
              <a:rPr lang="ko-KR" altLang="en-US" dirty="0"/>
              <a:t>화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사실 전체적으로 보면 나쁘지 않았다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특히 후반부 </a:t>
            </a:r>
            <a:r>
              <a:rPr lang="ko-KR" altLang="en-US" dirty="0" err="1" smtClean="0"/>
              <a:t>씬은</a:t>
            </a:r>
            <a:r>
              <a:rPr lang="ko-KR" altLang="en-US" dirty="0" smtClean="0"/>
              <a:t> 연출은 좋음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문제는 이게 </a:t>
            </a:r>
            <a:r>
              <a:rPr lang="en-US" altLang="ko-KR" dirty="0" smtClean="0"/>
              <a:t>2</a:t>
            </a:r>
            <a:r>
              <a:rPr lang="ko-KR" altLang="en-US" dirty="0" smtClean="0"/>
              <a:t>주 펑크 내고 나온 </a:t>
            </a:r>
            <a:r>
              <a:rPr lang="ko-KR" altLang="en-US" dirty="0" err="1" smtClean="0"/>
              <a:t>ㄱ</a:t>
            </a:r>
            <a:r>
              <a:rPr lang="en-US" altLang="ko-KR" dirty="0" smtClean="0"/>
              <a:t>……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00" y="1690688"/>
            <a:ext cx="543560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96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346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0760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658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9416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5.5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52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5.5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/>
              <a:t>6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화</a:t>
            </a:r>
          </a:p>
        </p:txBody>
      </p:sp>
    </p:spTree>
    <p:extLst>
      <p:ext uri="{BB962C8B-B14F-4D97-AF65-F5344CB8AC3E}">
        <p14:creationId xmlns:p14="http://schemas.microsoft.com/office/powerpoint/2010/main" val="70468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5.5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/>
              <a:t>6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화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7.5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2077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5.5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/>
              <a:t>6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화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7.5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9</a:t>
            </a:r>
            <a:r>
              <a:rPr lang="ko-KR" altLang="en-US" dirty="0" smtClean="0"/>
              <a:t>화</a:t>
            </a:r>
            <a:endParaRPr lang="en-US" altLang="ko-K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그리고 </a:t>
            </a:r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화</a:t>
            </a:r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5.5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/>
              <a:t>6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화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7.5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화</a:t>
            </a:r>
            <a:endParaRPr lang="en-US" altLang="ko-KR" dirty="0" smtClean="0"/>
          </a:p>
          <a:p>
            <a:r>
              <a:rPr lang="en-US" altLang="ko-KR" dirty="0" smtClean="0"/>
              <a:t>9</a:t>
            </a:r>
            <a:r>
              <a:rPr lang="ko-KR" altLang="en-US" dirty="0" smtClean="0"/>
              <a:t>화 </a:t>
            </a:r>
            <a:r>
              <a:rPr lang="en-US" altLang="ko-KR" dirty="0" smtClean="0">
                <a:solidFill>
                  <a:srgbClr val="FF0000"/>
                </a:solidFill>
              </a:rPr>
              <a:t>(END)</a:t>
            </a:r>
            <a:endParaRPr lang="en-US" altLang="ko-K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54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 회수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365" y="3461611"/>
            <a:ext cx="5841270" cy="1079365"/>
          </a:xfrm>
        </p:spPr>
      </p:pic>
    </p:spTree>
    <p:extLst>
      <p:ext uri="{BB962C8B-B14F-4D97-AF65-F5344CB8AC3E}">
        <p14:creationId xmlns:p14="http://schemas.microsoft.com/office/powerpoint/2010/main" val="98425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 회수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365" y="3461611"/>
            <a:ext cx="5841270" cy="1079365"/>
          </a:xfrm>
        </p:spPr>
      </p:pic>
    </p:spTree>
    <p:extLst>
      <p:ext uri="{BB962C8B-B14F-4D97-AF65-F5344CB8AC3E}">
        <p14:creationId xmlns:p14="http://schemas.microsoft.com/office/powerpoint/2010/main" val="403818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055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망했어요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모든 지표가 망했음을 단적으로 나타냄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802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무엇이 문제였을까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분명 괜찮은 장면들도 있었다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</a:t>
            </a:r>
            <a:r>
              <a:rPr lang="en-US" altLang="ko-KR" dirty="0" smtClean="0"/>
              <a:t>3</a:t>
            </a:r>
            <a:r>
              <a:rPr lang="ko-KR" altLang="en-US" dirty="0" smtClean="0"/>
              <a:t>화는 어색한 장면들이 많았음에도 수준급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문제는 이게 전부임 </a:t>
            </a:r>
            <a:r>
              <a:rPr lang="ko-KR" altLang="en-US" dirty="0" err="1" smtClean="0"/>
              <a:t>ㅋ</a:t>
            </a:r>
            <a:endParaRPr lang="ko-KR" altLang="en-US" dirty="0"/>
          </a:p>
        </p:txBody>
      </p:sp>
      <p:pic>
        <p:nvPicPr>
          <p:cNvPr id="5" name="20151010_04480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14925" y="2802533"/>
            <a:ext cx="6238875" cy="350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59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지나치게 정적인 연출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991551"/>
            <a:ext cx="4664075" cy="262218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725" y="2991551"/>
            <a:ext cx="4664075" cy="262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31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지나치게 정적인 연출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991551"/>
            <a:ext cx="4664075" cy="262218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725" y="2991551"/>
            <a:ext cx="4664075" cy="26221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46700" y="3979476"/>
            <a:ext cx="149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88 frame </a:t>
            </a:r>
          </a:p>
          <a:p>
            <a:pPr algn="ctr"/>
            <a:r>
              <a:rPr lang="en-US" altLang="ko-KR" dirty="0" smtClean="0"/>
              <a:t>after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591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지나치게 정적인 연출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991551"/>
            <a:ext cx="4664075" cy="262218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725" y="2991551"/>
            <a:ext cx="4664075" cy="26221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46700" y="3979476"/>
            <a:ext cx="149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3.67</a:t>
            </a:r>
            <a:r>
              <a:rPr lang="en-US" altLang="ko-KR" dirty="0" smtClean="0"/>
              <a:t>s </a:t>
            </a:r>
          </a:p>
          <a:p>
            <a:pPr algn="ctr"/>
            <a:r>
              <a:rPr lang="en-US" altLang="ko-KR" dirty="0" smtClean="0"/>
              <a:t>after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76703" y="5748670"/>
            <a:ext cx="2977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참고사항 </a:t>
            </a:r>
            <a:r>
              <a:rPr lang="en-US" altLang="ko-KR" dirty="0" smtClean="0"/>
              <a:t>: TVA</a:t>
            </a:r>
            <a:r>
              <a:rPr lang="ko-KR" altLang="en-US" dirty="0" smtClean="0"/>
              <a:t>는 보통 </a:t>
            </a:r>
            <a:r>
              <a:rPr lang="en-US" altLang="ko-KR" dirty="0" smtClean="0"/>
              <a:t>24</a:t>
            </a:r>
            <a:r>
              <a:rPr lang="ko-KR" altLang="en-US" dirty="0"/>
              <a:t> </a:t>
            </a:r>
            <a:r>
              <a:rPr lang="en-US" altLang="ko-KR" dirty="0" smtClean="0"/>
              <a:t>fps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169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늘어지는 </a:t>
            </a:r>
            <a:r>
              <a:rPr lang="ko-KR" altLang="en-US" dirty="0" err="1" smtClean="0"/>
              <a:t>전투씬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마치 </a:t>
            </a:r>
            <a:r>
              <a:rPr lang="ko-KR" altLang="en-US" dirty="0" err="1" smtClean="0"/>
              <a:t>턴제</a:t>
            </a:r>
            <a:r>
              <a:rPr lang="ko-KR" altLang="en-US" dirty="0" smtClean="0"/>
              <a:t> 전투를 보는 듯함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이거 원작이 액션 게임인데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525" y="500977"/>
            <a:ext cx="4232275" cy="237942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1525" y="3679440"/>
            <a:ext cx="4227415" cy="23766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01424" y="3015335"/>
            <a:ext cx="3467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주인공은 </a:t>
            </a:r>
            <a:r>
              <a:rPr lang="ko-KR" altLang="en-US" dirty="0" err="1" smtClean="0"/>
              <a:t>휘두르기을</a:t>
            </a:r>
            <a:r>
              <a:rPr lang="en-US" altLang="ko-KR" dirty="0" smtClean="0"/>
              <a:t>(</a:t>
            </a:r>
            <a:r>
              <a:rPr lang="ko-KR" altLang="en-US" dirty="0" smtClean="0"/>
              <a:t>를</a:t>
            </a:r>
            <a:r>
              <a:rPr lang="en-US" altLang="ko-KR" dirty="0" smtClean="0"/>
              <a:t>) </a:t>
            </a:r>
            <a:r>
              <a:rPr lang="ko-KR" altLang="en-US" dirty="0" smtClean="0"/>
              <a:t>사용했다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07300" y="6176963"/>
            <a:ext cx="349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하지만 </a:t>
            </a:r>
            <a:r>
              <a:rPr lang="ko-KR" altLang="en-US" dirty="0" err="1" smtClean="0"/>
              <a:t>오우거테일은</a:t>
            </a:r>
            <a:r>
              <a:rPr lang="ko-KR" altLang="en-US" dirty="0" smtClean="0"/>
              <a:t> 회피하였다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330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특방</a:t>
            </a:r>
            <a:r>
              <a:rPr lang="ko-KR" altLang="en-US" dirty="0" smtClean="0"/>
              <a:t> 퍼레이드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심지어 특별 방송은 자화자찬 방송이었음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54200" y="3874294"/>
            <a:ext cx="8483600" cy="25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567649" y="6089134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원래 계획</a:t>
            </a:r>
            <a:endParaRPr lang="ko-KR" altLang="en-US" dirty="0"/>
          </a:p>
        </p:txBody>
      </p:sp>
      <p:sp>
        <p:nvSpPr>
          <p:cNvPr id="8" name="아래쪽 화살표 7"/>
          <p:cNvSpPr/>
          <p:nvPr/>
        </p:nvSpPr>
        <p:spPr>
          <a:xfrm rot="10800000">
            <a:off x="5854700" y="3874294"/>
            <a:ext cx="482600" cy="2108994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982637" y="4259262"/>
            <a:ext cx="2371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GOD EATER </a:t>
            </a:r>
            <a:r>
              <a:rPr lang="ko-KR" altLang="en-US" dirty="0" smtClean="0"/>
              <a:t>원작 </a:t>
            </a:r>
            <a:r>
              <a:rPr lang="ko-KR" altLang="en-US" dirty="0" err="1" smtClean="0"/>
              <a:t>엔딩</a:t>
            </a:r>
            <a:endParaRPr lang="ko-KR" altLang="en-US" dirty="0"/>
          </a:p>
        </p:txBody>
      </p:sp>
      <p:sp>
        <p:nvSpPr>
          <p:cNvPr id="10" name="아래쪽 화살표 9"/>
          <p:cNvSpPr/>
          <p:nvPr/>
        </p:nvSpPr>
        <p:spPr>
          <a:xfrm rot="11700000">
            <a:off x="4406899" y="3925165"/>
            <a:ext cx="482600" cy="210899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844679" y="6050438"/>
            <a:ext cx="732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현실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8199" y="3816628"/>
            <a:ext cx="927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/>
              <a:t>스토리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677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참고로 게임 원작에서 주인공은</a:t>
            </a:r>
            <a:r>
              <a:rPr lang="en-US" altLang="ko-KR" dirty="0" smtClean="0"/>
              <a:t>…</a:t>
            </a:r>
          </a:p>
          <a:p>
            <a:pPr lvl="1"/>
            <a:r>
              <a:rPr lang="ko-KR" altLang="en-US" dirty="0" smtClean="0"/>
              <a:t>일단 키</a:t>
            </a:r>
            <a:r>
              <a:rPr lang="en-US" altLang="ko-KR" dirty="0" smtClean="0"/>
              <a:t>(key) </a:t>
            </a:r>
            <a:r>
              <a:rPr lang="ko-KR" altLang="en-US" dirty="0" smtClean="0"/>
              <a:t>캐릭터는 아님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후반부 잠깐 활약함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외양 모두 변경 가능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따라서 주인공 설정은 자유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175" y="376238"/>
            <a:ext cx="4619625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4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주인공은 거점 외부에서 온 인물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갓이터</a:t>
            </a:r>
            <a:r>
              <a:rPr lang="ko-KR" altLang="en-US" dirty="0" smtClean="0"/>
              <a:t> 세계관에서 거점 외부는 막장임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아라가미는</a:t>
            </a:r>
            <a:r>
              <a:rPr lang="ko-KR" altLang="en-US" dirty="0" smtClean="0"/>
              <a:t> 넘쳐나요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싸울 무기도 없어서 </a:t>
            </a:r>
            <a:r>
              <a:rPr lang="ko-KR" altLang="en-US" dirty="0" err="1" smtClean="0"/>
              <a:t>도망다녀야</a:t>
            </a:r>
            <a:r>
              <a:rPr lang="ko-KR" altLang="en-US" dirty="0" smtClean="0"/>
              <a:t>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제대로 먹을 것도 없음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그렇다면 주인공은 어떤 </a:t>
            </a:r>
            <a:r>
              <a:rPr lang="ko-KR" altLang="en-US" dirty="0" err="1" smtClean="0"/>
              <a:t>캐릭일까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175" y="376238"/>
            <a:ext cx="4619625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1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 smtClean="0"/>
              <a:t>&lt; Expected &gt;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514350" indent="-514350">
              <a:buAutoNum type="arabicPeriod"/>
            </a:pPr>
            <a:r>
              <a:rPr lang="ko-KR" altLang="en-US" dirty="0" smtClean="0"/>
              <a:t>식료품이나 물에 대해서 엄청난 집착</a:t>
            </a:r>
            <a:endParaRPr lang="en-US" altLang="ko-KR" dirty="0" smtClean="0"/>
          </a:p>
          <a:p>
            <a:pPr marL="514350" indent="-514350">
              <a:buAutoNum type="arabicPeriod"/>
            </a:pPr>
            <a:endParaRPr lang="en-US" altLang="ko-KR" dirty="0"/>
          </a:p>
          <a:p>
            <a:pPr marL="514350" indent="-514350">
              <a:buAutoNum type="arabicPeriod"/>
            </a:pPr>
            <a:r>
              <a:rPr lang="ko-KR" altLang="en-US" dirty="0" err="1" smtClean="0"/>
              <a:t>생존왕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삶에 대한 집착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175" y="376238"/>
            <a:ext cx="4619625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7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식료품이나 물에 대해서 엄청난 집착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130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식료품이나 물에 대해서 엄청난 집착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8" y="2533752"/>
            <a:ext cx="5130801" cy="288458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559004"/>
            <a:ext cx="5130800" cy="28845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85069" y="5553267"/>
            <a:ext cx="4237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“</a:t>
            </a:r>
            <a:r>
              <a:rPr lang="ko-KR" altLang="en-US" dirty="0" smtClean="0"/>
              <a:t>저 사람들은 식료품을 </a:t>
            </a:r>
            <a:r>
              <a:rPr lang="ko-KR" altLang="en-US" dirty="0" err="1" smtClean="0"/>
              <a:t>배급받고</a:t>
            </a:r>
            <a:r>
              <a:rPr lang="ko-KR" altLang="en-US" dirty="0" smtClean="0"/>
              <a:t> 있는 거야</a:t>
            </a:r>
            <a:r>
              <a:rPr lang="en-US" altLang="ko-KR" dirty="0" smtClean="0"/>
              <a:t>＂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883344" y="5553267"/>
            <a:ext cx="1810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그렇구나</a:t>
            </a:r>
            <a:r>
              <a:rPr lang="en-US" altLang="ko-KR" dirty="0" smtClean="0"/>
              <a:t>…….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66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생존왕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삶에 대한 집착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259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어긋난 주인공 설정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생존왕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삶에 대한 집착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0" y="2533752"/>
            <a:ext cx="5130801" cy="288457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2533751"/>
            <a:ext cx="5130800" cy="28845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3215" y="5553267"/>
            <a:ext cx="2800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에라 모르겠다 돌진 앞으로</a:t>
            </a:r>
            <a:r>
              <a:rPr lang="en-US" altLang="ko-KR" dirty="0" smtClean="0"/>
              <a:t>!!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054866" y="5553267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현실은 </a:t>
            </a:r>
            <a:r>
              <a:rPr lang="ko-KR" altLang="en-US" dirty="0" err="1" smtClean="0"/>
              <a:t>자살왕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587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이 발표를 하게 되었는가</a:t>
            </a:r>
            <a:endParaRPr lang="ko-KR" altLang="en-US" dirty="0"/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15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이 발표를 하게 되었는가</a:t>
            </a:r>
            <a:endParaRPr lang="ko-KR" alt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4575" y="3691731"/>
            <a:ext cx="756285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2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이 발표를 하게 되었는가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637" y="2410619"/>
            <a:ext cx="4276725" cy="3181350"/>
          </a:xfrm>
        </p:spPr>
      </p:pic>
    </p:spTree>
    <p:extLst>
      <p:ext uri="{BB962C8B-B14F-4D97-AF65-F5344CB8AC3E}">
        <p14:creationId xmlns:p14="http://schemas.microsoft.com/office/powerpoint/2010/main" val="98638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ko-KR" altLang="en-US" dirty="0" smtClean="0"/>
              <a:t>만약 자신이</a:t>
            </a:r>
            <a:endParaRPr lang="en-US" altLang="ko-KR" dirty="0" smtClean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6684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ko-KR" altLang="en-US" dirty="0" smtClean="0"/>
              <a:t>만약 자신이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원작을 재미있게 했거나</a:t>
            </a:r>
            <a:endParaRPr lang="en-US" altLang="ko-KR" dirty="0" smtClean="0"/>
          </a:p>
          <a:p>
            <a:r>
              <a:rPr lang="en-US" altLang="ko-KR" dirty="0" err="1" smtClean="0"/>
              <a:t>ufotable</a:t>
            </a:r>
            <a:r>
              <a:rPr lang="en-US" altLang="ko-KR" dirty="0" smtClean="0"/>
              <a:t> </a:t>
            </a:r>
            <a:r>
              <a:rPr lang="ko-KR" altLang="en-US" dirty="0" smtClean="0"/>
              <a:t>주주라면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911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ko-KR" altLang="en-US" dirty="0" smtClean="0"/>
              <a:t>만약 자신이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원작을 재미있게 했거나</a:t>
            </a:r>
            <a:endParaRPr lang="en-US" altLang="ko-KR" dirty="0" smtClean="0"/>
          </a:p>
          <a:p>
            <a:r>
              <a:rPr lang="en-US" altLang="ko-KR" dirty="0" err="1" smtClean="0"/>
              <a:t>ufotable</a:t>
            </a:r>
            <a:r>
              <a:rPr lang="en-US" altLang="ko-KR" dirty="0" smtClean="0"/>
              <a:t> </a:t>
            </a:r>
            <a:r>
              <a:rPr lang="ko-KR" altLang="en-US" dirty="0" smtClean="0"/>
              <a:t>주주라면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4921250" y="2743200"/>
            <a:ext cx="2349500" cy="1117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758112" y="3052921"/>
            <a:ext cx="31083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 smtClean="0"/>
              <a:t>신나게 깝시다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166111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ko-KR" altLang="en-US" dirty="0" smtClean="0"/>
              <a:t>만약 자신이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원작을 재미있게 했거나</a:t>
            </a:r>
            <a:endParaRPr lang="en-US" altLang="ko-KR" dirty="0" smtClean="0"/>
          </a:p>
          <a:p>
            <a:r>
              <a:rPr lang="en-US" altLang="ko-KR" dirty="0" err="1" smtClean="0"/>
              <a:t>ufotable</a:t>
            </a:r>
            <a:r>
              <a:rPr lang="en-US" altLang="ko-KR" dirty="0" smtClean="0"/>
              <a:t> </a:t>
            </a:r>
            <a:r>
              <a:rPr lang="ko-KR" altLang="en-US" dirty="0" smtClean="0"/>
              <a:t>주주라면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smtClean="0"/>
              <a:t>그렇지 않다면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4921250" y="2743200"/>
            <a:ext cx="2349500" cy="1117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758112" y="3052921"/>
            <a:ext cx="31083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 smtClean="0"/>
              <a:t>신나게 깝시다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408483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ko-KR" altLang="en-US" dirty="0" smtClean="0"/>
              <a:t>만약 자신이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원작을 재미있게 했거나</a:t>
            </a:r>
            <a:endParaRPr lang="en-US" altLang="ko-KR" dirty="0" smtClean="0"/>
          </a:p>
          <a:p>
            <a:r>
              <a:rPr lang="en-US" altLang="ko-KR" dirty="0" err="1" smtClean="0"/>
              <a:t>ufotable</a:t>
            </a:r>
            <a:r>
              <a:rPr lang="en-US" altLang="ko-KR" dirty="0" smtClean="0"/>
              <a:t> </a:t>
            </a:r>
            <a:r>
              <a:rPr lang="ko-KR" altLang="en-US" dirty="0" smtClean="0"/>
              <a:t>주주라면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smtClean="0"/>
              <a:t>그렇지 않다면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4921250" y="2743200"/>
            <a:ext cx="2349500" cy="1117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오른쪽 화살표 4"/>
          <p:cNvSpPr/>
          <p:nvPr/>
        </p:nvSpPr>
        <p:spPr>
          <a:xfrm>
            <a:off x="4921250" y="4460081"/>
            <a:ext cx="2349500" cy="1117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758112" y="3052921"/>
            <a:ext cx="31083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 smtClean="0"/>
              <a:t>신나게 깝시다</a:t>
            </a:r>
            <a:endParaRPr lang="ko-KR" altLang="en-US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8385175" y="4834215"/>
            <a:ext cx="185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무관심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6621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403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00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나눔고딕 셋">
      <a:majorFont>
        <a:latin typeface="나눔고딕 ExtraBold"/>
        <a:ea typeface="나눔고딕 ExtraBold"/>
        <a:cs typeface=""/>
      </a:majorFont>
      <a:minorFont>
        <a:latin typeface="나눔바른고딕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716</Words>
  <Application>Microsoft Office PowerPoint</Application>
  <PresentationFormat>와이드스크린</PresentationFormat>
  <Paragraphs>284</Paragraphs>
  <Slides>58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58</vt:i4>
      </vt:variant>
    </vt:vector>
  </HeadingPairs>
  <TitlesOfParts>
    <vt:vector size="62" baseType="lpstr">
      <vt:lpstr>나눔바른고딕</vt:lpstr>
      <vt:lpstr>Arial</vt:lpstr>
      <vt:lpstr>나눔고딕 ExtraBold</vt:lpstr>
      <vt:lpstr>Office Theme</vt:lpstr>
      <vt:lpstr>GOD EATER  Game Review</vt:lpstr>
      <vt:lpstr>발표자 소개</vt:lpstr>
      <vt:lpstr>GOD EATER</vt:lpstr>
      <vt:lpstr>특징</vt:lpstr>
      <vt:lpstr>게임 플레이</vt:lpstr>
      <vt:lpstr>판매량</vt:lpstr>
      <vt:lpstr>판매량</vt:lpstr>
      <vt:lpstr>갓이터 시리즈</vt:lpstr>
      <vt:lpstr>애니메이션</vt:lpstr>
      <vt:lpstr>빅뱅이 부릅니다</vt:lpstr>
      <vt:lpstr>빅뱅이 부릅니다</vt:lpstr>
      <vt:lpstr>GOD EATER  Game Review</vt:lpstr>
      <vt:lpstr>GOD EATER  Game Review</vt:lpstr>
      <vt:lpstr>GOD EATER  Animation Review</vt:lpstr>
      <vt:lpstr>복선</vt:lpstr>
      <vt:lpstr>복선</vt:lpstr>
      <vt:lpstr>불길한 시작</vt:lpstr>
      <vt:lpstr>불길한 시작</vt:lpstr>
      <vt:lpstr>불길한 시작</vt:lpstr>
      <vt:lpstr>불길한 시작</vt:lpstr>
      <vt:lpstr>2주 펑크 내고 나온 1화</vt:lpstr>
      <vt:lpstr>2주 펑크 내고 나온 1화</vt:lpstr>
      <vt:lpstr>그리고 특방 퍼레이드</vt:lpstr>
      <vt:lpstr>그리고 특방 퍼레이드</vt:lpstr>
      <vt:lpstr>그리고 특방 퍼레이드</vt:lpstr>
      <vt:lpstr>그리고 특방 퍼레이드</vt:lpstr>
      <vt:lpstr>그리고 특방 퍼레이드</vt:lpstr>
      <vt:lpstr>그리고 특방 퍼레이드</vt:lpstr>
      <vt:lpstr>그리고 특방 퍼레이드</vt:lpstr>
      <vt:lpstr>그리고 특방 퍼레이드</vt:lpstr>
      <vt:lpstr>그리고 특방 퍼레이드</vt:lpstr>
      <vt:lpstr>복선 회수</vt:lpstr>
      <vt:lpstr>복선 회수</vt:lpstr>
      <vt:lpstr>결말</vt:lpstr>
      <vt:lpstr>결말</vt:lpstr>
      <vt:lpstr>무엇이 문제였을까</vt:lpstr>
      <vt:lpstr>문제점</vt:lpstr>
      <vt:lpstr>문제점</vt:lpstr>
      <vt:lpstr>문제점</vt:lpstr>
      <vt:lpstr>문제점</vt:lpstr>
      <vt:lpstr>문제점</vt:lpstr>
      <vt:lpstr>문제점</vt:lpstr>
      <vt:lpstr>어긋난 주인공 설정</vt:lpstr>
      <vt:lpstr>어긋난 주인공 설정</vt:lpstr>
      <vt:lpstr>어긋난 주인공 설정</vt:lpstr>
      <vt:lpstr>어긋난 주인공 설정</vt:lpstr>
      <vt:lpstr>어긋난 주인공 설정</vt:lpstr>
      <vt:lpstr>어긋난 주인공 설정</vt:lpstr>
      <vt:lpstr>왜 이 발표를 하게 되었는가</vt:lpstr>
      <vt:lpstr>왜 이 발표를 하게 되었는가</vt:lpstr>
      <vt:lpstr>왜 이 발표를 하게 되었는가</vt:lpstr>
      <vt:lpstr>결론</vt:lpstr>
      <vt:lpstr>결론</vt:lpstr>
      <vt:lpstr>결론</vt:lpstr>
      <vt:lpstr>결론</vt:lpstr>
      <vt:lpstr>결론</vt:lpstr>
      <vt:lpstr>감사합니다</vt:lpstr>
      <vt:lpstr>Q&amp;A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EATER  Game Review</dc:title>
  <dc:creator>OhPyeongA</dc:creator>
  <cp:lastModifiedBy>OhPyeongA</cp:lastModifiedBy>
  <cp:revision>24</cp:revision>
  <dcterms:created xsi:type="dcterms:W3CDTF">2015-10-09T17:29:05Z</dcterms:created>
  <dcterms:modified xsi:type="dcterms:W3CDTF">2015-10-10T07:01:52Z</dcterms:modified>
</cp:coreProperties>
</file>