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3" r:id="rId17"/>
    <p:sldId id="271" r:id="rId18"/>
    <p:sldId id="274" r:id="rId19"/>
    <p:sldId id="272" r:id="rId20"/>
    <p:sldId id="275" r:id="rId21"/>
    <p:sldId id="276" r:id="rId22"/>
    <p:sldId id="277" r:id="rId23"/>
    <p:sldId id="278" r:id="rId24"/>
    <p:sldId id="279" r:id="rId25"/>
    <p:sldId id="280" r:id="rId26"/>
    <p:sldId id="282" r:id="rId27"/>
    <p:sldId id="281" r:id="rId2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테마 스타일 2 - 강조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5400" b="1" cap="none" baseline="0">
                <a:effectLst/>
                <a:latin typeface="서울남산체 M" panose="02020603020101020101" pitchFamily="18" charset="-127"/>
                <a:ea typeface="서울남산체 M" panose="02020603020101020101" pitchFamily="18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800" b="1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491730" y="6172200"/>
            <a:ext cx="2012882" cy="365125"/>
          </a:xfrm>
        </p:spPr>
        <p:txBody>
          <a:bodyPr/>
          <a:lstStyle/>
          <a:p>
            <a:fld id="{9FD5FBAC-2753-45D9-AE78-D660962CD0D5}" type="datetimeFigureOut">
              <a:rPr lang="ko-KR" altLang="en-US" smtClean="0"/>
              <a:t>2016-05-05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45522" y="5578475"/>
            <a:ext cx="1459924" cy="669925"/>
          </a:xfrm>
        </p:spPr>
        <p:txBody>
          <a:bodyPr/>
          <a:lstStyle/>
          <a:p>
            <a:fld id="{0685EE5D-361B-4CE4-B3A6-5C3A6858C855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81093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428357"/>
            <a:ext cx="10777984" cy="1196314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1" y="1777285"/>
            <a:ext cx="10777985" cy="4237149"/>
          </a:xfrm>
        </p:spPr>
        <p:txBody>
          <a:bodyPr anchor="t" anchorCtr="0">
            <a:normAutofit/>
          </a:bodyPr>
          <a:lstStyle>
            <a:lvl1pPr marL="285750" indent="-285750">
              <a:buClrTx/>
              <a:buFont typeface="Wingdings" panose="05000000000000000000" pitchFamily="2" charset="2"/>
              <a:buChar char="§"/>
              <a:defRPr sz="3200">
                <a:solidFill>
                  <a:schemeClr val="bg1"/>
                </a:solidFill>
              </a:defRPr>
            </a:lvl1pPr>
            <a:lvl2pPr marL="742950" indent="-285750">
              <a:buClrTx/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</a:defRPr>
            </a:lvl2pPr>
            <a:lvl3pPr marL="1200150" indent="-285750">
              <a:buClrTx/>
              <a:buFont typeface="Wingdings" panose="05000000000000000000" pitchFamily="2" charset="2"/>
              <a:buChar char="§"/>
              <a:defRPr sz="2400">
                <a:solidFill>
                  <a:schemeClr val="bg1"/>
                </a:solidFill>
              </a:defRPr>
            </a:lvl3pPr>
            <a:lvl4pPr marL="1543050" indent="-171450">
              <a:buClrTx/>
              <a:buFont typeface="Wingdings" panose="05000000000000000000" pitchFamily="2" charset="2"/>
              <a:buChar char="§"/>
              <a:defRPr sz="2000">
                <a:solidFill>
                  <a:schemeClr val="bg1"/>
                </a:solidFill>
              </a:defRPr>
            </a:lvl4pPr>
            <a:lvl5pPr marL="2000250" indent="-171450">
              <a:buClrTx/>
              <a:buFont typeface="Wingdings" panose="05000000000000000000" pitchFamily="2" charset="2"/>
              <a:buChar char="§"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16924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5FBAC-2753-45D9-AE78-D660962CD0D5}" type="datetimeFigureOut">
              <a:rPr lang="ko-KR" altLang="en-US" smtClean="0"/>
              <a:t>2016-05-05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5EE5D-361B-4CE4-B3A6-5C3A6858C8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00818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321734"/>
            <a:ext cx="8534400" cy="150706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2192867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70033" y="2192868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5FBAC-2753-45D9-AE78-D660962CD0D5}" type="datetimeFigureOut">
              <a:rPr lang="ko-KR" altLang="en-US" smtClean="0"/>
              <a:t>2016-05-05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5EE5D-361B-4CE4-B3A6-5C3A6858C8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70156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5FBAC-2753-45D9-AE78-D660962CD0D5}" type="datetimeFigureOut">
              <a:rPr lang="ko-KR" altLang="en-US" smtClean="0"/>
              <a:t>2016-05-05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5EE5D-361B-4CE4-B3A6-5C3A6858C8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25153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5FBAC-2753-45D9-AE78-D660962CD0D5}" type="datetimeFigureOut">
              <a:rPr lang="ko-KR" altLang="en-US" smtClean="0"/>
              <a:t>2016-05-05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5EE5D-361B-4CE4-B3A6-5C3A6858C8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8127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5FBAC-2753-45D9-AE78-D660962CD0D5}" type="datetimeFigureOut">
              <a:rPr lang="ko-KR" altLang="en-US" smtClean="0"/>
              <a:t>2016-05-05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5EE5D-361B-4CE4-B3A6-5C3A6858C8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0754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5FBAC-2753-45D9-AE78-D660962CD0D5}" type="datetimeFigureOut">
              <a:rPr lang="ko-KR" altLang="en-US" smtClean="0"/>
              <a:t>2016-05-05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5EE5D-361B-4CE4-B3A6-5C3A6858C8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53811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5FBAC-2753-45D9-AE78-D660962CD0D5}" type="datetimeFigureOut">
              <a:rPr lang="ko-KR" altLang="en-US" smtClean="0"/>
              <a:t>2016-05-05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5EE5D-361B-4CE4-B3A6-5C3A6858C8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11834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파노라마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5FBAC-2753-45D9-AE78-D660962CD0D5}" type="datetimeFigureOut">
              <a:rPr lang="ko-KR" altLang="en-US" smtClean="0"/>
              <a:t>2016-05-05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5EE5D-361B-4CE4-B3A6-5C3A6858C8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43169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5FBAC-2753-45D9-AE78-D660962CD0D5}" type="datetimeFigureOut">
              <a:rPr lang="ko-KR" altLang="en-US" smtClean="0"/>
              <a:t>2016-05-05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5EE5D-361B-4CE4-B3A6-5C3A6858C8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31567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5FBAC-2753-45D9-AE78-D660962CD0D5}" type="datetimeFigureOut">
              <a:rPr lang="ko-KR" altLang="en-US" smtClean="0"/>
              <a:t>2016-05-05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5EE5D-361B-4CE4-B3A6-5C3A6858C855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964404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5FBAC-2753-45D9-AE78-D660962CD0D5}" type="datetimeFigureOut">
              <a:rPr lang="ko-KR" altLang="en-US" smtClean="0"/>
              <a:t>2016-05-05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5EE5D-361B-4CE4-B3A6-5C3A6858C8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01232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인용문 있는 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ko-KR" altLang="en-US" smtClean="0"/>
              <a:t>마스터 텍스트 스타일 편집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5FBAC-2753-45D9-AE78-D660962CD0D5}" type="datetimeFigureOut">
              <a:rPr lang="ko-KR" altLang="en-US" smtClean="0"/>
              <a:t>2016-05-05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5EE5D-361B-4CE4-B3A6-5C3A6858C855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159564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참 또는 거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ko-KR" altLang="en-US" smtClean="0"/>
              <a:t>마스터 텍스트 스타일 편집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5FBAC-2753-45D9-AE78-D660962CD0D5}" type="datetimeFigureOut">
              <a:rPr lang="ko-KR" altLang="en-US" smtClean="0"/>
              <a:t>2016-05-05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5EE5D-361B-4CE4-B3A6-5C3A6858C8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11492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5FBAC-2753-45D9-AE78-D660962CD0D5}" type="datetimeFigureOut">
              <a:rPr lang="ko-KR" altLang="en-US" smtClean="0"/>
              <a:t>2016-05-05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5EE5D-361B-4CE4-B3A6-5C3A6858C8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84617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5FBAC-2753-45D9-AE78-D660962CD0D5}" type="datetimeFigureOut">
              <a:rPr lang="ko-KR" altLang="en-US" smtClean="0"/>
              <a:t>2016-05-05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5EE5D-361B-4CE4-B3A6-5C3A6858C8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719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2569" y="324114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2196306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FD5FBAC-2753-45D9-AE78-D660962CD0D5}" type="datetimeFigureOut">
              <a:rPr lang="ko-KR" altLang="en-US" smtClean="0"/>
              <a:t>2016-05-05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685EE5D-361B-4CE4-B3A6-5C3A6858C8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64468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1" hangingPunct="1">
        <a:spcBef>
          <a:spcPct val="0"/>
        </a:spcBef>
        <a:buNone/>
        <a:defRPr sz="3600" kern="1200" cap="none" baseline="0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1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1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1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1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1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err="1" smtClean="0"/>
              <a:t>거울아거울아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포스트모템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smtClean="0"/>
              <a:t>14 </a:t>
            </a:r>
            <a:r>
              <a:rPr lang="ko-KR" altLang="en-US" dirty="0" smtClean="0"/>
              <a:t>신동진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39503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Postmortem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[</a:t>
            </a:r>
            <a:r>
              <a:rPr lang="ko-KR" altLang="en-US" dirty="0"/>
              <a:t>형용사</a:t>
            </a:r>
            <a:r>
              <a:rPr lang="en-US" altLang="ko-KR" dirty="0"/>
              <a:t>] </a:t>
            </a:r>
            <a:r>
              <a:rPr lang="ko-KR" altLang="en-US" dirty="0"/>
              <a:t>사후</a:t>
            </a:r>
            <a:r>
              <a:rPr lang="en-US" altLang="ko-KR" dirty="0"/>
              <a:t>(</a:t>
            </a:r>
            <a:r>
              <a:rPr lang="ko-KR" altLang="en-US" dirty="0"/>
              <a:t>死後</a:t>
            </a:r>
            <a:r>
              <a:rPr lang="en-US" altLang="ko-KR" dirty="0"/>
              <a:t>)</a:t>
            </a:r>
            <a:r>
              <a:rPr lang="ko-KR" altLang="en-US" dirty="0"/>
              <a:t>의</a:t>
            </a:r>
            <a:r>
              <a:rPr lang="en-US" altLang="ko-KR" dirty="0"/>
              <a:t>, </a:t>
            </a:r>
            <a:r>
              <a:rPr lang="ko-KR" altLang="en-US" dirty="0"/>
              <a:t>죽은 뒤의</a:t>
            </a:r>
            <a:r>
              <a:rPr lang="en-US" altLang="ko-KR" dirty="0"/>
              <a:t>; </a:t>
            </a:r>
            <a:r>
              <a:rPr lang="ko-KR" altLang="en-US" dirty="0"/>
              <a:t>검시</a:t>
            </a:r>
            <a:r>
              <a:rPr lang="en-US" altLang="ko-KR" dirty="0"/>
              <a:t>(</a:t>
            </a:r>
            <a:r>
              <a:rPr lang="ko-KR" altLang="en-US" dirty="0"/>
              <a:t>용</a:t>
            </a:r>
            <a:r>
              <a:rPr lang="en-US" altLang="ko-KR" dirty="0"/>
              <a:t>)</a:t>
            </a:r>
            <a:r>
              <a:rPr lang="ko-KR" altLang="en-US" dirty="0"/>
              <a:t>의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프로젝트 </a:t>
            </a:r>
            <a:r>
              <a:rPr lang="ko-KR" altLang="en-US" dirty="0" smtClean="0"/>
              <a:t>종료 후 개발과정을 돌아보며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잘한 </a:t>
            </a:r>
            <a:r>
              <a:rPr lang="ko-KR" altLang="en-US" dirty="0"/>
              <a:t>점</a:t>
            </a:r>
            <a:r>
              <a:rPr lang="ko-KR" altLang="en-US" dirty="0" smtClean="0"/>
              <a:t> 못한 </a:t>
            </a:r>
            <a:r>
              <a:rPr lang="ko-KR" altLang="en-US" smtClean="0"/>
              <a:t>점 </a:t>
            </a:r>
            <a:r>
              <a:rPr lang="ko-KR" altLang="en-US" smtClean="0"/>
              <a:t>정리 해보기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언젠가부터 전통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53403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발표자 소개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14</a:t>
            </a:r>
            <a:r>
              <a:rPr lang="ko-KR" altLang="en-US" dirty="0" smtClean="0"/>
              <a:t>년 여름 </a:t>
            </a:r>
            <a:r>
              <a:rPr lang="ko-KR" altLang="en-US" dirty="0" err="1" smtClean="0"/>
              <a:t>유피넬</a:t>
            </a:r>
            <a:r>
              <a:rPr lang="ko-KR" altLang="en-US" dirty="0" smtClean="0"/>
              <a:t> 가입</a:t>
            </a:r>
            <a:endParaRPr lang="en-US" altLang="ko-KR" dirty="0" smtClean="0"/>
          </a:p>
          <a:p>
            <a:r>
              <a:rPr lang="en-US" altLang="ko-KR" dirty="0" smtClean="0"/>
              <a:t>14</a:t>
            </a:r>
            <a:r>
              <a:rPr lang="ko-KR" altLang="en-US" dirty="0" smtClean="0"/>
              <a:t>년 가을 </a:t>
            </a:r>
            <a:r>
              <a:rPr lang="en-US" altLang="ko-KR" dirty="0" smtClean="0"/>
              <a:t>1</a:t>
            </a:r>
            <a:r>
              <a:rPr lang="ko-KR" altLang="en-US" dirty="0" smtClean="0"/>
              <a:t>차 </a:t>
            </a:r>
            <a:r>
              <a:rPr lang="ko-KR" altLang="en-US" dirty="0" err="1" smtClean="0"/>
              <a:t>승격도전</a:t>
            </a:r>
            <a:endParaRPr lang="en-US" altLang="ko-KR" dirty="0" smtClean="0"/>
          </a:p>
          <a:p>
            <a:r>
              <a:rPr lang="en-US" altLang="ko-KR" dirty="0" smtClean="0"/>
              <a:t>15</a:t>
            </a:r>
            <a:r>
              <a:rPr lang="ko-KR" altLang="en-US" dirty="0" smtClean="0"/>
              <a:t>년 겨울 </a:t>
            </a:r>
            <a:r>
              <a:rPr lang="en-US" altLang="ko-KR" dirty="0" smtClean="0"/>
              <a:t>2</a:t>
            </a:r>
            <a:r>
              <a:rPr lang="ko-KR" altLang="en-US" dirty="0" smtClean="0"/>
              <a:t>차 </a:t>
            </a:r>
            <a:r>
              <a:rPr lang="ko-KR" altLang="en-US" dirty="0" err="1" smtClean="0"/>
              <a:t>승격도전</a:t>
            </a:r>
            <a:endParaRPr lang="en-US" altLang="ko-KR" dirty="0" smtClean="0"/>
          </a:p>
          <a:p>
            <a:r>
              <a:rPr lang="en-US" altLang="ko-KR" dirty="0" smtClean="0"/>
              <a:t>15</a:t>
            </a:r>
            <a:r>
              <a:rPr lang="ko-KR" altLang="en-US" dirty="0" smtClean="0"/>
              <a:t>년 봄 </a:t>
            </a:r>
            <a:r>
              <a:rPr lang="en-US" altLang="ko-KR" dirty="0" smtClean="0"/>
              <a:t>3</a:t>
            </a:r>
            <a:r>
              <a:rPr lang="ko-KR" altLang="en-US" dirty="0" smtClean="0"/>
              <a:t>차 </a:t>
            </a:r>
            <a:r>
              <a:rPr lang="ko-KR" altLang="en-US" dirty="0" err="1" smtClean="0"/>
              <a:t>승격도전</a:t>
            </a:r>
            <a:endParaRPr lang="en-US" altLang="ko-KR" dirty="0" smtClean="0"/>
          </a:p>
          <a:p>
            <a:r>
              <a:rPr lang="en-US" altLang="ko-KR" dirty="0" smtClean="0"/>
              <a:t>15</a:t>
            </a:r>
            <a:r>
              <a:rPr lang="ko-KR" altLang="en-US" dirty="0" smtClean="0"/>
              <a:t>년 겨울 </a:t>
            </a:r>
            <a:r>
              <a:rPr lang="en-US" altLang="ko-KR" dirty="0" smtClean="0"/>
              <a:t>4</a:t>
            </a:r>
            <a:r>
              <a:rPr lang="ko-KR" altLang="en-US" dirty="0" smtClean="0"/>
              <a:t>차 </a:t>
            </a:r>
            <a:r>
              <a:rPr lang="ko-KR" altLang="en-US" dirty="0" err="1" smtClean="0"/>
              <a:t>승격성공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792957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발표자 소개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altLang="ko-KR" dirty="0" err="1" smtClean="0"/>
              <a:t>Doxygen</a:t>
            </a:r>
            <a:r>
              <a:rPr lang="ko-KR" altLang="en-US" dirty="0" smtClean="0"/>
              <a:t>으로 </a:t>
            </a:r>
            <a:r>
              <a:rPr lang="ko-KR" altLang="en-US" dirty="0" err="1" smtClean="0"/>
              <a:t>코드보기</a:t>
            </a:r>
            <a:endParaRPr lang="en-US" altLang="ko-KR" dirty="0" smtClean="0"/>
          </a:p>
          <a:p>
            <a:r>
              <a:rPr lang="en-US" altLang="ko-KR" dirty="0" smtClean="0"/>
              <a:t>3</a:t>
            </a:r>
            <a:r>
              <a:rPr lang="ko-KR" altLang="en-US" dirty="0" smtClean="0"/>
              <a:t>일 코딩하고 </a:t>
            </a:r>
            <a:r>
              <a:rPr lang="ko-KR" altLang="en-US" dirty="0" err="1" smtClean="0"/>
              <a:t>아웃백</a:t>
            </a:r>
            <a:r>
              <a:rPr lang="ko-KR" altLang="en-US" dirty="0" smtClean="0"/>
              <a:t> 얻어먹기</a:t>
            </a:r>
            <a:endParaRPr lang="en-US" altLang="ko-KR" dirty="0" smtClean="0"/>
          </a:p>
          <a:p>
            <a:r>
              <a:rPr lang="ko-KR" altLang="en-US" dirty="0" smtClean="0"/>
              <a:t>돌잔치</a:t>
            </a:r>
            <a:endParaRPr lang="en-US" altLang="ko-KR" dirty="0" smtClean="0"/>
          </a:p>
          <a:p>
            <a:r>
              <a:rPr lang="ko-KR" altLang="en-US" dirty="0" err="1" smtClean="0"/>
              <a:t>메이플</a:t>
            </a:r>
            <a:r>
              <a:rPr lang="en-US" altLang="ko-KR" dirty="0" smtClean="0"/>
              <a:t>2 </a:t>
            </a:r>
            <a:r>
              <a:rPr lang="ko-KR" altLang="en-US" dirty="0" err="1" smtClean="0"/>
              <a:t>위자드</a:t>
            </a:r>
            <a:r>
              <a:rPr lang="ko-KR" altLang="en-US" dirty="0" smtClean="0"/>
              <a:t> 舊만렙 후기</a:t>
            </a:r>
            <a:endParaRPr lang="en-US" altLang="ko-KR" dirty="0" smtClean="0"/>
          </a:p>
          <a:p>
            <a:r>
              <a:rPr lang="ko-KR" altLang="en-US" dirty="0" smtClean="0"/>
              <a:t>주마등</a:t>
            </a:r>
            <a:endParaRPr lang="en-US" altLang="ko-KR" dirty="0" smtClean="0"/>
          </a:p>
          <a:p>
            <a:r>
              <a:rPr lang="ko-KR" altLang="en-US" dirty="0" smtClean="0"/>
              <a:t>바다의 신비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en-US" altLang="ko-KR" dirty="0"/>
              <a:t>15</a:t>
            </a:r>
            <a:r>
              <a:rPr lang="ko-KR" altLang="en-US" dirty="0"/>
              <a:t>년 여름 </a:t>
            </a:r>
            <a:r>
              <a:rPr lang="ko-KR" altLang="en-US" dirty="0" err="1"/>
              <a:t>한글마녀</a:t>
            </a:r>
            <a:r>
              <a:rPr lang="en-US" altLang="ko-KR" dirty="0"/>
              <a:t>(</a:t>
            </a:r>
            <a:r>
              <a:rPr lang="ko-KR" altLang="en-US" dirty="0"/>
              <a:t>넥슨</a:t>
            </a:r>
            <a:r>
              <a:rPr lang="en-US" altLang="ko-KR" dirty="0"/>
              <a:t>) </a:t>
            </a:r>
            <a:r>
              <a:rPr lang="ko-KR" altLang="en-US" dirty="0"/>
              <a:t>서브 프로그래머</a:t>
            </a:r>
            <a:endParaRPr lang="en-US" altLang="ko-KR" dirty="0"/>
          </a:p>
          <a:p>
            <a:r>
              <a:rPr lang="en-US" altLang="ko-KR" dirty="0"/>
              <a:t>15</a:t>
            </a:r>
            <a:r>
              <a:rPr lang="ko-KR" altLang="en-US" dirty="0"/>
              <a:t>년 겨울 </a:t>
            </a:r>
            <a:r>
              <a:rPr lang="ko-KR" altLang="en-US" dirty="0" err="1"/>
              <a:t>거울아거울아</a:t>
            </a:r>
            <a:r>
              <a:rPr lang="en-US" altLang="ko-KR" dirty="0"/>
              <a:t>(</a:t>
            </a:r>
            <a:r>
              <a:rPr lang="ko-KR" altLang="en-US" dirty="0"/>
              <a:t>라인</a:t>
            </a:r>
            <a:r>
              <a:rPr lang="en-US" altLang="ko-KR" dirty="0"/>
              <a:t>) </a:t>
            </a:r>
            <a:r>
              <a:rPr lang="ko-KR" altLang="en-US" dirty="0"/>
              <a:t>메인 프로그래머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45266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동기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노나메가</a:t>
            </a:r>
            <a:r>
              <a:rPr lang="ko-KR" altLang="en-US" dirty="0" smtClean="0"/>
              <a:t> 진행하는 </a:t>
            </a:r>
            <a:r>
              <a:rPr lang="ko-KR" altLang="en-US" dirty="0" err="1" smtClean="0"/>
              <a:t>아무거나에</a:t>
            </a:r>
            <a:r>
              <a:rPr lang="ko-KR" altLang="en-US" dirty="0" smtClean="0"/>
              <a:t> 탑승해서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개발 프로세스를 배우기</a:t>
            </a:r>
            <a:endParaRPr lang="en-US" altLang="ko-KR" dirty="0" smtClean="0"/>
          </a:p>
          <a:p>
            <a:r>
              <a:rPr lang="ko-KR" altLang="en-US" dirty="0" smtClean="0"/>
              <a:t>내가 잘 할 수 있는 것 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코딩노예</a:t>
            </a:r>
            <a:endParaRPr lang="en-US" altLang="ko-KR" dirty="0" smtClean="0"/>
          </a:p>
          <a:p>
            <a:r>
              <a:rPr lang="ko-KR" altLang="en-US" dirty="0" err="1" smtClean="0"/>
              <a:t>한글마녀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32</a:t>
            </a:r>
            <a:r>
              <a:rPr lang="ko-KR" altLang="en-US" dirty="0" smtClean="0"/>
              <a:t>차 워크샵 </a:t>
            </a:r>
            <a:r>
              <a:rPr lang="en-US" altLang="ko-KR" dirty="0" smtClean="0"/>
              <a:t>“</a:t>
            </a:r>
            <a:r>
              <a:rPr lang="ko-KR" altLang="en-US" dirty="0" err="1" smtClean="0"/>
              <a:t>한글마녀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심플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포스트모템</a:t>
            </a:r>
            <a:r>
              <a:rPr lang="en-US" altLang="ko-KR" dirty="0" smtClean="0"/>
              <a:t>” - </a:t>
            </a:r>
            <a:r>
              <a:rPr lang="ko-KR" altLang="en-US" dirty="0" err="1" smtClean="0"/>
              <a:t>문경훈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작업분배</a:t>
            </a:r>
            <a:r>
              <a:rPr lang="ko-KR" altLang="en-US" dirty="0" smtClean="0"/>
              <a:t> 실패로 인한 부족한 완성도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35315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bldLvl="5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발단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10</a:t>
            </a:r>
            <a:r>
              <a:rPr lang="ko-KR" altLang="en-US" dirty="0" smtClean="0"/>
              <a:t>월 중순 아이디어 </a:t>
            </a:r>
            <a:r>
              <a:rPr lang="ko-KR" altLang="en-US" dirty="0" err="1" smtClean="0"/>
              <a:t>제안회</a:t>
            </a:r>
            <a:endParaRPr lang="en-US" altLang="ko-KR" dirty="0" smtClean="0"/>
          </a:p>
          <a:p>
            <a:r>
              <a:rPr lang="ko-KR" altLang="en-US" dirty="0" smtClean="0"/>
              <a:t>가디언방에서 원격으로 속기 구경하다 탑승</a:t>
            </a:r>
            <a:endParaRPr lang="en-US" altLang="ko-KR" dirty="0" smtClean="0"/>
          </a:p>
          <a:p>
            <a:r>
              <a:rPr lang="ko-KR" altLang="en-US" dirty="0" err="1" smtClean="0"/>
              <a:t>노나메</a:t>
            </a:r>
            <a:r>
              <a:rPr lang="ko-KR" altLang="en-US" dirty="0" smtClean="0"/>
              <a:t> </a:t>
            </a:r>
            <a:r>
              <a:rPr lang="en-US" altLang="ko-KR" dirty="0" smtClean="0"/>
              <a:t>- PM</a:t>
            </a:r>
          </a:p>
          <a:p>
            <a:r>
              <a:rPr lang="ko-KR" altLang="en-US" dirty="0" smtClean="0"/>
              <a:t>마로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백스페</a:t>
            </a:r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프로그래머</a:t>
            </a:r>
            <a:endParaRPr lang="en-US" altLang="ko-KR" dirty="0" smtClean="0"/>
          </a:p>
          <a:p>
            <a:r>
              <a:rPr lang="ko-KR" altLang="en-US" dirty="0" err="1" smtClean="0"/>
              <a:t>단태</a:t>
            </a:r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err="1" smtClean="0"/>
              <a:t>기획보조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71898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시작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늘 그렇듯이 학기 중엔 바쁘니 방학부터</a:t>
            </a:r>
            <a:endParaRPr lang="en-US" altLang="ko-KR" dirty="0" smtClean="0"/>
          </a:p>
          <a:p>
            <a:r>
              <a:rPr lang="ko-KR" altLang="en-US" dirty="0" smtClean="0"/>
              <a:t>그동안 </a:t>
            </a:r>
            <a:r>
              <a:rPr lang="ko-KR" altLang="en-US" dirty="0" err="1" smtClean="0"/>
              <a:t>단태가</a:t>
            </a:r>
            <a:r>
              <a:rPr lang="ko-KR" altLang="en-US" dirty="0" smtClean="0"/>
              <a:t> 기획서를 </a:t>
            </a:r>
            <a:r>
              <a:rPr lang="ko-KR" altLang="en-US" dirty="0" err="1" smtClean="0"/>
              <a:t>뽑아냄</a:t>
            </a:r>
            <a:endParaRPr lang="en-US" altLang="ko-KR" dirty="0" smtClean="0"/>
          </a:p>
          <a:p>
            <a:r>
              <a:rPr lang="ko-KR" altLang="en-US" dirty="0" err="1" smtClean="0"/>
              <a:t>노나메의</a:t>
            </a:r>
            <a:r>
              <a:rPr lang="ko-KR" altLang="en-US" dirty="0" smtClean="0"/>
              <a:t> 기획 피드백</a:t>
            </a:r>
            <a:endParaRPr lang="en-US" altLang="ko-KR" dirty="0" smtClean="0"/>
          </a:p>
          <a:p>
            <a:endParaRPr lang="en-US" altLang="ko-KR" dirty="0" smtClean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2737" y="1624671"/>
            <a:ext cx="8040932" cy="4807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552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전개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12/23 </a:t>
            </a:r>
            <a:r>
              <a:rPr lang="ko-KR" altLang="en-US" dirty="0" smtClean="0"/>
              <a:t>스펙이 나옴</a:t>
            </a:r>
            <a:endParaRPr lang="en-US" altLang="ko-KR" dirty="0" smtClean="0"/>
          </a:p>
          <a:p>
            <a:r>
              <a:rPr lang="en-US" altLang="ko-KR" dirty="0" smtClean="0"/>
              <a:t>12/31 </a:t>
            </a:r>
            <a:r>
              <a:rPr lang="ko-KR" altLang="en-US" dirty="0" err="1" smtClean="0"/>
              <a:t>듀</a:t>
            </a:r>
            <a:endParaRPr lang="en-US" altLang="ko-KR" dirty="0" smtClean="0"/>
          </a:p>
          <a:p>
            <a:r>
              <a:rPr lang="ko-KR" altLang="en-US" dirty="0" smtClean="0"/>
              <a:t>기간이 너무 짧다고 불평</a:t>
            </a:r>
            <a:endParaRPr lang="en-US" altLang="ko-KR" dirty="0" smtClean="0"/>
          </a:p>
          <a:p>
            <a:r>
              <a:rPr lang="en-US" altLang="ko-KR" dirty="0" smtClean="0"/>
              <a:t>12/28 </a:t>
            </a:r>
            <a:r>
              <a:rPr lang="ko-KR" altLang="en-US" dirty="0" smtClean="0"/>
              <a:t>완성</a:t>
            </a:r>
            <a:endParaRPr lang="en-US" altLang="ko-KR" dirty="0" smtClean="0"/>
          </a:p>
          <a:p>
            <a:r>
              <a:rPr lang="ko-KR" altLang="en-US" dirty="0" smtClean="0"/>
              <a:t>작업 속도의 감을 잡음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4534" y="428357"/>
            <a:ext cx="6397782" cy="6152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757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난관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에디터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1/6 </a:t>
            </a:r>
            <a:r>
              <a:rPr lang="ko-KR" altLang="en-US" dirty="0" smtClean="0"/>
              <a:t>에디터 스펙이 추가</a:t>
            </a:r>
            <a:endParaRPr lang="en-US" altLang="ko-KR" dirty="0" smtClean="0"/>
          </a:p>
          <a:p>
            <a:r>
              <a:rPr lang="ko-KR" altLang="en-US" dirty="0" err="1" smtClean="0"/>
              <a:t>플레이랑</a:t>
            </a:r>
            <a:r>
              <a:rPr lang="ko-KR" altLang="en-US" dirty="0" smtClean="0"/>
              <a:t> 비슷하게 짜면 되겠지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복붙복붙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코드가 개판이 됨</a:t>
            </a:r>
            <a:endParaRPr lang="en-US" altLang="ko-KR" dirty="0" smtClean="0"/>
          </a:p>
          <a:p>
            <a:r>
              <a:rPr lang="ko-KR" altLang="en-US" dirty="0" err="1" smtClean="0"/>
              <a:t>유니티에</a:t>
            </a:r>
            <a:r>
              <a:rPr lang="ko-KR" altLang="en-US" dirty="0" smtClean="0"/>
              <a:t> 대한 이해가 부족한 상태에서 시작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지금 보면 한심하게 짠 부분이 많음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최종 제출까지 버그 산재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97856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bldLvl="5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해결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에디터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에디터 제출할 거 아님</a:t>
            </a:r>
            <a:endParaRPr lang="en-US" altLang="ko-KR" dirty="0" smtClean="0"/>
          </a:p>
          <a:p>
            <a:r>
              <a:rPr lang="ko-KR" altLang="en-US" dirty="0" smtClean="0"/>
              <a:t>맵 만드는 데에 </a:t>
            </a:r>
            <a:r>
              <a:rPr lang="ko-KR" altLang="en-US" dirty="0" err="1" smtClean="0"/>
              <a:t>크리티컬한</a:t>
            </a:r>
            <a:r>
              <a:rPr lang="ko-KR" altLang="en-US" dirty="0" smtClean="0"/>
              <a:t> 지장 없음</a:t>
            </a:r>
            <a:endParaRPr lang="en-US" altLang="ko-KR" dirty="0" smtClean="0"/>
          </a:p>
          <a:p>
            <a:r>
              <a:rPr lang="ko-KR" altLang="en-US" dirty="0" err="1" smtClean="0"/>
              <a:t>냅두기로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허락받음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4062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전개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중간발표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조조 발표를 대신 할 뻔함</a:t>
            </a:r>
            <a:endParaRPr lang="en-US" altLang="ko-KR" dirty="0" smtClean="0"/>
          </a:p>
          <a:p>
            <a:r>
              <a:rPr lang="ko-KR" altLang="en-US" dirty="0" smtClean="0"/>
              <a:t>난이도에 대한 우려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예상했던 바</a:t>
            </a:r>
            <a:endParaRPr lang="en-US" altLang="ko-KR" dirty="0" smtClean="0"/>
          </a:p>
          <a:p>
            <a:r>
              <a:rPr lang="ko-KR" altLang="en-US" dirty="0" smtClean="0"/>
              <a:t>이외엔 별다른 피드백 없음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323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5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전개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병렬 작업 시작</a:t>
            </a:r>
            <a:endParaRPr lang="en-US" altLang="ko-KR" dirty="0" smtClean="0"/>
          </a:p>
          <a:p>
            <a:r>
              <a:rPr lang="ko-KR" altLang="en-US" dirty="0" err="1" smtClean="0"/>
              <a:t>백스페</a:t>
            </a:r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뒤집기 애니메이션</a:t>
            </a:r>
            <a:r>
              <a:rPr lang="en-US" altLang="ko-KR" dirty="0" smtClean="0"/>
              <a:t>, </a:t>
            </a:r>
            <a:r>
              <a:rPr lang="ko-KR" altLang="en-US" dirty="0" smtClean="0"/>
              <a:t>레이저 구현</a:t>
            </a:r>
            <a:endParaRPr lang="en-US" altLang="ko-KR" dirty="0" smtClean="0"/>
          </a:p>
          <a:p>
            <a:r>
              <a:rPr lang="ko-KR" altLang="en-US" dirty="0"/>
              <a:t>마로 </a:t>
            </a:r>
            <a:r>
              <a:rPr lang="en-US" altLang="ko-KR" dirty="0"/>
              <a:t>- </a:t>
            </a:r>
            <a:r>
              <a:rPr lang="ko-KR" altLang="en-US" dirty="0"/>
              <a:t>버그 </a:t>
            </a:r>
            <a:r>
              <a:rPr lang="ko-KR" altLang="en-US" dirty="0" smtClean="0"/>
              <a:t>수정</a:t>
            </a:r>
            <a:endParaRPr lang="en-US" altLang="ko-KR" dirty="0" smtClean="0"/>
          </a:p>
          <a:p>
            <a:r>
              <a:rPr lang="ko-KR" altLang="en-US" dirty="0" err="1" smtClean="0"/>
              <a:t>단태</a:t>
            </a:r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에디터로 맵 양산</a:t>
            </a:r>
            <a:endParaRPr lang="en-US" altLang="ko-KR" dirty="0" smtClean="0"/>
          </a:p>
          <a:p>
            <a:r>
              <a:rPr lang="ko-KR" altLang="en-US" dirty="0" err="1" smtClean="0"/>
              <a:t>노나메</a:t>
            </a:r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맵 피드백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84225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난관 </a:t>
            </a:r>
            <a:r>
              <a:rPr lang="en-US" altLang="ko-KR" dirty="0" smtClean="0"/>
              <a:t>- </a:t>
            </a:r>
            <a:r>
              <a:rPr lang="ko-KR" altLang="en-US" dirty="0" smtClean="0"/>
              <a:t>모델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 err="1" smtClean="0"/>
              <a:t>매디가</a:t>
            </a:r>
            <a:r>
              <a:rPr lang="ko-KR" altLang="en-US" dirty="0" smtClean="0"/>
              <a:t> 육각기둥 모델을 제공</a:t>
            </a:r>
            <a:endParaRPr lang="en-US" altLang="ko-KR" dirty="0" smtClean="0"/>
          </a:p>
          <a:p>
            <a:r>
              <a:rPr lang="ko-KR" altLang="en-US" dirty="0" err="1" smtClean="0"/>
              <a:t>노나메가</a:t>
            </a:r>
            <a:r>
              <a:rPr lang="ko-KR" altLang="en-US" dirty="0" smtClean="0"/>
              <a:t> 조정해서 </a:t>
            </a:r>
            <a:r>
              <a:rPr lang="ko-KR" altLang="en-US" dirty="0" err="1" smtClean="0"/>
              <a:t>프리팹을</a:t>
            </a:r>
            <a:r>
              <a:rPr lang="ko-KR" altLang="en-US" dirty="0" smtClean="0"/>
              <a:t> 만들고 푸시</a:t>
            </a:r>
            <a:endParaRPr lang="en-US" altLang="ko-KR" dirty="0" smtClean="0"/>
          </a:p>
          <a:p>
            <a:r>
              <a:rPr lang="ko-KR" altLang="en-US" dirty="0" smtClean="0"/>
              <a:t>마로가 받았는데 작동을 안 함</a:t>
            </a:r>
            <a:endParaRPr lang="en-US" altLang="ko-KR" dirty="0" smtClean="0"/>
          </a:p>
          <a:p>
            <a:r>
              <a:rPr lang="ko-KR" altLang="en-US" dirty="0" smtClean="0"/>
              <a:t>새로 </a:t>
            </a:r>
            <a:r>
              <a:rPr lang="ko-KR" altLang="en-US" dirty="0" err="1" smtClean="0"/>
              <a:t>클론해도</a:t>
            </a:r>
            <a:r>
              <a:rPr lang="ko-KR" altLang="en-US" dirty="0" smtClean="0"/>
              <a:t> 작동을 안 함</a:t>
            </a:r>
            <a:endParaRPr lang="en-US" altLang="ko-KR" dirty="0" smtClean="0"/>
          </a:p>
          <a:p>
            <a:r>
              <a:rPr lang="ko-KR" altLang="en-US" dirty="0" err="1" smtClean="0"/>
              <a:t>넬방컴에서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클론하면</a:t>
            </a:r>
            <a:r>
              <a:rPr lang="ko-KR" altLang="en-US" dirty="0" smtClean="0"/>
              <a:t> 잘 됨</a:t>
            </a:r>
            <a:endParaRPr lang="en-US" altLang="ko-KR" dirty="0" smtClean="0"/>
          </a:p>
          <a:p>
            <a:r>
              <a:rPr lang="ko-KR" altLang="en-US" dirty="0" err="1" smtClean="0"/>
              <a:t>왓더</a:t>
            </a:r>
            <a:endParaRPr lang="en-US" altLang="ko-KR" dirty="0" smtClean="0"/>
          </a:p>
          <a:p>
            <a:r>
              <a:rPr lang="ko-KR" altLang="en-US" dirty="0" smtClean="0"/>
              <a:t>혹시나 </a:t>
            </a:r>
            <a:r>
              <a:rPr lang="ko-KR" altLang="en-US" dirty="0" err="1" smtClean="0"/>
              <a:t>블렌더를</a:t>
            </a:r>
            <a:r>
              <a:rPr lang="ko-KR" altLang="en-US" dirty="0" smtClean="0"/>
              <a:t> 깔아봤지만 여전히 안됨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11595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해결 </a:t>
            </a:r>
            <a:r>
              <a:rPr lang="en-US" altLang="ko-KR" dirty="0" smtClean="0"/>
              <a:t>- </a:t>
            </a:r>
            <a:r>
              <a:rPr lang="ko-KR" altLang="en-US" dirty="0" smtClean="0"/>
              <a:t>모델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넬방컴에서</a:t>
            </a:r>
            <a:r>
              <a:rPr lang="ko-KR" altLang="en-US" dirty="0" smtClean="0"/>
              <a:t> 작동하는 프로젝트 파일을 </a:t>
            </a:r>
            <a:r>
              <a:rPr lang="en-US" altLang="ko-KR" dirty="0" err="1" smtClean="0"/>
              <a:t>usb</a:t>
            </a:r>
            <a:r>
              <a:rPr lang="ko-KR" altLang="en-US" dirty="0" smtClean="0"/>
              <a:t>로 옮김</a:t>
            </a:r>
            <a:endParaRPr lang="en-US" altLang="ko-KR" dirty="0" smtClean="0"/>
          </a:p>
          <a:p>
            <a:r>
              <a:rPr lang="ko-KR" altLang="en-US" dirty="0" smtClean="0"/>
              <a:t>잘됨</a:t>
            </a:r>
            <a:endParaRPr lang="en-US" altLang="ko-KR" dirty="0" smtClean="0"/>
          </a:p>
          <a:p>
            <a:r>
              <a:rPr lang="ko-KR" altLang="en-US" dirty="0" smtClean="0"/>
              <a:t>새로 만든 </a:t>
            </a:r>
            <a:r>
              <a:rPr lang="ko-KR" altLang="en-US" dirty="0" err="1" smtClean="0"/>
              <a:t>씬이랑</a:t>
            </a:r>
            <a:r>
              <a:rPr lang="ko-KR" altLang="en-US" dirty="0" smtClean="0"/>
              <a:t> 스크립트만 옮겨서 접붙이기 함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643" y="3819231"/>
            <a:ext cx="7352874" cy="2671104"/>
          </a:xfrm>
          <a:prstGeom prst="rect">
            <a:avLst/>
          </a:prstGeom>
        </p:spPr>
      </p:pic>
      <p:sp>
        <p:nvSpPr>
          <p:cNvPr id="5" name="타원 4"/>
          <p:cNvSpPr/>
          <p:nvPr/>
        </p:nvSpPr>
        <p:spPr>
          <a:xfrm>
            <a:off x="1801368" y="4160520"/>
            <a:ext cx="1115568" cy="1115568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6392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폭풍전야</a:t>
            </a:r>
            <a:endParaRPr lang="ko-KR" alt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8105315"/>
              </p:ext>
            </p:extLst>
          </p:nvPr>
        </p:nvGraphicFramePr>
        <p:xfrm>
          <a:off x="1346200" y="1777283"/>
          <a:ext cx="9297414" cy="37731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8202">
                  <a:extLst>
                    <a:ext uri="{9D8B030D-6E8A-4147-A177-3AD203B41FA5}">
                      <a16:colId xmlns:a16="http://schemas.microsoft.com/office/drawing/2014/main" val="2852326974"/>
                    </a:ext>
                  </a:extLst>
                </a:gridCol>
                <a:gridCol w="1328202">
                  <a:extLst>
                    <a:ext uri="{9D8B030D-6E8A-4147-A177-3AD203B41FA5}">
                      <a16:colId xmlns:a16="http://schemas.microsoft.com/office/drawing/2014/main" val="2222929067"/>
                    </a:ext>
                  </a:extLst>
                </a:gridCol>
                <a:gridCol w="1328202">
                  <a:extLst>
                    <a:ext uri="{9D8B030D-6E8A-4147-A177-3AD203B41FA5}">
                      <a16:colId xmlns:a16="http://schemas.microsoft.com/office/drawing/2014/main" val="3078336969"/>
                    </a:ext>
                  </a:extLst>
                </a:gridCol>
                <a:gridCol w="1328202">
                  <a:extLst>
                    <a:ext uri="{9D8B030D-6E8A-4147-A177-3AD203B41FA5}">
                      <a16:colId xmlns:a16="http://schemas.microsoft.com/office/drawing/2014/main" val="1573206166"/>
                    </a:ext>
                  </a:extLst>
                </a:gridCol>
                <a:gridCol w="1328202">
                  <a:extLst>
                    <a:ext uri="{9D8B030D-6E8A-4147-A177-3AD203B41FA5}">
                      <a16:colId xmlns:a16="http://schemas.microsoft.com/office/drawing/2014/main" val="536497731"/>
                    </a:ext>
                  </a:extLst>
                </a:gridCol>
                <a:gridCol w="1328202">
                  <a:extLst>
                    <a:ext uri="{9D8B030D-6E8A-4147-A177-3AD203B41FA5}">
                      <a16:colId xmlns:a16="http://schemas.microsoft.com/office/drawing/2014/main" val="3225949741"/>
                    </a:ext>
                  </a:extLst>
                </a:gridCol>
                <a:gridCol w="1328202">
                  <a:extLst>
                    <a:ext uri="{9D8B030D-6E8A-4147-A177-3AD203B41FA5}">
                      <a16:colId xmlns:a16="http://schemas.microsoft.com/office/drawing/2014/main" val="683916115"/>
                    </a:ext>
                  </a:extLst>
                </a:gridCol>
              </a:tblGrid>
              <a:tr h="18865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>
                          <a:solidFill>
                            <a:schemeClr val="bg1"/>
                          </a:solidFill>
                        </a:rPr>
                        <a:t>15</a:t>
                      </a:r>
                    </a:p>
                    <a:p>
                      <a:pPr algn="ctr" latinLnBrk="1"/>
                      <a:endParaRPr lang="ko-KR" altLang="en-US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>
                          <a:solidFill>
                            <a:schemeClr val="bg1"/>
                          </a:solidFill>
                        </a:rPr>
                        <a:t>16</a:t>
                      </a:r>
                    </a:p>
                    <a:p>
                      <a:pPr algn="ctr" latinLnBrk="1"/>
                      <a:endParaRPr lang="ko-KR" altLang="en-US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>
                          <a:solidFill>
                            <a:schemeClr val="bg1"/>
                          </a:solidFill>
                        </a:rPr>
                        <a:t>17</a:t>
                      </a:r>
                    </a:p>
                    <a:p>
                      <a:pPr algn="ctr" latinLnBrk="1"/>
                      <a:endParaRPr lang="ko-KR" altLang="en-US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>
                          <a:solidFill>
                            <a:schemeClr val="bg1"/>
                          </a:solidFill>
                        </a:rPr>
                        <a:t>18</a:t>
                      </a:r>
                    </a:p>
                    <a:p>
                      <a:pPr algn="ctr" latinLnBrk="1"/>
                      <a:endParaRPr lang="ko-KR" altLang="en-US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>
                          <a:solidFill>
                            <a:schemeClr val="bg1"/>
                          </a:solidFill>
                        </a:rPr>
                        <a:t>19</a:t>
                      </a:r>
                    </a:p>
                    <a:p>
                      <a:pPr algn="ctr" latinLnBrk="1"/>
                      <a:endParaRPr lang="ko-KR" altLang="en-US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>
                          <a:solidFill>
                            <a:schemeClr val="bg1"/>
                          </a:solidFill>
                        </a:rPr>
                        <a:t>20</a:t>
                      </a:r>
                    </a:p>
                    <a:p>
                      <a:pPr algn="ctr" latinLnBrk="1"/>
                      <a:endParaRPr lang="ko-KR" altLang="en-US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>
                          <a:solidFill>
                            <a:schemeClr val="bg1"/>
                          </a:solidFill>
                        </a:rPr>
                        <a:t>21</a:t>
                      </a:r>
                    </a:p>
                    <a:p>
                      <a:pPr algn="ctr" latinLnBrk="1"/>
                      <a:endParaRPr lang="ko-KR" altLang="en-US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1801653"/>
                  </a:ext>
                </a:extLst>
              </a:tr>
              <a:tr h="18865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>
                          <a:solidFill>
                            <a:schemeClr val="bg1"/>
                          </a:solidFill>
                        </a:rPr>
                        <a:t>22</a:t>
                      </a:r>
                    </a:p>
                    <a:p>
                      <a:pPr algn="ctr" latinLnBrk="1"/>
                      <a:endParaRPr lang="ko-KR" altLang="en-US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>
                          <a:solidFill>
                            <a:schemeClr val="bg1"/>
                          </a:solidFill>
                        </a:rPr>
                        <a:t>23</a:t>
                      </a:r>
                    </a:p>
                    <a:p>
                      <a:pPr algn="ctr" latinLnBrk="1"/>
                      <a:endParaRPr lang="en-US" altLang="ko-KR" sz="2400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2400" dirty="0" smtClean="0">
                          <a:solidFill>
                            <a:schemeClr val="bg1"/>
                          </a:solidFill>
                        </a:rPr>
                        <a:t>제출</a:t>
                      </a:r>
                      <a:r>
                        <a:rPr lang="ko-KR" altLang="en-US" sz="2400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ko-KR" altLang="en-US" sz="2400" baseline="0" dirty="0" err="1" smtClean="0">
                          <a:solidFill>
                            <a:schemeClr val="bg1"/>
                          </a:solidFill>
                        </a:rPr>
                        <a:t>듀</a:t>
                      </a:r>
                      <a:endParaRPr lang="en-US" altLang="ko-KR" sz="24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2400" baseline="0" dirty="0" smtClean="0">
                          <a:solidFill>
                            <a:schemeClr val="bg1"/>
                          </a:solidFill>
                        </a:rPr>
                        <a:t>오후 </a:t>
                      </a:r>
                      <a:r>
                        <a:rPr lang="en-US" altLang="ko-KR" sz="2400" baseline="0" dirty="0" smtClean="0">
                          <a:solidFill>
                            <a:schemeClr val="bg1"/>
                          </a:solidFill>
                        </a:rPr>
                        <a:t>1</a:t>
                      </a:r>
                      <a:r>
                        <a:rPr lang="ko-KR" altLang="en-US" sz="2400" baseline="0" dirty="0" smtClean="0">
                          <a:solidFill>
                            <a:schemeClr val="bg1"/>
                          </a:solidFill>
                        </a:rPr>
                        <a:t>시</a:t>
                      </a:r>
                      <a:endParaRPr lang="ko-KR" altLang="en-US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2400" dirty="0" smtClean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5151145"/>
                  </a:ext>
                </a:extLst>
              </a:tr>
            </a:tbl>
          </a:graphicData>
        </a:graphic>
      </p:graphicFrame>
      <p:sp>
        <p:nvSpPr>
          <p:cNvPr id="5" name="오른쪽 화살표 4"/>
          <p:cNvSpPr/>
          <p:nvPr/>
        </p:nvSpPr>
        <p:spPr>
          <a:xfrm>
            <a:off x="4002087" y="2351751"/>
            <a:ext cx="3980625" cy="556041"/>
          </a:xfrm>
          <a:prstGeom prst="rightArrow">
            <a:avLst>
              <a:gd name="adj1" fmla="val 77451"/>
              <a:gd name="adj2" fmla="val 53921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err="1" smtClean="0">
                <a:solidFill>
                  <a:schemeClr val="bg1"/>
                </a:solidFill>
              </a:rPr>
              <a:t>새터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6" name="오른쪽 화살표 5"/>
          <p:cNvSpPr/>
          <p:nvPr/>
        </p:nvSpPr>
        <p:spPr>
          <a:xfrm>
            <a:off x="7982712" y="2351751"/>
            <a:ext cx="1330451" cy="556041"/>
          </a:xfrm>
          <a:prstGeom prst="rightArrow">
            <a:avLst>
              <a:gd name="adj1" fmla="val 77451"/>
              <a:gd name="adj2" fmla="val 53921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err="1" smtClean="0">
                <a:solidFill>
                  <a:schemeClr val="bg1"/>
                </a:solidFill>
              </a:rPr>
              <a:t>브랸텔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7" name="오른쪽 화살표 6"/>
          <p:cNvSpPr/>
          <p:nvPr/>
        </p:nvSpPr>
        <p:spPr>
          <a:xfrm>
            <a:off x="9313163" y="2351751"/>
            <a:ext cx="1330451" cy="556041"/>
          </a:xfrm>
          <a:prstGeom prst="rightArrow">
            <a:avLst>
              <a:gd name="adj1" fmla="val 77451"/>
              <a:gd name="adj2" fmla="val 53921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bg1"/>
                </a:solidFill>
              </a:rPr>
              <a:t>본가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8" name="오른쪽 화살표 7"/>
          <p:cNvSpPr/>
          <p:nvPr/>
        </p:nvSpPr>
        <p:spPr>
          <a:xfrm>
            <a:off x="1374711" y="2971939"/>
            <a:ext cx="7938452" cy="556041"/>
          </a:xfrm>
          <a:prstGeom prst="rightArrow">
            <a:avLst>
              <a:gd name="adj1" fmla="val 77451"/>
              <a:gd name="adj2" fmla="val 53921"/>
            </a:avLst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smtClean="0">
                <a:solidFill>
                  <a:schemeClr val="bg1"/>
                </a:solidFill>
              </a:rPr>
              <a:t>일본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9" name="오른쪽 화살표 8"/>
          <p:cNvSpPr/>
          <p:nvPr/>
        </p:nvSpPr>
        <p:spPr>
          <a:xfrm>
            <a:off x="9341674" y="2971939"/>
            <a:ext cx="1330451" cy="556041"/>
          </a:xfrm>
          <a:prstGeom prst="rightArrow">
            <a:avLst>
              <a:gd name="adj1" fmla="val 77451"/>
              <a:gd name="adj2" fmla="val 53921"/>
            </a:avLst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smtClean="0">
                <a:solidFill>
                  <a:schemeClr val="bg1"/>
                </a:solidFill>
              </a:rPr>
              <a:t>가족일</a:t>
            </a:r>
            <a:endParaRPr lang="ko-KR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7924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폭풍전야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예정되어 있던 일정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공백 주간 전에 많은 핵심 작업들 완료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34790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폭풍전야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22</a:t>
            </a:r>
            <a:r>
              <a:rPr lang="ko-KR" altLang="en-US" dirty="0" smtClean="0"/>
              <a:t>일 오후 모두 과방에 모여 작업 착수</a:t>
            </a:r>
            <a:endParaRPr lang="en-US" altLang="ko-KR" dirty="0" smtClean="0"/>
          </a:p>
          <a:p>
            <a:r>
              <a:rPr lang="ko-KR" altLang="en-US" dirty="0" err="1" smtClean="0"/>
              <a:t>노나메</a:t>
            </a:r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진두지휘</a:t>
            </a:r>
            <a:endParaRPr lang="en-US" altLang="ko-KR" dirty="0" smtClean="0"/>
          </a:p>
          <a:p>
            <a:r>
              <a:rPr lang="ko-KR" altLang="en-US" dirty="0" err="1" smtClean="0"/>
              <a:t>단태</a:t>
            </a:r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리소스 제조</a:t>
            </a:r>
            <a:endParaRPr lang="en-US" altLang="ko-KR" dirty="0" smtClean="0"/>
          </a:p>
          <a:p>
            <a:r>
              <a:rPr lang="ko-KR" altLang="en-US" dirty="0" err="1" smtClean="0"/>
              <a:t>백스페</a:t>
            </a:r>
            <a:r>
              <a:rPr lang="en-US" altLang="ko-KR" dirty="0" smtClean="0"/>
              <a:t>, </a:t>
            </a:r>
            <a:r>
              <a:rPr lang="ko-KR" altLang="en-US" dirty="0" smtClean="0"/>
              <a:t>마로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코딩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꾸준히 했음에도 </a:t>
            </a:r>
            <a:r>
              <a:rPr lang="ko-KR" altLang="en-US" dirty="0" err="1" smtClean="0"/>
              <a:t>세부조정</a:t>
            </a:r>
            <a:r>
              <a:rPr lang="ko-KR" altLang="en-US" dirty="0" smtClean="0"/>
              <a:t> 작업이 한가득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275561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참사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31935" y="1121750"/>
            <a:ext cx="7682538" cy="5454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320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참사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캔버스 사이즈가 가로</a:t>
            </a:r>
            <a:r>
              <a:rPr lang="en-US" altLang="ko-KR" dirty="0" smtClean="0"/>
              <a:t>/</a:t>
            </a:r>
            <a:r>
              <a:rPr lang="ko-KR" altLang="en-US" dirty="0" smtClean="0"/>
              <a:t>세로가 반대</a:t>
            </a:r>
            <a:endParaRPr lang="en-US" altLang="ko-KR" dirty="0" smtClean="0"/>
          </a:p>
          <a:p>
            <a:r>
              <a:rPr lang="ko-KR" altLang="en-US" dirty="0" smtClean="0"/>
              <a:t>아침 </a:t>
            </a:r>
            <a:r>
              <a:rPr lang="en-US" altLang="ko-KR" dirty="0" smtClean="0"/>
              <a:t>8</a:t>
            </a:r>
            <a:r>
              <a:rPr lang="ko-KR" altLang="en-US" dirty="0" smtClean="0"/>
              <a:t>시에 발견 </a:t>
            </a:r>
            <a:r>
              <a:rPr lang="en-US" altLang="ko-KR" dirty="0" smtClean="0"/>
              <a:t>(1</a:t>
            </a:r>
            <a:r>
              <a:rPr lang="ko-KR" altLang="en-US" dirty="0" smtClean="0"/>
              <a:t>시 제출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애니메이션 코드에 화면 크기 수치를 </a:t>
            </a:r>
            <a:r>
              <a:rPr lang="ko-KR" altLang="en-US" dirty="0" err="1" smtClean="0"/>
              <a:t>하드코딩</a:t>
            </a:r>
            <a:endParaRPr lang="en-US" altLang="ko-KR" dirty="0" smtClean="0"/>
          </a:p>
          <a:p>
            <a:r>
              <a:rPr lang="ko-KR" altLang="en-US" dirty="0" err="1" smtClean="0"/>
              <a:t>백스페는</a:t>
            </a:r>
            <a:r>
              <a:rPr lang="ko-KR" altLang="en-US" dirty="0" smtClean="0"/>
              <a:t> 이미 탈진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782148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해결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노나메가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마로를</a:t>
            </a:r>
            <a:r>
              <a:rPr lang="ko-KR" altLang="en-US" dirty="0" smtClean="0"/>
              <a:t> 깨워서 공동작업 시작</a:t>
            </a:r>
            <a:endParaRPr lang="en-US" altLang="ko-KR" dirty="0" smtClean="0"/>
          </a:p>
          <a:p>
            <a:r>
              <a:rPr lang="en-US" altLang="ko-KR" dirty="0" smtClean="0"/>
              <a:t>UI</a:t>
            </a:r>
            <a:r>
              <a:rPr lang="ko-KR" altLang="en-US" dirty="0"/>
              <a:t> </a:t>
            </a:r>
            <a:r>
              <a:rPr lang="ko-KR" altLang="en-US" dirty="0" smtClean="0"/>
              <a:t>갈아엎기</a:t>
            </a:r>
            <a:endParaRPr lang="en-US" altLang="ko-KR" dirty="0" smtClean="0"/>
          </a:p>
          <a:p>
            <a:r>
              <a:rPr lang="ko-KR" altLang="en-US" dirty="0" smtClean="0"/>
              <a:t>다행히 안 </a:t>
            </a:r>
            <a:r>
              <a:rPr lang="ko-KR" altLang="en-US" dirty="0" err="1" smtClean="0"/>
              <a:t>헤메고</a:t>
            </a:r>
            <a:r>
              <a:rPr lang="ko-KR" altLang="en-US" dirty="0" smtClean="0"/>
              <a:t> 빠르게 재구성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211" y="3895858"/>
            <a:ext cx="10521643" cy="1252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448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결말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......?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70054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배운 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유니티</a:t>
            </a:r>
            <a:r>
              <a:rPr lang="ko-KR" altLang="en-US" dirty="0" smtClean="0"/>
              <a:t> 숙련도 증가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한글마녀</a:t>
            </a:r>
            <a:r>
              <a:rPr lang="ko-KR" altLang="en-US" dirty="0" smtClean="0"/>
              <a:t> 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문갱이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유니티</a:t>
            </a:r>
            <a:r>
              <a:rPr lang="ko-KR" altLang="en-US" dirty="0" smtClean="0"/>
              <a:t> 관련 부분 전담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직접 구현하면서 많이 익힘</a:t>
            </a:r>
            <a:endParaRPr lang="en-US" altLang="ko-KR" dirty="0" smtClean="0"/>
          </a:p>
          <a:p>
            <a:r>
              <a:rPr lang="ko-KR" altLang="en-US" dirty="0" smtClean="0"/>
              <a:t>본인의 개발 속도에 대한 감을 잡음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처음에는 불신했고 </a:t>
            </a:r>
            <a:r>
              <a:rPr lang="ko-KR" altLang="en-US" smtClean="0"/>
              <a:t>중간에는 과신했다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388076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5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배운 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매니지먼트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스펙을 명확하게 </a:t>
            </a:r>
            <a:r>
              <a:rPr lang="ko-KR" altLang="en-US" sz="2400" strike="sngStrike" dirty="0" smtClean="0"/>
              <a:t>누가 봐도 똑같이 만들 수 있도록</a:t>
            </a:r>
            <a:r>
              <a:rPr lang="ko-KR" altLang="en-US" dirty="0" smtClean="0"/>
              <a:t> 정해주는게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구현 입장에서 편함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모른다</a:t>
            </a:r>
            <a:r>
              <a:rPr lang="en-US" altLang="ko-KR" dirty="0" smtClean="0"/>
              <a:t>/</a:t>
            </a:r>
            <a:r>
              <a:rPr lang="ko-KR" altLang="en-US" dirty="0" smtClean="0"/>
              <a:t>다른 의견이 있다</a:t>
            </a:r>
            <a:r>
              <a:rPr lang="en-US" altLang="ko-KR" dirty="0" smtClean="0"/>
              <a:t>/</a:t>
            </a:r>
            <a:r>
              <a:rPr lang="ko-KR" altLang="en-US" dirty="0" smtClean="0"/>
              <a:t>뭔가 일정이 있다 </a:t>
            </a:r>
            <a:r>
              <a:rPr lang="en-US" altLang="ko-KR" dirty="0" smtClean="0"/>
              <a:t>=&gt; </a:t>
            </a:r>
            <a:r>
              <a:rPr lang="ko-KR" altLang="en-US" dirty="0" smtClean="0"/>
              <a:t>재깍재깍 보고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효과적인 스케줄링 가능</a:t>
            </a:r>
            <a:endParaRPr lang="en-US" altLang="ko-KR" dirty="0" smtClean="0"/>
          </a:p>
          <a:p>
            <a:r>
              <a:rPr lang="ko-KR" altLang="en-US" dirty="0" smtClean="0"/>
              <a:t>생각을 하고 코딩하기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생각없이 짰으면 </a:t>
            </a:r>
            <a:r>
              <a:rPr lang="ko-KR" altLang="en-US" dirty="0" err="1" smtClean="0"/>
              <a:t>여유있을</a:t>
            </a:r>
            <a:r>
              <a:rPr lang="ko-KR" altLang="en-US" dirty="0" smtClean="0"/>
              <a:t> 때 꼭 </a:t>
            </a:r>
            <a:r>
              <a:rPr lang="ko-KR" altLang="en-US" dirty="0" err="1" smtClean="0"/>
              <a:t>리팩토링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4206399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5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잘 한 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완성해서 제출함</a:t>
            </a:r>
            <a:endParaRPr lang="en-US" altLang="ko-KR" dirty="0" smtClean="0"/>
          </a:p>
          <a:p>
            <a:r>
              <a:rPr lang="ko-KR" altLang="en-US" dirty="0" smtClean="0"/>
              <a:t>할 일이 명확하고 단계적으로 분배</a:t>
            </a:r>
            <a:endParaRPr lang="en-US" altLang="ko-KR" dirty="0" smtClean="0"/>
          </a:p>
          <a:p>
            <a:r>
              <a:rPr lang="ko-KR" altLang="en-US" dirty="0" smtClean="0"/>
              <a:t>에디터를 미리 만들어서 효과적인 레벨 디자인</a:t>
            </a:r>
            <a:endParaRPr lang="en-US" altLang="ko-KR" dirty="0"/>
          </a:p>
          <a:p>
            <a:pPr lvl="1"/>
            <a:r>
              <a:rPr lang="ko-KR" altLang="en-US" dirty="0" smtClean="0"/>
              <a:t>조조</a:t>
            </a:r>
            <a:endParaRPr lang="en-US" altLang="ko-KR" dirty="0" smtClean="0"/>
          </a:p>
          <a:p>
            <a:r>
              <a:rPr lang="en-US" altLang="ko-KR" dirty="0" smtClean="0"/>
              <a:t>(</a:t>
            </a:r>
            <a:r>
              <a:rPr lang="ko-KR" altLang="en-US" dirty="0" smtClean="0"/>
              <a:t>대체로</a:t>
            </a:r>
            <a:r>
              <a:rPr lang="en-US" altLang="ko-KR" dirty="0" smtClean="0"/>
              <a:t>) </a:t>
            </a:r>
            <a:r>
              <a:rPr lang="ko-KR" altLang="en-US" dirty="0" smtClean="0"/>
              <a:t>시키는 족족 잘 함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듀</a:t>
            </a:r>
            <a:r>
              <a:rPr lang="ko-KR" altLang="en-US" dirty="0" smtClean="0"/>
              <a:t> 거의 안 넘기거나 미리 말하고 하루쯤 더 사용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57605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5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못 한 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라인에 제출함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ko-KR" altLang="en-US" dirty="0" smtClean="0"/>
              <a:t>개발 초기의 </a:t>
            </a:r>
            <a:r>
              <a:rPr lang="ko-KR" altLang="en-US" dirty="0" err="1" smtClean="0"/>
              <a:t>유니티</a:t>
            </a:r>
            <a:r>
              <a:rPr lang="ko-KR" altLang="en-US" dirty="0" smtClean="0"/>
              <a:t> 숙련도가 부족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지금도 부족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여러분 </a:t>
            </a:r>
            <a:r>
              <a:rPr lang="ko-KR" altLang="en-US" dirty="0" err="1" smtClean="0"/>
              <a:t>유니티</a:t>
            </a:r>
            <a:r>
              <a:rPr lang="ko-KR" altLang="en-US" dirty="0" smtClean="0"/>
              <a:t> 스터디 들으세요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165326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5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못 한 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/>
              <a:t>의식의 흐름 </a:t>
            </a:r>
            <a:r>
              <a:rPr lang="en-US" altLang="ko-KR" dirty="0"/>
              <a:t>/ </a:t>
            </a:r>
            <a:r>
              <a:rPr lang="ko-KR" altLang="en-US" dirty="0"/>
              <a:t>편법으로 코딩</a:t>
            </a:r>
            <a:endParaRPr lang="en-US" altLang="ko-KR" dirty="0"/>
          </a:p>
          <a:p>
            <a:pPr lvl="1"/>
            <a:r>
              <a:rPr lang="ko-KR" altLang="en-US" dirty="0"/>
              <a:t>버그 발생</a:t>
            </a:r>
            <a:endParaRPr lang="en-US" altLang="ko-KR" dirty="0"/>
          </a:p>
          <a:p>
            <a:pPr lvl="1"/>
            <a:r>
              <a:rPr lang="ko-KR" altLang="en-US" dirty="0" err="1"/>
              <a:t>백스페</a:t>
            </a:r>
            <a:r>
              <a:rPr lang="ko-KR" altLang="en-US" dirty="0"/>
              <a:t> 고통</a:t>
            </a:r>
            <a:endParaRPr lang="en-US" altLang="ko-KR" dirty="0"/>
          </a:p>
          <a:p>
            <a:pPr lvl="1"/>
            <a:r>
              <a:rPr lang="ko-KR" altLang="en-US" dirty="0"/>
              <a:t>거지같이 짰다 싶으면 뭐 하는 부분인지 주석이라도 달아주자</a:t>
            </a:r>
            <a:endParaRPr lang="en-US" altLang="ko-KR" dirty="0"/>
          </a:p>
          <a:p>
            <a:r>
              <a:rPr lang="ko-KR" altLang="en-US" dirty="0" err="1"/>
              <a:t>노나메가</a:t>
            </a:r>
            <a:r>
              <a:rPr lang="ko-KR" altLang="en-US" dirty="0"/>
              <a:t> 치킨을 두 번 사주려고 했는데</a:t>
            </a:r>
            <a:endParaRPr lang="en-US" altLang="ko-KR" dirty="0"/>
          </a:p>
          <a:p>
            <a:pPr lvl="1"/>
            <a:r>
              <a:rPr lang="ko-KR" altLang="en-US" dirty="0"/>
              <a:t>첫번째는 저녁을 많이 먹어서 못 먹음</a:t>
            </a:r>
            <a:endParaRPr lang="en-US" altLang="ko-KR" dirty="0"/>
          </a:p>
          <a:p>
            <a:pPr lvl="1"/>
            <a:r>
              <a:rPr lang="ko-KR" altLang="en-US" dirty="0"/>
              <a:t>두번째는 눈 때문에 배달이 못 옴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24700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5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끝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휴학 개꿀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72335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테마1">
  <a:themeElements>
    <a:clrScheme name="슬라이스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서울남산체">
      <a:majorFont>
        <a:latin typeface="서울남산체 M"/>
        <a:ea typeface="서울남산체 M"/>
        <a:cs typeface=""/>
      </a:majorFont>
      <a:minorFont>
        <a:latin typeface="서울남산체 M"/>
        <a:ea typeface="서울남산체 M"/>
        <a:cs typeface=""/>
      </a:minorFont>
    </a:fontScheme>
    <a:fmtScheme name="슬라이스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테마1" id="{4B4AA3B8-71B5-44AB-9D81-9A821B0C4D58}" vid="{705C9AF1-DBAE-4EE5-BD27-B73ADFAB9A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테마1</Template>
  <TotalTime>565</TotalTime>
  <Words>514</Words>
  <Application>Microsoft Office PowerPoint</Application>
  <PresentationFormat>와이드스크린</PresentationFormat>
  <Paragraphs>159</Paragraphs>
  <Slides>27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27</vt:i4>
      </vt:variant>
    </vt:vector>
  </HeadingPairs>
  <TitlesOfParts>
    <vt:vector size="31" baseType="lpstr">
      <vt:lpstr>서울남산체 M</vt:lpstr>
      <vt:lpstr>Wingdings</vt:lpstr>
      <vt:lpstr>Wingdings 3</vt:lpstr>
      <vt:lpstr>테마1</vt:lpstr>
      <vt:lpstr>거울아거울아 포스트모템</vt:lpstr>
      <vt:lpstr>Postmortem</vt:lpstr>
      <vt:lpstr>발표자 소개</vt:lpstr>
      <vt:lpstr>발표자 소개</vt:lpstr>
      <vt:lpstr>동기</vt:lpstr>
      <vt:lpstr>발단</vt:lpstr>
      <vt:lpstr>시작</vt:lpstr>
      <vt:lpstr>전개</vt:lpstr>
      <vt:lpstr>난관 - 에디터</vt:lpstr>
      <vt:lpstr>해결 - 에디터</vt:lpstr>
      <vt:lpstr>전개</vt:lpstr>
      <vt:lpstr>전개</vt:lpstr>
      <vt:lpstr>난관 - 모델</vt:lpstr>
      <vt:lpstr>해결 - 모델</vt:lpstr>
      <vt:lpstr>폭풍전야</vt:lpstr>
      <vt:lpstr>폭풍전야</vt:lpstr>
      <vt:lpstr>폭풍전야</vt:lpstr>
      <vt:lpstr>참사</vt:lpstr>
      <vt:lpstr>참사</vt:lpstr>
      <vt:lpstr>해결</vt:lpstr>
      <vt:lpstr>결말</vt:lpstr>
      <vt:lpstr>배운 점</vt:lpstr>
      <vt:lpstr>배운 점</vt:lpstr>
      <vt:lpstr>잘 한 점</vt:lpstr>
      <vt:lpstr>못 한 점</vt:lpstr>
      <vt:lpstr>못 한 점</vt:lpstr>
      <vt:lpstr>끝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LPG Study#1</dc:title>
  <dc:creator>DongJin Shin</dc:creator>
  <cp:lastModifiedBy>DongJin Shin</cp:lastModifiedBy>
  <cp:revision>57</cp:revision>
  <dcterms:created xsi:type="dcterms:W3CDTF">2016-03-21T17:23:24Z</dcterms:created>
  <dcterms:modified xsi:type="dcterms:W3CDTF">2016-05-05T12:30:58Z</dcterms:modified>
</cp:coreProperties>
</file>