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5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5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51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56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61.xml"/>
  <Override ContentType="application/vnd.openxmlformats-officedocument.presentationml.notesSlide+xml" PartName="/ppt/notesSlides/notesSlide57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58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62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54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63.xml"/>
  <Override ContentType="application/vnd.openxmlformats-officedocument.presentationml.notesSlide+xml" PartName="/ppt/notesSlides/notesSlide5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60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64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5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5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49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53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5.xml"/>
  <Override ContentType="application/vnd.openxmlformats-officedocument.presentationml.slide+xml" PartName="/ppt/slides/slide60.xml"/>
  <Override ContentType="application/vnd.openxmlformats-officedocument.presentationml.slide+xml" PartName="/ppt/slides/slide5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50.xml"/>
  <Override ContentType="application/vnd.openxmlformats-officedocument.presentationml.slide+xml" PartName="/ppt/slides/slide34.xml"/>
  <Override ContentType="application/vnd.openxmlformats-officedocument.presentationml.slide+xml" PartName="/ppt/slides/slide33.xml"/>
  <Override ContentType="application/vnd.openxmlformats-officedocument.presentationml.slide+xml" PartName="/ppt/slides/slide51.xml"/>
  <Override ContentType="application/vnd.openxmlformats-officedocument.presentationml.slide+xml" PartName="/ppt/slides/slide16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7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54.xml"/>
  <Override ContentType="application/vnd.openxmlformats-officedocument.presentationml.slide+xml" PartName="/ppt/slides/slide36.xml"/>
  <Override ContentType="application/vnd.openxmlformats-officedocument.presentationml.slide+xml" PartName="/ppt/slides/slide23.xml"/>
  <Override ContentType="application/vnd.openxmlformats-officedocument.presentationml.slide+xml" PartName="/ppt/slides/slide49.xml"/>
  <Override ContentType="application/vnd.openxmlformats-officedocument.presentationml.slide+xml" PartName="/ppt/slides/slide10.xml"/>
  <Override ContentType="application/vnd.openxmlformats-officedocument.presentationml.slide+xml" PartName="/ppt/slides/slide6.xml"/>
  <Override ContentType="application/vnd.openxmlformats-officedocument.presentationml.slide+xml" PartName="/ppt/slides/slide53.xml"/>
  <Override ContentType="application/vnd.openxmlformats-officedocument.presentationml.slide+xml" PartName="/ppt/slides/slide40.xml"/>
  <Override ContentType="application/vnd.openxmlformats-officedocument.presentationml.slide+xml" PartName="/ppt/slides/slide4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9.xml"/>
  <Override ContentType="application/vnd.openxmlformats-officedocument.presentationml.slide+xml" PartName="/ppt/slides/slide65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6.xml"/>
  <Override ContentType="application/vnd.openxmlformats-officedocument.presentationml.slide+xml" PartName="/ppt/slides/slide12.xml"/>
  <Override ContentType="application/vnd.openxmlformats-officedocument.presentationml.slide+xml" PartName="/ppt/slides/slide4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64.xml"/>
  <Override ContentType="application/vnd.openxmlformats-officedocument.presentationml.slide+xml" PartName="/ppt/slides/slide8.xml"/>
  <Override ContentType="application/vnd.openxmlformats-officedocument.presentationml.slide+xml" PartName="/ppt/slides/slide55.xml"/>
  <Override ContentType="application/vnd.openxmlformats-officedocument.presentationml.slide+xml" PartName="/ppt/slides/slide29.xml"/>
  <Override ContentType="application/vnd.openxmlformats-officedocument.presentationml.slide+xml" PartName="/ppt/slides/slide59.xml"/>
  <Override ContentType="application/vnd.openxmlformats-officedocument.presentationml.slide+xml" PartName="/ppt/slides/slide32.xml"/>
  <Override ContentType="application/vnd.openxmlformats-officedocument.presentationml.slide+xml" PartName="/ppt/slides/slide62.xml"/>
  <Override ContentType="application/vnd.openxmlformats-officedocument.presentationml.slide+xml" PartName="/ppt/slides/slide1.xml"/>
  <Override ContentType="application/vnd.openxmlformats-officedocument.presentationml.slide+xml" PartName="/ppt/slides/slide58.xml"/>
  <Override ContentType="application/vnd.openxmlformats-officedocument.presentationml.slide+xml" PartName="/ppt/slides/slide63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15.xml"/>
  <Override ContentType="application/vnd.openxmlformats-officedocument.presentationml.slide+xml" PartName="/ppt/slides/slide61.xml"/>
  <Override ContentType="application/vnd.openxmlformats-officedocument.presentationml.slide+xml" PartName="/ppt/slides/slide31.xml"/>
  <Override ContentType="application/vnd.openxmlformats-officedocument.presentationml.slide+xml" PartName="/ppt/slides/slide27.xml"/>
  <Override ContentType="application/vnd.openxmlformats-officedocument.presentationml.slide+xml" PartName="/ppt/slides/slide57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autoCompressPictures="0" embedTrueTypeFonts="1" strictFirstAndLastChars="0" saveSubsetFonts="1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05" r:id="rId54"/>
    <p:sldId id="306" r:id="rId55"/>
    <p:sldId id="307" r:id="rId56"/>
    <p:sldId id="308" r:id="rId57"/>
    <p:sldId id="309" r:id="rId58"/>
    <p:sldId id="310" r:id="rId59"/>
    <p:sldId id="311" r:id="rId60"/>
    <p:sldId id="312" r:id="rId61"/>
    <p:sldId id="313" r:id="rId62"/>
    <p:sldId id="314" r:id="rId63"/>
    <p:sldId id="315" r:id="rId64"/>
    <p:sldId id="316" r:id="rId65"/>
    <p:sldId id="317" r:id="rId66"/>
    <p:sldId id="318" r:id="rId67"/>
    <p:sldId id="319" r:id="rId68"/>
    <p:sldId id="320" r:id="rId69"/>
  </p:sldIdLst>
  <p:sldSz cy="5143500" cx="9144000"/>
  <p:notesSz cx="6858000" cy="9144000"/>
  <p:embeddedFontLst>
    <p:embeddedFont>
      <p:font typeface="Playfair Display"/>
      <p:regular r:id="rId70"/>
      <p:bold r:id="rId71"/>
      <p:italic r:id="rId72"/>
      <p:boldItalic r:id="rId73"/>
    </p:embeddedFont>
    <p:embeddedFont>
      <p:font typeface="Lato"/>
      <p:regular r:id="rId74"/>
      <p:bold r:id="rId75"/>
      <p:italic r:id="rId76"/>
      <p:boldItalic r:id="rId7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6.xml"/><Relationship Id="rId42" Type="http://schemas.openxmlformats.org/officeDocument/2006/relationships/slide" Target="slides/slide38.xml"/><Relationship Id="rId41" Type="http://schemas.openxmlformats.org/officeDocument/2006/relationships/slide" Target="slides/slide37.xml"/><Relationship Id="rId44" Type="http://schemas.openxmlformats.org/officeDocument/2006/relationships/slide" Target="slides/slide40.xml"/><Relationship Id="rId43" Type="http://schemas.openxmlformats.org/officeDocument/2006/relationships/slide" Target="slides/slide39.xml"/><Relationship Id="rId46" Type="http://schemas.openxmlformats.org/officeDocument/2006/relationships/slide" Target="slides/slide42.xml"/><Relationship Id="rId45" Type="http://schemas.openxmlformats.org/officeDocument/2006/relationships/slide" Target="slides/slide41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48" Type="http://schemas.openxmlformats.org/officeDocument/2006/relationships/slide" Target="slides/slide44.xml"/><Relationship Id="rId47" Type="http://schemas.openxmlformats.org/officeDocument/2006/relationships/slide" Target="slides/slide43.xml"/><Relationship Id="rId49" Type="http://schemas.openxmlformats.org/officeDocument/2006/relationships/slide" Target="slides/slide45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73" Type="http://schemas.openxmlformats.org/officeDocument/2006/relationships/font" Target="fonts/PlayfairDisplay-boldItalic.fntdata"/><Relationship Id="rId72" Type="http://schemas.openxmlformats.org/officeDocument/2006/relationships/font" Target="fonts/PlayfairDisplay-italic.fntdata"/><Relationship Id="rId31" Type="http://schemas.openxmlformats.org/officeDocument/2006/relationships/slide" Target="slides/slide27.xml"/><Relationship Id="rId75" Type="http://schemas.openxmlformats.org/officeDocument/2006/relationships/font" Target="fonts/Lato-bold.fntdata"/><Relationship Id="rId30" Type="http://schemas.openxmlformats.org/officeDocument/2006/relationships/slide" Target="slides/slide26.xml"/><Relationship Id="rId74" Type="http://schemas.openxmlformats.org/officeDocument/2006/relationships/font" Target="fonts/Lato-regular.fntdata"/><Relationship Id="rId33" Type="http://schemas.openxmlformats.org/officeDocument/2006/relationships/slide" Target="slides/slide29.xml"/><Relationship Id="rId77" Type="http://schemas.openxmlformats.org/officeDocument/2006/relationships/font" Target="fonts/Lato-boldItalic.fntdata"/><Relationship Id="rId32" Type="http://schemas.openxmlformats.org/officeDocument/2006/relationships/slide" Target="slides/slide28.xml"/><Relationship Id="rId76" Type="http://schemas.openxmlformats.org/officeDocument/2006/relationships/font" Target="fonts/Lato-italic.fntdata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71" Type="http://schemas.openxmlformats.org/officeDocument/2006/relationships/font" Target="fonts/PlayfairDisplay-bold.fntdata"/><Relationship Id="rId70" Type="http://schemas.openxmlformats.org/officeDocument/2006/relationships/font" Target="fonts/PlayfairDisplay-regular.fntdata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9" Type="http://schemas.openxmlformats.org/officeDocument/2006/relationships/slide" Target="slides/slide35.xml"/><Relationship Id="rId38" Type="http://schemas.openxmlformats.org/officeDocument/2006/relationships/slide" Target="slides/slide34.xml"/><Relationship Id="rId62" Type="http://schemas.openxmlformats.org/officeDocument/2006/relationships/slide" Target="slides/slide58.xml"/><Relationship Id="rId61" Type="http://schemas.openxmlformats.org/officeDocument/2006/relationships/slide" Target="slides/slide57.xml"/><Relationship Id="rId20" Type="http://schemas.openxmlformats.org/officeDocument/2006/relationships/slide" Target="slides/slide16.xml"/><Relationship Id="rId64" Type="http://schemas.openxmlformats.org/officeDocument/2006/relationships/slide" Target="slides/slide60.xml"/><Relationship Id="rId63" Type="http://schemas.openxmlformats.org/officeDocument/2006/relationships/slide" Target="slides/slide59.xml"/><Relationship Id="rId22" Type="http://schemas.openxmlformats.org/officeDocument/2006/relationships/slide" Target="slides/slide18.xml"/><Relationship Id="rId66" Type="http://schemas.openxmlformats.org/officeDocument/2006/relationships/slide" Target="slides/slide62.xml"/><Relationship Id="rId21" Type="http://schemas.openxmlformats.org/officeDocument/2006/relationships/slide" Target="slides/slide17.xml"/><Relationship Id="rId65" Type="http://schemas.openxmlformats.org/officeDocument/2006/relationships/slide" Target="slides/slide61.xml"/><Relationship Id="rId24" Type="http://schemas.openxmlformats.org/officeDocument/2006/relationships/slide" Target="slides/slide20.xml"/><Relationship Id="rId68" Type="http://schemas.openxmlformats.org/officeDocument/2006/relationships/slide" Target="slides/slide64.xml"/><Relationship Id="rId23" Type="http://schemas.openxmlformats.org/officeDocument/2006/relationships/slide" Target="slides/slide19.xml"/><Relationship Id="rId67" Type="http://schemas.openxmlformats.org/officeDocument/2006/relationships/slide" Target="slides/slide63.xml"/><Relationship Id="rId60" Type="http://schemas.openxmlformats.org/officeDocument/2006/relationships/slide" Target="slides/slide56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69" Type="http://schemas.openxmlformats.org/officeDocument/2006/relationships/slide" Target="slides/slide6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9" Type="http://schemas.openxmlformats.org/officeDocument/2006/relationships/slide" Target="slides/slide25.xml"/><Relationship Id="rId51" Type="http://schemas.openxmlformats.org/officeDocument/2006/relationships/slide" Target="slides/slide47.xml"/><Relationship Id="rId50" Type="http://schemas.openxmlformats.org/officeDocument/2006/relationships/slide" Target="slides/slide46.xml"/><Relationship Id="rId53" Type="http://schemas.openxmlformats.org/officeDocument/2006/relationships/slide" Target="slides/slide49.xml"/><Relationship Id="rId52" Type="http://schemas.openxmlformats.org/officeDocument/2006/relationships/slide" Target="slides/slide48.xml"/><Relationship Id="rId11" Type="http://schemas.openxmlformats.org/officeDocument/2006/relationships/slide" Target="slides/slide7.xml"/><Relationship Id="rId55" Type="http://schemas.openxmlformats.org/officeDocument/2006/relationships/slide" Target="slides/slide51.xml"/><Relationship Id="rId10" Type="http://schemas.openxmlformats.org/officeDocument/2006/relationships/slide" Target="slides/slide6.xml"/><Relationship Id="rId54" Type="http://schemas.openxmlformats.org/officeDocument/2006/relationships/slide" Target="slides/slide50.xml"/><Relationship Id="rId13" Type="http://schemas.openxmlformats.org/officeDocument/2006/relationships/slide" Target="slides/slide9.xml"/><Relationship Id="rId57" Type="http://schemas.openxmlformats.org/officeDocument/2006/relationships/slide" Target="slides/slide53.xml"/><Relationship Id="rId12" Type="http://schemas.openxmlformats.org/officeDocument/2006/relationships/slide" Target="slides/slide8.xml"/><Relationship Id="rId56" Type="http://schemas.openxmlformats.org/officeDocument/2006/relationships/slide" Target="slides/slide52.xml"/><Relationship Id="rId15" Type="http://schemas.openxmlformats.org/officeDocument/2006/relationships/slide" Target="slides/slide11.xml"/><Relationship Id="rId59" Type="http://schemas.openxmlformats.org/officeDocument/2006/relationships/slide" Target="slides/slide55.xml"/><Relationship Id="rId14" Type="http://schemas.openxmlformats.org/officeDocument/2006/relationships/slide" Target="slides/slide10.xml"/><Relationship Id="rId58" Type="http://schemas.openxmlformats.org/officeDocument/2006/relationships/slide" Target="slides/slide5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4" name="Shape 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Shape 6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hape 7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Shape 7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Shape 7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Shape 7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Shape 8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Shape 8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Shape 9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Shape 9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Shape 9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Shape 10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Shape 10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Shape 10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Shape 11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Shape 11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Shape 11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Shape 12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Shape 12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Shape 13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" name="Shape 13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Shape 14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Shape 14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Shape 14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Shape 14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hape 15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Shape 15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Shape 15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0" name="Shape 16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Shape 16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" name="Shape 16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Shape 17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" name="Shape 17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Shape 17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8" name="Shape 17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Shape 18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5" name="Shape 18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Shape 19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Shape 19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Shape 20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2" name="Shape 20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Shape 21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Shape 21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Shape 22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3" name="Shape 22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Shape 22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0" name="Shape 23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Shape 23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8" name="Shape 23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Shape 24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7" name="Shape 24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Shape 25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7" name="Shape 25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Shape 26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8" name="Shape 26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Shape 27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5" name="Shape 27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Shape 28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3" name="Shape 28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Shape 28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9" name="Shape 28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Shape 29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5" name="Shape 29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Shape 30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1" name="Shape 30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05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Shape 30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7" name="Shape 30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Shape 31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3" name="Shape 31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17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Shape 31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9" name="Shape 31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24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Shape 32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6" name="Shape 32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3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Shape 33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3" name="Shape 33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38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Shape 33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0" name="Shape 34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45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Shape 34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7" name="Shape 34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52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Shape 35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4" name="Shape 35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59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Shape 36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1" name="Shape 36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67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Shape 36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9" name="Shape 36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74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Shape 37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6" name="Shape 37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8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Shape 38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3" name="Shape 38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88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Shape 38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0" name="Shape 39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95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Shape 39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7" name="Shape 39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02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Shape 40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4" name="Shape 40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09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Shape 41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1" name="Shape 41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16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Shape 41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8" name="Shape 41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23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Shape 42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5" name="Shape 42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30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Shape 43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2" name="Shape 43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36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Shape 43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8" name="Shape 43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42" name="Shape 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Shape 44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4" name="Shape 44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48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Shape 44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0" name="Shape 45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54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Shape 45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6" name="Shape 45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60" name="Shape 4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" name="Shape 46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2" name="Shape 46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67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Shape 46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9" name="Shape 46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75" name="Shape 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" name="Shape 47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7" name="Shape 47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84" name="Shape 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" name="Shape 48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6" name="Shape 48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ㅇㅅㅇ</a:t>
            </a:r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93" name="Shape 4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4" name="Shape 49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5" name="Shape 49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99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Shape 50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1" name="Shape 50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05" name="Shape 5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Shape 50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7" name="Shape 50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11" name="Shape 5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" name="Shape 51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3" name="Shape 51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">
  <p:cSld name="Title slid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/>
          <p:nvPr/>
        </p:nvSpPr>
        <p:spPr>
          <a:xfrm>
            <a:off x="586720" y="0"/>
            <a:ext cx="7970700" cy="66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1" name="Shape 11"/>
          <p:cNvSpPr/>
          <p:nvPr/>
        </p:nvSpPr>
        <p:spPr>
          <a:xfrm>
            <a:off x="586720" y="5076900"/>
            <a:ext cx="7970700" cy="66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cxnSp>
        <p:nvCxnSpPr>
          <p:cNvPr id="12" name="Shape 12"/>
          <p:cNvCxnSpPr/>
          <p:nvPr/>
        </p:nvCxnSpPr>
        <p:spPr>
          <a:xfrm>
            <a:off x="733218" y="2235350"/>
            <a:ext cx="3852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3" name="Shape 13"/>
          <p:cNvSpPr txBox="1"/>
          <p:nvPr>
            <p:ph type="ctrTitle"/>
          </p:nvPr>
        </p:nvSpPr>
        <p:spPr>
          <a:xfrm>
            <a:off x="630600" y="136800"/>
            <a:ext cx="7893000" cy="18537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>
              <a:spcBef>
                <a:spcPts val="1000"/>
              </a:spcBef>
              <a:buSzPct val="100000"/>
              <a:defRPr sz="4800"/>
            </a:lvl1pPr>
            <a:lvl2pPr lvl="1">
              <a:spcBef>
                <a:spcPts val="1000"/>
              </a:spcBef>
              <a:buSzPct val="100000"/>
              <a:defRPr sz="4800"/>
            </a:lvl2pPr>
            <a:lvl3pPr lvl="2">
              <a:spcBef>
                <a:spcPts val="1000"/>
              </a:spcBef>
              <a:buSzPct val="100000"/>
              <a:defRPr sz="4800"/>
            </a:lvl3pPr>
            <a:lvl4pPr lvl="3">
              <a:spcBef>
                <a:spcPts val="1000"/>
              </a:spcBef>
              <a:buSzPct val="100000"/>
              <a:defRPr sz="4800"/>
            </a:lvl4pPr>
            <a:lvl5pPr lvl="4">
              <a:spcBef>
                <a:spcPts val="1000"/>
              </a:spcBef>
              <a:buSzPct val="100000"/>
              <a:defRPr sz="4800"/>
            </a:lvl5pPr>
            <a:lvl6pPr lvl="5">
              <a:spcBef>
                <a:spcPts val="1000"/>
              </a:spcBef>
              <a:buSzPct val="100000"/>
              <a:defRPr sz="4800"/>
            </a:lvl6pPr>
            <a:lvl7pPr lvl="6">
              <a:spcBef>
                <a:spcPts val="1000"/>
              </a:spcBef>
              <a:buSzPct val="100000"/>
              <a:defRPr sz="4800"/>
            </a:lvl7pPr>
            <a:lvl8pPr lvl="7">
              <a:spcBef>
                <a:spcPts val="1000"/>
              </a:spcBef>
              <a:buSzPct val="100000"/>
              <a:defRPr sz="4800"/>
            </a:lvl8pPr>
            <a:lvl9pPr lvl="8">
              <a:spcBef>
                <a:spcPts val="1000"/>
              </a:spcBef>
              <a:buSzPct val="100000"/>
              <a:defRPr sz="4800"/>
            </a:lvl9pPr>
          </a:lstStyle>
          <a:p/>
        </p:txBody>
      </p:sp>
      <p:sp>
        <p:nvSpPr>
          <p:cNvPr id="14" name="Shape 14"/>
          <p:cNvSpPr txBox="1"/>
          <p:nvPr>
            <p:ph idx="1" type="subTitle"/>
          </p:nvPr>
        </p:nvSpPr>
        <p:spPr>
          <a:xfrm>
            <a:off x="630600" y="3228375"/>
            <a:ext cx="7893000" cy="12741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ct val="100000"/>
              <a:buNone/>
              <a:defRPr sz="2400">
                <a:solidFill>
                  <a:schemeClr val="accent6"/>
                </a:solidFill>
              </a:defRPr>
            </a:lvl1pPr>
            <a:lvl2pPr lvl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ct val="100000"/>
              <a:buNone/>
              <a:defRPr sz="2400">
                <a:solidFill>
                  <a:schemeClr val="accent6"/>
                </a:solidFill>
              </a:defRPr>
            </a:lvl2pPr>
            <a:lvl3pPr lvl="2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ct val="100000"/>
              <a:buNone/>
              <a:defRPr sz="2400">
                <a:solidFill>
                  <a:schemeClr val="accent6"/>
                </a:solidFill>
              </a:defRPr>
            </a:lvl3pPr>
            <a:lvl4pPr lvl="3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ct val="100000"/>
              <a:buNone/>
              <a:defRPr sz="2400">
                <a:solidFill>
                  <a:schemeClr val="accent6"/>
                </a:solidFill>
              </a:defRPr>
            </a:lvl4pPr>
            <a:lvl5pPr lvl="4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ct val="100000"/>
              <a:buNone/>
              <a:defRPr sz="2400">
                <a:solidFill>
                  <a:schemeClr val="accent6"/>
                </a:solidFill>
              </a:defRPr>
            </a:lvl5pPr>
            <a:lvl6pPr lvl="5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ct val="100000"/>
              <a:buNone/>
              <a:defRPr sz="2400">
                <a:solidFill>
                  <a:schemeClr val="accent6"/>
                </a:solidFill>
              </a:defRPr>
            </a:lvl6pPr>
            <a:lvl7pPr lvl="6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ct val="100000"/>
              <a:buNone/>
              <a:defRPr sz="2400">
                <a:solidFill>
                  <a:schemeClr val="accent6"/>
                </a:solidFill>
              </a:defRPr>
            </a:lvl7pPr>
            <a:lvl8pPr lvl="7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ct val="100000"/>
              <a:buNone/>
              <a:defRPr sz="2400">
                <a:solidFill>
                  <a:schemeClr val="accent6"/>
                </a:solidFill>
              </a:defRPr>
            </a:lvl8pPr>
            <a:lvl9pPr lvl="8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ct val="100000"/>
              <a:buNone/>
              <a:defRPr sz="2400">
                <a:solidFill>
                  <a:schemeClr val="accent6"/>
                </a:solidFill>
              </a:defRPr>
            </a:lvl9pPr>
          </a:lstStyle>
          <a:p/>
        </p:txBody>
      </p:sp>
      <p:sp>
        <p:nvSpPr>
          <p:cNvPr id="15" name="Shape 15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ko"/>
              <a:t>‹#›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secHead">
  <p:cSld name="Section header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/>
          <p:nvPr/>
        </p:nvSpPr>
        <p:spPr>
          <a:xfrm>
            <a:off x="586720" y="5076900"/>
            <a:ext cx="7970700" cy="66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8" name="Shape 18"/>
          <p:cNvSpPr/>
          <p:nvPr/>
        </p:nvSpPr>
        <p:spPr>
          <a:xfrm>
            <a:off x="586720" y="0"/>
            <a:ext cx="7970700" cy="66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9" name="Shape 19"/>
          <p:cNvSpPr txBox="1"/>
          <p:nvPr>
            <p:ph type="title"/>
          </p:nvPr>
        </p:nvSpPr>
        <p:spPr>
          <a:xfrm>
            <a:off x="509550" y="1921350"/>
            <a:ext cx="8124900" cy="13008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 algn="ctr">
              <a:spcBef>
                <a:spcPts val="0"/>
              </a:spcBef>
              <a:buSzPct val="100000"/>
              <a:defRPr sz="3600"/>
            </a:lvl1pPr>
            <a:lvl2pPr lvl="1" algn="ctr">
              <a:spcBef>
                <a:spcPts val="0"/>
              </a:spcBef>
              <a:buSzPct val="100000"/>
              <a:defRPr sz="3600"/>
            </a:lvl2pPr>
            <a:lvl3pPr lvl="2" algn="ctr">
              <a:spcBef>
                <a:spcPts val="0"/>
              </a:spcBef>
              <a:buSzPct val="100000"/>
              <a:defRPr sz="3600"/>
            </a:lvl3pPr>
            <a:lvl4pPr lvl="3" algn="ctr">
              <a:spcBef>
                <a:spcPts val="0"/>
              </a:spcBef>
              <a:buSzPct val="100000"/>
              <a:defRPr sz="3600"/>
            </a:lvl4pPr>
            <a:lvl5pPr lvl="4" algn="ctr">
              <a:spcBef>
                <a:spcPts val="0"/>
              </a:spcBef>
              <a:buSzPct val="100000"/>
              <a:defRPr sz="3600"/>
            </a:lvl5pPr>
            <a:lvl6pPr lvl="5" algn="ctr">
              <a:spcBef>
                <a:spcPts val="0"/>
              </a:spcBef>
              <a:buSzPct val="100000"/>
              <a:defRPr sz="3600"/>
            </a:lvl6pPr>
            <a:lvl7pPr lvl="6" algn="ctr">
              <a:spcBef>
                <a:spcPts val="0"/>
              </a:spcBef>
              <a:buSzPct val="100000"/>
              <a:defRPr sz="3600"/>
            </a:lvl7pPr>
            <a:lvl8pPr lvl="7" algn="ctr">
              <a:spcBef>
                <a:spcPts val="0"/>
              </a:spcBef>
              <a:buSzPct val="100000"/>
              <a:defRPr sz="3600"/>
            </a:lvl8pPr>
            <a:lvl9pPr lvl="8" algn="ctr">
              <a:spcBef>
                <a:spcPts val="0"/>
              </a:spcBef>
              <a:buSzPct val="100000"/>
              <a:defRPr sz="3600"/>
            </a:lvl9pPr>
          </a:lstStyle>
          <a:p/>
        </p:txBody>
      </p:sp>
      <p:sp>
        <p:nvSpPr>
          <p:cNvPr id="20" name="Shape 20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ko"/>
              <a:t>‹#›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x">
  <p:cSld name="Title and body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22"/>
          <p:cNvSpPr/>
          <p:nvPr/>
        </p:nvSpPr>
        <p:spPr>
          <a:xfrm>
            <a:off x="-125" y="5045700"/>
            <a:ext cx="9144000" cy="97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cxnSp>
        <p:nvCxnSpPr>
          <p:cNvPr id="23" name="Shape 23"/>
          <p:cNvCxnSpPr/>
          <p:nvPr/>
        </p:nvCxnSpPr>
        <p:spPr>
          <a:xfrm>
            <a:off x="419425" y="1154194"/>
            <a:ext cx="3852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4" name="Shape 24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25" name="Shape 25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26" name="Shape 26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ko"/>
              <a:t>‹#›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woColTx">
  <p:cSld name="Title and two columns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Shape 28"/>
          <p:cNvCxnSpPr/>
          <p:nvPr/>
        </p:nvCxnSpPr>
        <p:spPr>
          <a:xfrm>
            <a:off x="419425" y="1154194"/>
            <a:ext cx="3852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9" name="Shape 29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30" name="Shape 30"/>
          <p:cNvSpPr txBox="1"/>
          <p:nvPr>
            <p:ph idx="1" type="body"/>
          </p:nvPr>
        </p:nvSpPr>
        <p:spPr>
          <a:xfrm>
            <a:off x="311700" y="1417950"/>
            <a:ext cx="3999900" cy="31509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/>
        </p:txBody>
      </p:sp>
      <p:sp>
        <p:nvSpPr>
          <p:cNvPr id="31" name="Shape 31"/>
          <p:cNvSpPr txBox="1"/>
          <p:nvPr>
            <p:ph idx="2" type="body"/>
          </p:nvPr>
        </p:nvSpPr>
        <p:spPr>
          <a:xfrm>
            <a:off x="4832400" y="1417950"/>
            <a:ext cx="3999900" cy="31509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/>
        </p:txBody>
      </p:sp>
      <p:sp>
        <p:nvSpPr>
          <p:cNvPr id="32" name="Shape 32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ko"/>
              <a:t>‹#›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Only">
  <p:cSld name="Title only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hape 34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35" name="Shape 35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ko"/>
              <a:t>‹#›</a:t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One column 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7" name="Shape 37"/>
          <p:cNvCxnSpPr/>
          <p:nvPr/>
        </p:nvCxnSpPr>
        <p:spPr>
          <a:xfrm>
            <a:off x="411043" y="1417772"/>
            <a:ext cx="3852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38" name="Shape 38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>
              <a:spcBef>
                <a:spcPts val="0"/>
              </a:spcBef>
              <a:buSzPct val="100000"/>
              <a:defRPr sz="2400"/>
            </a:lvl1pPr>
            <a:lvl2pPr lvl="1">
              <a:spcBef>
                <a:spcPts val="0"/>
              </a:spcBef>
              <a:buSzPct val="100000"/>
              <a:defRPr sz="2400"/>
            </a:lvl2pPr>
            <a:lvl3pPr lvl="2">
              <a:spcBef>
                <a:spcPts val="0"/>
              </a:spcBef>
              <a:buSzPct val="100000"/>
              <a:defRPr sz="2400"/>
            </a:lvl3pPr>
            <a:lvl4pPr lvl="3">
              <a:spcBef>
                <a:spcPts val="0"/>
              </a:spcBef>
              <a:buSzPct val="100000"/>
              <a:defRPr sz="2400"/>
            </a:lvl4pPr>
            <a:lvl5pPr lvl="4">
              <a:spcBef>
                <a:spcPts val="0"/>
              </a:spcBef>
              <a:buSzPct val="100000"/>
              <a:defRPr sz="2400"/>
            </a:lvl5pPr>
            <a:lvl6pPr lvl="5">
              <a:spcBef>
                <a:spcPts val="0"/>
              </a:spcBef>
              <a:buSzPct val="100000"/>
              <a:defRPr sz="2400"/>
            </a:lvl6pPr>
            <a:lvl7pPr lvl="6">
              <a:spcBef>
                <a:spcPts val="0"/>
              </a:spcBef>
              <a:buSzPct val="100000"/>
              <a:defRPr sz="2400"/>
            </a:lvl7pPr>
            <a:lvl8pPr lvl="7">
              <a:spcBef>
                <a:spcPts val="0"/>
              </a:spcBef>
              <a:buSzPct val="100000"/>
              <a:defRPr sz="2400"/>
            </a:lvl8pPr>
            <a:lvl9pPr lvl="8">
              <a:spcBef>
                <a:spcPts val="0"/>
              </a:spcBef>
              <a:buSzPct val="100000"/>
              <a:defRPr sz="2400"/>
            </a:lvl9pPr>
          </a:lstStyle>
          <a:p/>
        </p:txBody>
      </p:sp>
      <p:sp>
        <p:nvSpPr>
          <p:cNvPr id="39" name="Shape 39"/>
          <p:cNvSpPr txBox="1"/>
          <p:nvPr>
            <p:ph idx="1" type="body"/>
          </p:nvPr>
        </p:nvSpPr>
        <p:spPr>
          <a:xfrm>
            <a:off x="311700" y="1640350"/>
            <a:ext cx="2808000" cy="29289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SzPct val="100000"/>
              <a:defRPr sz="12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/>
        </p:txBody>
      </p:sp>
      <p:sp>
        <p:nvSpPr>
          <p:cNvPr id="40" name="Shape 40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ko"/>
              <a:t>‹#›</a:t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Main point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/>
          <p:nvPr/>
        </p:nvSpPr>
        <p:spPr>
          <a:xfrm>
            <a:off x="586720" y="0"/>
            <a:ext cx="7970700" cy="66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43" name="Shape 43"/>
          <p:cNvSpPr/>
          <p:nvPr/>
        </p:nvSpPr>
        <p:spPr>
          <a:xfrm>
            <a:off x="586720" y="5076900"/>
            <a:ext cx="7970700" cy="66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44" name="Shape 44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spcBef>
                <a:spcPts val="0"/>
              </a:spcBef>
              <a:buSzPct val="100000"/>
              <a:defRPr sz="4200"/>
            </a:lvl1pPr>
            <a:lvl2pPr lvl="1">
              <a:spcBef>
                <a:spcPts val="0"/>
              </a:spcBef>
              <a:buSzPct val="100000"/>
              <a:defRPr sz="4200"/>
            </a:lvl2pPr>
            <a:lvl3pPr lvl="2">
              <a:spcBef>
                <a:spcPts val="0"/>
              </a:spcBef>
              <a:buSzPct val="100000"/>
              <a:defRPr sz="4200"/>
            </a:lvl3pPr>
            <a:lvl4pPr lvl="3">
              <a:spcBef>
                <a:spcPts val="0"/>
              </a:spcBef>
              <a:buSzPct val="100000"/>
              <a:defRPr sz="4200"/>
            </a:lvl4pPr>
            <a:lvl5pPr lvl="4">
              <a:spcBef>
                <a:spcPts val="0"/>
              </a:spcBef>
              <a:buSzPct val="100000"/>
              <a:defRPr sz="4200"/>
            </a:lvl5pPr>
            <a:lvl6pPr lvl="5">
              <a:spcBef>
                <a:spcPts val="0"/>
              </a:spcBef>
              <a:buSzPct val="100000"/>
              <a:defRPr sz="4200"/>
            </a:lvl6pPr>
            <a:lvl7pPr lvl="6">
              <a:spcBef>
                <a:spcPts val="0"/>
              </a:spcBef>
              <a:buSzPct val="100000"/>
              <a:defRPr sz="4200"/>
            </a:lvl7pPr>
            <a:lvl8pPr lvl="7">
              <a:spcBef>
                <a:spcPts val="0"/>
              </a:spcBef>
              <a:buSzPct val="100000"/>
              <a:defRPr sz="4200"/>
            </a:lvl8pPr>
            <a:lvl9pPr lvl="8">
              <a:spcBef>
                <a:spcPts val="0"/>
              </a:spcBef>
              <a:buSzPct val="100000"/>
              <a:defRPr sz="4200"/>
            </a:lvl9pPr>
          </a:lstStyle>
          <a:p/>
        </p:txBody>
      </p:sp>
      <p:sp>
        <p:nvSpPr>
          <p:cNvPr id="45" name="Shape 45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ko"/>
              <a:t>‹#›</a:t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Section title and description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/>
          <p:nvPr/>
        </p:nvSpPr>
        <p:spPr>
          <a:xfrm>
            <a:off x="4572000" y="-100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cxnSp>
        <p:nvCxnSpPr>
          <p:cNvPr id="48" name="Shape 48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49" name="Shape 49"/>
          <p:cNvSpPr txBox="1"/>
          <p:nvPr>
            <p:ph type="title"/>
          </p:nvPr>
        </p:nvSpPr>
        <p:spPr>
          <a:xfrm>
            <a:off x="265500" y="1084625"/>
            <a:ext cx="4045200" cy="17070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 algn="ctr">
              <a:spcBef>
                <a:spcPts val="0"/>
              </a:spcBef>
              <a:buSzPct val="100000"/>
              <a:defRPr sz="4200"/>
            </a:lvl1pPr>
            <a:lvl2pPr lvl="1" algn="ctr">
              <a:spcBef>
                <a:spcPts val="0"/>
              </a:spcBef>
              <a:buSzPct val="100000"/>
              <a:defRPr sz="4200"/>
            </a:lvl2pPr>
            <a:lvl3pPr lvl="2" algn="ctr">
              <a:spcBef>
                <a:spcPts val="0"/>
              </a:spcBef>
              <a:buSzPct val="100000"/>
              <a:defRPr sz="4200"/>
            </a:lvl3pPr>
            <a:lvl4pPr lvl="3" algn="ctr">
              <a:spcBef>
                <a:spcPts val="0"/>
              </a:spcBef>
              <a:buSzPct val="100000"/>
              <a:defRPr sz="4200"/>
            </a:lvl4pPr>
            <a:lvl5pPr lvl="4" algn="ctr">
              <a:spcBef>
                <a:spcPts val="0"/>
              </a:spcBef>
              <a:buSzPct val="100000"/>
              <a:defRPr sz="4200"/>
            </a:lvl5pPr>
            <a:lvl6pPr lvl="5" algn="ctr">
              <a:spcBef>
                <a:spcPts val="0"/>
              </a:spcBef>
              <a:buSzPct val="100000"/>
              <a:defRPr sz="4200"/>
            </a:lvl6pPr>
            <a:lvl7pPr lvl="6" algn="ctr">
              <a:spcBef>
                <a:spcPts val="0"/>
              </a:spcBef>
              <a:buSzPct val="100000"/>
              <a:defRPr sz="4200"/>
            </a:lvl7pPr>
            <a:lvl8pPr lvl="7" algn="ctr">
              <a:spcBef>
                <a:spcPts val="0"/>
              </a:spcBef>
              <a:buSzPct val="100000"/>
              <a:defRPr sz="4200"/>
            </a:lvl8pPr>
            <a:lvl9pPr lvl="8" algn="ctr">
              <a:spcBef>
                <a:spcPts val="0"/>
              </a:spcBef>
              <a:buSzPct val="100000"/>
              <a:defRPr sz="4200"/>
            </a:lvl9pPr>
          </a:lstStyle>
          <a:p/>
        </p:txBody>
      </p:sp>
      <p:sp>
        <p:nvSpPr>
          <p:cNvPr id="50" name="Shape 50"/>
          <p:cNvSpPr txBox="1"/>
          <p:nvPr>
            <p:ph idx="1" type="subTitle"/>
          </p:nvPr>
        </p:nvSpPr>
        <p:spPr>
          <a:xfrm>
            <a:off x="265500" y="2845200"/>
            <a:ext cx="4045200" cy="14217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ct val="100000"/>
              <a:buNone/>
              <a:defRPr sz="2100">
                <a:solidFill>
                  <a:schemeClr val="accent6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ct val="100000"/>
              <a:buNone/>
              <a:defRPr sz="2100">
                <a:solidFill>
                  <a:schemeClr val="accent6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ct val="100000"/>
              <a:buNone/>
              <a:defRPr sz="2100">
                <a:solidFill>
                  <a:schemeClr val="accent6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ct val="100000"/>
              <a:buNone/>
              <a:defRPr sz="2100">
                <a:solidFill>
                  <a:schemeClr val="accent6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ct val="100000"/>
              <a:buNone/>
              <a:defRPr sz="2100">
                <a:solidFill>
                  <a:schemeClr val="accent6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ct val="100000"/>
              <a:buNone/>
              <a:defRPr sz="2100">
                <a:solidFill>
                  <a:schemeClr val="accent6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ct val="100000"/>
              <a:buNone/>
              <a:defRPr sz="2100">
                <a:solidFill>
                  <a:schemeClr val="accent6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ct val="100000"/>
              <a:buNone/>
              <a:defRPr sz="2100">
                <a:solidFill>
                  <a:schemeClr val="accent6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ct val="100000"/>
              <a:buNone/>
              <a:defRPr sz="2100">
                <a:solidFill>
                  <a:schemeClr val="accent6"/>
                </a:solidFill>
              </a:defRPr>
            </a:lvl9pPr>
          </a:lstStyle>
          <a:p/>
        </p:txBody>
      </p:sp>
      <p:sp>
        <p:nvSpPr>
          <p:cNvPr id="51" name="Shape 51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spcBef>
                <a:spcPts val="0"/>
              </a:spcBef>
              <a:buClr>
                <a:schemeClr val="accent1"/>
              </a:buClr>
              <a:defRPr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buClr>
                <a:schemeClr val="accent1"/>
              </a:buClr>
              <a:defRPr>
                <a:solidFill>
                  <a:schemeClr val="accent1"/>
                </a:solidFill>
              </a:defRPr>
            </a:lvl2pPr>
            <a:lvl3pPr lvl="2">
              <a:spcBef>
                <a:spcPts val="0"/>
              </a:spcBef>
              <a:buClr>
                <a:schemeClr val="accent1"/>
              </a:buClr>
              <a:defRPr>
                <a:solidFill>
                  <a:schemeClr val="accent1"/>
                </a:solidFill>
              </a:defRPr>
            </a:lvl3pPr>
            <a:lvl4pPr lvl="3">
              <a:spcBef>
                <a:spcPts val="0"/>
              </a:spcBef>
              <a:buClr>
                <a:schemeClr val="accent1"/>
              </a:buClr>
              <a:defRPr>
                <a:solidFill>
                  <a:schemeClr val="accent1"/>
                </a:solidFill>
              </a:defRPr>
            </a:lvl4pPr>
            <a:lvl5pPr lvl="4">
              <a:spcBef>
                <a:spcPts val="0"/>
              </a:spcBef>
              <a:buClr>
                <a:schemeClr val="accent1"/>
              </a:buClr>
              <a:defRPr>
                <a:solidFill>
                  <a:schemeClr val="accent1"/>
                </a:solidFill>
              </a:defRPr>
            </a:lvl5pPr>
            <a:lvl6pPr lvl="5">
              <a:spcBef>
                <a:spcPts val="0"/>
              </a:spcBef>
              <a:buClr>
                <a:schemeClr val="accent1"/>
              </a:buClr>
              <a:defRPr>
                <a:solidFill>
                  <a:schemeClr val="accent1"/>
                </a:solidFill>
              </a:defRPr>
            </a:lvl6pPr>
            <a:lvl7pPr lvl="6">
              <a:spcBef>
                <a:spcPts val="0"/>
              </a:spcBef>
              <a:buClr>
                <a:schemeClr val="accent1"/>
              </a:buClr>
              <a:defRPr>
                <a:solidFill>
                  <a:schemeClr val="accent1"/>
                </a:solidFill>
              </a:defRPr>
            </a:lvl7pPr>
            <a:lvl8pPr lvl="7">
              <a:spcBef>
                <a:spcPts val="0"/>
              </a:spcBef>
              <a:buClr>
                <a:schemeClr val="accent1"/>
              </a:buClr>
              <a:defRPr>
                <a:solidFill>
                  <a:schemeClr val="accent1"/>
                </a:solidFill>
              </a:defRPr>
            </a:lvl8pPr>
            <a:lvl9pPr lvl="8">
              <a:spcBef>
                <a:spcPts val="0"/>
              </a:spcBef>
              <a:buClr>
                <a:schemeClr val="accent1"/>
              </a:buClr>
              <a:defRPr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52" name="Shape 52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ko">
                <a:solidFill>
                  <a:schemeClr val="lt1"/>
                </a:solidFill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Caption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hape 54"/>
          <p:cNvSpPr txBox="1"/>
          <p:nvPr>
            <p:ph idx="1" type="body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</a:lstStyle>
          <a:p/>
        </p:txBody>
      </p:sp>
      <p:sp>
        <p:nvSpPr>
          <p:cNvPr id="55" name="Shape 55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ko"/>
              <a:t>‹#›</a:t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Big number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/>
          <p:nvPr/>
        </p:nvSpPr>
        <p:spPr>
          <a:xfrm>
            <a:off x="586720" y="0"/>
            <a:ext cx="7970700" cy="66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58" name="Shape 58"/>
          <p:cNvSpPr/>
          <p:nvPr/>
        </p:nvSpPr>
        <p:spPr>
          <a:xfrm>
            <a:off x="586720" y="5076900"/>
            <a:ext cx="7970700" cy="66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59" name="Shape 59"/>
          <p:cNvSpPr txBox="1"/>
          <p:nvPr>
            <p:ph type="title"/>
          </p:nvPr>
        </p:nvSpPr>
        <p:spPr>
          <a:xfrm>
            <a:off x="586725" y="1353787"/>
            <a:ext cx="7970700" cy="15384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 algn="ctr">
              <a:spcBef>
                <a:spcPts val="0"/>
              </a:spcBef>
              <a:buClr>
                <a:schemeClr val="accent6"/>
              </a:buClr>
              <a:buSzPct val="100000"/>
              <a:defRPr sz="10800">
                <a:solidFill>
                  <a:schemeClr val="accent6"/>
                </a:solidFill>
              </a:defRPr>
            </a:lvl1pPr>
            <a:lvl2pPr lvl="1" algn="ctr">
              <a:spcBef>
                <a:spcPts val="0"/>
              </a:spcBef>
              <a:buClr>
                <a:schemeClr val="accent6"/>
              </a:buClr>
              <a:buSzPct val="100000"/>
              <a:defRPr sz="10800">
                <a:solidFill>
                  <a:schemeClr val="accent6"/>
                </a:solidFill>
              </a:defRPr>
            </a:lvl2pPr>
            <a:lvl3pPr lvl="2" algn="ctr">
              <a:spcBef>
                <a:spcPts val="0"/>
              </a:spcBef>
              <a:buClr>
                <a:schemeClr val="accent6"/>
              </a:buClr>
              <a:buSzPct val="100000"/>
              <a:defRPr sz="10800">
                <a:solidFill>
                  <a:schemeClr val="accent6"/>
                </a:solidFill>
              </a:defRPr>
            </a:lvl3pPr>
            <a:lvl4pPr lvl="3" algn="ctr">
              <a:spcBef>
                <a:spcPts val="0"/>
              </a:spcBef>
              <a:buClr>
                <a:schemeClr val="accent6"/>
              </a:buClr>
              <a:buSzPct val="100000"/>
              <a:defRPr sz="10800">
                <a:solidFill>
                  <a:schemeClr val="accent6"/>
                </a:solidFill>
              </a:defRPr>
            </a:lvl4pPr>
            <a:lvl5pPr lvl="4" algn="ctr">
              <a:spcBef>
                <a:spcPts val="0"/>
              </a:spcBef>
              <a:buClr>
                <a:schemeClr val="accent6"/>
              </a:buClr>
              <a:buSzPct val="100000"/>
              <a:defRPr sz="10800">
                <a:solidFill>
                  <a:schemeClr val="accent6"/>
                </a:solidFill>
              </a:defRPr>
            </a:lvl5pPr>
            <a:lvl6pPr lvl="5" algn="ctr">
              <a:spcBef>
                <a:spcPts val="0"/>
              </a:spcBef>
              <a:buClr>
                <a:schemeClr val="accent6"/>
              </a:buClr>
              <a:buSzPct val="100000"/>
              <a:defRPr sz="10800">
                <a:solidFill>
                  <a:schemeClr val="accent6"/>
                </a:solidFill>
              </a:defRPr>
            </a:lvl6pPr>
            <a:lvl7pPr lvl="6" algn="ctr">
              <a:spcBef>
                <a:spcPts val="0"/>
              </a:spcBef>
              <a:buClr>
                <a:schemeClr val="accent6"/>
              </a:buClr>
              <a:buSzPct val="100000"/>
              <a:defRPr sz="10800">
                <a:solidFill>
                  <a:schemeClr val="accent6"/>
                </a:solidFill>
              </a:defRPr>
            </a:lvl7pPr>
            <a:lvl8pPr lvl="7" algn="ctr">
              <a:spcBef>
                <a:spcPts val="0"/>
              </a:spcBef>
              <a:buClr>
                <a:schemeClr val="accent6"/>
              </a:buClr>
              <a:buSzPct val="100000"/>
              <a:defRPr sz="10800">
                <a:solidFill>
                  <a:schemeClr val="accent6"/>
                </a:solidFill>
              </a:defRPr>
            </a:lvl8pPr>
            <a:lvl9pPr lvl="8" algn="ctr">
              <a:spcBef>
                <a:spcPts val="0"/>
              </a:spcBef>
              <a:buClr>
                <a:schemeClr val="accent6"/>
              </a:buClr>
              <a:buSzPct val="100000"/>
              <a:defRPr sz="10800">
                <a:solidFill>
                  <a:schemeClr val="accent6"/>
                </a:solidFill>
              </a:defRPr>
            </a:lvl9pPr>
          </a:lstStyle>
          <a:p/>
        </p:txBody>
      </p:sp>
      <p:sp>
        <p:nvSpPr>
          <p:cNvPr id="60" name="Shape 60"/>
          <p:cNvSpPr txBox="1"/>
          <p:nvPr>
            <p:ph idx="1" type="body"/>
          </p:nvPr>
        </p:nvSpPr>
        <p:spPr>
          <a:xfrm>
            <a:off x="586725" y="2968387"/>
            <a:ext cx="7970700" cy="10716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algn="ctr">
              <a:spcBef>
                <a:spcPts val="0"/>
              </a:spcBef>
              <a:defRPr/>
            </a:lvl1pPr>
            <a:lvl2pPr lvl="1" algn="ctr">
              <a:spcBef>
                <a:spcPts val="0"/>
              </a:spcBef>
              <a:defRPr/>
            </a:lvl2pPr>
            <a:lvl3pPr lvl="2" algn="ctr">
              <a:spcBef>
                <a:spcPts val="0"/>
              </a:spcBef>
              <a:defRPr/>
            </a:lvl3pPr>
            <a:lvl4pPr lvl="3" algn="ctr">
              <a:spcBef>
                <a:spcPts val="0"/>
              </a:spcBef>
              <a:defRPr/>
            </a:lvl4pPr>
            <a:lvl5pPr lvl="4" algn="ctr">
              <a:spcBef>
                <a:spcPts val="0"/>
              </a:spcBef>
              <a:defRPr/>
            </a:lvl5pPr>
            <a:lvl6pPr lvl="5" algn="ctr">
              <a:spcBef>
                <a:spcPts val="0"/>
              </a:spcBef>
              <a:defRPr/>
            </a:lvl6pPr>
            <a:lvl7pPr lvl="6" algn="ctr">
              <a:spcBef>
                <a:spcPts val="0"/>
              </a:spcBef>
              <a:defRPr/>
            </a:lvl7pPr>
            <a:lvl8pPr lvl="7" algn="ctr">
              <a:spcBef>
                <a:spcPts val="0"/>
              </a:spcBef>
              <a:defRPr/>
            </a:lvl8pPr>
            <a:lvl9pPr lvl="8" algn="ctr">
              <a:spcBef>
                <a:spcPts val="0"/>
              </a:spcBef>
              <a:defRPr/>
            </a:lvl9pPr>
          </a:lstStyle>
          <a:p/>
        </p:txBody>
      </p:sp>
      <p:sp>
        <p:nvSpPr>
          <p:cNvPr id="61" name="Shape 61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ko"/>
              <a:t>‹#›</a:t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blank">
  <p:cSld name="Blank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ko"/>
              <a:t>‹#›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Clr>
                <a:schemeClr val="dk1"/>
              </a:buClr>
              <a:buSzPct val="1000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>
              <a:spcBef>
                <a:spcPts val="0"/>
              </a:spcBef>
              <a:buClr>
                <a:schemeClr val="dk1"/>
              </a:buClr>
              <a:buSzPct val="1000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>
              <a:spcBef>
                <a:spcPts val="0"/>
              </a:spcBef>
              <a:buClr>
                <a:schemeClr val="dk1"/>
              </a:buClr>
              <a:buSzPct val="1000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>
              <a:spcBef>
                <a:spcPts val="0"/>
              </a:spcBef>
              <a:buClr>
                <a:schemeClr val="dk1"/>
              </a:buClr>
              <a:buSzPct val="1000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>
              <a:spcBef>
                <a:spcPts val="0"/>
              </a:spcBef>
              <a:buClr>
                <a:schemeClr val="dk1"/>
              </a:buClr>
              <a:buSzPct val="1000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>
              <a:spcBef>
                <a:spcPts val="0"/>
              </a:spcBef>
              <a:buClr>
                <a:schemeClr val="dk1"/>
              </a:buClr>
              <a:buSzPct val="1000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>
              <a:spcBef>
                <a:spcPts val="0"/>
              </a:spcBef>
              <a:buClr>
                <a:schemeClr val="dk1"/>
              </a:buClr>
              <a:buSzPct val="1000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>
              <a:spcBef>
                <a:spcPts val="0"/>
              </a:spcBef>
              <a:buClr>
                <a:schemeClr val="dk1"/>
              </a:buClr>
              <a:buSzPct val="1000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>
              <a:spcBef>
                <a:spcPts val="0"/>
              </a:spcBef>
              <a:buClr>
                <a:schemeClr val="dk1"/>
              </a:buClr>
              <a:buSzPct val="1000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/>
        </p:txBody>
      </p:sp>
      <p:sp>
        <p:nvSpPr>
          <p:cNvPr id="7" name="Shape 7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ct val="100000"/>
              <a:buFont typeface="Lato"/>
              <a:defRPr sz="18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Font typeface="Lato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Font typeface="Lato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Font typeface="Lato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Font typeface="Lato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Font typeface="Lato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Font typeface="Lato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Font typeface="Lato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Font typeface="Lato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8" name="Shape 8"/>
          <p:cNvSpPr txBox="1"/>
          <p:nvPr>
            <p:ph idx="12" type="sldNum"/>
          </p:nvPr>
        </p:nvSpPr>
        <p:spPr>
          <a:xfrm>
            <a:off x="8472457" y="466321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ko" sz="1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‹#›</a:t>
            </a:fld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00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7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6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01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01.png"/><Relationship Id="rId4" Type="http://schemas.openxmlformats.org/officeDocument/2006/relationships/image" Target="../media/image02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01.png"/><Relationship Id="rId4" Type="http://schemas.openxmlformats.org/officeDocument/2006/relationships/image" Target="../media/image02.png"/><Relationship Id="rId5" Type="http://schemas.openxmlformats.org/officeDocument/2006/relationships/image" Target="../media/image03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01.png"/><Relationship Id="rId4" Type="http://schemas.openxmlformats.org/officeDocument/2006/relationships/image" Target="../media/image02.png"/><Relationship Id="rId5" Type="http://schemas.openxmlformats.org/officeDocument/2006/relationships/image" Target="../media/image03.png"/><Relationship Id="rId6" Type="http://schemas.openxmlformats.org/officeDocument/2006/relationships/image" Target="../media/image04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01.png"/><Relationship Id="rId4" Type="http://schemas.openxmlformats.org/officeDocument/2006/relationships/image" Target="../media/image02.png"/><Relationship Id="rId5" Type="http://schemas.openxmlformats.org/officeDocument/2006/relationships/image" Target="../media/image03.png"/><Relationship Id="rId6" Type="http://schemas.openxmlformats.org/officeDocument/2006/relationships/image" Target="../media/image04.png"/><Relationship Id="rId7" Type="http://schemas.openxmlformats.org/officeDocument/2006/relationships/image" Target="../media/image05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09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09.png"/><Relationship Id="rId4" Type="http://schemas.openxmlformats.org/officeDocument/2006/relationships/image" Target="../media/image06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09.png"/><Relationship Id="rId4" Type="http://schemas.openxmlformats.org/officeDocument/2006/relationships/image" Target="../media/image06.png"/><Relationship Id="rId5" Type="http://schemas.openxmlformats.org/officeDocument/2006/relationships/image" Target="../media/image07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09.png"/><Relationship Id="rId4" Type="http://schemas.openxmlformats.org/officeDocument/2006/relationships/image" Target="../media/image06.png"/><Relationship Id="rId5" Type="http://schemas.openxmlformats.org/officeDocument/2006/relationships/image" Target="../media/image07.png"/><Relationship Id="rId6" Type="http://schemas.openxmlformats.org/officeDocument/2006/relationships/image" Target="../media/image08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09.png"/><Relationship Id="rId4" Type="http://schemas.openxmlformats.org/officeDocument/2006/relationships/image" Target="../media/image06.png"/><Relationship Id="rId5" Type="http://schemas.openxmlformats.org/officeDocument/2006/relationships/image" Target="../media/image07.png"/><Relationship Id="rId6" Type="http://schemas.openxmlformats.org/officeDocument/2006/relationships/image" Target="../media/image08.png"/><Relationship Id="rId7" Type="http://schemas.openxmlformats.org/officeDocument/2006/relationships/image" Target="../media/image12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11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4.xml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5.xml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6.xml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13.pn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13.pn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13.pn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13.png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25.png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25.png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3.xml"/><Relationship Id="rId3" Type="http://schemas.openxmlformats.org/officeDocument/2006/relationships/image" Target="../media/image25.png"/><Relationship Id="rId4" Type="http://schemas.openxmlformats.org/officeDocument/2006/relationships/image" Target="../media/image14.png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4.xml"/><Relationship Id="rId3" Type="http://schemas.openxmlformats.org/officeDocument/2006/relationships/image" Target="../media/image15.png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5.xml"/><Relationship Id="rId3" Type="http://schemas.openxmlformats.org/officeDocument/2006/relationships/image" Target="../media/image15.png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6.xml"/><Relationship Id="rId3" Type="http://schemas.openxmlformats.org/officeDocument/2006/relationships/image" Target="../media/image15.png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7.xml"/><Relationship Id="rId3" Type="http://schemas.openxmlformats.org/officeDocument/2006/relationships/image" Target="../media/image15.png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8.xml"/><Relationship Id="rId3" Type="http://schemas.openxmlformats.org/officeDocument/2006/relationships/image" Target="../media/image15.png"/></Relationships>
</file>

<file path=ppt/slides/_rels/slide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9.xml"/><Relationship Id="rId3" Type="http://schemas.openxmlformats.org/officeDocument/2006/relationships/image" Target="../media/image17.png"/></Relationships>
</file>

<file path=ppt/slides/_rels/slide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0.xml"/><Relationship Id="rId3" Type="http://schemas.openxmlformats.org/officeDocument/2006/relationships/image" Target="../media/image17.png"/></Relationships>
</file>

<file path=ppt/slides/_rels/slide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1.xml"/><Relationship Id="rId3" Type="http://schemas.openxmlformats.org/officeDocument/2006/relationships/image" Target="../media/image16.png"/></Relationships>
</file>

<file path=ppt/slides/_rels/slide5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2.xml"/><Relationship Id="rId3" Type="http://schemas.openxmlformats.org/officeDocument/2006/relationships/image" Target="../media/image18.png"/></Relationships>
</file>

<file path=ppt/slides/_rels/slide5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3.xml"/></Relationships>
</file>

<file path=ppt/slides/_rels/slide5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4.xml"/></Relationships>
</file>

<file path=ppt/slides/_rels/slide5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5.xml"/></Relationships>
</file>

<file path=ppt/slides/_rels/slide5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6.xml"/></Relationships>
</file>

<file path=ppt/slides/_rels/slide5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7.xml"/></Relationships>
</file>

<file path=ppt/slides/_rels/slide5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8.xml"/><Relationship Id="rId3" Type="http://schemas.openxmlformats.org/officeDocument/2006/relationships/image" Target="../media/image19.png"/></Relationships>
</file>

<file path=ppt/slides/_rels/slide5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9.xml"/><Relationship Id="rId3" Type="http://schemas.openxmlformats.org/officeDocument/2006/relationships/image" Target="../media/image19.png"/><Relationship Id="rId4" Type="http://schemas.openxmlformats.org/officeDocument/2006/relationships/image" Target="../media/image20.png"/></Relationships>
</file>

<file path=ppt/slides/_rels/slide6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0.xml"/><Relationship Id="rId3" Type="http://schemas.openxmlformats.org/officeDocument/2006/relationships/image" Target="../media/image19.png"/><Relationship Id="rId4" Type="http://schemas.openxmlformats.org/officeDocument/2006/relationships/image" Target="../media/image20.png"/><Relationship Id="rId5" Type="http://schemas.openxmlformats.org/officeDocument/2006/relationships/image" Target="../media/image22.png"/></Relationships>
</file>

<file path=ppt/slides/_rels/slide6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1.xml"/><Relationship Id="rId3" Type="http://schemas.openxmlformats.org/officeDocument/2006/relationships/image" Target="../media/image21.png"/><Relationship Id="rId4" Type="http://schemas.openxmlformats.org/officeDocument/2006/relationships/image" Target="../media/image23.png"/><Relationship Id="rId5" Type="http://schemas.openxmlformats.org/officeDocument/2006/relationships/image" Target="../media/image24.png"/></Relationships>
</file>

<file path=ppt/slides/_rels/slide6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2.xml"/></Relationships>
</file>

<file path=ppt/slides/_rels/slide6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3.xml"/></Relationships>
</file>

<file path=ppt/slides/_rels/slide6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4.xml"/></Relationships>
</file>

<file path=ppt/slides/_rels/slide6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5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hape 68"/>
          <p:cNvSpPr txBox="1"/>
          <p:nvPr>
            <p:ph type="ctrTitle"/>
          </p:nvPr>
        </p:nvSpPr>
        <p:spPr>
          <a:xfrm>
            <a:off x="630600" y="136800"/>
            <a:ext cx="7893000" cy="1853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저는 놀지 않았습니다</a:t>
            </a:r>
          </a:p>
        </p:txBody>
      </p:sp>
      <p:sp>
        <p:nvSpPr>
          <p:cNvPr id="69" name="Shape 69"/>
          <p:cNvSpPr txBox="1"/>
          <p:nvPr>
            <p:ph idx="1" type="subTitle"/>
          </p:nvPr>
        </p:nvSpPr>
        <p:spPr>
          <a:xfrm>
            <a:off x="630600" y="3228375"/>
            <a:ext cx="7893000" cy="12741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Mise 캐릭터 아트 제작 비화</a:t>
            </a:r>
          </a:p>
        </p:txBody>
      </p:sp>
      <p:sp>
        <p:nvSpPr>
          <p:cNvPr id="70" name="Shape 70"/>
          <p:cNvSpPr txBox="1"/>
          <p:nvPr/>
        </p:nvSpPr>
        <p:spPr>
          <a:xfrm>
            <a:off x="6123525" y="4502475"/>
            <a:ext cx="2867100" cy="892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>
            <a:noAutofit/>
          </a:bodyPr>
          <a:lstStyle/>
          <a:p>
            <a:pPr lvl="0" algn="r">
              <a:spcBef>
                <a:spcPts val="0"/>
              </a:spcBef>
              <a:buNone/>
            </a:pPr>
            <a:r>
              <a:rPr lang="ko"/>
              <a:t>Mappy The Kat@UPnL</a:t>
            </a:r>
          </a:p>
          <a:p>
            <a:pPr lvl="0" algn="r">
              <a:spcBef>
                <a:spcPts val="0"/>
              </a:spcBef>
              <a:buNone/>
            </a:pPr>
            <a:r>
              <a:rPr lang="ko"/>
              <a:t>2016. 05. 06</a:t>
            </a:r>
          </a:p>
        </p:txBody>
      </p:sp>
    </p:spTree>
  </p:cSld>
  <p:clrMapOvr>
    <a:masterClrMapping/>
  </p:clrMapOvr>
  <p:transition spd="slow">
    <p:cut/>
  </p:transition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저는 놀지 않았습니다</a:t>
            </a:r>
          </a:p>
        </p:txBody>
      </p:sp>
      <p:sp>
        <p:nvSpPr>
          <p:cNvPr id="76" name="Shape 76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안 놀았다는 것을 증명하기 위해 나왔습니다</a:t>
            </a:r>
          </a:p>
        </p:txBody>
      </p:sp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hape 81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Mise</a:t>
            </a:r>
          </a:p>
        </p:txBody>
      </p:sp>
      <p:sp>
        <p:nvSpPr>
          <p:cNvPr id="82" name="Shape 82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 </a:t>
            </a:r>
          </a:p>
        </p:txBody>
      </p:sp>
      <p:pic>
        <p:nvPicPr>
          <p:cNvPr id="83" name="Shape 8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52950" y="1511475"/>
            <a:ext cx="5038075" cy="29635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Mise (2014. 05 ~)</a:t>
            </a:r>
          </a:p>
        </p:txBody>
      </p:sp>
      <p:sp>
        <p:nvSpPr>
          <p:cNvPr id="89" name="Shape 89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더 지니어스 비주얼 노벨 게임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  <p:transition spd="slow">
    <p:cut/>
  </p:transition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hape 94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Mise (2014. 05 ~)</a:t>
            </a:r>
          </a:p>
        </p:txBody>
      </p:sp>
      <p:sp>
        <p:nvSpPr>
          <p:cNvPr id="95" name="Shape 95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더 지니어스 비주얼 노벨 게임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캐릭터가 많아서 많이 그리려고 들어감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  <p:transition spd="slow">
    <p:cut/>
  </p:transition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Mise (2014. 05 ~)</a:t>
            </a:r>
          </a:p>
        </p:txBody>
      </p:sp>
      <p:sp>
        <p:nvSpPr>
          <p:cNvPr id="101" name="Shape 101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더 지니어스 비주얼 노벨 게임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캐릭터가 많아서 많이 그리려고 들어감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요시나 먹음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  <p:transition spd="slow">
    <p:cut/>
  </p:transition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Shape 106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Mise (2014. 05 ~)</a:t>
            </a:r>
          </a:p>
        </p:txBody>
      </p:sp>
      <p:sp>
        <p:nvSpPr>
          <p:cNvPr id="107" name="Shape 107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더 지니어스 비주얼 노벨 게임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캐릭터가 많아서 많이 그리려고 들어감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요시나 먹음</a:t>
            </a:r>
          </a:p>
          <a:p>
            <a:pPr lvl="0" rtl="0">
              <a:spcBef>
                <a:spcPts val="0"/>
              </a:spcBef>
              <a:buNone/>
            </a:pPr>
            <a:r>
              <a:rPr b="1" lang="ko"/>
              <a:t>벡델 테스트 통과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  <p:transition spd="slow">
    <p:cut/>
  </p:transition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Shape 112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Mise</a:t>
            </a:r>
          </a:p>
        </p:txBody>
      </p:sp>
      <p:sp>
        <p:nvSpPr>
          <p:cNvPr id="113" name="Shape 113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처음엔 렌파이로 제작</a:t>
            </a:r>
          </a:p>
        </p:txBody>
      </p:sp>
    </p:spTree>
  </p:cSld>
  <p:clrMapOvr>
    <a:masterClrMapping/>
  </p:clrMapOvr>
  <p:transition spd="slow">
    <p:cut/>
  </p:transition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Shape 118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Mise</a:t>
            </a:r>
          </a:p>
        </p:txBody>
      </p:sp>
      <p:sp>
        <p:nvSpPr>
          <p:cNvPr id="119" name="Shape 119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처음엔 렌파이로 제작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유우니티로 개발환경 이동</a:t>
            </a:r>
          </a:p>
        </p:txBody>
      </p:sp>
    </p:spTree>
  </p:cSld>
  <p:clrMapOvr>
    <a:masterClrMapping/>
  </p:clrMapOvr>
  <p:transition spd="slow">
    <p:cut/>
  </p:transition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Mise</a:t>
            </a:r>
          </a:p>
        </p:txBody>
      </p:sp>
      <p:sp>
        <p:nvSpPr>
          <p:cNvPr id="125" name="Shape 125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처음엔 렌파이로 제작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유우니티로 개발환경 이동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그리고 그것이 마지막이었다</a:t>
            </a:r>
          </a:p>
        </p:txBody>
      </p:sp>
    </p:spTree>
  </p:cSld>
  <p:clrMapOvr>
    <a:masterClrMapping/>
  </p:clrMapOvr>
  <p:transition spd="slow">
    <p:cut/>
  </p:transition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Mise</a:t>
            </a:r>
          </a:p>
        </p:txBody>
      </p:sp>
      <p:sp>
        <p:nvSpPr>
          <p:cNvPr id="131" name="Shape 131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이 얘길 하러 나온건 당연히 아니구요</a:t>
            </a:r>
          </a:p>
        </p:txBody>
      </p:sp>
    </p:spTree>
  </p:cSld>
  <p:clrMapOvr>
    <a:masterClrMapping/>
  </p:clrMapOvr>
  <p:transition spd="slow">
    <p:cut/>
  </p:transition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Shape 136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Mise</a:t>
            </a:r>
          </a:p>
        </p:txBody>
      </p:sp>
      <p:sp>
        <p:nvSpPr>
          <p:cNvPr id="137" name="Shape 137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 </a:t>
            </a:r>
          </a:p>
        </p:txBody>
      </p:sp>
      <p:pic>
        <p:nvPicPr>
          <p:cNvPr id="138" name="Shape 1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2000" y="1564500"/>
            <a:ext cx="7620000" cy="2857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Mise</a:t>
            </a:r>
          </a:p>
        </p:txBody>
      </p:sp>
      <p:sp>
        <p:nvSpPr>
          <p:cNvPr id="144" name="Shape 144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 </a:t>
            </a:r>
          </a:p>
        </p:txBody>
      </p:sp>
      <p:pic>
        <p:nvPicPr>
          <p:cNvPr id="145" name="Shape 1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2000" y="1143000"/>
            <a:ext cx="7620000" cy="2857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Shape 150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Mise</a:t>
            </a:r>
          </a:p>
        </p:txBody>
      </p:sp>
      <p:sp>
        <p:nvSpPr>
          <p:cNvPr id="151" name="Shape 151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10명이나 되는 캐릭터들</a:t>
            </a:r>
          </a:p>
        </p:txBody>
      </p:sp>
    </p:spTree>
  </p:cSld>
  <p:clrMapOvr>
    <a:masterClrMapping/>
  </p:clrMapOvr>
  <p:transition spd="slow">
    <p:cut/>
  </p:transition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Shape 156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Mise</a:t>
            </a:r>
          </a:p>
        </p:txBody>
      </p:sp>
      <p:sp>
        <p:nvSpPr>
          <p:cNvPr id="157" name="Shape 157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10명이나 되는 캐릭터들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심지어 성비도 1:1</a:t>
            </a:r>
          </a:p>
        </p:txBody>
      </p:sp>
    </p:spTree>
  </p:cSld>
  <p:clrMapOvr>
    <a:masterClrMapping/>
  </p:clrMapOvr>
  <p:transition spd="slow">
    <p:cut/>
  </p:transition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Shape 162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Mise</a:t>
            </a:r>
          </a:p>
        </p:txBody>
      </p:sp>
      <p:sp>
        <p:nvSpPr>
          <p:cNvPr id="163" name="Shape 163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10명이나 되는 캐릭터들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심지어 성비도 1:1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캐릭터의 성격이나 행동등이 많이 정의되어 있어 고민이 덜한편</a:t>
            </a:r>
          </a:p>
        </p:txBody>
      </p:sp>
    </p:spTree>
  </p:cSld>
  <p:clrMapOvr>
    <a:masterClrMapping/>
  </p:clrMapOvr>
  <p:transition spd="slow">
    <p:cut/>
  </p:transition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Shape 168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Mise</a:t>
            </a:r>
          </a:p>
        </p:txBody>
      </p:sp>
      <p:sp>
        <p:nvSpPr>
          <p:cNvPr id="169" name="Shape 169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10명이나 되는 캐릭터들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심지어 성비도 1:1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캐릭터의 성격이나 행동등이 많이 정의되어 있어 고민이 덜한편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캐릭터들의 표정셋트가 있어서 연습하기 적당했던듯</a:t>
            </a:r>
          </a:p>
        </p:txBody>
      </p:sp>
    </p:spTree>
  </p:cSld>
  <p:clrMapOvr>
    <a:masterClrMapping/>
  </p:clrMapOvr>
  <p:transition spd="slow">
    <p:cut/>
  </p:transition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Shape 174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Mise</a:t>
            </a:r>
          </a:p>
        </p:txBody>
      </p:sp>
      <p:sp>
        <p:nvSpPr>
          <p:cNvPr id="175" name="Shape 175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10명이나 되는 캐릭터들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심지어 성비도 1:1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캐릭터의 성격이나 행동등이 많이 정의되어 있어 고민이 덜한편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캐릭터들의 표정셋트가 있어서 연습하기 적당했던듯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넉넉한 시간(?)</a:t>
            </a:r>
          </a:p>
        </p:txBody>
      </p:sp>
    </p:spTree>
  </p:cSld>
  <p:clrMapOvr>
    <a:masterClrMapping/>
  </p:clrMapOvr>
  <p:transition spd="slow">
    <p:cut/>
  </p:transition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Shape 180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과정</a:t>
            </a:r>
          </a:p>
        </p:txBody>
      </p:sp>
      <p:sp>
        <p:nvSpPr>
          <p:cNvPr id="181" name="Shape 181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pic>
        <p:nvPicPr>
          <p:cNvPr id="182" name="Shape 18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417789"/>
            <a:ext cx="9143999" cy="7006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Shape 187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과정</a:t>
            </a:r>
          </a:p>
        </p:txBody>
      </p:sp>
      <p:sp>
        <p:nvSpPr>
          <p:cNvPr id="188" name="Shape 188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pic>
        <p:nvPicPr>
          <p:cNvPr id="189" name="Shape 18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417789"/>
            <a:ext cx="9143999" cy="7006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Shape 19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2266351"/>
            <a:ext cx="9143999" cy="6107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Shape 195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과정</a:t>
            </a:r>
          </a:p>
        </p:txBody>
      </p:sp>
      <p:sp>
        <p:nvSpPr>
          <p:cNvPr id="196" name="Shape 196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pic>
        <p:nvPicPr>
          <p:cNvPr id="197" name="Shape 19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417789"/>
            <a:ext cx="9143999" cy="7006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Shape 19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2266351"/>
            <a:ext cx="9143999" cy="6107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Shape 19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2967506"/>
            <a:ext cx="9144001" cy="5771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Shape 204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과정</a:t>
            </a:r>
          </a:p>
        </p:txBody>
      </p:sp>
      <p:sp>
        <p:nvSpPr>
          <p:cNvPr id="205" name="Shape 205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pic>
        <p:nvPicPr>
          <p:cNvPr id="206" name="Shape 20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417789"/>
            <a:ext cx="9143999" cy="70062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" name="Shape 20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2266351"/>
            <a:ext cx="9143999" cy="61079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Shape 20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2967506"/>
            <a:ext cx="9144001" cy="577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Shape 20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0" y="3714492"/>
            <a:ext cx="9143999" cy="59341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Shape 214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과정</a:t>
            </a:r>
          </a:p>
        </p:txBody>
      </p:sp>
      <p:sp>
        <p:nvSpPr>
          <p:cNvPr id="215" name="Shape 215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pic>
        <p:nvPicPr>
          <p:cNvPr id="216" name="Shape 2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417789"/>
            <a:ext cx="9143999" cy="70062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7" name="Shape 2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2266351"/>
            <a:ext cx="9143999" cy="610797"/>
          </a:xfrm>
          <a:prstGeom prst="rect">
            <a:avLst/>
          </a:prstGeom>
          <a:noFill/>
          <a:ln>
            <a:noFill/>
          </a:ln>
        </p:spPr>
      </p:pic>
      <p:pic>
        <p:nvPicPr>
          <p:cNvPr id="218" name="Shape 2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2967506"/>
            <a:ext cx="9144001" cy="577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219" name="Shape 2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0" y="3714492"/>
            <a:ext cx="9143999" cy="59341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0" name="Shape 22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0" y="4393749"/>
            <a:ext cx="9143999" cy="5574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Shape 225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과정</a:t>
            </a:r>
          </a:p>
        </p:txBody>
      </p:sp>
      <p:sp>
        <p:nvSpPr>
          <p:cNvPr id="226" name="Shape 226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pic>
        <p:nvPicPr>
          <p:cNvPr id="227" name="Shape 2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417798"/>
            <a:ext cx="9144001" cy="5861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Shape 232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과정</a:t>
            </a:r>
          </a:p>
        </p:txBody>
      </p:sp>
      <p:sp>
        <p:nvSpPr>
          <p:cNvPr id="233" name="Shape 233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pic>
        <p:nvPicPr>
          <p:cNvPr id="234" name="Shape 2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417798"/>
            <a:ext cx="9144001" cy="586153"/>
          </a:xfrm>
          <a:prstGeom prst="rect">
            <a:avLst/>
          </a:prstGeom>
          <a:noFill/>
          <a:ln>
            <a:noFill/>
          </a:ln>
        </p:spPr>
      </p:pic>
      <p:pic>
        <p:nvPicPr>
          <p:cNvPr id="235" name="Shape 23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2149169"/>
            <a:ext cx="9143999" cy="5384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Shape 240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과정</a:t>
            </a:r>
          </a:p>
        </p:txBody>
      </p:sp>
      <p:sp>
        <p:nvSpPr>
          <p:cNvPr id="241" name="Shape 241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pic>
        <p:nvPicPr>
          <p:cNvPr id="242" name="Shape 24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417798"/>
            <a:ext cx="9144001" cy="586153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Shape 24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2149169"/>
            <a:ext cx="9143999" cy="53841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" name="Shape 24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2832791"/>
            <a:ext cx="9144000" cy="57656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Shape 249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과정</a:t>
            </a:r>
          </a:p>
        </p:txBody>
      </p:sp>
      <p:sp>
        <p:nvSpPr>
          <p:cNvPr id="250" name="Shape 250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pic>
        <p:nvPicPr>
          <p:cNvPr id="251" name="Shape 25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417798"/>
            <a:ext cx="9144001" cy="586153"/>
          </a:xfrm>
          <a:prstGeom prst="rect">
            <a:avLst/>
          </a:prstGeom>
          <a:noFill/>
          <a:ln>
            <a:noFill/>
          </a:ln>
        </p:spPr>
      </p:pic>
      <p:pic>
        <p:nvPicPr>
          <p:cNvPr id="252" name="Shape 25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2149169"/>
            <a:ext cx="9143999" cy="53841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3" name="Shape 25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2832791"/>
            <a:ext cx="9144000" cy="5765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54" name="Shape 25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0" y="3554585"/>
            <a:ext cx="9143998" cy="56867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Shape 259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과정</a:t>
            </a:r>
          </a:p>
        </p:txBody>
      </p:sp>
      <p:sp>
        <p:nvSpPr>
          <p:cNvPr id="260" name="Shape 260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pic>
        <p:nvPicPr>
          <p:cNvPr id="261" name="Shape 26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417798"/>
            <a:ext cx="9144001" cy="586153"/>
          </a:xfrm>
          <a:prstGeom prst="rect">
            <a:avLst/>
          </a:prstGeom>
          <a:noFill/>
          <a:ln>
            <a:noFill/>
          </a:ln>
        </p:spPr>
      </p:pic>
      <p:pic>
        <p:nvPicPr>
          <p:cNvPr id="262" name="Shape 26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2149169"/>
            <a:ext cx="9143999" cy="53841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3" name="Shape 26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2832791"/>
            <a:ext cx="9144000" cy="5765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64" name="Shape 26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0" y="3554585"/>
            <a:ext cx="9143998" cy="5686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65" name="Shape 26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0" y="4339918"/>
            <a:ext cx="9143999" cy="5873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Shape 270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과정</a:t>
            </a:r>
          </a:p>
        </p:txBody>
      </p:sp>
      <p:sp>
        <p:nvSpPr>
          <p:cNvPr id="271" name="Shape 271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pic>
        <p:nvPicPr>
          <p:cNvPr id="272" name="Shape 27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240800"/>
            <a:ext cx="9143998" cy="29968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Shape 277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과정</a:t>
            </a:r>
          </a:p>
        </p:txBody>
      </p:sp>
      <p:sp>
        <p:nvSpPr>
          <p:cNvPr id="278" name="Shape 278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pic>
        <p:nvPicPr>
          <p:cNvPr id="279" name="Shape 27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240800"/>
            <a:ext cx="9143998" cy="2996848"/>
          </a:xfrm>
          <a:prstGeom prst="rect">
            <a:avLst/>
          </a:prstGeom>
          <a:noFill/>
          <a:ln>
            <a:noFill/>
          </a:ln>
        </p:spPr>
      </p:pic>
      <p:pic>
        <p:nvPicPr>
          <p:cNvPr id="280" name="Shape 28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4371478"/>
            <a:ext cx="9143999" cy="5064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Shape 285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네 저는 안놀았습니다</a:t>
            </a:r>
          </a:p>
        </p:txBody>
      </p:sp>
      <p:sp>
        <p:nvSpPr>
          <p:cNvPr id="286" name="Shape 286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그래도 나름(?) 꾸준한 간격으로 그림을 그렸음</a:t>
            </a:r>
          </a:p>
        </p:txBody>
      </p:sp>
    </p:spTree>
  </p:cSld>
  <p:clrMapOvr>
    <a:masterClrMapping/>
  </p:clrMapOvr>
  <p:transition spd="slow">
    <p:cut/>
  </p:transition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Shape 291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네 저는 안놀았습니다</a:t>
            </a:r>
          </a:p>
        </p:txBody>
      </p:sp>
      <p:sp>
        <p:nvSpPr>
          <p:cNvPr id="292" name="Shape 292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그래도 나름(?) 꾸준한 간격으로 그림을 그렸음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반년 정도의 기간동안 그리다 보니 그림체 변화도 있었음</a:t>
            </a:r>
          </a:p>
        </p:txBody>
      </p:sp>
    </p:spTree>
  </p:cSld>
  <p:clrMapOvr>
    <a:masterClrMapping/>
  </p:clrMapOvr>
  <p:transition spd="slow">
    <p:cut/>
  </p:transition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Shape 297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네 저는 안놀았습니다</a:t>
            </a:r>
          </a:p>
        </p:txBody>
      </p:sp>
      <p:sp>
        <p:nvSpPr>
          <p:cNvPr id="298" name="Shape 298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그래도 나름(?) 꾸준한 간격으로 그림을 그렸음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반년 정도의 기간동안 그리다 보니 그림체 변화도 있었음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특징 없는 캐릭터들 특징 만들어주기</a:t>
            </a:r>
          </a:p>
        </p:txBody>
      </p:sp>
    </p:spTree>
  </p:cSld>
  <p:clrMapOvr>
    <a:masterClrMapping/>
  </p:clrMapOvr>
  <p:transition spd="slow">
    <p:cut/>
  </p:transition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Shape 303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네 저는 안놀았습니다</a:t>
            </a:r>
          </a:p>
        </p:txBody>
      </p:sp>
      <p:sp>
        <p:nvSpPr>
          <p:cNvPr id="304" name="Shape 304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그래도 나름(?) 꾸준한 간격으로 그림을 그렸음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반년 정도의 기간동안 그리다 보니 그림체 변화도 있었음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특징 없는 캐릭터들 특징 만들어주기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FAIL</a:t>
            </a:r>
          </a:p>
        </p:txBody>
      </p:sp>
    </p:spTree>
  </p:cSld>
  <p:clrMapOvr>
    <a:masterClrMapping/>
  </p:clrMapOvr>
  <p:transition spd="slow">
    <p:cut/>
  </p:transition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Shape 309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몇개만</a:t>
            </a:r>
          </a:p>
        </p:txBody>
      </p:sp>
      <p:sp>
        <p:nvSpPr>
          <p:cNvPr id="310" name="Shape 310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10명을 다 리뷰할 수는 없고</a:t>
            </a:r>
          </a:p>
        </p:txBody>
      </p:sp>
    </p:spTree>
  </p:cSld>
  <p:clrMapOvr>
    <a:masterClrMapping/>
  </p:clrMapOvr>
  <p:transition spd="slow">
    <p:cut/>
  </p:transition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Shape 315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몇개만</a:t>
            </a:r>
          </a:p>
        </p:txBody>
      </p:sp>
      <p:sp>
        <p:nvSpPr>
          <p:cNvPr id="316" name="Shape 316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10명을 다 리뷰할 수는 없고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몇명만 이야기를 해봅시다</a:t>
            </a:r>
          </a:p>
        </p:txBody>
      </p:sp>
    </p:spTree>
  </p:cSld>
  <p:clrMapOvr>
    <a:masterClrMapping/>
  </p:clrMapOvr>
  <p:transition spd="slow">
    <p:cut/>
  </p:transition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20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Shape 321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티서어</a:t>
            </a:r>
          </a:p>
        </p:txBody>
      </p:sp>
      <p:sp>
        <p:nvSpPr>
          <p:cNvPr id="322" name="Shape 322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 </a:t>
            </a:r>
          </a:p>
        </p:txBody>
      </p:sp>
      <p:pic>
        <p:nvPicPr>
          <p:cNvPr id="323" name="Shape 3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624800" y="1067703"/>
            <a:ext cx="2314932" cy="3851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27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Shape 328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티서어</a:t>
            </a:r>
          </a:p>
        </p:txBody>
      </p:sp>
      <p:sp>
        <p:nvSpPr>
          <p:cNvPr id="329" name="Shape 329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더미 데이터</a:t>
            </a:r>
          </a:p>
        </p:txBody>
      </p:sp>
      <p:pic>
        <p:nvPicPr>
          <p:cNvPr id="330" name="Shape 3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17374" y="1067703"/>
            <a:ext cx="2314932" cy="3851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34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Shape 335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티서어</a:t>
            </a:r>
          </a:p>
        </p:txBody>
      </p:sp>
      <p:sp>
        <p:nvSpPr>
          <p:cNvPr id="336" name="Shape 336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더미 데이터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미제 캐릭터 제작을 담당하게 된 계기?</a:t>
            </a:r>
          </a:p>
        </p:txBody>
      </p:sp>
      <p:pic>
        <p:nvPicPr>
          <p:cNvPr id="337" name="Shape 3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17374" y="1067703"/>
            <a:ext cx="2314932" cy="3851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4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Shape 342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티서어</a:t>
            </a:r>
          </a:p>
        </p:txBody>
      </p:sp>
      <p:sp>
        <p:nvSpPr>
          <p:cNvPr id="343" name="Shape 343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더미 데이터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미제 캐릭터 제작을 담당하게 된 계기?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모든 캐릭터의 기본</a:t>
            </a:r>
          </a:p>
        </p:txBody>
      </p:sp>
      <p:pic>
        <p:nvPicPr>
          <p:cNvPr id="344" name="Shape 3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17374" y="1067703"/>
            <a:ext cx="2314932" cy="3851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48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Shape 349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매루</a:t>
            </a:r>
          </a:p>
        </p:txBody>
      </p:sp>
      <p:sp>
        <p:nvSpPr>
          <p:cNvPr id="350" name="Shape 350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 </a:t>
            </a:r>
          </a:p>
        </p:txBody>
      </p:sp>
      <p:pic>
        <p:nvPicPr>
          <p:cNvPr id="351" name="Shape 35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22500" y="1356850"/>
            <a:ext cx="1698975" cy="3280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55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Shape 356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매루</a:t>
            </a:r>
          </a:p>
        </p:txBody>
      </p:sp>
      <p:sp>
        <p:nvSpPr>
          <p:cNvPr id="357" name="Shape 357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유일하게 리뉴얼했던 캐릭</a:t>
            </a:r>
          </a:p>
        </p:txBody>
      </p:sp>
      <p:pic>
        <p:nvPicPr>
          <p:cNvPr id="358" name="Shape 35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32175" y="1356850"/>
            <a:ext cx="1698975" cy="3280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62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Shape 363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매루</a:t>
            </a:r>
          </a:p>
        </p:txBody>
      </p:sp>
      <p:sp>
        <p:nvSpPr>
          <p:cNvPr id="364" name="Shape 364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유일하게 리뉴얼했던 캐릭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2015. 1. -&gt; 2015. 7.</a:t>
            </a:r>
          </a:p>
        </p:txBody>
      </p:sp>
      <p:pic>
        <p:nvPicPr>
          <p:cNvPr id="365" name="Shape 36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32175" y="1356850"/>
            <a:ext cx="1698975" cy="3280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6" name="Shape 36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13900" y="1017725"/>
            <a:ext cx="1794981" cy="3619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70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Shape 371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미제</a:t>
            </a:r>
          </a:p>
        </p:txBody>
      </p:sp>
      <p:sp>
        <p:nvSpPr>
          <p:cNvPr id="372" name="Shape 372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 </a:t>
            </a:r>
          </a:p>
        </p:txBody>
      </p:sp>
      <p:pic>
        <p:nvPicPr>
          <p:cNvPr id="373" name="Shape 37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59635" y="1106712"/>
            <a:ext cx="1624724" cy="37730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77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Shape 378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미제</a:t>
            </a:r>
          </a:p>
        </p:txBody>
      </p:sp>
      <p:sp>
        <p:nvSpPr>
          <p:cNvPr id="379" name="Shape 379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좀 힘을 많이 들였음(...)</a:t>
            </a:r>
          </a:p>
        </p:txBody>
      </p:sp>
      <p:pic>
        <p:nvPicPr>
          <p:cNvPr id="380" name="Shape 38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32910" y="1106712"/>
            <a:ext cx="1624724" cy="37730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84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Shape 385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미제</a:t>
            </a:r>
          </a:p>
        </p:txBody>
      </p:sp>
      <p:sp>
        <p:nvSpPr>
          <p:cNvPr id="386" name="Shape 386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좀 힘을 많이 들였음(...)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(그 결과) 얘 혼자 높이가 안맞는 대참사가</a:t>
            </a:r>
          </a:p>
        </p:txBody>
      </p:sp>
      <p:pic>
        <p:nvPicPr>
          <p:cNvPr id="387" name="Shape 38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32910" y="1106712"/>
            <a:ext cx="1624724" cy="37730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9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Shape 392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미제</a:t>
            </a:r>
          </a:p>
        </p:txBody>
      </p:sp>
      <p:sp>
        <p:nvSpPr>
          <p:cNvPr id="393" name="Shape 393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좀 힘을 많이 들였음(...)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(그 결과) 얘 혼자 높이가 안맞는 대참사가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욕심은 정도껏 부립시다</a:t>
            </a:r>
          </a:p>
        </p:txBody>
      </p:sp>
      <p:pic>
        <p:nvPicPr>
          <p:cNvPr id="394" name="Shape 39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32910" y="1106712"/>
            <a:ext cx="1624724" cy="37730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398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Shape 399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미제</a:t>
            </a:r>
          </a:p>
        </p:txBody>
      </p:sp>
      <p:sp>
        <p:nvSpPr>
          <p:cNvPr id="400" name="Shape 400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좀 힘을 많이 들였음(...)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(그 결과) 얘 혼자 높이가 안맞는 대참사가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욕심은 정도껏 부립시다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셀식 채색으로 넘어가던 과도기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pic>
        <p:nvPicPr>
          <p:cNvPr id="401" name="Shape 40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32910" y="1106712"/>
            <a:ext cx="1624724" cy="37730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05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Shape 406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엄</a:t>
            </a:r>
          </a:p>
        </p:txBody>
      </p:sp>
      <p:sp>
        <p:nvSpPr>
          <p:cNvPr id="407" name="Shape 407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 </a:t>
            </a:r>
          </a:p>
        </p:txBody>
      </p:sp>
      <p:pic>
        <p:nvPicPr>
          <p:cNvPr id="408" name="Shape 40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62375" y="1369237"/>
            <a:ext cx="1419225" cy="3248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12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Shape 413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엄</a:t>
            </a:r>
          </a:p>
        </p:txBody>
      </p:sp>
      <p:sp>
        <p:nvSpPr>
          <p:cNvPr id="414" name="Shape 414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엄… </a:t>
            </a:r>
          </a:p>
        </p:txBody>
      </p:sp>
      <p:pic>
        <p:nvPicPr>
          <p:cNvPr id="415" name="Shape 4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77225" y="1369237"/>
            <a:ext cx="1419225" cy="3248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19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Shape 420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엄</a:t>
            </a:r>
          </a:p>
        </p:txBody>
      </p:sp>
      <p:sp>
        <p:nvSpPr>
          <p:cNvPr id="421" name="Shape 421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엄…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엄…</a:t>
            </a:r>
          </a:p>
        </p:txBody>
      </p:sp>
      <p:pic>
        <p:nvPicPr>
          <p:cNvPr id="422" name="Shape 4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77237" y="1369237"/>
            <a:ext cx="1419225" cy="3248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26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Shape 427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엄</a:t>
            </a:r>
          </a:p>
        </p:txBody>
      </p:sp>
      <p:sp>
        <p:nvSpPr>
          <p:cNvPr id="428" name="Shape 428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엄…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엄…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엄… </a:t>
            </a:r>
          </a:p>
        </p:txBody>
      </p:sp>
      <p:pic>
        <p:nvPicPr>
          <p:cNvPr id="429" name="Shape 4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77212" y="1369225"/>
            <a:ext cx="1419225" cy="3248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33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Shape 434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이게 사실 제일 어려워요</a:t>
            </a:r>
          </a:p>
        </p:txBody>
      </p:sp>
      <p:sp>
        <p:nvSpPr>
          <p:cNvPr id="435" name="Shape 435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특징없는 캐릭터들에게 특징 심어주기</a:t>
            </a:r>
          </a:p>
        </p:txBody>
      </p:sp>
    </p:spTree>
  </p:cSld>
  <p:clrMapOvr>
    <a:masterClrMapping/>
  </p:clrMapOvr>
  <p:transition spd="slow">
    <p:cut/>
  </p:transition>
</p:sld>
</file>

<file path=ppt/slides/slide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39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Shape 440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이게 사실 제일 어려워요</a:t>
            </a:r>
          </a:p>
        </p:txBody>
      </p:sp>
      <p:sp>
        <p:nvSpPr>
          <p:cNvPr id="441" name="Shape 441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특징없는 캐릭터들에게 특징 심어주기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개성이 강한 캐릭터들은 표현이 쉬운편</a:t>
            </a:r>
          </a:p>
        </p:txBody>
      </p:sp>
    </p:spTree>
  </p:cSld>
  <p:clrMapOvr>
    <a:masterClrMapping/>
  </p:clrMapOvr>
  <p:transition spd="slow">
    <p:cut/>
  </p:transition>
</p:sld>
</file>

<file path=ppt/slides/slide5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45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Shape 446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이게 사실 제일 어려워요</a:t>
            </a:r>
          </a:p>
        </p:txBody>
      </p:sp>
      <p:sp>
        <p:nvSpPr>
          <p:cNvPr id="447" name="Shape 447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특징없는 캐릭터들에게 특징 심어주기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개성이 강한 캐릭터들은 표현이 쉬운편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특징이 없는 것이 특징인 캐릭터들</a:t>
            </a:r>
          </a:p>
        </p:txBody>
      </p:sp>
    </p:spTree>
  </p:cSld>
  <p:clrMapOvr>
    <a:masterClrMapping/>
  </p:clrMapOvr>
  <p:transition spd="slow">
    <p:cut/>
  </p:transition>
</p:sld>
</file>

<file path=ppt/slides/slide5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5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Shape 452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그외</a:t>
            </a:r>
          </a:p>
        </p:txBody>
      </p:sp>
      <p:sp>
        <p:nvSpPr>
          <p:cNvPr id="453" name="Shape 453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여백과 시간이 부족하니 여기까지</a:t>
            </a:r>
          </a:p>
        </p:txBody>
      </p:sp>
    </p:spTree>
  </p:cSld>
  <p:clrMapOvr>
    <a:masterClrMapping/>
  </p:clrMapOvr>
  <p:transition spd="slow">
    <p:cut/>
  </p:transition>
</p:sld>
</file>

<file path=ppt/slides/slide5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57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Shape 458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SD 제작</a:t>
            </a:r>
          </a:p>
        </p:txBody>
      </p:sp>
      <p:sp>
        <p:nvSpPr>
          <p:cNvPr id="459" name="Shape 459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>
                <a:solidFill>
                  <a:srgbClr val="434343"/>
                </a:solidFill>
              </a:rPr>
              <a:t>값자기 왜</a:t>
            </a:r>
            <a:r>
              <a:rPr lang="ko"/>
              <a:t> SD 캐릭터를 만들어 주세요 </a:t>
            </a:r>
          </a:p>
        </p:txBody>
      </p:sp>
    </p:spTree>
  </p:cSld>
  <p:clrMapOvr>
    <a:masterClrMapping/>
  </p:clrMapOvr>
  <p:transition spd="slow">
    <p:cut/>
  </p:transition>
</p:sld>
</file>

<file path=ppt/slides/slide5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63" name="Shape 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" name="Shape 464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SD 제작</a:t>
            </a:r>
          </a:p>
        </p:txBody>
      </p:sp>
      <p:sp>
        <p:nvSpPr>
          <p:cNvPr id="465" name="Shape 465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 </a:t>
            </a:r>
          </a:p>
        </p:txBody>
      </p:sp>
      <p:pic>
        <p:nvPicPr>
          <p:cNvPr id="466" name="Shape 46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35562" y="2256800"/>
            <a:ext cx="1472875" cy="1472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5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70" name="Shape 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Shape 471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SD 제작</a:t>
            </a:r>
          </a:p>
        </p:txBody>
      </p:sp>
      <p:sp>
        <p:nvSpPr>
          <p:cNvPr id="472" name="Shape 472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 </a:t>
            </a:r>
          </a:p>
        </p:txBody>
      </p:sp>
      <p:pic>
        <p:nvPicPr>
          <p:cNvPr id="473" name="Shape 47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50662" y="2256800"/>
            <a:ext cx="1472875" cy="1472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74" name="Shape 47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73274" y="2256824"/>
            <a:ext cx="1472900" cy="1472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6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78" name="Shape 4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Shape 479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SD 제작</a:t>
            </a:r>
          </a:p>
        </p:txBody>
      </p:sp>
      <p:sp>
        <p:nvSpPr>
          <p:cNvPr id="480" name="Shape 480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 </a:t>
            </a:r>
          </a:p>
        </p:txBody>
      </p:sp>
      <p:pic>
        <p:nvPicPr>
          <p:cNvPr id="481" name="Shape 48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59162" y="2256812"/>
            <a:ext cx="1472875" cy="1472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82" name="Shape 48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35549" y="2256812"/>
            <a:ext cx="1472900" cy="1472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83" name="Shape 48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511950" y="2256824"/>
            <a:ext cx="1472875" cy="1472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6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87" name="Shape 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Shape 488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SD 제작</a:t>
            </a:r>
          </a:p>
        </p:txBody>
      </p:sp>
      <p:sp>
        <p:nvSpPr>
          <p:cNvPr id="489" name="Shape 489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 </a:t>
            </a:r>
          </a:p>
        </p:txBody>
      </p:sp>
      <p:pic>
        <p:nvPicPr>
          <p:cNvPr id="490" name="Shape 49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55775" y="2210300"/>
            <a:ext cx="1478750" cy="1478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91" name="Shape 49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30475" y="2178525"/>
            <a:ext cx="1565900" cy="1565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92" name="Shape 49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800850" y="2210300"/>
            <a:ext cx="1565900" cy="1565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6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496" name="Shape 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" name="Shape 497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하면 된다</a:t>
            </a:r>
          </a:p>
        </p:txBody>
      </p:sp>
      <p:sp>
        <p:nvSpPr>
          <p:cNvPr id="498" name="Shape 498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하면 된다</a:t>
            </a:r>
          </a:p>
        </p:txBody>
      </p:sp>
    </p:spTree>
  </p:cSld>
  <p:clrMapOvr>
    <a:masterClrMapping/>
  </p:clrMapOvr>
  <p:transition spd="slow">
    <p:cut/>
  </p:transition>
</p:sld>
</file>

<file path=ppt/slides/slide6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02" name="Shape 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" name="Shape 503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하면 된다</a:t>
            </a:r>
          </a:p>
        </p:txBody>
      </p:sp>
      <p:sp>
        <p:nvSpPr>
          <p:cNvPr id="504" name="Shape 504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하면 된다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물론 가끔 안됨</a:t>
            </a:r>
          </a:p>
        </p:txBody>
      </p:sp>
    </p:spTree>
  </p:cSld>
  <p:clrMapOvr>
    <a:masterClrMapping/>
  </p:clrMapOvr>
  <p:transition spd="slow">
    <p:cut/>
  </p:transition>
</p:sld>
</file>

<file path=ppt/slides/slide6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08" name="Shape 5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" name="Shape 509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하면 된다</a:t>
            </a:r>
          </a:p>
        </p:txBody>
      </p:sp>
      <p:sp>
        <p:nvSpPr>
          <p:cNvPr id="510" name="Shape 510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ko"/>
              <a:t>하면 된다</a:t>
            </a:r>
          </a:p>
          <a:p>
            <a:pPr lvl="0">
              <a:spcBef>
                <a:spcPts val="0"/>
              </a:spcBef>
              <a:buNone/>
            </a:pPr>
            <a:r>
              <a:rPr lang="ko"/>
              <a:t>물론 가끔 안됨</a:t>
            </a:r>
          </a:p>
          <a:p>
            <a:pPr lvl="0" rtl="0">
              <a:spcBef>
                <a:spcPts val="0"/>
              </a:spcBef>
              <a:buNone/>
            </a:pPr>
            <a:r>
              <a:rPr lang="ko"/>
              <a:t>요시 일하세요</a:t>
            </a:r>
          </a:p>
        </p:txBody>
      </p:sp>
    </p:spTree>
  </p:cSld>
  <p:clrMapOvr>
    <a:masterClrMapping/>
  </p:clrMapOvr>
  <p:transition spd="slow">
    <p:cut/>
  </p:transition>
</p:sld>
</file>

<file path=ppt/slides/slide6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14" name="Shape 5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" name="Shape 515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감사합니다</a:t>
            </a:r>
          </a:p>
        </p:txBody>
      </p:sp>
      <p:sp>
        <p:nvSpPr>
          <p:cNvPr id="516" name="Shape 516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ko"/>
              <a:t>Q&amp;A?</a:t>
            </a:r>
          </a:p>
        </p:txBody>
      </p:sp>
    </p:spTree>
  </p:cSld>
  <p:clrMapOvr>
    <a:masterClrMapping/>
  </p:clrMapOvr>
  <p:transition spd="slow">
    <p:cut/>
  </p:transition>
</p:sld>
</file>

<file path=ppt/theme/theme1.xml><?xml version="1.0" encoding="utf-8"?>
<a:theme xmlns:a="http://schemas.openxmlformats.org/drawingml/2006/main" xmlns:r="http://schemas.openxmlformats.org/officeDocument/2006/relationships" name="blue-gold">
  <a:themeElements>
    <a:clrScheme name="Blue &amp; Gold">
      <a:dk1>
        <a:srgbClr val="FFFFFF"/>
      </a:dk1>
      <a:lt1>
        <a:srgbClr val="01AFD1"/>
      </a:lt1>
      <a:dk2>
        <a:srgbClr val="1E2D31"/>
      </a:dk2>
      <a:lt2>
        <a:srgbClr val="BFC7CA"/>
      </a:lt2>
      <a:accent1>
        <a:srgbClr val="006F85"/>
      </a:accent1>
      <a:accent2>
        <a:srgbClr val="AF4345"/>
      </a:accent2>
      <a:accent3>
        <a:srgbClr val="47D06A"/>
      </a:accent3>
      <a:accent4>
        <a:srgbClr val="F58F8F"/>
      </a:accent4>
      <a:accent5>
        <a:srgbClr val="F6CD4C"/>
      </a:accent5>
      <a:accent6>
        <a:srgbClr val="F8E71C"/>
      </a:accent6>
      <a:hlink>
        <a:srgbClr val="F6CD4C"/>
      </a:hlink>
      <a:folHlink>
        <a:srgbClr val="F6CD4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