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8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80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78.xml"/>
  <Override ContentType="application/vnd.openxmlformats-officedocument.presentationml.notesSlide+xml" PartName="/ppt/notesSlides/notesSlide79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78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69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77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6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79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7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7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1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76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80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  <p:sldId id="323" r:id="rId72"/>
    <p:sldId id="324" r:id="rId73"/>
    <p:sldId id="325" r:id="rId74"/>
    <p:sldId id="326" r:id="rId75"/>
    <p:sldId id="327" r:id="rId76"/>
    <p:sldId id="328" r:id="rId77"/>
    <p:sldId id="329" r:id="rId78"/>
    <p:sldId id="330" r:id="rId79"/>
    <p:sldId id="331" r:id="rId80"/>
    <p:sldId id="332" r:id="rId81"/>
    <p:sldId id="333" r:id="rId82"/>
    <p:sldId id="334" r:id="rId83"/>
    <p:sldId id="335" r:id="rId84"/>
    <p:sldId id="336" r:id="rId85"/>
  </p:sldIdLst>
  <p:sldSz cy="5143500" cx="9144000"/>
  <p:notesSz cx="6858000" cy="9144000"/>
  <p:embeddedFontLst>
    <p:embeddedFont>
      <p:font typeface="Roboto"/>
      <p:regular r:id="rId86"/>
      <p:bold r:id="rId87"/>
      <p:italic r:id="rId88"/>
      <p:boldItalic r:id="rId8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84" Type="http://schemas.openxmlformats.org/officeDocument/2006/relationships/slide" Target="slides/slide80.xml"/><Relationship Id="rId83" Type="http://schemas.openxmlformats.org/officeDocument/2006/relationships/slide" Target="slides/slide79.xml"/><Relationship Id="rId42" Type="http://schemas.openxmlformats.org/officeDocument/2006/relationships/slide" Target="slides/slide38.xml"/><Relationship Id="rId86" Type="http://schemas.openxmlformats.org/officeDocument/2006/relationships/font" Target="fonts/Roboto-regular.fntdata"/><Relationship Id="rId41" Type="http://schemas.openxmlformats.org/officeDocument/2006/relationships/slide" Target="slides/slide37.xml"/><Relationship Id="rId85" Type="http://schemas.openxmlformats.org/officeDocument/2006/relationships/slide" Target="slides/slide81.xml"/><Relationship Id="rId44" Type="http://schemas.openxmlformats.org/officeDocument/2006/relationships/slide" Target="slides/slide40.xml"/><Relationship Id="rId88" Type="http://schemas.openxmlformats.org/officeDocument/2006/relationships/font" Target="fonts/Roboto-italic.fntdata"/><Relationship Id="rId43" Type="http://schemas.openxmlformats.org/officeDocument/2006/relationships/slide" Target="slides/slide39.xml"/><Relationship Id="rId87" Type="http://schemas.openxmlformats.org/officeDocument/2006/relationships/font" Target="fonts/Roboto-bold.fntdata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89" Type="http://schemas.openxmlformats.org/officeDocument/2006/relationships/font" Target="fonts/Roboto-boldItalic.fntdata"/><Relationship Id="rId80" Type="http://schemas.openxmlformats.org/officeDocument/2006/relationships/slide" Target="slides/slide76.xml"/><Relationship Id="rId82" Type="http://schemas.openxmlformats.org/officeDocument/2006/relationships/slide" Target="slides/slide78.xml"/><Relationship Id="rId81" Type="http://schemas.openxmlformats.org/officeDocument/2006/relationships/slide" Target="slides/slide77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9" Type="http://schemas.openxmlformats.org/officeDocument/2006/relationships/slide" Target="slides/slide4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73" Type="http://schemas.openxmlformats.org/officeDocument/2006/relationships/slide" Target="slides/slide69.xml"/><Relationship Id="rId72" Type="http://schemas.openxmlformats.org/officeDocument/2006/relationships/slide" Target="slides/slide68.xml"/><Relationship Id="rId31" Type="http://schemas.openxmlformats.org/officeDocument/2006/relationships/slide" Target="slides/slide27.xml"/><Relationship Id="rId75" Type="http://schemas.openxmlformats.org/officeDocument/2006/relationships/slide" Target="slides/slide71.xml"/><Relationship Id="rId30" Type="http://schemas.openxmlformats.org/officeDocument/2006/relationships/slide" Target="slides/slide26.xml"/><Relationship Id="rId74" Type="http://schemas.openxmlformats.org/officeDocument/2006/relationships/slide" Target="slides/slide70.xml"/><Relationship Id="rId33" Type="http://schemas.openxmlformats.org/officeDocument/2006/relationships/slide" Target="slides/slide29.xml"/><Relationship Id="rId77" Type="http://schemas.openxmlformats.org/officeDocument/2006/relationships/slide" Target="slides/slide73.xml"/><Relationship Id="rId32" Type="http://schemas.openxmlformats.org/officeDocument/2006/relationships/slide" Target="slides/slide28.xml"/><Relationship Id="rId76" Type="http://schemas.openxmlformats.org/officeDocument/2006/relationships/slide" Target="slides/slide72.xml"/><Relationship Id="rId35" Type="http://schemas.openxmlformats.org/officeDocument/2006/relationships/slide" Target="slides/slide31.xml"/><Relationship Id="rId79" Type="http://schemas.openxmlformats.org/officeDocument/2006/relationships/slide" Target="slides/slide75.xml"/><Relationship Id="rId34" Type="http://schemas.openxmlformats.org/officeDocument/2006/relationships/slide" Target="slides/slide30.xml"/><Relationship Id="rId78" Type="http://schemas.openxmlformats.org/officeDocument/2006/relationships/slide" Target="slides/slide74.xml"/><Relationship Id="rId71" Type="http://schemas.openxmlformats.org/officeDocument/2006/relationships/slide" Target="slides/slide67.xml"/><Relationship Id="rId70" Type="http://schemas.openxmlformats.org/officeDocument/2006/relationships/slide" Target="slides/slide66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62" Type="http://schemas.openxmlformats.org/officeDocument/2006/relationships/slide" Target="slides/slide58.xml"/><Relationship Id="rId61" Type="http://schemas.openxmlformats.org/officeDocument/2006/relationships/slide" Target="slides/slide57.xml"/><Relationship Id="rId20" Type="http://schemas.openxmlformats.org/officeDocument/2006/relationships/slide" Target="slides/slide16.xml"/><Relationship Id="rId64" Type="http://schemas.openxmlformats.org/officeDocument/2006/relationships/slide" Target="slides/slide60.xml"/><Relationship Id="rId63" Type="http://schemas.openxmlformats.org/officeDocument/2006/relationships/slide" Target="slides/slide59.xml"/><Relationship Id="rId22" Type="http://schemas.openxmlformats.org/officeDocument/2006/relationships/slide" Target="slides/slide18.xml"/><Relationship Id="rId66" Type="http://schemas.openxmlformats.org/officeDocument/2006/relationships/slide" Target="slides/slide62.xml"/><Relationship Id="rId21" Type="http://schemas.openxmlformats.org/officeDocument/2006/relationships/slide" Target="slides/slide17.xml"/><Relationship Id="rId65" Type="http://schemas.openxmlformats.org/officeDocument/2006/relationships/slide" Target="slides/slide61.xml"/><Relationship Id="rId24" Type="http://schemas.openxmlformats.org/officeDocument/2006/relationships/slide" Target="slides/slide20.xml"/><Relationship Id="rId68" Type="http://schemas.openxmlformats.org/officeDocument/2006/relationships/slide" Target="slides/slide64.xml"/><Relationship Id="rId23" Type="http://schemas.openxmlformats.org/officeDocument/2006/relationships/slide" Target="slides/slide19.xml"/><Relationship Id="rId67" Type="http://schemas.openxmlformats.org/officeDocument/2006/relationships/slide" Target="slides/slide63.xml"/><Relationship Id="rId60" Type="http://schemas.openxmlformats.org/officeDocument/2006/relationships/slide" Target="slides/slide56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69" Type="http://schemas.openxmlformats.org/officeDocument/2006/relationships/slide" Target="slides/slide6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9" Type="http://schemas.openxmlformats.org/officeDocument/2006/relationships/slide" Target="slides/slide25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11" Type="http://schemas.openxmlformats.org/officeDocument/2006/relationships/slide" Target="slides/slide7.xml"/><Relationship Id="rId55" Type="http://schemas.openxmlformats.org/officeDocument/2006/relationships/slide" Target="slides/slide51.xml"/><Relationship Id="rId10" Type="http://schemas.openxmlformats.org/officeDocument/2006/relationships/slide" Target="slides/slide6.xml"/><Relationship Id="rId54" Type="http://schemas.openxmlformats.org/officeDocument/2006/relationships/slide" Target="slides/slide50.xml"/><Relationship Id="rId13" Type="http://schemas.openxmlformats.org/officeDocument/2006/relationships/slide" Target="slides/slide9.xml"/><Relationship Id="rId57" Type="http://schemas.openxmlformats.org/officeDocument/2006/relationships/slide" Target="slides/slide53.xml"/><Relationship Id="rId12" Type="http://schemas.openxmlformats.org/officeDocument/2006/relationships/slide" Target="slides/slide8.xml"/><Relationship Id="rId56" Type="http://schemas.openxmlformats.org/officeDocument/2006/relationships/slide" Target="slides/slide52.xml"/><Relationship Id="rId15" Type="http://schemas.openxmlformats.org/officeDocument/2006/relationships/slide" Target="slides/slide11.xml"/><Relationship Id="rId59" Type="http://schemas.openxmlformats.org/officeDocument/2006/relationships/slide" Target="slides/slide55.xml"/><Relationship Id="rId14" Type="http://schemas.openxmlformats.org/officeDocument/2006/relationships/slide" Target="slides/slide10.xml"/><Relationship Id="rId58" Type="http://schemas.openxmlformats.org/officeDocument/2006/relationships/slide" Target="slides/slide5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Shape 6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Shape 7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Shape 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Shape 1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Shape 10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Shape 11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Shape 12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Shape 12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Shape 13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Shape 13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Shape 14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Shape 15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Shape 15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Shape 16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Shape 17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Shape 17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hape 18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Shape 1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Shape 19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hape 19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Shape 19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Shape 20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Shape 2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Shape 21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Shape 22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Shape 22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Shape 22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Shape 23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Shape 24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Shape 24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Shape 24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Shape 25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Shape 25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" name="Shape 26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Shape 27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hape 27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Shape 27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Shape 28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Shape 28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Shape 28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Shape 29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Shape 29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" name="Shape 30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Shape 30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6" name="Shape 30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Shape 31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3" name="Shape 31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Shape 33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1" name="Shape 33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Shape 33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7" name="Shape 33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Shape 34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Shape 34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Shape 34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9" name="Shape 34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Shape 35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5" name="Shape 35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Shape 36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" name="Shape 36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Shape 36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7" name="Shape 36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Shape 37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3" name="Shape 37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Shape 37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9" name="Shape 37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Shape 38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5" name="Shape 38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Shape 39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1" name="Shape 39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Shape 39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7" name="Shape 39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Shape 40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3" name="Shape 40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9" name="Shape 4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Shape 41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5" name="Shape 41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Shape 42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1" name="Shape 42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Shape 42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Shape 42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Shape 43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3" name="Shape 43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Shape 43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9" name="Shape 43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Shape 44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5" name="Shape 44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1" name="Shape 45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Shape 45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7" name="Shape 45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Shape 46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Shape 46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Shape 46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9" name="Shape 46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Shape 47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5" name="Shape 47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Shape 48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1" name="Shape 48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1" name="Shape 50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Shape 52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2" name="Shape 52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26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Shape 52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8" name="Shape 52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Shape 53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4" name="Shape 53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Shape 53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0" name="Shape 54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Shape 54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6" name="Shape 54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50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Shape 55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2" name="Shape 55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Shape 55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8" name="Shape 55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62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Shape 56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4" name="Shape 56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Shape 56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0" name="Shape 57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74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Shape 57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6" name="Shape 57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Shape 58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3" name="Shape 58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88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Shape 5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0" name="Shape 5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94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Shape 59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6" name="Shape 59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00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Shape 60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2" name="Shape 6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 flipH="1">
            <a:off x="8246400" y="4245925"/>
            <a:ext cx="897600" cy="8976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" name="Shape 11"/>
          <p:cNvSpPr/>
          <p:nvPr/>
        </p:nvSpPr>
        <p:spPr>
          <a:xfrm flipH="1">
            <a:off x="8246400" y="4245875"/>
            <a:ext cx="897600" cy="897600"/>
          </a:xfrm>
          <a:prstGeom prst="round1Rect">
            <a:avLst>
              <a:gd fmla="val 16667" name="adj"/>
            </a:avLst>
          </a:prstGeom>
          <a:solidFill>
            <a:schemeClr val="lt1">
              <a:alpha val="68080"/>
            </a:schemeClr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" name="Shape 12"/>
          <p:cNvSpPr txBox="1"/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/>
        </p:txBody>
      </p:sp>
      <p:sp>
        <p:nvSpPr>
          <p:cNvPr id="13" name="Shape 13"/>
          <p:cNvSpPr txBox="1"/>
          <p:nvPr>
            <p:ph idx="1" type="subTitle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/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SzPct val="100000"/>
              <a:defRPr sz="4200"/>
            </a:lvl1pPr>
            <a:lvl2pPr lvl="1">
              <a:spcBef>
                <a:spcPts val="0"/>
              </a:spcBef>
              <a:buSzPct val="100000"/>
              <a:defRPr sz="4200"/>
            </a:lvl2pPr>
            <a:lvl3pPr lvl="2">
              <a:spcBef>
                <a:spcPts val="0"/>
              </a:spcBef>
              <a:buSzPct val="100000"/>
              <a:defRPr sz="4200"/>
            </a:lvl3pPr>
            <a:lvl4pPr lvl="3">
              <a:spcBef>
                <a:spcPts val="0"/>
              </a:spcBef>
              <a:buSzPct val="100000"/>
              <a:defRPr sz="4200"/>
            </a:lvl4pPr>
            <a:lvl5pPr lvl="4">
              <a:spcBef>
                <a:spcPts val="0"/>
              </a:spcBef>
              <a:buSzPct val="100000"/>
              <a:defRPr sz="4200"/>
            </a:lvl5pPr>
            <a:lvl6pPr lvl="5">
              <a:spcBef>
                <a:spcPts val="0"/>
              </a:spcBef>
              <a:buSzPct val="100000"/>
              <a:defRPr sz="4200"/>
            </a:lvl6pPr>
            <a:lvl7pPr lvl="6">
              <a:spcBef>
                <a:spcPts val="0"/>
              </a:spcBef>
              <a:buSzPct val="100000"/>
              <a:defRPr sz="4200"/>
            </a:lvl7pPr>
            <a:lvl8pPr lvl="7">
              <a:spcBef>
                <a:spcPts val="0"/>
              </a:spcBef>
              <a:buSzPct val="100000"/>
              <a:defRPr sz="4200"/>
            </a:lvl8pPr>
            <a:lvl9pPr lvl="8">
              <a:spcBef>
                <a:spcPts val="0"/>
              </a:spcBef>
              <a:buSzPct val="100000"/>
              <a:defRPr sz="4200"/>
            </a:lvl9pPr>
          </a:lstStyle>
          <a:p/>
        </p:txBody>
      </p:sp>
      <p:sp>
        <p:nvSpPr>
          <p:cNvPr id="17" name="Shape 17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/>
          <p:nvPr/>
        </p:nvSpPr>
        <p:spPr>
          <a:xfrm flipH="1" rot="10800000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" name="Shape 20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" name="Shape 2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3" name="Shape 23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/>
          <p:nvPr/>
        </p:nvSpPr>
        <p:spPr>
          <a:xfrm flipH="1" rot="10800000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6" name="Shape 26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7" name="Shape 27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8" name="Shape 28"/>
          <p:cNvSpPr txBox="1"/>
          <p:nvPr>
            <p:ph idx="1" type="body"/>
          </p:nvPr>
        </p:nvSpPr>
        <p:spPr>
          <a:xfrm>
            <a:off x="471900" y="1919075"/>
            <a:ext cx="3999900" cy="27101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9" name="Shape 29"/>
          <p:cNvSpPr txBox="1"/>
          <p:nvPr>
            <p:ph idx="2" type="body"/>
          </p:nvPr>
        </p:nvSpPr>
        <p:spPr>
          <a:xfrm>
            <a:off x="4694250" y="1919075"/>
            <a:ext cx="3999900" cy="27101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0" name="Shape 30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 flipH="1" rot="10800000">
            <a:off x="0" y="656400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3" name="Shape 33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4" name="Shape 34"/>
          <p:cNvSpPr txBox="1"/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buSzPct val="100000"/>
              <a:defRPr sz="1800"/>
            </a:lvl4pPr>
            <a:lvl5pPr lvl="4">
              <a:spcBef>
                <a:spcPts val="0"/>
              </a:spcBef>
              <a:buSzPct val="100000"/>
              <a:defRPr sz="1800"/>
            </a:lvl5pPr>
            <a:lvl6pPr lvl="5">
              <a:spcBef>
                <a:spcPts val="0"/>
              </a:spcBef>
              <a:buSzPct val="100000"/>
              <a:defRPr sz="1800"/>
            </a:lvl6pPr>
            <a:lvl7pPr lvl="6">
              <a:spcBef>
                <a:spcPts val="0"/>
              </a:spcBef>
              <a:buSzPct val="100000"/>
              <a:defRPr sz="1800"/>
            </a:lvl7pPr>
            <a:lvl8pPr lvl="7">
              <a:spcBef>
                <a:spcPts val="0"/>
              </a:spcBef>
              <a:buSzPct val="100000"/>
              <a:defRPr sz="1800"/>
            </a:lvl8pPr>
            <a:lvl9pPr lvl="8">
              <a:spcBef>
                <a:spcPts val="0"/>
              </a:spcBef>
              <a:buSzPct val="100000"/>
              <a:defRPr sz="1800"/>
            </a:lvl9pPr>
          </a:lstStyle>
          <a:p/>
        </p:txBody>
      </p:sp>
      <p:sp>
        <p:nvSpPr>
          <p:cNvPr id="35" name="Shape 35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/>
          <p:nvPr/>
        </p:nvSpPr>
        <p:spPr>
          <a:xfrm flipH="1" rot="10800000">
            <a:off x="3276600" y="25"/>
            <a:ext cx="58674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8" name="Shape 38"/>
          <p:cNvSpPr/>
          <p:nvPr/>
        </p:nvSpPr>
        <p:spPr>
          <a:xfrm rot="-5400000">
            <a:off x="759150" y="2517450"/>
            <a:ext cx="51435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9" name="Shape 39"/>
          <p:cNvSpPr txBox="1"/>
          <p:nvPr>
            <p:ph type="title"/>
          </p:nvPr>
        </p:nvSpPr>
        <p:spPr>
          <a:xfrm>
            <a:off x="226077" y="357800"/>
            <a:ext cx="2808000" cy="9534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40" name="Shape 40"/>
          <p:cNvSpPr txBox="1"/>
          <p:nvPr>
            <p:ph idx="1" type="body"/>
          </p:nvPr>
        </p:nvSpPr>
        <p:spPr>
          <a:xfrm>
            <a:off x="226075" y="1465800"/>
            <a:ext cx="2808000" cy="31635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1" name="Shape 41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/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SzPct val="100000"/>
              <a:defRPr sz="6000"/>
            </a:lvl1pPr>
            <a:lvl2pPr lvl="1">
              <a:spcBef>
                <a:spcPts val="0"/>
              </a:spcBef>
              <a:buSzPct val="100000"/>
              <a:defRPr sz="6000"/>
            </a:lvl2pPr>
            <a:lvl3pPr lvl="2">
              <a:spcBef>
                <a:spcPts val="0"/>
              </a:spcBef>
              <a:buSzPct val="100000"/>
              <a:defRPr sz="6000"/>
            </a:lvl3pPr>
            <a:lvl4pPr lvl="3">
              <a:spcBef>
                <a:spcPts val="0"/>
              </a:spcBef>
              <a:buSzPct val="100000"/>
              <a:defRPr sz="6000"/>
            </a:lvl4pPr>
            <a:lvl5pPr lvl="4">
              <a:spcBef>
                <a:spcPts val="0"/>
              </a:spcBef>
              <a:buSzPct val="100000"/>
              <a:defRPr sz="6000"/>
            </a:lvl5pPr>
            <a:lvl6pPr lvl="5">
              <a:spcBef>
                <a:spcPts val="0"/>
              </a:spcBef>
              <a:buSzPct val="100000"/>
              <a:defRPr sz="6000"/>
            </a:lvl6pPr>
            <a:lvl7pPr lvl="6">
              <a:spcBef>
                <a:spcPts val="0"/>
              </a:spcBef>
              <a:buSzPct val="100000"/>
              <a:defRPr sz="6000"/>
            </a:lvl7pPr>
            <a:lvl8pPr lvl="7">
              <a:spcBef>
                <a:spcPts val="0"/>
              </a:spcBef>
              <a:buSzPct val="100000"/>
              <a:defRPr sz="6000"/>
            </a:lvl8pPr>
            <a:lvl9pPr lvl="8">
              <a:spcBef>
                <a:spcPts val="0"/>
              </a:spcBef>
              <a:buSzPct val="100000"/>
              <a:defRPr sz="6000"/>
            </a:lvl9pPr>
          </a:lstStyle>
          <a:p/>
        </p:txBody>
      </p:sp>
      <p:sp>
        <p:nvSpPr>
          <p:cNvPr id="44" name="Shape 44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7" name="Shape 47"/>
          <p:cNvSpPr/>
          <p:nvPr/>
        </p:nvSpPr>
        <p:spPr>
          <a:xfrm rot="5400000">
            <a:off x="1946425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8" name="Shape 48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9" name="Shape 49"/>
          <p:cNvSpPr txBox="1"/>
          <p:nvPr>
            <p:ph idx="1" type="subTitle"/>
          </p:nvPr>
        </p:nvSpPr>
        <p:spPr>
          <a:xfrm>
            <a:off x="265500" y="2779466"/>
            <a:ext cx="4045200" cy="12350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/>
        </p:txBody>
      </p:sp>
      <p:sp>
        <p:nvSpPr>
          <p:cNvPr id="50" name="Shape 50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/>
          <p:nvPr/>
        </p:nvSpPr>
        <p:spPr>
          <a:xfrm flipH="1" rot="10800000">
            <a:off x="0" y="0"/>
            <a:ext cx="9144000" cy="469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4" name="Shape 54"/>
          <p:cNvSpPr/>
          <p:nvPr/>
        </p:nvSpPr>
        <p:spPr>
          <a:xfrm flipH="1" rot="10800000">
            <a:off x="0" y="4622725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5" name="Shape 55"/>
          <p:cNvSpPr txBox="1"/>
          <p:nvPr>
            <p:ph idx="1" type="body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200">
                <a:solidFill>
                  <a:schemeClr val="lt1"/>
                </a:solidFill>
              </a:defRPr>
            </a:lvl1pPr>
          </a:lstStyle>
          <a:p/>
        </p:txBody>
      </p:sp>
      <p:sp>
        <p:nvSpPr>
          <p:cNvPr id="56" name="Shape 56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bg>
      <p:bgPr>
        <a:solidFill>
          <a:schemeClr val="accent4"/>
        </a:solid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/>
          <p:nvPr>
            <p:ph type="title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9" name="Shape 59"/>
          <p:cNvSpPr txBox="1"/>
          <p:nvPr>
            <p:ph idx="1" type="body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60" name="Shape 60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bg>
      <p:bgPr>
        <a:solidFill>
          <a:schemeClr val="accent4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SzPct val="100000"/>
              <a:buFont typeface="Roboto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ko"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0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0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00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00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00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01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01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01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01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01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01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01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03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03.png"/><Relationship Id="rId4" Type="http://schemas.openxmlformats.org/officeDocument/2006/relationships/image" Target="../media/image02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1.xml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2.xml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5.xml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6.xml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7.xml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8.xml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9.xml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0.xml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1.xml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2.xml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3.xml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4.xml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5.xml"/><Relationship Id="rId3" Type="http://schemas.openxmlformats.org/officeDocument/2006/relationships/image" Target="../media/image05.pn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05.pn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05.png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8.xml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9.xml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0.xml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1.xml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2.xml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3.xml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4.xml"/><Relationship Id="rId3" Type="http://schemas.openxmlformats.org/officeDocument/2006/relationships/image" Target="../media/image04.png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5.xml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6.xml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7.xml"/><Relationship Id="rId3" Type="http://schemas.openxmlformats.org/officeDocument/2006/relationships/image" Target="../media/image01.png"/></Relationships>
</file>

<file path=ppt/slides/_rels/slide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8.xml"/><Relationship Id="rId3" Type="http://schemas.openxmlformats.org/officeDocument/2006/relationships/image" Target="../media/image01.png"/></Relationships>
</file>

<file path=ppt/slides/_rels/slide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9.xml"/></Relationships>
</file>

<file path=ppt/slides/_rels/slide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0.xml"/></Relationships>
</file>

<file path=ppt/slides/_rels/slide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/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유니티 최적화를 해봅시다</a:t>
            </a:r>
          </a:p>
        </p:txBody>
      </p:sp>
      <p:sp>
        <p:nvSpPr>
          <p:cNvPr id="68" name="Shape 68"/>
          <p:cNvSpPr txBox="1"/>
          <p:nvPr>
            <p:ph idx="1" type="subTitle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아주 간단하게나마</a:t>
            </a:r>
          </a:p>
        </p:txBody>
      </p:sp>
      <p:sp>
        <p:nvSpPr>
          <p:cNvPr id="69" name="Shape 69"/>
          <p:cNvSpPr txBox="1"/>
          <p:nvPr/>
        </p:nvSpPr>
        <p:spPr>
          <a:xfrm>
            <a:off x="519150" y="3457025"/>
            <a:ext cx="2749200" cy="103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Mappy The Kat@UPnL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2016. 05. 06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최적화?</a:t>
            </a:r>
          </a:p>
        </p:txBody>
      </p:sp>
      <p:sp>
        <p:nvSpPr>
          <p:cNvPr id="75" name="Shape 75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깊이는 들어가지 않고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최적화?</a:t>
            </a:r>
          </a:p>
        </p:txBody>
      </p:sp>
      <p:sp>
        <p:nvSpPr>
          <p:cNvPr id="81" name="Shape 81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깊이는 들어가지 않고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아주 쉽게 할 수 있는것들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최적화?</a:t>
            </a:r>
          </a:p>
        </p:txBody>
      </p:sp>
      <p:sp>
        <p:nvSpPr>
          <p:cNvPr id="87" name="Shape 87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깊이는 들어가지 않고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아주 쉽게 할 수 있는것들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리소스 관리 위주로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빌드 버튼을 누르기 전에</a:t>
            </a:r>
          </a:p>
        </p:txBody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Assets/Resources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빌드 버튼을 누르기 전에</a:t>
            </a:r>
          </a:p>
        </p:txBody>
      </p:sp>
      <p:sp>
        <p:nvSpPr>
          <p:cNvPr id="99" name="Shape 99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Assets/Resources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Resources Static Class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빌드 버튼을 누르기 전에</a:t>
            </a:r>
          </a:p>
        </p:txBody>
      </p:sp>
      <p:sp>
        <p:nvSpPr>
          <p:cNvPr id="105" name="Shape 105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Assets/Resources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Resources Static Class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Assets/Resources 폴더에 있는 모든 파일은 사용 여부와 상관없이 빌드 패키지에 포함된다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빌드 버튼을 누르기 전에</a:t>
            </a:r>
          </a:p>
        </p:txBody>
      </p:sp>
      <p:sp>
        <p:nvSpPr>
          <p:cNvPr id="111" name="Shape 111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Assets/Resources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Resources Static Class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Assets/Resources 폴더에 있는 모든 파일은 사용 여부와 상관없이 빌드 패키지에 포함된다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안쓰는건 빼자</a:t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텍스쳐</a:t>
            </a:r>
          </a:p>
        </p:txBody>
      </p:sp>
      <p:sp>
        <p:nvSpPr>
          <p:cNvPr id="117" name="Shape 117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가장 용량 많이 쳐먹는 괴물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</a:t>
            </a:r>
          </a:p>
        </p:txBody>
      </p:sp>
      <p:sp>
        <p:nvSpPr>
          <p:cNvPr id="123" name="Shape 123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가장 용량 많이 쳐먹는 괴물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메모리에 적재해서 쓰기 때문에 메모리도 딸리면 위험함</a:t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</a:t>
            </a:r>
          </a:p>
        </p:txBody>
      </p:sp>
      <p:sp>
        <p:nvSpPr>
          <p:cNvPr id="129" name="Shape 129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가장 용량 많이 쳐먹는 괴물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메모리에 적재해서 쓰기 때문에 메모리도 딸리면 위험함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특히 그래픽 메모리쪽 - 병목</a:t>
            </a: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</a:t>
            </a:r>
          </a:p>
        </p:txBody>
      </p:sp>
      <p:sp>
        <p:nvSpPr>
          <p:cNvPr id="135" name="Shape 135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자원을 난사할 수 있는 콘솔/PC보다</a:t>
            </a:r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</a:t>
            </a:r>
          </a:p>
        </p:txBody>
      </p:sp>
      <p:sp>
        <p:nvSpPr>
          <p:cNvPr id="141" name="Shape 141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자원을 난사할 수 있는 콘솔/PC보다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모바일쪽이 절실</a:t>
            </a: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</a:t>
            </a:r>
          </a:p>
        </p:txBody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자원을 난사할 수 있는 콘솔/PC보다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모바일쪽이 절실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모바일 위주로</a:t>
            </a: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</a:t>
            </a:r>
          </a:p>
        </p:txBody>
      </p:sp>
      <p:sp>
        <p:nvSpPr>
          <p:cNvPr id="153" name="Shape 153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자원을 난사할 수 있는 콘솔/PC보다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모바일쪽이 절실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모바일 위주로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그래도 PC에도 적용할 수 있음</a:t>
            </a:r>
          </a:p>
        </p:txBody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에라 모르겠다 눌러봅시다</a:t>
            </a:r>
          </a:p>
        </p:txBody>
      </p:sp>
      <p:sp>
        <p:nvSpPr>
          <p:cNvPr id="159" name="Shape 159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GPU Skinning</a:t>
            </a:r>
          </a:p>
        </p:txBody>
      </p:sp>
      <p:pic>
        <p:nvPicPr>
          <p:cNvPr id="160" name="Shape 1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72912" y="1921625"/>
            <a:ext cx="2390775" cy="270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에라 모르겠다 눌러봅시다</a:t>
            </a:r>
          </a:p>
        </p:txBody>
      </p:sp>
      <p:sp>
        <p:nvSpPr>
          <p:cNvPr id="166" name="Shape 166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GPU Skinning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그래픽쪽이 병목인 경우</a:t>
            </a:r>
          </a:p>
        </p:txBody>
      </p:sp>
      <p:pic>
        <p:nvPicPr>
          <p:cNvPr id="167" name="Shape 1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72912" y="1921625"/>
            <a:ext cx="2390775" cy="270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에라 모르겠다 눌러봅시다</a:t>
            </a:r>
          </a:p>
        </p:txBody>
      </p:sp>
      <p:sp>
        <p:nvSpPr>
          <p:cNvPr id="173" name="Shape 173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GPU Skinning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그래픽쪽이 병목인 경우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= 프레임 간 호출에서 CPU가 놀 경우 </a:t>
            </a:r>
          </a:p>
        </p:txBody>
      </p:sp>
      <p:pic>
        <p:nvPicPr>
          <p:cNvPr id="174" name="Shape 17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72912" y="1921625"/>
            <a:ext cx="2390775" cy="270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에라 모르겠다 눌러봅시다</a:t>
            </a:r>
          </a:p>
        </p:txBody>
      </p:sp>
      <p:sp>
        <p:nvSpPr>
          <p:cNvPr id="180" name="Shape 180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GPU Skinning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그래픽쪽이 병목인 경우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= 프레임 간 호출에서 CPU가 놀 경우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GPU 일을 CPU쪽으로 밀어줌 </a:t>
            </a:r>
          </a:p>
        </p:txBody>
      </p:sp>
      <p:pic>
        <p:nvPicPr>
          <p:cNvPr id="181" name="Shape 18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72912" y="1921625"/>
            <a:ext cx="2390775" cy="270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에라 모르겠다 눌러봅시다</a:t>
            </a:r>
          </a:p>
        </p:txBody>
      </p:sp>
      <p:sp>
        <p:nvSpPr>
          <p:cNvPr id="187" name="Shape 187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GPU Skinning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그래픽쪽이 병목인 경우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= 프레임 간 호출에서 CPU가 놀 경우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GPU 일을 CPU쪽으로 밀어줌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모르겠어도 일단 양쪽 다 해보면 어느쪽이 빠른지는 앎 </a:t>
            </a:r>
          </a:p>
        </p:txBody>
      </p:sp>
      <p:pic>
        <p:nvPicPr>
          <p:cNvPr id="188" name="Shape 18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72912" y="1921625"/>
            <a:ext cx="2390775" cy="270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다이어트</a:t>
            </a:r>
          </a:p>
        </p:txBody>
      </p:sp>
      <p:sp>
        <p:nvSpPr>
          <p:cNvPr id="194" name="Shape 194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그림을 그리기 위한 데이터</a:t>
            </a:r>
          </a:p>
        </p:txBody>
      </p:sp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다이어트</a:t>
            </a:r>
          </a:p>
        </p:txBody>
      </p:sp>
      <p:sp>
        <p:nvSpPr>
          <p:cNvPr id="200" name="Shape 200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그림을 그리기 위한 데이터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가장 많이 쓰는 자원</a:t>
            </a:r>
          </a:p>
        </p:txBody>
      </p:sp>
    </p:spTree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다이어트</a:t>
            </a:r>
          </a:p>
        </p:txBody>
      </p:sp>
      <p:sp>
        <p:nvSpPr>
          <p:cNvPr id="206" name="Shape 206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그림을 그리기 위한 데이터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가장 많이 쓰는 자원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!= 그림 파일</a:t>
            </a:r>
          </a:p>
        </p:txBody>
      </p:sp>
    </p:spTree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다이어트</a:t>
            </a:r>
          </a:p>
        </p:txBody>
      </p:sp>
      <p:sp>
        <p:nvSpPr>
          <p:cNvPr id="212" name="Shape 212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그림을 그리기 위한 데이터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가장 많이 쓰는 자원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!= 그림 파일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즉 그림 파일이 작다고 텍스쳐가 작아지는게 아님! (비례하긴 함)</a:t>
            </a:r>
          </a:p>
        </p:txBody>
      </p:sp>
    </p:spTree>
  </p:cSld>
  <p:clrMapOvr>
    <a:masterClrMapping/>
  </p:clrMapOvr>
  <p:transition spd="slow">
    <p:cut/>
  </p:transition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다이어트</a:t>
            </a:r>
          </a:p>
        </p:txBody>
      </p:sp>
      <p:sp>
        <p:nvSpPr>
          <p:cNvPr id="218" name="Shape 218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그림을 그리기 위한 데이터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가장 많이 쓰는 자원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!= 그림 파일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즉 그림 파일이 작다고 텍스쳐가 작아지는게 아님! (비례하긴 함)</a:t>
            </a:r>
          </a:p>
          <a:p>
            <a:pPr indent="-228600" lvl="0" marL="457200" rtl="0">
              <a:spcBef>
                <a:spcPts val="0"/>
              </a:spcBef>
              <a:buChar char="+"/>
            </a:pPr>
            <a:r>
              <a:rPr lang="ko"/>
              <a:t>유니티의 불친절한 기본 세팅</a:t>
            </a:r>
          </a:p>
        </p:txBody>
      </p:sp>
    </p:spTree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임포트 설정</a:t>
            </a:r>
          </a:p>
        </p:txBody>
      </p:sp>
      <p:sp>
        <p:nvSpPr>
          <p:cNvPr id="224" name="Shape 224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225" name="Shape 2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67075" y="1593000"/>
            <a:ext cx="2609850" cy="336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임포트 설정</a:t>
            </a:r>
          </a:p>
        </p:txBody>
      </p:sp>
      <p:sp>
        <p:nvSpPr>
          <p:cNvPr id="231" name="Shape 231"/>
          <p:cNvSpPr txBox="1"/>
          <p:nvPr>
            <p:ph idx="1" type="body"/>
          </p:nvPr>
        </p:nvSpPr>
        <p:spPr>
          <a:xfrm>
            <a:off x="460950" y="1919062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텍스쳐를 어떻게 사용할지 설정</a:t>
            </a:r>
          </a:p>
        </p:txBody>
      </p:sp>
      <p:pic>
        <p:nvPicPr>
          <p:cNvPr id="232" name="Shape 2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84150" y="1593000"/>
            <a:ext cx="2609850" cy="336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임포트 설정</a:t>
            </a:r>
          </a:p>
        </p:txBody>
      </p:sp>
      <p:sp>
        <p:nvSpPr>
          <p:cNvPr id="238" name="Shape 238"/>
          <p:cNvSpPr txBox="1"/>
          <p:nvPr>
            <p:ph idx="1" type="body"/>
          </p:nvPr>
        </p:nvSpPr>
        <p:spPr>
          <a:xfrm>
            <a:off x="460950" y="1919062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텍스쳐를 어떻게 사용할지 설정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아주 기본적인 세팅</a:t>
            </a:r>
          </a:p>
        </p:txBody>
      </p:sp>
      <p:pic>
        <p:nvPicPr>
          <p:cNvPr id="239" name="Shape 2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84150" y="1593000"/>
            <a:ext cx="2609850" cy="336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임포트 설정</a:t>
            </a:r>
          </a:p>
        </p:txBody>
      </p:sp>
      <p:sp>
        <p:nvSpPr>
          <p:cNvPr id="245" name="Shape 245"/>
          <p:cNvSpPr txBox="1"/>
          <p:nvPr>
            <p:ph idx="1" type="body"/>
          </p:nvPr>
        </p:nvSpPr>
        <p:spPr>
          <a:xfrm>
            <a:off x="460950" y="1919062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텍스쳐를 어떻게 사용할지 설정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아주 기본적인 세팅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Packing Tag(나중에 설명)</a:t>
            </a:r>
          </a:p>
        </p:txBody>
      </p:sp>
      <p:pic>
        <p:nvPicPr>
          <p:cNvPr id="246" name="Shape 2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84150" y="1593000"/>
            <a:ext cx="2609850" cy="336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Shape 25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임포트 설정</a:t>
            </a:r>
          </a:p>
        </p:txBody>
      </p:sp>
      <p:sp>
        <p:nvSpPr>
          <p:cNvPr id="252" name="Shape 252"/>
          <p:cNvSpPr txBox="1"/>
          <p:nvPr>
            <p:ph idx="1" type="body"/>
          </p:nvPr>
        </p:nvSpPr>
        <p:spPr>
          <a:xfrm>
            <a:off x="460950" y="1919062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텍스쳐를 어떻게 사용할지 설정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아주 기본적인 세팅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Packing Tag(나중에 설명)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Mip Map (2D)</a:t>
            </a:r>
          </a:p>
        </p:txBody>
      </p:sp>
      <p:pic>
        <p:nvPicPr>
          <p:cNvPr id="253" name="Shape 2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84150" y="1593000"/>
            <a:ext cx="2609850" cy="336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Shape 258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임포트 설정</a:t>
            </a:r>
          </a:p>
        </p:txBody>
      </p:sp>
      <p:sp>
        <p:nvSpPr>
          <p:cNvPr id="259" name="Shape 259"/>
          <p:cNvSpPr txBox="1"/>
          <p:nvPr>
            <p:ph idx="1" type="body"/>
          </p:nvPr>
        </p:nvSpPr>
        <p:spPr>
          <a:xfrm>
            <a:off x="460950" y="1919062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텍스쳐를 어떻게 사용할지 설정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아주 기본적인 세팅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Packing Tag(나중에 설명)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Mip Map (2D)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Max size</a:t>
            </a:r>
          </a:p>
        </p:txBody>
      </p:sp>
      <p:pic>
        <p:nvPicPr>
          <p:cNvPr id="260" name="Shape 2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84150" y="1593000"/>
            <a:ext cx="2609850" cy="336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hape 26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임포트 설정</a:t>
            </a:r>
          </a:p>
        </p:txBody>
      </p:sp>
      <p:sp>
        <p:nvSpPr>
          <p:cNvPr id="266" name="Shape 266"/>
          <p:cNvSpPr txBox="1"/>
          <p:nvPr>
            <p:ph idx="1" type="body"/>
          </p:nvPr>
        </p:nvSpPr>
        <p:spPr>
          <a:xfrm>
            <a:off x="460950" y="1919076"/>
            <a:ext cx="8222100" cy="30363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텍스쳐를 어떻게 사용할지 설정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아주 기본적인 세팅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Packing Tag(나중에 설명)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Mip Map (2D)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Max size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ko"/>
              <a:t>Format</a:t>
            </a:r>
          </a:p>
        </p:txBody>
      </p:sp>
      <p:pic>
        <p:nvPicPr>
          <p:cNvPr id="267" name="Shape 2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84150" y="1593000"/>
            <a:ext cx="2609850" cy="336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hape 272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포맷</a:t>
            </a:r>
          </a:p>
        </p:txBody>
      </p:sp>
      <p:sp>
        <p:nvSpPr>
          <p:cNvPr id="273" name="Shape 273"/>
          <p:cNvSpPr txBox="1"/>
          <p:nvPr>
            <p:ph idx="1" type="body"/>
          </p:nvPr>
        </p:nvSpPr>
        <p:spPr>
          <a:xfrm>
            <a:off x="460950" y="1919076"/>
            <a:ext cx="8222100" cy="30363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여러 가지 압축 방법이 존재</a:t>
            </a:r>
          </a:p>
        </p:txBody>
      </p:sp>
    </p:spTree>
  </p:cSld>
  <p:clrMapOvr>
    <a:masterClrMapping/>
  </p:clrMapOvr>
  <p:transition spd="slow">
    <p:cut/>
  </p:transition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Shape 278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포맷</a:t>
            </a:r>
          </a:p>
        </p:txBody>
      </p:sp>
      <p:sp>
        <p:nvSpPr>
          <p:cNvPr id="279" name="Shape 279"/>
          <p:cNvSpPr txBox="1"/>
          <p:nvPr>
            <p:ph idx="1" type="body"/>
          </p:nvPr>
        </p:nvSpPr>
        <p:spPr>
          <a:xfrm>
            <a:off x="460950" y="1919076"/>
            <a:ext cx="8222100" cy="30363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여러 가지 압축 방법이 존재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압축 방법에 따라 압축률이 천차만별</a:t>
            </a:r>
          </a:p>
        </p:txBody>
      </p:sp>
    </p:spTree>
  </p:cSld>
  <p:clrMapOvr>
    <a:masterClrMapping/>
  </p:clrMapOvr>
  <p:transition spd="slow">
    <p:cut/>
  </p:transition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포맷</a:t>
            </a:r>
          </a:p>
        </p:txBody>
      </p:sp>
      <p:sp>
        <p:nvSpPr>
          <p:cNvPr id="285" name="Shape 285"/>
          <p:cNvSpPr txBox="1"/>
          <p:nvPr>
            <p:ph idx="1" type="body"/>
          </p:nvPr>
        </p:nvSpPr>
        <p:spPr>
          <a:xfrm>
            <a:off x="460950" y="1919076"/>
            <a:ext cx="8222100" cy="30363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여러 가지 압축 방법이 존재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압축 방법에 따라 압축률이 천차만별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텍스쳐 용량 감소</a:t>
            </a:r>
          </a:p>
        </p:txBody>
      </p:sp>
    </p:spTree>
  </p:cSld>
  <p:clrMapOvr>
    <a:masterClrMapping/>
  </p:clrMapOvr>
  <p:transition spd="slow">
    <p:cut/>
  </p:transition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Shape 290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포맷</a:t>
            </a:r>
          </a:p>
        </p:txBody>
      </p:sp>
      <p:sp>
        <p:nvSpPr>
          <p:cNvPr id="291" name="Shape 291"/>
          <p:cNvSpPr txBox="1"/>
          <p:nvPr>
            <p:ph idx="1" type="body"/>
          </p:nvPr>
        </p:nvSpPr>
        <p:spPr>
          <a:xfrm>
            <a:off x="460950" y="1919076"/>
            <a:ext cx="8222100" cy="30363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여러 가지 압축 방법이 존재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압축 방법에 따라 압축률이 천차만별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텍스쳐 용량 감소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+ 메모리 부하 감소</a:t>
            </a:r>
          </a:p>
        </p:txBody>
      </p:sp>
    </p:spTree>
  </p:cSld>
  <p:clrMapOvr>
    <a:masterClrMapping/>
  </p:clrMapOvr>
  <p:transition spd="slow">
    <p:cut/>
  </p:transition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Shape 296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포맷</a:t>
            </a:r>
          </a:p>
        </p:txBody>
      </p:sp>
      <p:sp>
        <p:nvSpPr>
          <p:cNvPr id="297" name="Shape 297"/>
          <p:cNvSpPr txBox="1"/>
          <p:nvPr>
            <p:ph idx="1" type="body"/>
          </p:nvPr>
        </p:nvSpPr>
        <p:spPr>
          <a:xfrm>
            <a:off x="460950" y="1919076"/>
            <a:ext cx="8222100" cy="30363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여러 가지 압축 방법이 존재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압축 방법에 따라 압축률이 천차만별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텍스쳐 용량 감소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+ 메모리 부하 감소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+ 패키지 용량 감소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포맷을 손대보자</a:t>
            </a:r>
          </a:p>
        </p:txBody>
      </p:sp>
      <p:pic>
        <p:nvPicPr>
          <p:cNvPr id="303" name="Shape 30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68213" y="0"/>
            <a:ext cx="1976573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Shape 308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포맷을 손대보자</a:t>
            </a:r>
          </a:p>
        </p:txBody>
      </p:sp>
      <p:pic>
        <p:nvPicPr>
          <p:cNvPr id="309" name="Shape 3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67438" y="0"/>
            <a:ext cx="197657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Shape 3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67899" y="0"/>
            <a:ext cx="199955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Shape 31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포맷</a:t>
            </a:r>
          </a:p>
        </p:txBody>
      </p:sp>
      <p:cxnSp>
        <p:nvCxnSpPr>
          <p:cNvPr id="316" name="Shape 316"/>
          <p:cNvCxnSpPr/>
          <p:nvPr/>
        </p:nvCxnSpPr>
        <p:spPr>
          <a:xfrm>
            <a:off x="3504225" y="1864200"/>
            <a:ext cx="0" cy="2985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sp>
        <p:nvSpPr>
          <p:cNvPr id="317" name="Shape 317"/>
          <p:cNvSpPr txBox="1"/>
          <p:nvPr/>
        </p:nvSpPr>
        <p:spPr>
          <a:xfrm>
            <a:off x="755125" y="1852400"/>
            <a:ext cx="2159100" cy="5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무압축</a:t>
            </a:r>
          </a:p>
        </p:txBody>
      </p:sp>
      <p:sp>
        <p:nvSpPr>
          <p:cNvPr id="318" name="Shape 318"/>
          <p:cNvSpPr txBox="1"/>
          <p:nvPr/>
        </p:nvSpPr>
        <p:spPr>
          <a:xfrm>
            <a:off x="4058750" y="1840600"/>
            <a:ext cx="2159100" cy="33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압축</a:t>
            </a:r>
          </a:p>
        </p:txBody>
      </p:sp>
      <p:cxnSp>
        <p:nvCxnSpPr>
          <p:cNvPr id="319" name="Shape 319"/>
          <p:cNvCxnSpPr/>
          <p:nvPr/>
        </p:nvCxnSpPr>
        <p:spPr>
          <a:xfrm>
            <a:off x="6817576" y="3940825"/>
            <a:ext cx="0" cy="1014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320" name="Shape 320"/>
          <p:cNvCxnSpPr/>
          <p:nvPr/>
        </p:nvCxnSpPr>
        <p:spPr>
          <a:xfrm>
            <a:off x="6825894" y="3949142"/>
            <a:ext cx="15387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sp>
        <p:nvSpPr>
          <p:cNvPr id="321" name="Shape 321"/>
          <p:cNvSpPr txBox="1"/>
          <p:nvPr/>
        </p:nvSpPr>
        <p:spPr>
          <a:xfrm>
            <a:off x="7034850" y="3987925"/>
            <a:ext cx="1120800" cy="37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번외</a:t>
            </a:r>
          </a:p>
        </p:txBody>
      </p:sp>
      <p:sp>
        <p:nvSpPr>
          <p:cNvPr id="322" name="Shape 322"/>
          <p:cNvSpPr txBox="1"/>
          <p:nvPr/>
        </p:nvSpPr>
        <p:spPr>
          <a:xfrm>
            <a:off x="613525" y="2642900"/>
            <a:ext cx="2159100" cy="14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RGBA 32 bit/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RGB 24 bit</a:t>
            </a:r>
          </a:p>
        </p:txBody>
      </p:sp>
      <p:cxnSp>
        <p:nvCxnSpPr>
          <p:cNvPr id="323" name="Shape 323"/>
          <p:cNvCxnSpPr/>
          <p:nvPr/>
        </p:nvCxnSpPr>
        <p:spPr>
          <a:xfrm>
            <a:off x="5934775" y="2395100"/>
            <a:ext cx="0" cy="1014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sp>
        <p:nvSpPr>
          <p:cNvPr id="324" name="Shape 324"/>
          <p:cNvSpPr txBox="1"/>
          <p:nvPr/>
        </p:nvSpPr>
        <p:spPr>
          <a:xfrm>
            <a:off x="4164950" y="2300750"/>
            <a:ext cx="1634100" cy="33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POT</a:t>
            </a:r>
          </a:p>
        </p:txBody>
      </p:sp>
      <p:sp>
        <p:nvSpPr>
          <p:cNvPr id="325" name="Shape 325"/>
          <p:cNvSpPr txBox="1"/>
          <p:nvPr/>
        </p:nvSpPr>
        <p:spPr>
          <a:xfrm>
            <a:off x="6583675" y="2300750"/>
            <a:ext cx="1634100" cy="29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nPOT</a:t>
            </a:r>
          </a:p>
        </p:txBody>
      </p:sp>
      <p:sp>
        <p:nvSpPr>
          <p:cNvPr id="326" name="Shape 326"/>
          <p:cNvSpPr txBox="1"/>
          <p:nvPr/>
        </p:nvSpPr>
        <p:spPr>
          <a:xfrm>
            <a:off x="3999750" y="2760900"/>
            <a:ext cx="1050000" cy="5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ETC1</a:t>
            </a:r>
          </a:p>
        </p:txBody>
      </p:sp>
      <p:sp>
        <p:nvSpPr>
          <p:cNvPr id="327" name="Shape 327"/>
          <p:cNvSpPr txBox="1"/>
          <p:nvPr/>
        </p:nvSpPr>
        <p:spPr>
          <a:xfrm>
            <a:off x="6996650" y="4436325"/>
            <a:ext cx="1634100" cy="46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다이싱/텍스쳐 팩</a:t>
            </a:r>
          </a:p>
        </p:txBody>
      </p:sp>
      <p:sp>
        <p:nvSpPr>
          <p:cNvPr id="328" name="Shape 328"/>
          <p:cNvSpPr txBox="1"/>
          <p:nvPr/>
        </p:nvSpPr>
        <p:spPr>
          <a:xfrm>
            <a:off x="6229725" y="2749100"/>
            <a:ext cx="2400900" cy="101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ETC2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DXT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PVRTC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ATSC</a:t>
            </a:r>
          </a:p>
        </p:txBody>
      </p:sp>
    </p:spTree>
  </p:cSld>
  <p:clrMapOvr>
    <a:masterClrMapping/>
  </p:clrMapOvr>
  <p:transition spd="slow">
    <p:cut/>
  </p:transition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Shape 333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RGB/RGBA</a:t>
            </a:r>
          </a:p>
        </p:txBody>
      </p:sp>
      <p:sp>
        <p:nvSpPr>
          <p:cNvPr id="334" name="Shape 334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텍스쳐계의 BMP 같은 놈</a:t>
            </a:r>
          </a:p>
        </p:txBody>
      </p:sp>
    </p:spTree>
  </p:cSld>
  <p:clrMapOvr>
    <a:masterClrMapping/>
  </p:clrMapOvr>
  <p:transition spd="slow">
    <p:cut/>
  </p:transition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Shape 339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RGB/RGBA</a:t>
            </a:r>
          </a:p>
        </p:txBody>
      </p:sp>
      <p:sp>
        <p:nvSpPr>
          <p:cNvPr id="340" name="Shape 340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텍스쳐계의 BMP 같은 놈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쓰지 맙시다</a:t>
            </a:r>
          </a:p>
        </p:txBody>
      </p:sp>
    </p:spTree>
  </p:cSld>
  <p:clrMapOvr>
    <a:masterClrMapping/>
  </p:clrMapOvr>
  <p:transition spd="slow">
    <p:cut/>
  </p:transition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Shape 34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RGB/RGBA</a:t>
            </a:r>
          </a:p>
        </p:txBody>
      </p:sp>
      <p:sp>
        <p:nvSpPr>
          <p:cNvPr id="346" name="Shape 346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텍스쳐계의 BMP 같은 놈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쓰지 맙시다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ko"/>
              <a:t>유니티에서 기본으로 지정해버리는 포맷</a:t>
            </a:r>
          </a:p>
        </p:txBody>
      </p:sp>
    </p:spTree>
  </p:cSld>
  <p:clrMapOvr>
    <a:masterClrMapping/>
  </p:clrMapOvr>
  <p:transition spd="slow">
    <p:cut/>
  </p:transition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Shape 35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POT?</a:t>
            </a:r>
          </a:p>
        </p:txBody>
      </p:sp>
      <p:sp>
        <p:nvSpPr>
          <p:cNvPr id="352" name="Shape 352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Power Of Two</a:t>
            </a:r>
          </a:p>
        </p:txBody>
      </p:sp>
    </p:spTree>
  </p:cSld>
  <p:clrMapOvr>
    <a:masterClrMapping/>
  </p:clrMapOvr>
  <p:transition spd="slow">
    <p:cut/>
  </p:transition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Shape 357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POT?</a:t>
            </a:r>
          </a:p>
        </p:txBody>
      </p:sp>
      <p:sp>
        <p:nvSpPr>
          <p:cNvPr id="358" name="Shape 358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Power Of Two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2^n</a:t>
            </a:r>
          </a:p>
        </p:txBody>
      </p:sp>
    </p:spTree>
  </p:cSld>
  <p:clrMapOvr>
    <a:masterClrMapping/>
  </p:clrMapOvr>
  <p:transition spd="slow">
    <p:cut/>
  </p:transition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Shape 363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POT?</a:t>
            </a:r>
          </a:p>
        </p:txBody>
      </p:sp>
      <p:sp>
        <p:nvSpPr>
          <p:cNvPr id="364" name="Shape 364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Power Of Two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2^n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정사각형</a:t>
            </a:r>
          </a:p>
        </p:txBody>
      </p:sp>
    </p:spTree>
  </p:cSld>
  <p:clrMapOvr>
    <a:masterClrMapping/>
  </p:clrMapOvr>
  <p:transition spd="slow">
    <p:cut/>
  </p:transition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Shape 369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POT?</a:t>
            </a:r>
          </a:p>
        </p:txBody>
      </p:sp>
      <p:sp>
        <p:nvSpPr>
          <p:cNvPr id="370" name="Shape 370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Power Of Two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2^n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정사각형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2*2 , 4*4, 8*8, 16*16, 32*32, 64*64….4096*4096(!)</a:t>
            </a:r>
          </a:p>
        </p:txBody>
      </p:sp>
    </p:spTree>
  </p:cSld>
  <p:clrMapOvr>
    <a:masterClrMapping/>
  </p:clrMapOvr>
  <p:transition spd="slow">
    <p:cut/>
  </p:transition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Shape 37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POT?</a:t>
            </a:r>
          </a:p>
        </p:txBody>
      </p:sp>
      <p:sp>
        <p:nvSpPr>
          <p:cNvPr id="376" name="Shape 376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Power Of Two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2^n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정사각형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2*2 , 4*4, 8*8, 16*16, 32*32, 64*64….4096*4096(!)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초짜들이 이걸 알 리가</a:t>
            </a:r>
          </a:p>
        </p:txBody>
      </p:sp>
    </p:spTree>
  </p:cSld>
  <p:clrMapOvr>
    <a:masterClrMapping/>
  </p:clrMapOvr>
  <p:transition spd="slow">
    <p:cut/>
  </p:transition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Shape 38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ETC1</a:t>
            </a:r>
          </a:p>
        </p:txBody>
      </p:sp>
      <p:sp>
        <p:nvSpPr>
          <p:cNvPr id="382" name="Shape 382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ko"/>
              <a:t>표준</a:t>
            </a:r>
          </a:p>
        </p:txBody>
      </p:sp>
    </p:spTree>
  </p:cSld>
  <p:clrMapOvr>
    <a:masterClrMapping/>
  </p:clrMapOvr>
  <p:transition spd="slow">
    <p:cut/>
  </p:transition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Shape 387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ETC1</a:t>
            </a:r>
          </a:p>
        </p:txBody>
      </p:sp>
      <p:sp>
        <p:nvSpPr>
          <p:cNvPr id="388" name="Shape 388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ko"/>
              <a:t>표준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ko"/>
              <a:t>모든 장비에서 지원</a:t>
            </a:r>
          </a:p>
        </p:txBody>
      </p:sp>
    </p:spTree>
  </p:cSld>
  <p:clrMapOvr>
    <a:masterClrMapping/>
  </p:clrMapOvr>
  <p:transition spd="slow">
    <p:cut/>
  </p:transition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Shape 393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ETC1</a:t>
            </a:r>
          </a:p>
        </p:txBody>
      </p:sp>
      <p:sp>
        <p:nvSpPr>
          <p:cNvPr id="394" name="Shape 394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ko"/>
              <a:t>표준</a:t>
            </a:r>
          </a:p>
          <a:p>
            <a:pPr lvl="0">
              <a:spcBef>
                <a:spcPts val="0"/>
              </a:spcBef>
              <a:buNone/>
            </a:pPr>
            <a:r>
              <a:rPr b="1" lang="ko"/>
              <a:t>모든 장비에서 지원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ko"/>
              <a:t>알파 지원 안됨</a:t>
            </a:r>
          </a:p>
        </p:txBody>
      </p:sp>
    </p:spTree>
  </p:cSld>
  <p:clrMapOvr>
    <a:masterClrMapping/>
  </p:clrMapOvr>
  <p:transition spd="slow">
    <p:cut/>
  </p:transition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Shape 399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ETC1</a:t>
            </a:r>
          </a:p>
        </p:txBody>
      </p:sp>
      <p:sp>
        <p:nvSpPr>
          <p:cNvPr id="400" name="Shape 400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ko"/>
              <a:t>표준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ko"/>
              <a:t>모든 장비에서 지원</a:t>
            </a:r>
          </a:p>
          <a:p>
            <a:pPr lvl="0">
              <a:spcBef>
                <a:spcPts val="0"/>
              </a:spcBef>
              <a:buNone/>
            </a:pPr>
            <a:r>
              <a:rPr b="1" lang="ko"/>
              <a:t>알파 지원 안됨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유니티 5에서 알파 지원하는 ETC1을 렌더러를 이용해서 만들려는 계획을 세웠으나 감감 무소식</a:t>
            </a:r>
          </a:p>
        </p:txBody>
      </p:sp>
    </p:spTree>
  </p:cSld>
  <p:clrMapOvr>
    <a:masterClrMapping/>
  </p:clrMapOvr>
  <p:transition spd="slow">
    <p:cut/>
  </p:transition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Shape 40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ETC2 / DXT</a:t>
            </a:r>
          </a:p>
        </p:txBody>
      </p:sp>
      <p:sp>
        <p:nvSpPr>
          <p:cNvPr id="406" name="Shape 406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ko"/>
              <a:t>차세대 표준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/>
          </a:p>
        </p:txBody>
      </p:sp>
    </p:spTree>
  </p:cSld>
  <p:clrMapOvr>
    <a:masterClrMapping/>
  </p:clrMapOvr>
  <p:transition spd="slow">
    <p:cut/>
  </p:transition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Shape 41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ETC2 / DXT</a:t>
            </a:r>
          </a:p>
        </p:txBody>
      </p:sp>
      <p:sp>
        <p:nvSpPr>
          <p:cNvPr id="412" name="Shape 412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ko"/>
              <a:t>차세대 표준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ko"/>
              <a:t>알파 지원 됨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/>
          </a:p>
        </p:txBody>
      </p:sp>
    </p:spTree>
  </p:cSld>
  <p:clrMapOvr>
    <a:masterClrMapping/>
  </p:clrMapOvr>
  <p:transition spd="slow">
    <p:cut/>
  </p:transition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Shape 417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ETC2 / DXT</a:t>
            </a:r>
          </a:p>
        </p:txBody>
      </p:sp>
      <p:sp>
        <p:nvSpPr>
          <p:cNvPr id="418" name="Shape 418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ko"/>
              <a:t>차세대 표준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ko"/>
              <a:t>알파 지원 됨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ko"/>
              <a:t>nPOT</a:t>
            </a:r>
          </a:p>
        </p:txBody>
      </p:sp>
    </p:spTree>
  </p:cSld>
  <p:clrMapOvr>
    <a:masterClrMapping/>
  </p:clrMapOvr>
  <p:transition spd="slow">
    <p:cut/>
  </p:transition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Shape 423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ETC2 / DXT</a:t>
            </a:r>
          </a:p>
        </p:txBody>
      </p:sp>
      <p:sp>
        <p:nvSpPr>
          <p:cNvPr id="424" name="Shape 424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ko"/>
              <a:t>차세대 표준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ko"/>
              <a:t>알파 지원 됨</a:t>
            </a:r>
          </a:p>
          <a:p>
            <a:pPr lvl="0">
              <a:spcBef>
                <a:spcPts val="0"/>
              </a:spcBef>
              <a:buNone/>
            </a:pPr>
            <a:r>
              <a:rPr b="1" lang="ko"/>
              <a:t>nPOT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텍스쳐 크기 가 가로/세로 둘다 4의 배수여야 함</a:t>
            </a:r>
          </a:p>
        </p:txBody>
      </p:sp>
    </p:spTree>
  </p:cSld>
  <p:clrMapOvr>
    <a:masterClrMapping/>
  </p:clrMapOvr>
  <p:transition spd="slow">
    <p:cut/>
  </p:transition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Shape 429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ETC2 / DXT</a:t>
            </a:r>
          </a:p>
        </p:txBody>
      </p:sp>
      <p:sp>
        <p:nvSpPr>
          <p:cNvPr id="430" name="Shape 430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ko"/>
              <a:t>차세대 표준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ko"/>
              <a:t>알파 지원 됨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ko"/>
              <a:t>nPOT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텍스쳐 크기 가 가로/세로 둘다 4의 배수여야 함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구형 폰에서 지원 안됨(...)</a:t>
            </a:r>
          </a:p>
        </p:txBody>
      </p:sp>
    </p:spTree>
  </p:cSld>
  <p:clrMapOvr>
    <a:masterClrMapping/>
  </p:clrMapOvr>
  <p:transition spd="slow">
    <p:cut/>
  </p:transition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Shape 43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0"/>
              </a:spcBef>
              <a:buNone/>
            </a:pPr>
            <a:r>
              <a:rPr lang="ko"/>
              <a:t>PVRTC / ATSC</a:t>
            </a:r>
          </a:p>
        </p:txBody>
      </p:sp>
      <p:sp>
        <p:nvSpPr>
          <p:cNvPr id="436" name="Shape 436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강력한 텍스쳐 압축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Shape 44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rtl="0">
              <a:spcBef>
                <a:spcPts val="0"/>
              </a:spcBef>
              <a:buNone/>
            </a:pPr>
            <a:r>
              <a:rPr lang="ko"/>
              <a:t>PVRTC / ATSC</a:t>
            </a:r>
          </a:p>
        </p:txBody>
      </p:sp>
      <p:sp>
        <p:nvSpPr>
          <p:cNvPr id="442" name="Shape 442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강력한 텍스쳐 압축</a:t>
            </a:r>
          </a:p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칩셋마다 지원 하는게 있고 안하는게 있음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Shape 447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rtl="0">
              <a:spcBef>
                <a:spcPts val="0"/>
              </a:spcBef>
              <a:buNone/>
            </a:pPr>
            <a:r>
              <a:rPr lang="ko"/>
              <a:t>PVRTC / ATSC</a:t>
            </a:r>
          </a:p>
        </p:txBody>
      </p:sp>
      <p:sp>
        <p:nvSpPr>
          <p:cNvPr id="448" name="Shape 448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강력한 텍스쳐 압축</a:t>
            </a:r>
          </a:p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칩셋마다 지원 하는게 있고 안하는게 있음</a:t>
            </a:r>
          </a:p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PVRTC 는 PowerVR계열 / ATSC는 퀄컴 계열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Shape 453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rtl="0">
              <a:spcBef>
                <a:spcPts val="0"/>
              </a:spcBef>
              <a:buNone/>
            </a:pPr>
            <a:r>
              <a:rPr lang="ko"/>
              <a:t>PVRTC / ATSC</a:t>
            </a:r>
          </a:p>
        </p:txBody>
      </p:sp>
      <p:sp>
        <p:nvSpPr>
          <p:cNvPr id="454" name="Shape 454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강력한 텍스쳐 압축</a:t>
            </a:r>
          </a:p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칩셋마다 지원 하는게 있고 안하는게 있음</a:t>
            </a:r>
          </a:p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PVRTC 는 PowerVR계열 / ATSC는 퀄컴 계열</a:t>
            </a:r>
          </a:p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뭔소리야</a:t>
            </a:r>
          </a:p>
        </p:txBody>
      </p:sp>
    </p:spTree>
  </p:cSld>
  <p:clrMapOvr>
    <a:masterClrMapping/>
  </p:clrMapOvr>
  <p:transition spd="slow">
    <p:cut/>
  </p:transition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Shape 459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rtl="0">
              <a:spcBef>
                <a:spcPts val="0"/>
              </a:spcBef>
              <a:buNone/>
            </a:pPr>
            <a:r>
              <a:rPr lang="ko"/>
              <a:t>PVRTC / ATSC</a:t>
            </a:r>
          </a:p>
        </p:txBody>
      </p:sp>
      <p:sp>
        <p:nvSpPr>
          <p:cNvPr id="460" name="Shape 460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강력한 텍스쳐 압축</a:t>
            </a:r>
          </a:p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칩셋마다 지원 하는게 있고 안하는게 있음</a:t>
            </a:r>
          </a:p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PVRTC 는 PowerVR계열 / ATSC는 퀄컴 계열</a:t>
            </a:r>
          </a:p>
          <a:p>
            <a:pPr lv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뭔소리야</a:t>
            </a:r>
          </a:p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다양한 방식의 압축 지원</a:t>
            </a:r>
          </a:p>
        </p:txBody>
      </p:sp>
    </p:spTree>
  </p:cSld>
  <p:clrMapOvr>
    <a:masterClrMapping/>
  </p:clrMapOvr>
  <p:transition spd="slow">
    <p:cut/>
  </p:transition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Shape 46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rtl="0">
              <a:spcBef>
                <a:spcPts val="0"/>
              </a:spcBef>
              <a:buNone/>
            </a:pPr>
            <a:r>
              <a:rPr lang="ko"/>
              <a:t>PVRTC / ATSC</a:t>
            </a:r>
          </a:p>
        </p:txBody>
      </p:sp>
      <p:sp>
        <p:nvSpPr>
          <p:cNvPr id="466" name="Shape 466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강력한 텍스쳐 압축</a:t>
            </a:r>
          </a:p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칩셋마다 지원 하는게 있고 안하는게 있음</a:t>
            </a:r>
          </a:p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PVRTC 는 PowerVR계열 / ATSC는 퀄컴 계열</a:t>
            </a:r>
          </a:p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뭔소리야</a:t>
            </a:r>
          </a:p>
          <a:p>
            <a:pPr lv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다양한 방식의 압축 지원</a:t>
            </a:r>
          </a:p>
          <a:p>
            <a:pPr lvl="0" rtl="0">
              <a:spcBef>
                <a:spcPts val="0"/>
              </a:spcBef>
              <a:buNone/>
            </a:pPr>
            <a:r>
              <a:rPr lang="ko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4x4 / 5x5 / 6x6 / 8x8 / 12x12 / 16x16</a:t>
            </a:r>
          </a:p>
        </p:txBody>
      </p:sp>
    </p:spTree>
  </p:cSld>
  <p:clrMapOvr>
    <a:masterClrMapping/>
  </p:clrMapOvr>
  <p:transition spd="slow">
    <p:cut/>
  </p:transition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Shape 47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다이싱</a:t>
            </a:r>
          </a:p>
        </p:txBody>
      </p:sp>
      <p:sp>
        <p:nvSpPr>
          <p:cNvPr id="472" name="Shape 472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변태</a:t>
            </a:r>
          </a:p>
        </p:txBody>
      </p:sp>
    </p:spTree>
  </p:cSld>
  <p:clrMapOvr>
    <a:masterClrMapping/>
  </p:clrMapOvr>
  <p:transition spd="slow">
    <p:cut/>
  </p:transition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Shape 477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다이싱</a:t>
            </a:r>
          </a:p>
        </p:txBody>
      </p:sp>
      <p:pic>
        <p:nvPicPr>
          <p:cNvPr id="478" name="Shape 47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2180325"/>
            <a:ext cx="3709247" cy="247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Shape 483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다이싱</a:t>
            </a:r>
          </a:p>
        </p:txBody>
      </p:sp>
      <p:pic>
        <p:nvPicPr>
          <p:cNvPr id="484" name="Shape 4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2180325"/>
            <a:ext cx="3709247" cy="24728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85" name="Shape 485"/>
          <p:cNvCxnSpPr/>
          <p:nvPr/>
        </p:nvCxnSpPr>
        <p:spPr>
          <a:xfrm>
            <a:off x="907625" y="1971850"/>
            <a:ext cx="0" cy="2983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486" name="Shape 486"/>
          <p:cNvCxnSpPr/>
          <p:nvPr/>
        </p:nvCxnSpPr>
        <p:spPr>
          <a:xfrm>
            <a:off x="1304075" y="2024000"/>
            <a:ext cx="0" cy="2900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487" name="Shape 487"/>
          <p:cNvCxnSpPr/>
          <p:nvPr/>
        </p:nvCxnSpPr>
        <p:spPr>
          <a:xfrm>
            <a:off x="1700525" y="2003150"/>
            <a:ext cx="0" cy="2952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488" name="Shape 488"/>
          <p:cNvCxnSpPr/>
          <p:nvPr/>
        </p:nvCxnSpPr>
        <p:spPr>
          <a:xfrm>
            <a:off x="2117850" y="2003150"/>
            <a:ext cx="0" cy="2942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489" name="Shape 489"/>
          <p:cNvCxnSpPr/>
          <p:nvPr/>
        </p:nvCxnSpPr>
        <p:spPr>
          <a:xfrm>
            <a:off x="2545600" y="2018800"/>
            <a:ext cx="0" cy="2889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490" name="Shape 490"/>
          <p:cNvCxnSpPr/>
          <p:nvPr/>
        </p:nvCxnSpPr>
        <p:spPr>
          <a:xfrm>
            <a:off x="2931625" y="1971850"/>
            <a:ext cx="0" cy="2921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491" name="Shape 491"/>
          <p:cNvCxnSpPr/>
          <p:nvPr/>
        </p:nvCxnSpPr>
        <p:spPr>
          <a:xfrm>
            <a:off x="3338550" y="2018750"/>
            <a:ext cx="0" cy="2910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492" name="Shape 492"/>
          <p:cNvCxnSpPr/>
          <p:nvPr/>
        </p:nvCxnSpPr>
        <p:spPr>
          <a:xfrm>
            <a:off x="3745425" y="1977100"/>
            <a:ext cx="0" cy="2910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493" name="Shape 493"/>
          <p:cNvCxnSpPr/>
          <p:nvPr/>
        </p:nvCxnSpPr>
        <p:spPr>
          <a:xfrm>
            <a:off x="396450" y="2483075"/>
            <a:ext cx="39855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494" name="Shape 494"/>
          <p:cNvCxnSpPr/>
          <p:nvPr/>
        </p:nvCxnSpPr>
        <p:spPr>
          <a:xfrm>
            <a:off x="417325" y="2879525"/>
            <a:ext cx="39438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495" name="Shape 495"/>
          <p:cNvCxnSpPr/>
          <p:nvPr/>
        </p:nvCxnSpPr>
        <p:spPr>
          <a:xfrm>
            <a:off x="396450" y="3265550"/>
            <a:ext cx="40062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496" name="Shape 496"/>
          <p:cNvCxnSpPr/>
          <p:nvPr/>
        </p:nvCxnSpPr>
        <p:spPr>
          <a:xfrm>
            <a:off x="427750" y="3651575"/>
            <a:ext cx="39750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497" name="Shape 497"/>
          <p:cNvCxnSpPr/>
          <p:nvPr/>
        </p:nvCxnSpPr>
        <p:spPr>
          <a:xfrm>
            <a:off x="396450" y="4027150"/>
            <a:ext cx="39855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498" name="Shape 498"/>
          <p:cNvCxnSpPr/>
          <p:nvPr/>
        </p:nvCxnSpPr>
        <p:spPr>
          <a:xfrm>
            <a:off x="427750" y="4392325"/>
            <a:ext cx="40062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</p:spTree>
  </p:cSld>
  <p:clrMapOvr>
    <a:masterClrMapping/>
  </p:clrMapOvr>
  <p:transition spd="slow">
    <p:cut/>
  </p:transition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Shape 503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다이싱</a:t>
            </a:r>
          </a:p>
        </p:txBody>
      </p:sp>
      <p:pic>
        <p:nvPicPr>
          <p:cNvPr id="504" name="Shape 50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2180325"/>
            <a:ext cx="3709247" cy="24728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05" name="Shape 505"/>
          <p:cNvCxnSpPr/>
          <p:nvPr/>
        </p:nvCxnSpPr>
        <p:spPr>
          <a:xfrm>
            <a:off x="907625" y="1971850"/>
            <a:ext cx="0" cy="2983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506" name="Shape 506"/>
          <p:cNvCxnSpPr/>
          <p:nvPr/>
        </p:nvCxnSpPr>
        <p:spPr>
          <a:xfrm>
            <a:off x="1304075" y="2024000"/>
            <a:ext cx="0" cy="2900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507" name="Shape 507"/>
          <p:cNvCxnSpPr/>
          <p:nvPr/>
        </p:nvCxnSpPr>
        <p:spPr>
          <a:xfrm>
            <a:off x="1700525" y="2003150"/>
            <a:ext cx="0" cy="2952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508" name="Shape 508"/>
          <p:cNvCxnSpPr/>
          <p:nvPr/>
        </p:nvCxnSpPr>
        <p:spPr>
          <a:xfrm>
            <a:off x="2117850" y="2003150"/>
            <a:ext cx="0" cy="2942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509" name="Shape 509"/>
          <p:cNvCxnSpPr/>
          <p:nvPr/>
        </p:nvCxnSpPr>
        <p:spPr>
          <a:xfrm>
            <a:off x="2545600" y="2018800"/>
            <a:ext cx="0" cy="2889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510" name="Shape 510"/>
          <p:cNvCxnSpPr/>
          <p:nvPr/>
        </p:nvCxnSpPr>
        <p:spPr>
          <a:xfrm>
            <a:off x="2931625" y="1971850"/>
            <a:ext cx="0" cy="2921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511" name="Shape 511"/>
          <p:cNvCxnSpPr/>
          <p:nvPr/>
        </p:nvCxnSpPr>
        <p:spPr>
          <a:xfrm>
            <a:off x="3338550" y="2018750"/>
            <a:ext cx="0" cy="2910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512" name="Shape 512"/>
          <p:cNvCxnSpPr/>
          <p:nvPr/>
        </p:nvCxnSpPr>
        <p:spPr>
          <a:xfrm>
            <a:off x="3745425" y="1977100"/>
            <a:ext cx="0" cy="2910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513" name="Shape 513"/>
          <p:cNvCxnSpPr/>
          <p:nvPr/>
        </p:nvCxnSpPr>
        <p:spPr>
          <a:xfrm>
            <a:off x="396450" y="2483075"/>
            <a:ext cx="39855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514" name="Shape 514"/>
          <p:cNvCxnSpPr/>
          <p:nvPr/>
        </p:nvCxnSpPr>
        <p:spPr>
          <a:xfrm>
            <a:off x="417325" y="2879525"/>
            <a:ext cx="39438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515" name="Shape 515"/>
          <p:cNvCxnSpPr/>
          <p:nvPr/>
        </p:nvCxnSpPr>
        <p:spPr>
          <a:xfrm>
            <a:off x="396450" y="3265550"/>
            <a:ext cx="40062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516" name="Shape 516"/>
          <p:cNvCxnSpPr/>
          <p:nvPr/>
        </p:nvCxnSpPr>
        <p:spPr>
          <a:xfrm>
            <a:off x="427750" y="3651575"/>
            <a:ext cx="39750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517" name="Shape 517"/>
          <p:cNvCxnSpPr/>
          <p:nvPr/>
        </p:nvCxnSpPr>
        <p:spPr>
          <a:xfrm>
            <a:off x="396450" y="4027150"/>
            <a:ext cx="39855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cxnSp>
        <p:nvCxnSpPr>
          <p:cNvPr id="518" name="Shape 518"/>
          <p:cNvCxnSpPr/>
          <p:nvPr/>
        </p:nvCxnSpPr>
        <p:spPr>
          <a:xfrm>
            <a:off x="427750" y="4392325"/>
            <a:ext cx="40062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none"/>
          </a:ln>
        </p:spPr>
      </p:cxnSp>
      <p:sp>
        <p:nvSpPr>
          <p:cNvPr id="519" name="Shape 519"/>
          <p:cNvSpPr txBox="1"/>
          <p:nvPr/>
        </p:nvSpPr>
        <p:spPr>
          <a:xfrm>
            <a:off x="4924400" y="2931700"/>
            <a:ext cx="3630600" cy="109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>
              <a:spcBef>
                <a:spcPts val="0"/>
              </a:spcBef>
              <a:buChar char="+"/>
            </a:pPr>
            <a:r>
              <a:rPr lang="ko"/>
              <a:t>매핑 데이터</a:t>
            </a:r>
          </a:p>
        </p:txBody>
      </p:sp>
    </p:spTree>
  </p:cSld>
  <p:clrMapOvr>
    <a:masterClrMapping/>
  </p:clrMapOvr>
  <p:transition spd="slow">
    <p:cut/>
  </p:transition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Shape 524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다이싱</a:t>
            </a:r>
          </a:p>
        </p:txBody>
      </p:sp>
      <p:sp>
        <p:nvSpPr>
          <p:cNvPr id="525" name="Shape 525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뭐하는 지거리야</a:t>
            </a:r>
          </a:p>
        </p:txBody>
      </p:sp>
    </p:spTree>
  </p:cSld>
  <p:clrMapOvr>
    <a:masterClrMapping/>
  </p:clrMapOvr>
  <p:transition spd="slow">
    <p:cut/>
  </p:transition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29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Shape 530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다이싱</a:t>
            </a:r>
          </a:p>
        </p:txBody>
      </p:sp>
      <p:sp>
        <p:nvSpPr>
          <p:cNvPr id="531" name="Shape 531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뭐하는 지거리야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복수의 텍스쳐를 한 장에 집어넣고</a:t>
            </a:r>
          </a:p>
        </p:txBody>
      </p:sp>
    </p:spTree>
  </p:cSld>
  <p:clrMapOvr>
    <a:masterClrMapping/>
  </p:clrMapOvr>
  <p:transition spd="slow">
    <p:cut/>
  </p:transition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Shape 536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다이싱</a:t>
            </a:r>
          </a:p>
        </p:txBody>
      </p:sp>
      <p:sp>
        <p:nvSpPr>
          <p:cNvPr id="537" name="Shape 537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뭐하는 지거리야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복수의 텍스쳐를 한 장에 집어넣고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효율적인 압축을 하자</a:t>
            </a:r>
          </a:p>
        </p:txBody>
      </p:sp>
    </p:spTree>
  </p:cSld>
  <p:clrMapOvr>
    <a:masterClrMapping/>
  </p:clrMapOvr>
  <p:transition spd="slow">
    <p:cut/>
  </p:transition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Shape 542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다이싱</a:t>
            </a:r>
          </a:p>
        </p:txBody>
      </p:sp>
      <p:sp>
        <p:nvSpPr>
          <p:cNvPr id="543" name="Shape 543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뭐하는 지거리야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복수의 텍스쳐를 한 장에 집어넣고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효율적인 압축을 하자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텍스쳐 팩</a:t>
            </a:r>
          </a:p>
        </p:txBody>
      </p:sp>
    </p:spTree>
  </p:cSld>
  <p:clrMapOvr>
    <a:masterClrMapping/>
  </p:clrMapOvr>
  <p:transition spd="slow">
    <p:cut/>
  </p:transition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Shape 548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팩</a:t>
            </a:r>
          </a:p>
        </p:txBody>
      </p:sp>
      <p:sp>
        <p:nvSpPr>
          <p:cNvPr id="549" name="Shape 549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여러개의 텍스쳐를 한장에 그려서</a:t>
            </a:r>
          </a:p>
        </p:txBody>
      </p:sp>
    </p:spTree>
  </p:cSld>
  <p:clrMapOvr>
    <a:masterClrMapping/>
  </p:clrMapOvr>
  <p:transition spd="slow">
    <p:cut/>
  </p:transition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53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Shape 554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팩</a:t>
            </a:r>
          </a:p>
        </p:txBody>
      </p:sp>
      <p:sp>
        <p:nvSpPr>
          <p:cNvPr id="555" name="Shape 555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여러개의 텍스쳐를 한장에 그려서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효율적인 압축을 하자</a:t>
            </a:r>
          </a:p>
        </p:txBody>
      </p:sp>
    </p:spTree>
  </p:cSld>
  <p:clrMapOvr>
    <a:masterClrMapping/>
  </p:clrMapOvr>
  <p:transition spd="slow">
    <p:cut/>
  </p:transition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Shape 560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팩</a:t>
            </a:r>
          </a:p>
        </p:txBody>
      </p:sp>
      <p:pic>
        <p:nvPicPr>
          <p:cNvPr id="561" name="Shape 5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20775" y="1682350"/>
            <a:ext cx="4502449" cy="306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Shape 566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팩</a:t>
            </a:r>
          </a:p>
        </p:txBody>
      </p:sp>
      <p:sp>
        <p:nvSpPr>
          <p:cNvPr id="567" name="Shape 567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압축 효율 주의</a:t>
            </a:r>
          </a:p>
        </p:txBody>
      </p:sp>
    </p:spTree>
  </p:cSld>
  <p:clrMapOvr>
    <a:masterClrMapping/>
  </p:clrMapOvr>
  <p:transition spd="slow">
    <p:cut/>
  </p:transition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Shape 572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팩</a:t>
            </a:r>
          </a:p>
        </p:txBody>
      </p:sp>
      <p:sp>
        <p:nvSpPr>
          <p:cNvPr id="573" name="Shape 573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압축 효율 주의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텍스쳐가 커지면 특정 칩셋에서 로드되지 않는 문제가 있음</a:t>
            </a:r>
          </a:p>
        </p:txBody>
      </p:sp>
    </p:spTree>
  </p:cSld>
  <p:clrMapOvr>
    <a:masterClrMapping/>
  </p:clrMapOvr>
  <p:transition spd="slow">
    <p:cut/>
  </p:transition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77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Shape 578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팩</a:t>
            </a:r>
          </a:p>
        </p:txBody>
      </p:sp>
      <p:sp>
        <p:nvSpPr>
          <p:cNvPr id="579" name="Shape 579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압축 효율 주의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텍스쳐가 커지면 특정 칩셋에서 로드되지 않는 문제가 있음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패킹 태그에 이름만 써주면 된다</a:t>
            </a:r>
          </a:p>
        </p:txBody>
      </p:sp>
      <p:pic>
        <p:nvPicPr>
          <p:cNvPr id="580" name="Shape 5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34150" y="1593000"/>
            <a:ext cx="2609850" cy="336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84" name="Shape 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Shape 58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텍스쳐 팩</a:t>
            </a:r>
          </a:p>
        </p:txBody>
      </p:sp>
      <p:sp>
        <p:nvSpPr>
          <p:cNvPr id="586" name="Shape 586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압축 효율 주의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텍스쳐가 커지면 특정 칩셋에서 로드되지 않는 문제가 있음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패킹 태그에 이름만 써주면 된다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겁나쉬움</a:t>
            </a:r>
          </a:p>
        </p:txBody>
      </p:sp>
      <p:pic>
        <p:nvPicPr>
          <p:cNvPr id="587" name="Shape 58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34150" y="1593000"/>
            <a:ext cx="2609850" cy="336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9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Shape 592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여러분의 클릭 하나가</a:t>
            </a:r>
          </a:p>
        </p:txBody>
      </p:sp>
      <p:sp>
        <p:nvSpPr>
          <p:cNvPr id="593" name="Shape 593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수많은 이들의 데이터 요금을 구합니다</a:t>
            </a:r>
          </a:p>
        </p:txBody>
      </p:sp>
    </p:spTree>
  </p:cSld>
  <p:clrMapOvr>
    <a:masterClrMapping/>
  </p:clrMapOvr>
  <p:transition spd="slow">
    <p:cut/>
  </p:transition>
</p:sld>
</file>

<file path=ppt/slides/slide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97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Shape 598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여러분의 클릭 하나가</a:t>
            </a:r>
          </a:p>
        </p:txBody>
      </p:sp>
      <p:sp>
        <p:nvSpPr>
          <p:cNvPr id="599" name="Shape 599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수많은 이들의 데이터 요금을 구합니다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한명의 고객이 더 늘어납니다</a:t>
            </a:r>
          </a:p>
        </p:txBody>
      </p:sp>
    </p:spTree>
  </p:cSld>
  <p:clrMapOvr>
    <a:masterClrMapping/>
  </p:clrMapOvr>
  <p:transition spd="slow">
    <p:cut/>
  </p:transition>
</p:sld>
</file>

<file path=ppt/slides/slide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03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Shape 604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감사합니다</a:t>
            </a:r>
          </a:p>
        </p:txBody>
      </p:sp>
      <p:sp>
        <p:nvSpPr>
          <p:cNvPr id="605" name="Shape 605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Q&amp;A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4FC3F7"/>
      </a:accent5>
      <a:accent6>
        <a:srgbClr val="F4B400"/>
      </a:accent6>
      <a:hlink>
        <a:srgbClr val="4FC3F7"/>
      </a:hlink>
      <a:folHlink>
        <a:srgbClr val="4FC3F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