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0" r:id="rId6"/>
    <p:sldId id="260" r:id="rId7"/>
    <p:sldId id="264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8940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7742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6824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284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2212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1547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0834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2955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878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253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27247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12953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4042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7064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944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80085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5528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3773F11-9143-4353-9E73-A423BF1B1CB7}" type="datetimeFigureOut">
              <a:rPr lang="ko-KR" altLang="en-US" smtClean="0"/>
              <a:t>2016-08-20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75E25BF-795D-4BED-8D32-ED2E77DCBA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96157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육각형 만드는 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14 </a:t>
            </a:r>
            <a:r>
              <a:rPr lang="ko-KR" altLang="en-US" dirty="0" smtClean="0"/>
              <a:t>신동진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222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육각형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훌륭한 도형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아주 좋아하는 사람들이 있음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18429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예시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075" y="1579441"/>
            <a:ext cx="5794239" cy="4351338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126" y="2186352"/>
            <a:ext cx="4193931" cy="4193931"/>
          </a:xfrm>
          <a:prstGeom prst="rect">
            <a:avLst/>
          </a:prstGeom>
        </p:spPr>
      </p:pic>
      <p:pic>
        <p:nvPicPr>
          <p:cNvPr id="1026" name="Picture 2" descr="https://ncache.ilbe.com/files/attach/new/20160517/12247466/50238046/8067155592/817a58f8a416063977a2cfd7c6392a3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976" y="2664069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48" y="0"/>
            <a:ext cx="54591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84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Web?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비교적 자연스러움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만만하진</a:t>
            </a:r>
            <a:r>
              <a:rPr lang="ko-KR" altLang="en-US" dirty="0" smtClean="0"/>
              <a:t> 않다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09895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만드는 수단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Canvas + SVG</a:t>
            </a:r>
          </a:p>
          <a:p>
            <a:pPr lvl="1"/>
            <a:r>
              <a:rPr lang="ko-KR" altLang="en-US" dirty="0" smtClean="0"/>
              <a:t>좌표 찍어서 </a:t>
            </a:r>
            <a:r>
              <a:rPr lang="ko-KR" altLang="en-US" dirty="0" err="1" smtClean="0"/>
              <a:t>폴리곤</a:t>
            </a:r>
            <a:r>
              <a:rPr lang="ko-KR" altLang="en-US" dirty="0" smtClean="0"/>
              <a:t> 그리면 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기능 붙이기엔 귀찮을 수 있음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en-US" altLang="ko-KR" dirty="0" err="1" smtClean="0"/>
              <a:t>WebGL</a:t>
            </a:r>
            <a:endParaRPr lang="en-US" altLang="ko-KR" dirty="0"/>
          </a:p>
          <a:p>
            <a:pPr lvl="1"/>
            <a:r>
              <a:rPr lang="ko-KR" altLang="en-US" dirty="0" smtClean="0"/>
              <a:t>왜 굳이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마찬가지로 기능 붙이기에 귀찮을 수 있음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CSS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542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만드는 방법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돌려 겹치기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224" y="1456347"/>
            <a:ext cx="5117551" cy="5117551"/>
          </a:xfrm>
        </p:spPr>
      </p:pic>
    </p:spTree>
    <p:extLst>
      <p:ext uri="{BB962C8B-B14F-4D97-AF65-F5344CB8AC3E}">
        <p14:creationId xmlns:p14="http://schemas.microsoft.com/office/powerpoint/2010/main" val="406463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만드는 방법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돌려 겹치기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장점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비교적 편함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간단한 용도</a:t>
            </a:r>
            <a:r>
              <a:rPr lang="en-US" altLang="ko-KR" dirty="0" smtClean="0"/>
              <a:t>(</a:t>
            </a:r>
            <a:r>
              <a:rPr lang="ko-KR" altLang="en-US" dirty="0" smtClean="0"/>
              <a:t>단색 도형 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 적합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ko-KR" altLang="en-US" dirty="0" smtClean="0"/>
              <a:t>단점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복잡한 용도에는 부적합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130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만드는 방법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잘라 붙이기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479" y="1690688"/>
            <a:ext cx="5724986" cy="450150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5394" y="1690688"/>
            <a:ext cx="5486033" cy="450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42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만드는 방법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잘라 붙이기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장점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마찬가지로 만들기 어렵지 않음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ko-KR" altLang="en-US" dirty="0" smtClean="0"/>
              <a:t>단점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마찬가지로 </a:t>
            </a:r>
            <a:r>
              <a:rPr lang="ko-KR" altLang="en-US" dirty="0" smtClean="0"/>
              <a:t>복잡한 기능에 적합하지 않음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9617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만드는 방법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오려내기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직접 보시죠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32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만드는 방법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오려내기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장점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CSS</a:t>
            </a:r>
            <a:r>
              <a:rPr lang="ko-KR" altLang="en-US" dirty="0" smtClean="0"/>
              <a:t>로 한번 만들어두면 </a:t>
            </a:r>
            <a:r>
              <a:rPr lang="en-US" altLang="ko-KR" dirty="0" smtClean="0"/>
              <a:t>html</a:t>
            </a:r>
            <a:r>
              <a:rPr lang="ko-KR" altLang="en-US" dirty="0" smtClean="0"/>
              <a:t>에서는 매우 단순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형태대로 기능 붙이기에 용이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ko-KR" altLang="en-US" dirty="0" smtClean="0"/>
              <a:t>단점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처음 만들기 꽤 귀찮음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1355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Advanced Topics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80"/>
          <a:stretch/>
        </p:blipFill>
        <p:spPr>
          <a:xfrm>
            <a:off x="838200" y="1690688"/>
            <a:ext cx="7205067" cy="4545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0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Advanced Topics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다른 도형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8</a:t>
            </a:r>
            <a:r>
              <a:rPr lang="ko-KR" altLang="en-US" dirty="0" smtClean="0"/>
              <a:t>각형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5</a:t>
            </a:r>
            <a:r>
              <a:rPr lang="ko-KR" altLang="en-US" dirty="0" smtClean="0"/>
              <a:t>각형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smtClean="0"/>
              <a:t>별</a:t>
            </a:r>
            <a:r>
              <a:rPr lang="en-US" altLang="ko-KR" dirty="0" smtClean="0"/>
              <a:t>? </a:t>
            </a:r>
            <a:r>
              <a:rPr lang="ko-KR" altLang="en-US" strike="sngStrike" dirty="0" smtClean="0"/>
              <a:t>카와이하게</a:t>
            </a:r>
            <a:endParaRPr lang="en-US" altLang="ko-KR" strike="sngStrike" dirty="0" smtClean="0"/>
          </a:p>
          <a:p>
            <a:pPr lvl="1"/>
            <a:r>
              <a:rPr lang="ko-KR" altLang="en-US" dirty="0" smtClean="0"/>
              <a:t>원</a:t>
            </a:r>
            <a:r>
              <a:rPr lang="en-US" altLang="ko-KR" dirty="0" smtClean="0"/>
              <a:t>?</a:t>
            </a:r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그냥 캔버스 쓰기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790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정리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육각형은 훌륭합니다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841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끝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ko-KR" altLang="en-US" dirty="0" smtClean="0"/>
              <a:t>복학 귀찮다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21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깊이">
  <a:themeElements>
    <a:clrScheme name="깊이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깊이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깊이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깊이</Template>
  <TotalTime>76</TotalTime>
  <Words>144</Words>
  <Application>Microsoft Office PowerPoint</Application>
  <PresentationFormat>와이드스크린</PresentationFormat>
  <Paragraphs>58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9" baseType="lpstr">
      <vt:lpstr>HY엽서L</vt:lpstr>
      <vt:lpstr>Arial</vt:lpstr>
      <vt:lpstr>Corbel</vt:lpstr>
      <vt:lpstr>깊이</vt:lpstr>
      <vt:lpstr>육각형 만드는 법</vt:lpstr>
      <vt:lpstr>육각형</vt:lpstr>
      <vt:lpstr>예시</vt:lpstr>
      <vt:lpstr>Web?</vt:lpstr>
      <vt:lpstr>만드는 수단</vt:lpstr>
      <vt:lpstr>만드는 방법 – 돌려 겹치기</vt:lpstr>
      <vt:lpstr>만드는 방법 – 돌려 겹치기</vt:lpstr>
      <vt:lpstr>만드는 방법 – 잘라 붙이기</vt:lpstr>
      <vt:lpstr>만드는 방법 – 잘라 붙이기</vt:lpstr>
      <vt:lpstr>만드는 방법 - 오려내기</vt:lpstr>
      <vt:lpstr>만드는 방법 - 오려내기</vt:lpstr>
      <vt:lpstr>Advanced Topics</vt:lpstr>
      <vt:lpstr>Advanced Topics</vt:lpstr>
      <vt:lpstr>정리</vt:lpstr>
      <vt:lpstr>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육각형 만드는 법</dc:title>
  <dc:creator>DongJin Shin</dc:creator>
  <cp:lastModifiedBy>DongJin Shin</cp:lastModifiedBy>
  <cp:revision>10</cp:revision>
  <dcterms:created xsi:type="dcterms:W3CDTF">2016-08-20T05:07:47Z</dcterms:created>
  <dcterms:modified xsi:type="dcterms:W3CDTF">2016-08-20T07:20:43Z</dcterms:modified>
</cp:coreProperties>
</file>