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66" r:id="rId13"/>
    <p:sldId id="271" r:id="rId14"/>
    <p:sldId id="272" r:id="rId15"/>
    <p:sldId id="273" r:id="rId16"/>
    <p:sldId id="274" r:id="rId17"/>
    <p:sldId id="276" r:id="rId18"/>
    <p:sldId id="278" r:id="rId19"/>
    <p:sldId id="279" r:id="rId20"/>
    <p:sldId id="281" r:id="rId21"/>
    <p:sldId id="283" r:id="rId22"/>
    <p:sldId id="282" r:id="rId23"/>
    <p:sldId id="284" r:id="rId24"/>
    <p:sldId id="285" r:id="rId25"/>
    <p:sldId id="277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6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851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400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185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769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053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1373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273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7698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340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69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6754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3548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4022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3038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3456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5370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488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1538DD6-255F-4478-B27B-AD772D639DF4}" type="datetimeFigureOut">
              <a:rPr lang="ko-KR" altLang="en-US" smtClean="0"/>
              <a:t>2016-10-08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F6057-45FA-487A-9B6B-DA2EAA5E38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1887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1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theoryofcomputation.asia/lab.ht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Hausdorff_distanc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math.stackexchange.com/questions/262568/a-convex-subset-of-a-set-has-smaller-boundary-than-the-set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Semi-continuity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ms.org/journals/bull/1940-46-04/S0002-9904-1940-07195-2/S0002-9904-1940-07195-2.pdf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KAIST </a:t>
            </a:r>
            <a:r>
              <a:rPr lang="ko-KR" altLang="en-US" dirty="0"/>
              <a:t>인턴 후기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 err="1"/>
              <a:t>UpNL</a:t>
            </a:r>
            <a:endParaRPr lang="en-US" altLang="ko-KR" dirty="0"/>
          </a:p>
          <a:p>
            <a:r>
              <a:rPr lang="ko-KR" altLang="en-US" dirty="0"/>
              <a:t>박찬수</a:t>
            </a:r>
          </a:p>
        </p:txBody>
      </p:sp>
    </p:spTree>
    <p:extLst>
      <p:ext uri="{BB962C8B-B14F-4D97-AF65-F5344CB8AC3E}">
        <p14:creationId xmlns:p14="http://schemas.microsoft.com/office/powerpoint/2010/main" val="144112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들어가기에 앞서</a:t>
            </a:r>
            <a:r>
              <a:rPr lang="en-US" altLang="ko-KR" dirty="0"/>
              <a:t>..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2750" y="2107406"/>
            <a:ext cx="524827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85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어째서 인턴을 하게 되었나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/>
              <a:t>3</a:t>
            </a:r>
            <a:r>
              <a:rPr lang="ko-KR" altLang="en-US" sz="2800" dirty="0"/>
              <a:t>학년 끝날 때 까지 아무런 생각이 없었음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게임 약간 만든 것 외에 개발해본 경험이 없었음</a:t>
            </a:r>
            <a:endParaRPr lang="en-US" altLang="ko-KR" sz="2800" dirty="0"/>
          </a:p>
          <a:p>
            <a:pPr lvl="1"/>
            <a:r>
              <a:rPr lang="ko-KR" altLang="en-US" sz="2600" dirty="0"/>
              <a:t>이래서 </a:t>
            </a:r>
            <a:r>
              <a:rPr lang="ko-KR" altLang="en-US" sz="2600" dirty="0" err="1"/>
              <a:t>병특</a:t>
            </a:r>
            <a:r>
              <a:rPr lang="ko-KR" altLang="en-US" sz="2600" dirty="0"/>
              <a:t> 할 수나 있을까</a:t>
            </a:r>
            <a:r>
              <a:rPr lang="en-US" altLang="ko-KR" sz="2600" dirty="0"/>
              <a:t>?</a:t>
            </a:r>
          </a:p>
          <a:p>
            <a:pPr lvl="1"/>
            <a:endParaRPr lang="en-US" altLang="ko-KR" sz="2600" dirty="0"/>
          </a:p>
          <a:p>
            <a:r>
              <a:rPr lang="ko-KR" altLang="en-US" sz="2800" dirty="0"/>
              <a:t>개발보다 이론 연구에 가까운 랩을 찾고자 함</a:t>
            </a:r>
            <a:endParaRPr lang="en-US" altLang="ko-KR" sz="2800" dirty="0"/>
          </a:p>
          <a:p>
            <a:pPr lvl="1"/>
            <a:r>
              <a:rPr lang="ko-KR" altLang="en-US" sz="2600" dirty="0"/>
              <a:t>서울대에는 딱히 없어 보였음</a:t>
            </a:r>
          </a:p>
        </p:txBody>
      </p:sp>
      <p:pic>
        <p:nvPicPr>
          <p:cNvPr id="3074" name="Picture 2" descr="잘못된 선택 심슨에 대한 이미지 검색결과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4" t="49161" r="11806"/>
          <a:stretch/>
        </p:blipFill>
        <p:spPr bwMode="auto">
          <a:xfrm>
            <a:off x="7111014" y="1693378"/>
            <a:ext cx="4279036" cy="455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934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어째서 인턴을 하게 되었나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532" y="2194560"/>
            <a:ext cx="6827667" cy="4024125"/>
          </a:xfrm>
        </p:spPr>
        <p:txBody>
          <a:bodyPr>
            <a:noAutofit/>
          </a:bodyPr>
          <a:lstStyle/>
          <a:p>
            <a:r>
              <a:rPr lang="en-US" altLang="ko-KR" sz="2400" dirty="0"/>
              <a:t>KAIST</a:t>
            </a:r>
            <a:r>
              <a:rPr lang="ko-KR" altLang="en-US" sz="2400" dirty="0"/>
              <a:t>의 </a:t>
            </a:r>
            <a:r>
              <a:rPr lang="en-US" altLang="ko-KR" sz="2400" dirty="0"/>
              <a:t>Complexity and Real Computation Lab</a:t>
            </a:r>
          </a:p>
          <a:p>
            <a:pPr lvl="1"/>
            <a:r>
              <a:rPr lang="en-US" altLang="ko-KR" sz="2400" dirty="0"/>
              <a:t>Prof. Martin Ziegler</a:t>
            </a:r>
          </a:p>
          <a:p>
            <a:endParaRPr lang="en-US" altLang="ko-KR" sz="2400" dirty="0"/>
          </a:p>
          <a:p>
            <a:r>
              <a:rPr lang="ko-KR" altLang="en-US" sz="2400" dirty="0"/>
              <a:t>주어진 문제가 </a:t>
            </a:r>
            <a:r>
              <a:rPr lang="en-US" altLang="ko-KR" sz="2400" dirty="0"/>
              <a:t>computable</a:t>
            </a:r>
            <a:r>
              <a:rPr lang="ko-KR" altLang="en-US" sz="2400" dirty="0"/>
              <a:t>한지 아닌지 판별하고</a:t>
            </a:r>
            <a:r>
              <a:rPr lang="en-US" altLang="ko-KR" sz="2400" dirty="0"/>
              <a:t>, computable</a:t>
            </a:r>
            <a:r>
              <a:rPr lang="ko-KR" altLang="en-US" sz="2400" dirty="0"/>
              <a:t>하면 그 문제를 계산하는 알고리즘을 찾는 연구를 주로 함</a:t>
            </a:r>
            <a:endParaRPr lang="en-US" altLang="ko-KR" sz="2400" dirty="0"/>
          </a:p>
          <a:p>
            <a:pPr lvl="1"/>
            <a:r>
              <a:rPr lang="en-US" altLang="ko-KR" sz="2400" dirty="0"/>
              <a:t>Real Space</a:t>
            </a:r>
            <a:r>
              <a:rPr lang="ko-KR" altLang="en-US" sz="2400" dirty="0"/>
              <a:t>에서</a:t>
            </a:r>
            <a:r>
              <a:rPr lang="en-US" altLang="ko-KR" sz="2400" dirty="0"/>
              <a:t>.</a:t>
            </a:r>
          </a:p>
          <a:p>
            <a:pPr lvl="1"/>
            <a:endParaRPr lang="en-US" altLang="ko-KR" sz="2400" dirty="0"/>
          </a:p>
          <a:p>
            <a:endParaRPr lang="en-US" altLang="ko-KR" sz="2400" dirty="0"/>
          </a:p>
          <a:p>
            <a:endParaRPr lang="en-US" altLang="ko-KR" sz="2400" dirty="0"/>
          </a:p>
          <a:p>
            <a:endParaRPr lang="ko-KR" altLang="en-US" sz="2400" dirty="0"/>
          </a:p>
        </p:txBody>
      </p:sp>
      <p:pic>
        <p:nvPicPr>
          <p:cNvPr id="1030" name="Picture 6" descr="http://theoryofcomputation.asia/hierarchy4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827" y="1580960"/>
            <a:ext cx="2078038" cy="481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68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만남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교수님</a:t>
            </a:r>
            <a:r>
              <a:rPr lang="en-US" altLang="ko-KR" sz="2800" dirty="0"/>
              <a:t>: </a:t>
            </a:r>
            <a:r>
              <a:rPr lang="ko-KR" altLang="en-US" sz="2800" dirty="0"/>
              <a:t>시간이</a:t>
            </a:r>
            <a:r>
              <a:rPr lang="en-US" altLang="ko-KR" sz="2800" dirty="0"/>
              <a:t> </a:t>
            </a:r>
            <a:r>
              <a:rPr lang="ko-KR" altLang="en-US" sz="2800" dirty="0"/>
              <a:t>된다면 대전에 내려와서 면담하자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막상 내려갈 시간이 마땅치 않음</a:t>
            </a:r>
          </a:p>
        </p:txBody>
      </p:sp>
    </p:spTree>
    <p:extLst>
      <p:ext uri="{BB962C8B-B14F-4D97-AF65-F5344CB8AC3E}">
        <p14:creationId xmlns:p14="http://schemas.microsoft.com/office/powerpoint/2010/main" val="660493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2" name="Picture 4" descr="인천공항에 대한 이미지 검색결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72" y="136948"/>
            <a:ext cx="11785960" cy="672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화살표: 아래쪽 4"/>
          <p:cNvSpPr/>
          <p:nvPr/>
        </p:nvSpPr>
        <p:spPr>
          <a:xfrm>
            <a:off x="6676008" y="2769832"/>
            <a:ext cx="337352" cy="9499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34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만남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학회 일로 출장가시는 날 뵙기로 약속함</a:t>
            </a:r>
            <a:endParaRPr lang="en-US" altLang="ko-KR" sz="2800" dirty="0"/>
          </a:p>
          <a:p>
            <a:pPr lvl="1"/>
            <a:r>
              <a:rPr lang="ko-KR" altLang="en-US" sz="2600" dirty="0"/>
              <a:t>설날</a:t>
            </a:r>
            <a:endParaRPr lang="en-US" altLang="ko-KR" sz="2600" dirty="0"/>
          </a:p>
          <a:p>
            <a:pPr lvl="1"/>
            <a:endParaRPr lang="en-US" altLang="ko-KR" sz="2600" dirty="0"/>
          </a:p>
          <a:p>
            <a:r>
              <a:rPr lang="ko-KR" altLang="en-US" sz="2800" dirty="0"/>
              <a:t>뭘 연구하는지</a:t>
            </a:r>
            <a:r>
              <a:rPr lang="en-US" altLang="ko-KR" sz="2800" dirty="0"/>
              <a:t>, </a:t>
            </a:r>
            <a:r>
              <a:rPr lang="ko-KR" altLang="en-US" sz="2800" dirty="0"/>
              <a:t>왜 </a:t>
            </a:r>
            <a:r>
              <a:rPr lang="en-US" altLang="ko-KR" sz="2800" dirty="0"/>
              <a:t>CS/Math </a:t>
            </a:r>
            <a:r>
              <a:rPr lang="ko-KR" altLang="en-US" sz="2800" dirty="0"/>
              <a:t>한 쪽을 공부한 사람보다 유리한지 설명을 들음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박사 진학만으로 전문연구요원이 된다</a:t>
            </a:r>
            <a:r>
              <a:rPr lang="en-US" altLang="ko-KR" sz="2800" dirty="0"/>
              <a:t>?</a:t>
            </a:r>
          </a:p>
          <a:p>
            <a:pPr lvl="1"/>
            <a:r>
              <a:rPr lang="ko-KR" altLang="en-US" sz="2600" dirty="0"/>
              <a:t>그 때 가서도 그럴지는</a:t>
            </a:r>
            <a:r>
              <a:rPr lang="en-US" altLang="ko-KR" sz="2600" dirty="0"/>
              <a:t>..</a:t>
            </a:r>
          </a:p>
          <a:p>
            <a:pPr lvl="1"/>
            <a:endParaRPr lang="en-US" altLang="ko-KR" sz="2600" dirty="0"/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52742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준비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원래 계획보다 수리과학부 과목을 더 많이 듣게 됨</a:t>
            </a:r>
            <a:endParaRPr lang="en-US" altLang="ko-KR" sz="2800" dirty="0"/>
          </a:p>
          <a:p>
            <a:pPr lvl="1"/>
            <a:r>
              <a:rPr lang="ko-KR" altLang="en-US" sz="2600" dirty="0" err="1">
                <a:latin typeface="+mj-ea"/>
              </a:rPr>
              <a:t>폭★망</a:t>
            </a:r>
            <a:endParaRPr lang="en-US" altLang="ko-KR" sz="2600" dirty="0">
              <a:latin typeface="+mj-ea"/>
            </a:endParaRPr>
          </a:p>
          <a:p>
            <a:pPr lvl="1"/>
            <a:endParaRPr lang="en-US" altLang="ko-KR" sz="2600" dirty="0"/>
          </a:p>
          <a:p>
            <a:r>
              <a:rPr lang="en-US" altLang="ko-KR" sz="2800" dirty="0"/>
              <a:t>＂</a:t>
            </a:r>
            <a:r>
              <a:rPr lang="ko-KR" altLang="en-US" sz="2800" dirty="0"/>
              <a:t>기숙사에 </a:t>
            </a:r>
            <a:r>
              <a:rPr lang="en-US" altLang="ko-KR" sz="2800" dirty="0"/>
              <a:t>30</a:t>
            </a:r>
            <a:r>
              <a:rPr lang="ko-KR" altLang="en-US" sz="2800" dirty="0"/>
              <a:t>일 이상 있을 시 결핵 진단서</a:t>
            </a:r>
            <a:r>
              <a:rPr lang="en-US" altLang="ko-KR" sz="2800" dirty="0"/>
              <a:t>“</a:t>
            </a:r>
          </a:p>
          <a:p>
            <a:pPr lvl="1"/>
            <a:endParaRPr lang="en-US" altLang="ko-KR" sz="2600" dirty="0"/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23646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주차</a:t>
            </a:r>
            <a:r>
              <a:rPr lang="en-US" altLang="ko-KR" dirty="0"/>
              <a:t>(7/13~7.19)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03312" y="2052918"/>
            <a:ext cx="9549892" cy="4195481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랩에 도착했는데 교수님이 아직 출장 중</a:t>
            </a:r>
            <a:r>
              <a:rPr lang="en-US" altLang="ko-KR" sz="2400" dirty="0"/>
              <a:t>(…)</a:t>
            </a:r>
          </a:p>
          <a:p>
            <a:endParaRPr lang="en-US" altLang="ko-KR" sz="2400" dirty="0"/>
          </a:p>
          <a:p>
            <a:r>
              <a:rPr lang="ko-KR" altLang="en-US" sz="2400" dirty="0"/>
              <a:t>인턴 주제를 받지 못함</a:t>
            </a:r>
            <a:endParaRPr lang="en-US" altLang="ko-KR" sz="2400" dirty="0"/>
          </a:p>
          <a:p>
            <a:pPr lvl="1"/>
            <a:r>
              <a:rPr lang="ko-KR" altLang="en-US" sz="2200" dirty="0"/>
              <a:t>정말 하루만 짧게 할 걸 </a:t>
            </a:r>
            <a:r>
              <a:rPr lang="en-US" altLang="ko-KR" sz="2200" dirty="0"/>
              <a:t>(</a:t>
            </a:r>
            <a:r>
              <a:rPr lang="ko-KR" altLang="en-US" sz="2200" dirty="0"/>
              <a:t>결핵 진단서 </a:t>
            </a:r>
            <a:r>
              <a:rPr lang="en-US" altLang="ko-KR" sz="2200" dirty="0"/>
              <a:t>= 5</a:t>
            </a:r>
            <a:r>
              <a:rPr lang="ko-KR" altLang="en-US" sz="2200" dirty="0"/>
              <a:t>만원</a:t>
            </a:r>
            <a:r>
              <a:rPr lang="en-US" altLang="ko-KR" sz="2200" dirty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16698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주차</a:t>
            </a:r>
            <a:r>
              <a:rPr lang="en-US" altLang="ko-KR" dirty="0"/>
              <a:t>(7/13~7.19)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03312" y="2052918"/>
            <a:ext cx="9549892" cy="4195481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금요일에 인턴 주제를 받음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en-US" altLang="ko-KR" sz="2400" dirty="0"/>
              <a:t>"Towards Computational Foundations of Shape Optimization"</a:t>
            </a:r>
          </a:p>
          <a:p>
            <a:endParaRPr lang="en-US" altLang="ko-KR" sz="2400" dirty="0"/>
          </a:p>
          <a:p>
            <a:r>
              <a:rPr lang="en-US" altLang="ko-KR" sz="2400" dirty="0" err="1"/>
              <a:t>R^n</a:t>
            </a:r>
            <a:r>
              <a:rPr lang="ko-KR" altLang="en-US" sz="2400" dirty="0"/>
              <a:t>의 </a:t>
            </a:r>
            <a:r>
              <a:rPr lang="en-US" altLang="ko-KR" sz="2400" dirty="0"/>
              <a:t>subset</a:t>
            </a:r>
            <a:r>
              <a:rPr lang="ko-KR" altLang="en-US" sz="2400" dirty="0"/>
              <a:t>들의 </a:t>
            </a:r>
            <a:r>
              <a:rPr lang="en-US" altLang="ko-KR" sz="2400" dirty="0"/>
              <a:t>set</a:t>
            </a:r>
            <a:r>
              <a:rPr lang="ko-KR" altLang="en-US" sz="2400" dirty="0"/>
              <a:t>이 어떤 조건을 만족할 때 부피가</a:t>
            </a:r>
            <a:r>
              <a:rPr lang="en-US" altLang="ko-KR" sz="2400" dirty="0"/>
              <a:t>/</a:t>
            </a:r>
            <a:r>
              <a:rPr lang="ko-KR" altLang="en-US" sz="2400" dirty="0"/>
              <a:t>겉넓이가 연속인가</a:t>
            </a:r>
            <a:endParaRPr lang="en-US" altLang="ko-KR" sz="2400" dirty="0"/>
          </a:p>
          <a:p>
            <a:pPr lvl="1"/>
            <a:r>
              <a:rPr lang="en-US" altLang="ko-KR" sz="2200" dirty="0"/>
              <a:t>Compact/+bounded domain/+convex</a:t>
            </a:r>
          </a:p>
          <a:p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98450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주차</a:t>
            </a:r>
            <a:r>
              <a:rPr lang="en-US" altLang="ko-KR" dirty="0"/>
              <a:t>(7/13~7.19)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/>
              <a:t>+ KAIST </a:t>
            </a:r>
            <a:r>
              <a:rPr lang="ko-KR" altLang="en-US" sz="2800" dirty="0"/>
              <a:t>자기소개서</a:t>
            </a:r>
            <a:r>
              <a:rPr lang="en-US" altLang="ko-KR" sz="2800" dirty="0"/>
              <a:t>(…)</a:t>
            </a:r>
          </a:p>
          <a:p>
            <a:endParaRPr lang="en-US" altLang="ko-KR" sz="2800" dirty="0"/>
          </a:p>
          <a:p>
            <a:r>
              <a:rPr lang="ko-KR" altLang="en-US" sz="2800" dirty="0"/>
              <a:t>주어진 네 문제 중 첫 두 문제를 해결함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Idea: Cantor set</a:t>
            </a:r>
            <a:r>
              <a:rPr lang="ko-KR" altLang="en-US" sz="2800" dirty="0"/>
              <a:t>과 비슷한 </a:t>
            </a:r>
            <a:r>
              <a:rPr lang="en-US" altLang="ko-KR" sz="2800" dirty="0"/>
              <a:t>set</a:t>
            </a:r>
            <a:r>
              <a:rPr lang="ko-KR" altLang="en-US" sz="2800" dirty="0"/>
              <a:t>을 사용해서</a:t>
            </a:r>
            <a:endParaRPr lang="en-US" altLang="ko-KR" sz="2800" dirty="0"/>
          </a:p>
          <a:p>
            <a:endParaRPr lang="en-US" altLang="ko-KR" sz="2800" dirty="0"/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14402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주차</a:t>
            </a:r>
            <a:r>
              <a:rPr lang="en-US" altLang="ko-KR" dirty="0"/>
              <a:t>(7/20~7/26)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/>
              <a:t>KAIST</a:t>
            </a:r>
            <a:r>
              <a:rPr lang="ko-KR" altLang="en-US" sz="2800" dirty="0"/>
              <a:t>에서 열린 </a:t>
            </a:r>
            <a:r>
              <a:rPr lang="ko-KR" altLang="en-US" sz="2800" dirty="0" err="1"/>
              <a:t>조합론</a:t>
            </a:r>
            <a:r>
              <a:rPr lang="ko-KR" altLang="en-US" sz="2800" dirty="0"/>
              <a:t> 학술대회에 참가함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이런</a:t>
            </a:r>
            <a:r>
              <a:rPr lang="en-US" altLang="ko-KR" sz="2800" dirty="0"/>
              <a:t> </a:t>
            </a:r>
            <a:r>
              <a:rPr lang="ko-KR" altLang="en-US" sz="2800" dirty="0"/>
              <a:t>저런 </a:t>
            </a:r>
            <a:r>
              <a:rPr lang="en-US" altLang="ko-KR" sz="2800" dirty="0"/>
              <a:t>counting problem/partition problem </a:t>
            </a:r>
            <a:r>
              <a:rPr lang="ko-KR" altLang="en-US" sz="2800" dirty="0"/>
              <a:t>등등을</a:t>
            </a:r>
            <a:r>
              <a:rPr lang="en-US" altLang="ko-KR" sz="2800" dirty="0"/>
              <a:t> </a:t>
            </a:r>
            <a:r>
              <a:rPr lang="ko-KR" altLang="en-US" sz="2800" dirty="0"/>
              <a:t>모조리 </a:t>
            </a:r>
            <a:r>
              <a:rPr lang="en-US" altLang="ko-KR" sz="2800" dirty="0"/>
              <a:t>“</a:t>
            </a:r>
            <a:r>
              <a:rPr lang="ko-KR" altLang="en-US" sz="2800" dirty="0"/>
              <a:t>그래프</a:t>
            </a:r>
            <a:r>
              <a:rPr lang="en-US" altLang="ko-KR" sz="2800" dirty="0"/>
              <a:t>“</a:t>
            </a:r>
            <a:r>
              <a:rPr lang="ko-KR" altLang="en-US" sz="2800" dirty="0"/>
              <a:t>로 접근함</a:t>
            </a:r>
            <a:endParaRPr lang="en-US" altLang="ko-KR" sz="2800" dirty="0"/>
          </a:p>
          <a:p>
            <a:pPr lvl="1"/>
            <a:r>
              <a:rPr lang="ko-KR" altLang="en-US" sz="2600" dirty="0"/>
              <a:t>잘 잤다</a:t>
            </a:r>
            <a:endParaRPr lang="en-US" altLang="ko-KR" sz="2600" dirty="0"/>
          </a:p>
          <a:p>
            <a:endParaRPr lang="en-US" altLang="ko-KR" sz="2800" dirty="0"/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1123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주차</a:t>
            </a:r>
            <a:r>
              <a:rPr lang="en-US" altLang="ko-KR" dirty="0"/>
              <a:t>(7/20~7/26)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/>
              <a:t>문제가 막히고 있던 상태라 학술대회를 통해 합법적으로 쉬게 됨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저녁 메뉴가 좋았음</a:t>
            </a:r>
            <a:endParaRPr lang="en-US" altLang="ko-KR" sz="2800" dirty="0"/>
          </a:p>
          <a:p>
            <a:pPr lvl="1"/>
            <a:r>
              <a:rPr lang="ko-KR" altLang="en-US" sz="2400" dirty="0"/>
              <a:t>중국집</a:t>
            </a:r>
            <a:endParaRPr lang="en-US" altLang="ko-KR" sz="2400" dirty="0"/>
          </a:p>
          <a:p>
            <a:pPr lvl="1"/>
            <a:r>
              <a:rPr lang="ko-KR" altLang="en-US" sz="2400" dirty="0"/>
              <a:t>처음 먹어보는 메뉴들이 많았다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791658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주차</a:t>
            </a:r>
            <a:r>
              <a:rPr lang="en-US" altLang="ko-KR" dirty="0"/>
              <a:t>(7/27~8/2)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/>
              <a:t>{set | convex and in [0;1]^n}</a:t>
            </a:r>
            <a:r>
              <a:rPr lang="ko-KR" altLang="en-US" sz="2800" dirty="0"/>
              <a:t>을 </a:t>
            </a:r>
            <a:r>
              <a:rPr lang="en-US" altLang="ko-KR" sz="2800" dirty="0"/>
              <a:t>domain</a:t>
            </a:r>
            <a:r>
              <a:rPr lang="ko-KR" altLang="en-US" sz="2800" dirty="0"/>
              <a:t>으로 할 때 부피와 겉넓이 함수가 연속임을 보일 아이디어를 잡음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>
                <a:hlinkClick r:id="rId2"/>
              </a:rPr>
              <a:t>https://en.wikipedia.org/wiki/Hausdorff_distance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랩의 형과 함께 배드민턴을 시작함</a:t>
            </a:r>
            <a:endParaRPr lang="en-US" altLang="ko-KR" sz="2800" dirty="0"/>
          </a:p>
          <a:p>
            <a:pPr lvl="1"/>
            <a:r>
              <a:rPr lang="ko-KR" altLang="en-US" sz="2600" dirty="0"/>
              <a:t>실내체육관이 좋았다</a:t>
            </a:r>
            <a:endParaRPr lang="en-US" altLang="ko-KR" sz="2600" dirty="0"/>
          </a:p>
        </p:txBody>
      </p:sp>
    </p:spTree>
    <p:extLst>
      <p:ext uri="{BB962C8B-B14F-4D97-AF65-F5344CB8AC3E}">
        <p14:creationId xmlns:p14="http://schemas.microsoft.com/office/powerpoint/2010/main" val="2248934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주차</a:t>
            </a:r>
            <a:r>
              <a:rPr lang="en-US" altLang="ko-KR" dirty="0"/>
              <a:t>(7/27~8/2)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ko-KR" sz="2800" dirty="0"/>
              <a:t>7/26~7/28</a:t>
            </a:r>
            <a:r>
              <a:rPr lang="ko-KR" altLang="en-US" sz="2800" dirty="0"/>
              <a:t>에 </a:t>
            </a:r>
            <a:r>
              <a:rPr lang="en-US" altLang="ko-KR" sz="2800" dirty="0"/>
              <a:t>SK vs </a:t>
            </a:r>
            <a:r>
              <a:rPr lang="ko-KR" altLang="en-US" sz="2800" dirty="0"/>
              <a:t>한화 </a:t>
            </a:r>
            <a:r>
              <a:rPr lang="en-US" altLang="ko-KR" sz="2800" dirty="0"/>
              <a:t>@ </a:t>
            </a:r>
            <a:r>
              <a:rPr lang="ko-KR" altLang="en-US" sz="2800" dirty="0"/>
              <a:t>한밭구장 시리즈가 열리고 있었음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7/28 </a:t>
            </a:r>
            <a:r>
              <a:rPr lang="ko-KR" altLang="en-US" sz="2800" dirty="0"/>
              <a:t>표를 예매함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7/28</a:t>
            </a:r>
            <a:r>
              <a:rPr lang="ko-KR" altLang="en-US" sz="2800" dirty="0"/>
              <a:t>에 랩 회식이 있네</a:t>
            </a:r>
            <a:r>
              <a:rPr lang="en-US" altLang="ko-KR" sz="2800" dirty="0"/>
              <a:t>? (</a:t>
            </a:r>
            <a:r>
              <a:rPr lang="en-US" altLang="ko-KR" sz="2800" dirty="0" err="1"/>
              <a:t>w.o</a:t>
            </a:r>
            <a:r>
              <a:rPr lang="en-US" altLang="ko-KR" sz="2800" dirty="0"/>
              <a:t>. Prof)</a:t>
            </a:r>
          </a:p>
          <a:p>
            <a:endParaRPr lang="en-US" altLang="ko-KR" sz="2800" dirty="0"/>
          </a:p>
          <a:p>
            <a:r>
              <a:rPr lang="ko-KR" altLang="en-US" sz="2800" dirty="0"/>
              <a:t>예매한 게 아까우니 경기장으로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58420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주차</a:t>
            </a:r>
            <a:r>
              <a:rPr lang="en-US" altLang="ko-KR" dirty="0"/>
              <a:t>(7/27~8/2)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sz="2800" dirty="0"/>
          </a:p>
          <a:p>
            <a:r>
              <a:rPr lang="en-US" altLang="ko-KR" sz="2800" dirty="0"/>
              <a:t>2</a:t>
            </a:r>
            <a:r>
              <a:rPr lang="ko-KR" altLang="en-US" sz="2800" dirty="0"/>
              <a:t>회 말이 끝나지 않아</a:t>
            </a:r>
            <a:r>
              <a:rPr lang="en-US" altLang="ko-KR" sz="2800" dirty="0"/>
              <a:t>!</a:t>
            </a:r>
          </a:p>
          <a:p>
            <a:endParaRPr lang="en-US" altLang="ko-KR" sz="2800" dirty="0"/>
          </a:p>
          <a:p>
            <a:r>
              <a:rPr lang="en-US" altLang="ko-KR" sz="2800" dirty="0"/>
              <a:t>3</a:t>
            </a:r>
            <a:r>
              <a:rPr lang="ko-KR" altLang="en-US" sz="2800" dirty="0"/>
              <a:t>회 끝나고 탈주하고 회식 자리에 가서 술로 </a:t>
            </a:r>
            <a:r>
              <a:rPr lang="ko-KR" altLang="en-US" sz="2800" dirty="0" err="1"/>
              <a:t>위로받음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 err="1"/>
              <a:t>엉엉엉</a:t>
            </a:r>
            <a:endParaRPr lang="en-US" altLang="ko-KR" sz="28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257" y="1572083"/>
            <a:ext cx="215265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4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주차</a:t>
            </a:r>
            <a:r>
              <a:rPr lang="en-US" altLang="ko-KR" dirty="0"/>
              <a:t>(7/27~8/2)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ko-KR" sz="2800" dirty="0"/>
          </a:p>
          <a:p>
            <a:r>
              <a:rPr lang="en-US" altLang="ko-KR" sz="2800" dirty="0"/>
              <a:t>1</a:t>
            </a:r>
            <a:r>
              <a:rPr lang="ko-KR" altLang="en-US" sz="2800" dirty="0"/>
              <a:t>차 끝나고 맥주창고에</a:t>
            </a:r>
            <a:r>
              <a:rPr lang="en-US" altLang="ko-KR" sz="2800" dirty="0"/>
              <a:t>..</a:t>
            </a:r>
          </a:p>
          <a:p>
            <a:pPr lvl="1"/>
            <a:r>
              <a:rPr lang="ko-KR" altLang="en-US" sz="2800" dirty="0"/>
              <a:t>국내 최초의 맥주창고라 함</a:t>
            </a:r>
            <a:endParaRPr lang="en-US" altLang="ko-KR" sz="2800" dirty="0"/>
          </a:p>
          <a:p>
            <a:pPr lvl="1"/>
            <a:endParaRPr lang="en-US" altLang="ko-KR" sz="2800" dirty="0"/>
          </a:p>
          <a:p>
            <a:pPr lvl="6"/>
            <a:r>
              <a:rPr lang="ko-KR" altLang="en-US" sz="1800" dirty="0"/>
              <a:t>대동강맥주를 마시자</a:t>
            </a:r>
            <a:endParaRPr lang="en-US" altLang="ko-KR" sz="1800" dirty="0"/>
          </a:p>
          <a:p>
            <a:endParaRPr lang="en-US" altLang="ko-KR" sz="28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97" t="6084" r="-146" b="18706"/>
          <a:stretch/>
        </p:blipFill>
        <p:spPr>
          <a:xfrm>
            <a:off x="6542843" y="1290145"/>
            <a:ext cx="2867486" cy="515792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6" t="19504" r="50234" b="43214"/>
          <a:stretch/>
        </p:blipFill>
        <p:spPr>
          <a:xfrm>
            <a:off x="1908700" y="3891257"/>
            <a:ext cx="1740023" cy="255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주차</a:t>
            </a:r>
            <a:r>
              <a:rPr lang="en-US" altLang="ko-KR" dirty="0"/>
              <a:t>(7/27~8/2)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ko-KR" sz="2800" dirty="0"/>
              <a:t>8/1</a:t>
            </a:r>
            <a:r>
              <a:rPr lang="ko-KR" altLang="en-US" sz="2800" dirty="0"/>
              <a:t>에 첫 랩 세미나를 가짐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“Computational Complexity of N-Body Problem”</a:t>
            </a:r>
          </a:p>
          <a:p>
            <a:pPr lvl="1"/>
            <a:r>
              <a:rPr lang="ko-KR" altLang="en-US" sz="2600" dirty="0"/>
              <a:t>움직이는 물체가 </a:t>
            </a:r>
            <a:r>
              <a:rPr lang="en-US" altLang="ko-KR" sz="2600" dirty="0"/>
              <a:t>N</a:t>
            </a:r>
            <a:r>
              <a:rPr lang="ko-KR" altLang="en-US" sz="2600" dirty="0"/>
              <a:t>개의 물체에 언제</a:t>
            </a:r>
            <a:r>
              <a:rPr lang="en-US" altLang="ko-KR" sz="2600" dirty="0"/>
              <a:t>/</a:t>
            </a:r>
            <a:r>
              <a:rPr lang="ko-KR" altLang="en-US" sz="2600" dirty="0"/>
              <a:t>어디서 부딪히나</a:t>
            </a:r>
            <a:endParaRPr lang="en-US" altLang="ko-KR" sz="2600" dirty="0"/>
          </a:p>
          <a:p>
            <a:pPr lvl="1"/>
            <a:r>
              <a:rPr lang="en-US" altLang="ko-KR" sz="2600" dirty="0">
                <a:sym typeface="Wingdings" panose="05000000000000000000" pitchFamily="2" charset="2"/>
              </a:rPr>
              <a:t> In PSPACE</a:t>
            </a:r>
            <a:r>
              <a:rPr lang="ko-KR" altLang="en-US" sz="2600" dirty="0">
                <a:sym typeface="Wingdings" panose="05000000000000000000" pitchFamily="2" charset="2"/>
              </a:rPr>
              <a:t>라고 함</a:t>
            </a:r>
            <a:endParaRPr lang="en-US" altLang="ko-KR" sz="2800" dirty="0"/>
          </a:p>
          <a:p>
            <a:pPr lvl="1"/>
            <a:r>
              <a:rPr lang="ko-KR" altLang="en-US" sz="2400" dirty="0" err="1"/>
              <a:t>물알못은</a:t>
            </a:r>
            <a:r>
              <a:rPr lang="ko-KR" altLang="en-US" sz="2400" dirty="0"/>
              <a:t> 웁니다</a:t>
            </a:r>
            <a:endParaRPr lang="en-US" altLang="ko-KR" sz="2400" dirty="0"/>
          </a:p>
          <a:p>
            <a:pPr lvl="1"/>
            <a:endParaRPr lang="en-US" altLang="ko-KR" sz="2400" dirty="0"/>
          </a:p>
          <a:p>
            <a:endParaRPr lang="en-US" altLang="ko-KR" sz="2600" dirty="0"/>
          </a:p>
        </p:txBody>
      </p:sp>
    </p:spTree>
    <p:extLst>
      <p:ext uri="{BB962C8B-B14F-4D97-AF65-F5344CB8AC3E}">
        <p14:creationId xmlns:p14="http://schemas.microsoft.com/office/powerpoint/2010/main" val="817524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주차</a:t>
            </a:r>
            <a:r>
              <a:rPr lang="en-US" altLang="ko-KR" dirty="0"/>
              <a:t>(8/3~8/12)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/>
              <a:t>문제를 푸는 아이디어 수정</a:t>
            </a:r>
            <a:endParaRPr lang="en-US" altLang="ko-KR" sz="2800" dirty="0"/>
          </a:p>
          <a:p>
            <a:pPr lvl="1"/>
            <a:r>
              <a:rPr lang="en-US" altLang="ko-KR" sz="2200" dirty="0"/>
              <a:t>Generalized ball </a:t>
            </a:r>
            <a:r>
              <a:rPr lang="en-US" altLang="ko-KR" sz="2200" dirty="0">
                <a:sym typeface="Wingdings" panose="05000000000000000000" pitchFamily="2" charset="2"/>
              </a:rPr>
              <a:t> Generalized Cube</a:t>
            </a:r>
          </a:p>
          <a:p>
            <a:pPr lvl="1"/>
            <a:endParaRPr lang="en-US" altLang="ko-KR" sz="2200" dirty="0"/>
          </a:p>
          <a:p>
            <a:r>
              <a:rPr lang="en-US" altLang="ko-KR" sz="2400" dirty="0" err="1"/>
              <a:t>StackExchange</a:t>
            </a:r>
            <a:r>
              <a:rPr lang="ko-KR" altLang="en-US" sz="2400" dirty="0"/>
              <a:t>에서 증명에 필요한 </a:t>
            </a:r>
            <a:r>
              <a:rPr lang="en-US" altLang="ko-KR" sz="2400" dirty="0"/>
              <a:t>prop.</a:t>
            </a:r>
            <a:r>
              <a:rPr lang="ko-KR" altLang="en-US" sz="2400" dirty="0"/>
              <a:t>의 증명을 찾음</a:t>
            </a:r>
            <a:endParaRPr lang="en-US" altLang="ko-KR" sz="2400" dirty="0"/>
          </a:p>
          <a:p>
            <a:pPr lvl="1"/>
            <a:r>
              <a:rPr lang="en-US" altLang="ko-KR" sz="2200" dirty="0">
                <a:hlinkClick r:id="rId2"/>
              </a:rPr>
              <a:t>http://math.stackexchange.com/questions/262568/a-convex-subset-of-a-set-has-smaller-boundary-than-the-set</a:t>
            </a:r>
            <a:endParaRPr lang="en-US" altLang="ko-KR" sz="2400" dirty="0"/>
          </a:p>
          <a:p>
            <a:pPr lvl="1"/>
            <a:endParaRPr lang="en-US" altLang="ko-KR" sz="2200" dirty="0"/>
          </a:p>
        </p:txBody>
      </p:sp>
    </p:spTree>
    <p:extLst>
      <p:ext uri="{BB962C8B-B14F-4D97-AF65-F5344CB8AC3E}">
        <p14:creationId xmlns:p14="http://schemas.microsoft.com/office/powerpoint/2010/main" val="609410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주차</a:t>
            </a:r>
            <a:r>
              <a:rPr lang="en-US" altLang="ko-KR" dirty="0"/>
              <a:t>(8/3~8/12)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/>
              <a:t>추가 문제를 받음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Convexity(convex</a:t>
            </a:r>
            <a:r>
              <a:rPr lang="ko-KR" altLang="en-US" sz="2800" dirty="0"/>
              <a:t>면 </a:t>
            </a:r>
            <a:r>
              <a:rPr lang="en-US" altLang="ko-KR" sz="2800" dirty="0"/>
              <a:t>1, </a:t>
            </a:r>
            <a:r>
              <a:rPr lang="ko-KR" altLang="en-US" sz="2800" dirty="0"/>
              <a:t>아니면 </a:t>
            </a:r>
            <a:r>
              <a:rPr lang="en-US" altLang="ko-KR" sz="2800" dirty="0"/>
              <a:t>0</a:t>
            </a:r>
            <a:r>
              <a:rPr lang="ko-KR" altLang="en-US" sz="2800" dirty="0"/>
              <a:t>을 </a:t>
            </a:r>
            <a:r>
              <a:rPr lang="en-US" altLang="ko-KR" sz="2800" dirty="0"/>
              <a:t>return)</a:t>
            </a:r>
            <a:r>
              <a:rPr lang="ko-KR" altLang="en-US" sz="2800" dirty="0"/>
              <a:t>가 </a:t>
            </a:r>
            <a:r>
              <a:rPr lang="en-US" altLang="ko-KR" sz="2800" dirty="0"/>
              <a:t>upper semi-continuous</a:t>
            </a:r>
            <a:r>
              <a:rPr lang="ko-KR" altLang="en-US" sz="2800" dirty="0"/>
              <a:t>임을 보여라</a:t>
            </a:r>
            <a:endParaRPr lang="en-US" altLang="ko-KR" sz="2800" dirty="0"/>
          </a:p>
          <a:p>
            <a:endParaRPr lang="en-US" altLang="ko-KR" sz="2600" dirty="0"/>
          </a:p>
          <a:p>
            <a:r>
              <a:rPr lang="en-US" altLang="ko-KR" sz="2800" dirty="0">
                <a:hlinkClick r:id="rId2"/>
              </a:rPr>
              <a:t>https://en.wikipedia.org/wiki/Semi-continuity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Not</a:t>
            </a:r>
            <a:r>
              <a:rPr lang="ko-KR" altLang="en-US" sz="2800" dirty="0"/>
              <a:t> </a:t>
            </a:r>
            <a:r>
              <a:rPr lang="en-US" altLang="ko-KR" sz="2800" dirty="0"/>
              <a:t>lower-</a:t>
            </a:r>
            <a:r>
              <a:rPr lang="en-US" altLang="ko-KR" sz="2800" dirty="0" err="1"/>
              <a:t>semicontinuous</a:t>
            </a:r>
            <a:r>
              <a:rPr lang="ko-KR" altLang="en-US" sz="2800" dirty="0"/>
              <a:t>를 보이는 건 쉬웠음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24447975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주차</a:t>
            </a:r>
            <a:r>
              <a:rPr lang="en-US" altLang="ko-KR" dirty="0"/>
              <a:t>(8/3~8/12)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ko-KR" sz="2800" dirty="0"/>
              <a:t>Upper semi-continuous</a:t>
            </a:r>
            <a:r>
              <a:rPr lang="ko-KR" altLang="en-US" sz="2800" dirty="0"/>
              <a:t>는</a:t>
            </a:r>
            <a:r>
              <a:rPr lang="en-US" altLang="ko-KR" sz="2800" dirty="0"/>
              <a:t>?</a:t>
            </a:r>
          </a:p>
          <a:p>
            <a:endParaRPr lang="en-US" altLang="ko-KR" sz="2800" dirty="0"/>
          </a:p>
          <a:p>
            <a:r>
              <a:rPr lang="en-US" altLang="ko-KR" sz="2800" dirty="0">
                <a:hlinkClick r:id="rId2"/>
              </a:rPr>
              <a:t>http://www.ams.org/journals/bull/1940-46-04/S0002-9904-1940-07195-2/S0002-9904-1940-07195-2.pdf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en-US" altLang="ko-KR" sz="2800" dirty="0"/>
              <a:t>Convex set</a:t>
            </a:r>
            <a:r>
              <a:rPr lang="ko-KR" altLang="en-US" sz="2800" dirty="0"/>
              <a:t>의 </a:t>
            </a:r>
            <a:r>
              <a:rPr lang="en-US" altLang="ko-KR" sz="2800" dirty="0"/>
              <a:t>limit</a:t>
            </a:r>
            <a:r>
              <a:rPr lang="ko-KR" altLang="en-US" sz="2800" dirty="0"/>
              <a:t>가 </a:t>
            </a:r>
            <a:r>
              <a:rPr lang="en-US" altLang="ko-KR" sz="2800" dirty="0"/>
              <a:t>convex</a:t>
            </a:r>
            <a:r>
              <a:rPr lang="ko-KR" altLang="en-US" sz="2800" dirty="0"/>
              <a:t>임을 보이는 논문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33632494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주차</a:t>
            </a:r>
            <a:r>
              <a:rPr lang="en-US" altLang="ko-KR" dirty="0"/>
              <a:t>(8/3~8/12)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2" y="1296140"/>
            <a:ext cx="6797406" cy="508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755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소감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/>
              <a:t>대학원에서의 연구 과정을 처음 </a:t>
            </a:r>
            <a:r>
              <a:rPr lang="ko-KR" altLang="en-US" sz="2800" dirty="0" err="1"/>
              <a:t>느껴봄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정말 좋은 랩이었다</a:t>
            </a:r>
            <a:endParaRPr lang="en-US" altLang="ko-KR" sz="2800" dirty="0"/>
          </a:p>
          <a:p>
            <a:pPr lvl="1"/>
            <a:r>
              <a:rPr lang="ko-KR" altLang="en-US" sz="2600" dirty="0"/>
              <a:t>교수님이 우리 시선에서 적극적으로 대화하시는 모습</a:t>
            </a:r>
            <a:endParaRPr lang="en-US" altLang="ko-KR" sz="2600" dirty="0"/>
          </a:p>
          <a:p>
            <a:pPr lvl="1"/>
            <a:r>
              <a:rPr lang="ko-KR" altLang="en-US" sz="2600" dirty="0"/>
              <a:t>랩 사람들끼리 의견 교류가 활발했음</a:t>
            </a:r>
            <a:endParaRPr lang="en-US" altLang="ko-KR" sz="2600" dirty="0"/>
          </a:p>
          <a:p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0183950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소감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/>
              <a:t>수학을 모르니 랩에서 날린 시간이 너무 많았음</a:t>
            </a:r>
            <a:endParaRPr lang="en-US" altLang="ko-KR" sz="2800" dirty="0"/>
          </a:p>
          <a:p>
            <a:endParaRPr lang="en-US" altLang="ko-KR" sz="2800" dirty="0"/>
          </a:p>
          <a:p>
            <a:r>
              <a:rPr lang="ko-KR" altLang="en-US" sz="2800" dirty="0"/>
              <a:t>해석개론</a:t>
            </a:r>
            <a:r>
              <a:rPr lang="en-US" altLang="ko-KR" sz="28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792689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Thank</a:t>
            </a:r>
            <a:r>
              <a:rPr lang="ko-KR" altLang="en-US" dirty="0"/>
              <a:t> </a:t>
            </a:r>
            <a:r>
              <a:rPr lang="en-US" altLang="ko-KR" dirty="0"/>
              <a:t>you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21904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이온">
  <a:themeElements>
    <a:clrScheme name="이온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이온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이온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211</TotalTime>
  <Words>543</Words>
  <Application>Microsoft Office PowerPoint</Application>
  <PresentationFormat>와이드스크린</PresentationFormat>
  <Paragraphs>133</Paragraphs>
  <Slides>25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1" baseType="lpstr">
      <vt:lpstr>맑은 고딕</vt:lpstr>
      <vt:lpstr>Arial</vt:lpstr>
      <vt:lpstr>Century Gothic</vt:lpstr>
      <vt:lpstr>Wingdings</vt:lpstr>
      <vt:lpstr>Wingdings 3</vt:lpstr>
      <vt:lpstr>이온</vt:lpstr>
      <vt:lpstr>KAIST 인턴 후기</vt:lpstr>
      <vt:lpstr>들어가기에 앞서..</vt:lpstr>
      <vt:lpstr>어째서 인턴을 하게 되었나?</vt:lpstr>
      <vt:lpstr>어째서 인턴을 하게 되었나?</vt:lpstr>
      <vt:lpstr>만남</vt:lpstr>
      <vt:lpstr>PowerPoint 프레젠테이션</vt:lpstr>
      <vt:lpstr>만남</vt:lpstr>
      <vt:lpstr>준비</vt:lpstr>
      <vt:lpstr>1주차(7/13~7.19)</vt:lpstr>
      <vt:lpstr>1주차(7/13~7.19)</vt:lpstr>
      <vt:lpstr>1주차(7/13~7.19)</vt:lpstr>
      <vt:lpstr>2주차(7/20~7/26)</vt:lpstr>
      <vt:lpstr>2주차(7/20~7/26)</vt:lpstr>
      <vt:lpstr>3주차(7/27~8/2)</vt:lpstr>
      <vt:lpstr>3주차(7/27~8/2)</vt:lpstr>
      <vt:lpstr>3주차(7/27~8/2)</vt:lpstr>
      <vt:lpstr>3주차(7/27~8/2)</vt:lpstr>
      <vt:lpstr>3주차(7/27~8/2)</vt:lpstr>
      <vt:lpstr>4주차(8/3~8/12)</vt:lpstr>
      <vt:lpstr>4주차(8/3~8/12)</vt:lpstr>
      <vt:lpstr>4주차(8/3~8/12)</vt:lpstr>
      <vt:lpstr>4주차(8/3~8/12)</vt:lpstr>
      <vt:lpstr>소감</vt:lpstr>
      <vt:lpstr>소감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KAIST 인턴 후기</dc:title>
  <dc:creator>Chansu Park</dc:creator>
  <cp:lastModifiedBy>Chansu Park</cp:lastModifiedBy>
  <cp:revision>20</cp:revision>
  <dcterms:created xsi:type="dcterms:W3CDTF">2016-10-03T14:39:25Z</dcterms:created>
  <dcterms:modified xsi:type="dcterms:W3CDTF">2016-10-08T05:44:05Z</dcterms:modified>
</cp:coreProperties>
</file>