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6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126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4812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37249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715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384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553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74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323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333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994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smtClean="0"/>
              <a:t>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8630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1/21/2017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9315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nucse.org/40156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동방 탄막의 이해 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오 덕 왕</a:t>
            </a:r>
            <a:endParaRPr lang="en-US" altLang="ko-KR" dirty="0" smtClean="0"/>
          </a:p>
          <a:p>
            <a:r>
              <a:rPr lang="en-US" altLang="ko-KR" dirty="0" err="1" smtClean="0"/>
              <a:t>Irc</a:t>
            </a:r>
            <a:r>
              <a:rPr lang="en-US" altLang="ko-KR" dirty="0" smtClean="0"/>
              <a:t> nickname : </a:t>
            </a:r>
            <a:r>
              <a:rPr lang="ko-KR" altLang="en-US" dirty="0" smtClean="0"/>
              <a:t>방황</a:t>
            </a:r>
            <a:r>
              <a:rPr lang="en-US" altLang="ko-KR" dirty="0" smtClean="0"/>
              <a:t>_apple</a:t>
            </a:r>
          </a:p>
          <a:p>
            <a:r>
              <a:rPr lang="ko-KR" altLang="en-US" dirty="0" err="1" smtClean="0"/>
              <a:t>이직하고싶다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8856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2014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월경까지 동방</a:t>
            </a:r>
            <a:r>
              <a:rPr lang="en-US" altLang="ko-KR" dirty="0" smtClean="0"/>
              <a:t>(</a:t>
            </a:r>
            <a:r>
              <a:rPr lang="ko-KR" altLang="en-US" dirty="0" smtClean="0"/>
              <a:t>동방 프로젝트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열심히 함</a:t>
            </a:r>
            <a:endParaRPr lang="en-US" altLang="ko-KR" dirty="0" smtClean="0"/>
          </a:p>
          <a:p>
            <a:r>
              <a:rPr lang="ko-KR" altLang="en-US" dirty="0" smtClean="0"/>
              <a:t>성과 예시 </a:t>
            </a:r>
            <a:r>
              <a:rPr lang="en-US" altLang="ko-KR" dirty="0"/>
              <a:t>:  </a:t>
            </a:r>
            <a:r>
              <a:rPr lang="en-US" altLang="ko-KR" dirty="0">
                <a:hlinkClick r:id="rId2"/>
              </a:rPr>
              <a:t>http://</a:t>
            </a:r>
            <a:r>
              <a:rPr lang="en-US" altLang="ko-KR" dirty="0" smtClean="0">
                <a:hlinkClick r:id="rId2"/>
              </a:rPr>
              <a:t>www.snucse.org/401568</a:t>
            </a:r>
            <a:endParaRPr lang="en-US" altLang="ko-KR" dirty="0" smtClean="0"/>
          </a:p>
          <a:p>
            <a:r>
              <a:rPr lang="ko-KR" altLang="en-US" dirty="0" smtClean="0"/>
              <a:t>하지만 </a:t>
            </a:r>
            <a:r>
              <a:rPr lang="en-US" altLang="ko-KR" dirty="0" smtClean="0"/>
              <a:t>2014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월경 프로젝트 </a:t>
            </a:r>
            <a:r>
              <a:rPr lang="ko-KR" altLang="en-US" dirty="0" err="1" smtClean="0"/>
              <a:t>디바라는</a:t>
            </a:r>
            <a:r>
              <a:rPr lang="ko-KR" altLang="en-US" dirty="0" smtClean="0"/>
              <a:t> 게임을 하면서 </a:t>
            </a:r>
            <a:r>
              <a:rPr lang="ko-KR" altLang="en-US" dirty="0" err="1" smtClean="0"/>
              <a:t>보컬로이드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미쿠</a:t>
            </a:r>
            <a:r>
              <a:rPr lang="en-US" altLang="ko-KR" dirty="0" smtClean="0"/>
              <a:t>)</a:t>
            </a:r>
            <a:r>
              <a:rPr lang="ko-KR" altLang="en-US" dirty="0" smtClean="0"/>
              <a:t>덕으로 환생</a:t>
            </a:r>
            <a:endParaRPr lang="en-US" altLang="ko-KR" dirty="0" smtClean="0"/>
          </a:p>
          <a:p>
            <a:r>
              <a:rPr lang="ko-KR" altLang="en-US" dirty="0" smtClean="0"/>
              <a:t>그래도 예전에 했던 정으로 간간히 동방을 했고 실력이 줄었지만 죽지는 않음</a:t>
            </a:r>
            <a:endParaRPr lang="en-US" altLang="ko-KR" dirty="0" smtClean="0"/>
          </a:p>
          <a:p>
            <a:r>
              <a:rPr lang="en-US" altLang="ko-KR" dirty="0" smtClean="0"/>
              <a:t>8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31</a:t>
            </a:r>
            <a:r>
              <a:rPr lang="ko-KR" altLang="en-US" dirty="0" smtClean="0"/>
              <a:t>일에 도쿄 가서 </a:t>
            </a:r>
            <a:r>
              <a:rPr lang="ko-KR" altLang="en-US" dirty="0" err="1" smtClean="0"/>
              <a:t>미쿠</a:t>
            </a:r>
            <a:r>
              <a:rPr lang="ko-KR" altLang="en-US" dirty="0" smtClean="0"/>
              <a:t>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주년 콘서트 같이 보러 </a:t>
            </a:r>
            <a:r>
              <a:rPr lang="ko-KR" altLang="en-US" dirty="0" err="1" smtClean="0"/>
              <a:t>가실분</a:t>
            </a:r>
            <a:r>
              <a:rPr lang="ko-KR" altLang="en-US" dirty="0" smtClean="0"/>
              <a:t> 구해요</a:t>
            </a:r>
            <a:endParaRPr lang="en-US" altLang="ko-KR" dirty="0" smtClean="0"/>
          </a:p>
          <a:p>
            <a:r>
              <a:rPr lang="ko-KR" altLang="en-US" dirty="0" err="1" smtClean="0"/>
              <a:t>요시먹고싶다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57829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개요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동방 프로젝트와 </a:t>
            </a:r>
            <a:r>
              <a:rPr lang="ko-KR" altLang="en-US" dirty="0" err="1" smtClean="0"/>
              <a:t>동방성련선</a:t>
            </a:r>
            <a:endParaRPr lang="en-US" altLang="ko-KR" dirty="0" smtClean="0"/>
          </a:p>
          <a:p>
            <a:r>
              <a:rPr lang="en-US" altLang="ko-KR" dirty="0" smtClean="0"/>
              <a:t>2. </a:t>
            </a:r>
            <a:r>
              <a:rPr lang="ko-KR" altLang="en-US" dirty="0" smtClean="0"/>
              <a:t>중간보스 탄막</a:t>
            </a:r>
            <a:endParaRPr lang="en-US" altLang="ko-KR" dirty="0" smtClean="0"/>
          </a:p>
          <a:p>
            <a:r>
              <a:rPr lang="en-US" altLang="ko-KR" dirty="0" smtClean="0"/>
              <a:t>3. </a:t>
            </a:r>
            <a:r>
              <a:rPr lang="ko-KR" altLang="en-US" dirty="0" smtClean="0"/>
              <a:t>보스 탄막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54864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탄막슈팅게임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슈팅게임</a:t>
            </a:r>
            <a:endParaRPr lang="en-US" altLang="ko-KR" dirty="0" smtClean="0"/>
          </a:p>
          <a:p>
            <a:r>
              <a:rPr lang="ko-KR" altLang="en-US" dirty="0" smtClean="0"/>
              <a:t>공격보다는 회피에 집중</a:t>
            </a:r>
            <a:endParaRPr lang="en-US" altLang="ko-KR" dirty="0" smtClean="0"/>
          </a:p>
          <a:p>
            <a:r>
              <a:rPr lang="ko-KR" altLang="en-US" dirty="0" smtClean="0"/>
              <a:t>적은 수많은 탄을 쏘고 그 탄들을 피하면서 적을 다 때려부수는 게임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5993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동방 프로젝트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탄막슈팅게임</a:t>
            </a:r>
            <a:endParaRPr lang="en-US" altLang="ko-KR" dirty="0" smtClean="0"/>
          </a:p>
          <a:p>
            <a:r>
              <a:rPr lang="en-US" altLang="ko-KR" dirty="0" smtClean="0"/>
              <a:t>1995</a:t>
            </a:r>
            <a:r>
              <a:rPr lang="ko-KR" altLang="en-US" dirty="0" smtClean="0"/>
              <a:t>년에 </a:t>
            </a:r>
            <a:r>
              <a:rPr lang="ko-KR" altLang="en-US" dirty="0" err="1" smtClean="0"/>
              <a:t>동방영이전을</a:t>
            </a:r>
            <a:r>
              <a:rPr lang="ko-KR" altLang="en-US" dirty="0" smtClean="0"/>
              <a:t> 시작으로</a:t>
            </a:r>
            <a:r>
              <a:rPr lang="en-US" altLang="ko-KR" dirty="0" smtClean="0"/>
              <a:t>(</a:t>
            </a:r>
            <a:r>
              <a:rPr lang="ko-KR" altLang="en-US" dirty="0" smtClean="0"/>
              <a:t>물론 이건 탄막슈팅이 아니긴 하지만</a:t>
            </a:r>
            <a:r>
              <a:rPr lang="en-US" altLang="ko-KR" dirty="0" smtClean="0"/>
              <a:t>) </a:t>
            </a:r>
            <a:r>
              <a:rPr lang="ko-KR" altLang="en-US" dirty="0" smtClean="0"/>
              <a:t>무려 </a:t>
            </a:r>
            <a:r>
              <a:rPr lang="en-US" altLang="ko-KR" dirty="0" smtClean="0"/>
              <a:t>22</a:t>
            </a:r>
            <a:r>
              <a:rPr lang="ko-KR" altLang="en-US" dirty="0" smtClean="0"/>
              <a:t>년이나 된 </a:t>
            </a:r>
            <a:r>
              <a:rPr lang="ko-KR" altLang="en-US" dirty="0" err="1" smtClean="0"/>
              <a:t>컨텐츠</a:t>
            </a:r>
            <a:endParaRPr lang="en-US" altLang="ko-KR" dirty="0" smtClean="0"/>
          </a:p>
          <a:p>
            <a:r>
              <a:rPr lang="ko-KR" altLang="en-US" dirty="0" smtClean="0"/>
              <a:t>물론 </a:t>
            </a:r>
            <a:r>
              <a:rPr lang="ko-KR" altLang="en-US" dirty="0" err="1" smtClean="0"/>
              <a:t>보컬로이드와</a:t>
            </a:r>
            <a:r>
              <a:rPr lang="ko-KR" altLang="en-US" dirty="0" smtClean="0"/>
              <a:t> 함께 현재는 세간에서 </a:t>
            </a:r>
            <a:r>
              <a:rPr lang="ko-KR" altLang="en-US" dirty="0" err="1" smtClean="0"/>
              <a:t>오와콘</a:t>
            </a:r>
            <a:r>
              <a:rPr lang="en-US" altLang="ko-KR" dirty="0" smtClean="0"/>
              <a:t>(</a:t>
            </a:r>
            <a:r>
              <a:rPr lang="ko-KR" altLang="en-US" dirty="0" smtClean="0"/>
              <a:t>끝장난 퇴물 </a:t>
            </a:r>
            <a:r>
              <a:rPr lang="ko-KR" altLang="en-US" dirty="0" err="1" smtClean="0"/>
              <a:t>컨텐츠</a:t>
            </a:r>
            <a:r>
              <a:rPr lang="en-US" altLang="ko-KR" dirty="0" smtClean="0"/>
              <a:t>) </a:t>
            </a:r>
            <a:r>
              <a:rPr lang="ko-KR" altLang="en-US" dirty="0" smtClean="0"/>
              <a:t>취급을 받고 있음</a:t>
            </a:r>
            <a:endParaRPr lang="en-US" altLang="ko-KR" dirty="0" smtClean="0"/>
          </a:p>
          <a:p>
            <a:r>
              <a:rPr lang="en-US" altLang="ko-KR" dirty="0" smtClean="0"/>
              <a:t>4+1</a:t>
            </a:r>
            <a:r>
              <a:rPr lang="ko-KR" altLang="en-US" dirty="0" smtClean="0"/>
              <a:t>개의 난이도</a:t>
            </a:r>
            <a:endParaRPr lang="en-US" altLang="ko-KR" dirty="0" smtClean="0"/>
          </a:p>
          <a:p>
            <a:r>
              <a:rPr lang="ko-KR" altLang="en-US" dirty="0" smtClean="0"/>
              <a:t>최신작</a:t>
            </a:r>
            <a:r>
              <a:rPr lang="en-US" altLang="ko-KR" dirty="0" smtClean="0"/>
              <a:t>(</a:t>
            </a:r>
            <a:r>
              <a:rPr lang="ko-KR" altLang="en-US" dirty="0" smtClean="0"/>
              <a:t>본가</a:t>
            </a:r>
            <a:r>
              <a:rPr lang="en-US" altLang="ko-KR" dirty="0" smtClean="0"/>
              <a:t>)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th15 </a:t>
            </a:r>
            <a:r>
              <a:rPr lang="ko-KR" altLang="en-US" dirty="0" err="1" smtClean="0"/>
              <a:t>동방감주전</a:t>
            </a:r>
            <a:endParaRPr lang="en-US" altLang="ko-KR" dirty="0" smtClean="0"/>
          </a:p>
          <a:p>
            <a:r>
              <a:rPr lang="en-US" altLang="ko-KR" dirty="0" smtClean="0"/>
              <a:t>2</a:t>
            </a:r>
            <a:r>
              <a:rPr lang="ko-KR" altLang="en-US" dirty="0" smtClean="0"/>
              <a:t>차 창작이 나름 활발함</a:t>
            </a:r>
            <a:endParaRPr lang="en-US" altLang="ko-KR" dirty="0" smtClean="0"/>
          </a:p>
          <a:p>
            <a:r>
              <a:rPr lang="ko-KR" altLang="en-US" dirty="0" err="1" smtClean="0"/>
              <a:t>브금이</a:t>
            </a:r>
            <a:r>
              <a:rPr lang="ko-KR" altLang="en-US" dirty="0" smtClean="0"/>
              <a:t> 좋음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54258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동방성련선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t</a:t>
            </a:r>
            <a:r>
              <a:rPr lang="en-US" altLang="ko-KR" dirty="0" smtClean="0"/>
              <a:t>h12</a:t>
            </a:r>
          </a:p>
          <a:p>
            <a:r>
              <a:rPr lang="en-US" altLang="ko-KR" dirty="0" smtClean="0"/>
              <a:t>2009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C76</a:t>
            </a:r>
            <a:r>
              <a:rPr lang="ko-KR" altLang="en-US" dirty="0" smtClean="0"/>
              <a:t>에 발매</a:t>
            </a:r>
            <a:endParaRPr lang="en-US" altLang="ko-KR" dirty="0" smtClean="0"/>
          </a:p>
          <a:p>
            <a:r>
              <a:rPr lang="ko-KR" altLang="en-US" strike="sngStrike" dirty="0" err="1" smtClean="0"/>
              <a:t>지랄같은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벤토라</a:t>
            </a:r>
            <a:r>
              <a:rPr lang="ko-KR" altLang="en-US" dirty="0" smtClean="0"/>
              <a:t> 시스템 존재</a:t>
            </a:r>
            <a:endParaRPr lang="en-US" altLang="ko-KR" dirty="0" smtClean="0"/>
          </a:p>
          <a:p>
            <a:r>
              <a:rPr lang="ko-KR" altLang="en-US" dirty="0" err="1" smtClean="0"/>
              <a:t>딴건</a:t>
            </a:r>
            <a:r>
              <a:rPr lang="ko-KR" altLang="en-US" dirty="0" smtClean="0"/>
              <a:t> 중요하지 않고 빨간 </a:t>
            </a:r>
            <a:r>
              <a:rPr lang="en-US" altLang="ko-KR" dirty="0" smtClean="0"/>
              <a:t>UFO</a:t>
            </a:r>
            <a:r>
              <a:rPr lang="ko-KR" altLang="en-US" dirty="0" smtClean="0"/>
              <a:t>가 목숨을 준다는 것만 기억하면 됩니다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91746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난이도 및 기체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저번 발표와 마찬가지로 </a:t>
            </a:r>
            <a:r>
              <a:rPr lang="en-US" altLang="ko-KR" dirty="0" smtClean="0"/>
              <a:t>EX</a:t>
            </a:r>
            <a:r>
              <a:rPr lang="ko-KR" altLang="en-US" dirty="0" smtClean="0"/>
              <a:t>난이도로 도전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노말</a:t>
            </a:r>
            <a:r>
              <a:rPr lang="en-US" altLang="ko-KR" dirty="0" smtClean="0"/>
              <a:t>~</a:t>
            </a:r>
            <a:r>
              <a:rPr lang="ko-KR" altLang="en-US" dirty="0" smtClean="0"/>
              <a:t>하드 사이라고 생각합니다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기체는 </a:t>
            </a:r>
            <a:r>
              <a:rPr lang="ko-KR" altLang="en-US" strike="sngStrike" dirty="0" smtClean="0"/>
              <a:t>나는</a:t>
            </a:r>
            <a:r>
              <a:rPr lang="ko-KR" altLang="en-US" dirty="0" smtClean="0"/>
              <a:t> 사나에</a:t>
            </a:r>
            <a:r>
              <a:rPr lang="en-US" altLang="ko-KR" dirty="0" smtClean="0"/>
              <a:t>B</a:t>
            </a:r>
          </a:p>
          <a:p>
            <a:r>
              <a:rPr lang="ko-KR" altLang="en-US" dirty="0" smtClean="0"/>
              <a:t>기본으로 전방에 부적을 날린다</a:t>
            </a:r>
            <a:endParaRPr lang="en-US" altLang="ko-KR" dirty="0" smtClean="0"/>
          </a:p>
          <a:p>
            <a:r>
              <a:rPr lang="ko-KR" altLang="en-US" dirty="0" smtClean="0"/>
              <a:t>추가 공격으로 </a:t>
            </a:r>
            <a:r>
              <a:rPr lang="ko-KR" altLang="en-US" dirty="0" err="1" smtClean="0"/>
              <a:t>개구리탄을</a:t>
            </a:r>
            <a:r>
              <a:rPr lang="ko-KR" altLang="en-US" dirty="0" smtClean="0"/>
              <a:t> 날립니다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err="1" smtClean="0"/>
              <a:t>개구리탄은</a:t>
            </a:r>
            <a:r>
              <a:rPr lang="ko-KR" altLang="en-US" dirty="0" smtClean="0"/>
              <a:t> 맞으면 폭☆발하며 주변에 </a:t>
            </a:r>
            <a:r>
              <a:rPr lang="ko-KR" altLang="en-US" dirty="0" err="1" smtClean="0"/>
              <a:t>데미지를</a:t>
            </a:r>
            <a:r>
              <a:rPr lang="ko-KR" altLang="en-US" dirty="0" smtClean="0"/>
              <a:t> 입힘</a:t>
            </a:r>
            <a:endParaRPr lang="en-US" altLang="ko-KR" dirty="0" smtClean="0"/>
          </a:p>
          <a:p>
            <a:r>
              <a:rPr lang="ko-KR" altLang="en-US" dirty="0" smtClean="0"/>
              <a:t>봄은 </a:t>
            </a:r>
            <a:r>
              <a:rPr lang="ko-KR" altLang="en-US" dirty="0" err="1" smtClean="0"/>
              <a:t>시전시간이</a:t>
            </a:r>
            <a:r>
              <a:rPr lang="en-US" altLang="ko-KR" dirty="0"/>
              <a:t> </a:t>
            </a:r>
            <a:r>
              <a:rPr lang="ko-KR" altLang="en-US" dirty="0" smtClean="0"/>
              <a:t>긴 대형 폭탄</a:t>
            </a:r>
            <a:r>
              <a:rPr lang="en-US" altLang="ko-KR" dirty="0" smtClean="0"/>
              <a:t>(</a:t>
            </a:r>
            <a:r>
              <a:rPr lang="ko-KR" altLang="en-US" dirty="0" smtClean="0"/>
              <a:t>물론 </a:t>
            </a:r>
            <a:r>
              <a:rPr lang="en-US" altLang="ko-KR" dirty="0" smtClean="0"/>
              <a:t>EX</a:t>
            </a:r>
            <a:r>
              <a:rPr lang="ko-KR" altLang="en-US" dirty="0" smtClean="0"/>
              <a:t>보스는 폭탄 면역이라 의미 </a:t>
            </a:r>
            <a:r>
              <a:rPr lang="en-US" altLang="ko-KR" dirty="0" smtClean="0"/>
              <a:t>X)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05391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플레이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회만 도전</a:t>
            </a:r>
            <a:endParaRPr lang="en-US" altLang="ko-KR" dirty="0" smtClean="0"/>
          </a:p>
          <a:p>
            <a:r>
              <a:rPr lang="ko-KR" altLang="en-US" dirty="0" err="1" smtClean="0"/>
              <a:t>실패시</a:t>
            </a:r>
            <a:r>
              <a:rPr lang="ko-KR" altLang="en-US" dirty="0" smtClean="0"/>
              <a:t> 나머지는 미리 찍어둔 </a:t>
            </a:r>
            <a:r>
              <a:rPr lang="ko-KR" altLang="en-US" dirty="0" err="1" smtClean="0"/>
              <a:t>리플레이로</a:t>
            </a:r>
            <a:r>
              <a:rPr lang="ko-KR" altLang="en-US" dirty="0" smtClean="0"/>
              <a:t> 대체</a:t>
            </a:r>
            <a:endParaRPr lang="en-US" altLang="ko-KR" dirty="0" smtClean="0"/>
          </a:p>
          <a:p>
            <a:r>
              <a:rPr lang="en-US" altLang="ko-KR" dirty="0" smtClean="0"/>
              <a:t>UFO </a:t>
            </a:r>
            <a:r>
              <a:rPr lang="ko-KR" altLang="en-US" dirty="0" smtClean="0"/>
              <a:t>꼬이면 망합니다</a:t>
            </a:r>
            <a:endParaRPr lang="en-US" altLang="ko-KR" dirty="0" smtClean="0"/>
          </a:p>
          <a:p>
            <a:r>
              <a:rPr lang="ko-KR" altLang="en-US" dirty="0" smtClean="0"/>
              <a:t>물론 항상 말하지만 필드나 보스 통상에서 맞는 행위는 실력이 부족하다는 증거이니 이지나 </a:t>
            </a:r>
            <a:r>
              <a:rPr lang="ko-KR" altLang="en-US" dirty="0" err="1" smtClean="0"/>
              <a:t>노말을</a:t>
            </a:r>
            <a:r>
              <a:rPr lang="ko-KR" altLang="en-US" dirty="0" smtClean="0"/>
              <a:t> 추천 드립니다</a:t>
            </a:r>
            <a:r>
              <a:rPr lang="en-US" altLang="ko-KR" dirty="0" smtClean="0"/>
              <a:t>.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32594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중간보스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타타라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코가사</a:t>
            </a:r>
            <a:endParaRPr lang="en-US" altLang="ko-KR" dirty="0" smtClean="0"/>
          </a:p>
          <a:p>
            <a:r>
              <a:rPr lang="ko-KR" altLang="en-US" dirty="0" smtClean="0"/>
              <a:t>우산 </a:t>
            </a:r>
            <a:r>
              <a:rPr lang="ko-KR" altLang="en-US" dirty="0" err="1" smtClean="0"/>
              <a:t>모에화</a:t>
            </a:r>
            <a:r>
              <a:rPr lang="en-US" altLang="ko-KR" dirty="0" smtClean="0"/>
              <a:t>(?)</a:t>
            </a:r>
          </a:p>
          <a:p>
            <a:r>
              <a:rPr lang="ko-KR" altLang="en-US" dirty="0" smtClean="0"/>
              <a:t>우산을 이용한 </a:t>
            </a:r>
            <a:r>
              <a:rPr lang="ko-KR" altLang="en-US" strike="sngStrike" dirty="0" err="1" smtClean="0"/>
              <a:t>ㅈ같은</a:t>
            </a:r>
            <a:r>
              <a:rPr lang="ko-KR" altLang="en-US" dirty="0" smtClean="0"/>
              <a:t> 스펠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공격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사용한다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659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중간보스 패턴</a:t>
            </a:r>
            <a:r>
              <a:rPr lang="en-US" altLang="ko-KR" dirty="0" smtClean="0"/>
              <a:t>(1)	</a:t>
            </a:r>
            <a:endParaRPr lang="ko-KR" altLang="en-US" dirty="0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9796" y="2213494"/>
            <a:ext cx="3612858" cy="4206875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4378" y="2213493"/>
            <a:ext cx="3690082" cy="42068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104472" y="2213493"/>
            <a:ext cx="38789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1</a:t>
            </a:r>
            <a:r>
              <a:rPr lang="ko-KR" altLang="en-US" sz="2400" dirty="0" smtClean="0"/>
              <a:t>스펠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별건 없고 보이는 대로 회피하면 됩니다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같은 패턴이 반복되지만 전 패턴의 </a:t>
            </a:r>
            <a:r>
              <a:rPr lang="ko-KR" altLang="en-US" sz="2400" dirty="0" err="1" smtClean="0"/>
              <a:t>잔탄이</a:t>
            </a:r>
            <a:r>
              <a:rPr lang="ko-KR" altLang="en-US" sz="2400" dirty="0" smtClean="0"/>
              <a:t> 남기 때문에 </a:t>
            </a:r>
            <a:r>
              <a:rPr lang="ko-KR" altLang="en-US" sz="2400" dirty="0" err="1" smtClean="0"/>
              <a:t>잔탄을</a:t>
            </a:r>
            <a:r>
              <a:rPr lang="ko-KR" altLang="en-US" sz="2400" dirty="0" smtClean="0"/>
              <a:t> 피하는 것이 중요합니다 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성공률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약 </a:t>
            </a:r>
            <a:r>
              <a:rPr lang="en-US" altLang="ko-KR" sz="2400" dirty="0" smtClean="0"/>
              <a:t>50%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32421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중간보스 패턴</a:t>
            </a:r>
            <a:r>
              <a:rPr lang="en-US" altLang="ko-KR" dirty="0" smtClean="0"/>
              <a:t>(2)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630780" y="2175808"/>
            <a:ext cx="596766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2</a:t>
            </a:r>
            <a:r>
              <a:rPr lang="ko-KR" altLang="en-US" sz="2400" dirty="0" smtClean="0"/>
              <a:t>스펠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별건 없고 보이는 대로 회피하면 됩니다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탄막은 왼쪽 아래로 이동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중간에서 고속으로 회피하는 것이 좋습니다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성공률 </a:t>
            </a:r>
            <a:r>
              <a:rPr lang="en-US" altLang="ko-KR" sz="2400" dirty="0" smtClean="0"/>
              <a:t>: </a:t>
            </a:r>
            <a:r>
              <a:rPr lang="ko-KR" altLang="en-US" sz="2400" dirty="0" smtClean="0"/>
              <a:t>약 </a:t>
            </a:r>
            <a:r>
              <a:rPr lang="en-US" altLang="ko-KR" sz="2400" dirty="0" smtClean="0"/>
              <a:t>10%(</a:t>
            </a:r>
            <a:r>
              <a:rPr lang="ko-KR" altLang="en-US" sz="2400" dirty="0" smtClean="0"/>
              <a:t>요즘 실력이 죽음</a:t>
            </a:r>
            <a:r>
              <a:rPr lang="en-US" altLang="ko-KR" sz="2400" dirty="0" smtClean="0"/>
              <a:t>)</a:t>
            </a:r>
            <a:endParaRPr lang="ko-KR" altLang="en-US" sz="24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919" y="1934678"/>
            <a:ext cx="4002202" cy="463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78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중간보스 패턴</a:t>
            </a:r>
            <a:r>
              <a:rPr lang="en-US" altLang="ko-KR" dirty="0" smtClean="0"/>
              <a:t>(3)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630780" y="2175808"/>
            <a:ext cx="59676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3</a:t>
            </a:r>
            <a:r>
              <a:rPr lang="ko-KR" altLang="en-US" sz="2400" dirty="0" smtClean="0"/>
              <a:t>스펠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별건 없고 보이는 대로 회피하면 됩니다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우산살 같은 레이저 탄막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돌아가다가 멈추는데 적절하게 돌아가는 방향으로 같이 돌다가 멈출 것 같으면 위치를 잡으면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성공률 </a:t>
            </a:r>
            <a:r>
              <a:rPr lang="en-US" altLang="ko-KR" sz="2400" dirty="0" smtClean="0"/>
              <a:t>: 75%</a:t>
            </a:r>
            <a:endParaRPr lang="ko-KR" altLang="en-US" sz="2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891" y="1983303"/>
            <a:ext cx="4080887" cy="475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48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호주 누에</a:t>
            </a:r>
            <a:endParaRPr lang="en-US" altLang="ko-KR" dirty="0" smtClean="0"/>
          </a:p>
          <a:p>
            <a:r>
              <a:rPr lang="ko-KR" altLang="en-US" dirty="0" smtClean="0"/>
              <a:t>정체불명의 요괴</a:t>
            </a:r>
            <a:r>
              <a:rPr lang="en-US" altLang="ko-KR" dirty="0" smtClean="0"/>
              <a:t>(</a:t>
            </a:r>
            <a:r>
              <a:rPr lang="ko-KR" altLang="en-US" dirty="0" smtClean="0"/>
              <a:t>누에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</a:t>
            </a:r>
            <a:r>
              <a:rPr lang="ko-KR" altLang="en-US" dirty="0" err="1" smtClean="0"/>
              <a:t>모에화</a:t>
            </a:r>
            <a:endParaRPr lang="en-US" altLang="ko-KR" dirty="0" smtClean="0"/>
          </a:p>
          <a:p>
            <a:r>
              <a:rPr lang="en-US" altLang="ko-KR" dirty="0" smtClean="0"/>
              <a:t>UFO</a:t>
            </a:r>
            <a:r>
              <a:rPr lang="ko-KR" altLang="en-US" dirty="0" smtClean="0"/>
              <a:t>을 이용한 </a:t>
            </a:r>
            <a:r>
              <a:rPr lang="ko-KR" altLang="en-US" strike="sngStrike" dirty="0" err="1" smtClean="0"/>
              <a:t>ㅈ같은</a:t>
            </a:r>
            <a:r>
              <a:rPr lang="ko-KR" altLang="en-US" dirty="0" smtClean="0"/>
              <a:t> 스펠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공격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사용한다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3029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(1)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630780" y="2175808"/>
            <a:ext cx="59676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1</a:t>
            </a:r>
            <a:r>
              <a:rPr lang="ko-KR" altLang="en-US" sz="2400" dirty="0" smtClean="0"/>
              <a:t>스펠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별건 없고 보이는 대로 회피하면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긴 탄 피하고 탄막 피하면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구름이 민폐</a:t>
            </a:r>
            <a:r>
              <a:rPr lang="en-US" altLang="ko-KR" sz="2400" dirty="0" smtClean="0"/>
              <a:t>, </a:t>
            </a:r>
            <a:r>
              <a:rPr lang="ko-KR" altLang="en-US" sz="2400" dirty="0" err="1" smtClean="0"/>
              <a:t>잔탄</a:t>
            </a:r>
            <a:r>
              <a:rPr lang="ko-KR" altLang="en-US" sz="2400" dirty="0" smtClean="0"/>
              <a:t> 조심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성공률 </a:t>
            </a:r>
            <a:r>
              <a:rPr lang="en-US" altLang="ko-KR" sz="2400" dirty="0" smtClean="0"/>
              <a:t>50%</a:t>
            </a:r>
            <a:endParaRPr lang="ko-KR" altLang="en-US" sz="2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332" y="1965786"/>
            <a:ext cx="4242434" cy="480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93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(2)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52599" y="2098806"/>
            <a:ext cx="388860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2</a:t>
            </a:r>
            <a:r>
              <a:rPr lang="ko-KR" altLang="en-US" sz="2400" dirty="0" smtClean="0"/>
              <a:t>스펠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별건 없고 보이는 대로 회피하면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빨간 </a:t>
            </a:r>
            <a:r>
              <a:rPr lang="en-US" altLang="ko-KR" sz="2400" dirty="0" smtClean="0"/>
              <a:t>UFO</a:t>
            </a:r>
            <a:r>
              <a:rPr lang="ko-KR" altLang="en-US" sz="2400" dirty="0" smtClean="0"/>
              <a:t>가 </a:t>
            </a:r>
            <a:r>
              <a:rPr lang="ko-KR" altLang="en-US" sz="2400" dirty="0" err="1" smtClean="0"/>
              <a:t>유도탄을</a:t>
            </a:r>
            <a:r>
              <a:rPr lang="ko-KR" altLang="en-US" sz="2400" dirty="0" smtClean="0"/>
              <a:t> 소환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UFO</a:t>
            </a:r>
            <a:r>
              <a:rPr lang="ko-KR" altLang="en-US" sz="2400" dirty="0" smtClean="0"/>
              <a:t>를 부수면 수월해진다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/>
              <a:t>덕왕의</a:t>
            </a:r>
            <a:r>
              <a:rPr lang="ko-KR" altLang="en-US" sz="2400" dirty="0"/>
              <a:t> 성공률 </a:t>
            </a:r>
            <a:r>
              <a:rPr lang="en-US" altLang="ko-KR" sz="2400" dirty="0"/>
              <a:t>9</a:t>
            </a:r>
            <a:r>
              <a:rPr lang="en-US" altLang="ko-KR" sz="2400" dirty="0" smtClean="0"/>
              <a:t>0%</a:t>
            </a:r>
            <a:endParaRPr lang="ko-KR" alt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24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269" y="1984058"/>
            <a:ext cx="4075598" cy="475653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3244" y="2054342"/>
            <a:ext cx="4128966" cy="468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08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(3)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52599" y="2098806"/>
            <a:ext cx="38886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3</a:t>
            </a:r>
            <a:r>
              <a:rPr lang="ko-KR" altLang="en-US" sz="2400" dirty="0" smtClean="0"/>
              <a:t>스펠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별건 없고 보이는 대로 회피하면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구불이</a:t>
            </a:r>
            <a:r>
              <a:rPr lang="ko-KR" altLang="en-US" sz="2400" dirty="0" smtClean="0"/>
              <a:t> 탄막이 떨어지는 위치가 교차되는 것만 알면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/>
              <a:t>덕왕의</a:t>
            </a:r>
            <a:r>
              <a:rPr lang="ko-KR" altLang="en-US" sz="2400" dirty="0"/>
              <a:t> 성공률 </a:t>
            </a:r>
            <a:r>
              <a:rPr lang="en-US" altLang="ko-KR" sz="2400" dirty="0" smtClean="0"/>
              <a:t>90%</a:t>
            </a:r>
            <a:endParaRPr lang="ko-KR" alt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240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749" y="1982805"/>
            <a:ext cx="3979111" cy="463742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43" y="1982805"/>
            <a:ext cx="3996595" cy="4637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27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(4)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63917" y="2098806"/>
            <a:ext cx="5977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4</a:t>
            </a:r>
            <a:r>
              <a:rPr lang="ko-KR" altLang="en-US" sz="2400" dirty="0" smtClean="0"/>
              <a:t>스펠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/>
              <a:t>별건 없고 보이는 대로 회피하면 됩니다</a:t>
            </a:r>
            <a:r>
              <a:rPr lang="en-US" altLang="ko-KR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파란 </a:t>
            </a:r>
            <a:r>
              <a:rPr lang="en-US" altLang="ko-KR" sz="2400" dirty="0"/>
              <a:t>UFO</a:t>
            </a:r>
            <a:r>
              <a:rPr lang="ko-KR" altLang="en-US" sz="2400" dirty="0"/>
              <a:t>가 </a:t>
            </a:r>
            <a:r>
              <a:rPr lang="ko-KR" altLang="en-US" sz="2400" dirty="0" smtClean="0"/>
              <a:t>긴 탄을 </a:t>
            </a:r>
            <a:r>
              <a:rPr lang="ko-KR" altLang="en-US" sz="2400" dirty="0"/>
              <a:t>소환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UFO</a:t>
            </a:r>
            <a:r>
              <a:rPr lang="ko-KR" altLang="en-US" sz="2400" dirty="0"/>
              <a:t>를 부수면 수월해진다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</a:t>
            </a:r>
            <a:r>
              <a:rPr lang="ko-KR" altLang="en-US" sz="2400" dirty="0"/>
              <a:t>성공률 </a:t>
            </a:r>
            <a:r>
              <a:rPr lang="en-US" altLang="ko-KR" sz="2400" dirty="0"/>
              <a:t>90%</a:t>
            </a:r>
            <a:endParaRPr lang="ko-KR" alt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24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919" y="1971634"/>
            <a:ext cx="4037096" cy="470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79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(5)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81473" y="2098806"/>
            <a:ext cx="385973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5</a:t>
            </a:r>
            <a:r>
              <a:rPr lang="ko-KR" altLang="en-US" sz="2400" dirty="0" smtClean="0"/>
              <a:t>스펠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/>
              <a:t>별건 없고 보이는 대로 회피하면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긴 탄이 작은 원탄으로 분리되어 돌아감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납작한 네모를 그리듯이 돌면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성공률 </a:t>
            </a:r>
            <a:r>
              <a:rPr lang="en-US" altLang="ko-KR" sz="2400" dirty="0" smtClean="0"/>
              <a:t>75%</a:t>
            </a:r>
            <a:endParaRPr lang="en-US" altLang="ko-KR" sz="2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47" y="2002055"/>
            <a:ext cx="3977704" cy="464228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7245" y="1996446"/>
            <a:ext cx="3975993" cy="4626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9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(6)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63917" y="2098806"/>
            <a:ext cx="5977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6</a:t>
            </a:r>
            <a:r>
              <a:rPr lang="ko-KR" altLang="en-US" sz="2400" dirty="0" smtClean="0"/>
              <a:t>스펠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/>
              <a:t>별건 없고 보이는 대로 회피하면 됩니다</a:t>
            </a:r>
            <a:r>
              <a:rPr lang="en-US" altLang="ko-KR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녹색 </a:t>
            </a:r>
            <a:r>
              <a:rPr lang="en-US" altLang="ko-KR" sz="2400" dirty="0" smtClean="0"/>
              <a:t>UFO</a:t>
            </a:r>
            <a:r>
              <a:rPr lang="ko-KR" altLang="en-US" sz="2400" dirty="0" smtClean="0"/>
              <a:t>의 레이저와 탄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UFO</a:t>
            </a:r>
            <a:r>
              <a:rPr lang="ko-KR" altLang="en-US" sz="2400" dirty="0"/>
              <a:t>를 부수면 수월해진다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</a:t>
            </a:r>
            <a:r>
              <a:rPr lang="ko-KR" altLang="en-US" sz="2400" dirty="0"/>
              <a:t>성공률 </a:t>
            </a:r>
            <a:r>
              <a:rPr lang="en-US" altLang="ko-KR" sz="2400" dirty="0" smtClean="0"/>
              <a:t>60%</a:t>
            </a:r>
            <a:endParaRPr lang="ko-KR" alt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2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169" y="1953928"/>
            <a:ext cx="4010695" cy="4680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72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(7)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573029" y="2108431"/>
            <a:ext cx="5977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7</a:t>
            </a:r>
            <a:r>
              <a:rPr lang="ko-KR" altLang="en-US" sz="2400" dirty="0" smtClean="0"/>
              <a:t>스펠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/>
              <a:t>별건 없고 보이는 대로 회피하면 됩니다</a:t>
            </a:r>
            <a:r>
              <a:rPr lang="en-US" altLang="ko-KR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보스가 따라오면서 원래 지점에 탄막 소환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보스를 지그재그로 잘 유도하는 것이 중요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/>
              <a:t>덕왕의</a:t>
            </a:r>
            <a:r>
              <a:rPr lang="ko-KR" altLang="en-US" sz="2400" dirty="0"/>
              <a:t> 성공률 </a:t>
            </a:r>
            <a:r>
              <a:rPr lang="en-US" altLang="ko-KR" sz="2400" dirty="0" smtClean="0"/>
              <a:t>30</a:t>
            </a:r>
            <a:r>
              <a:rPr lang="en-US" altLang="ko-KR" sz="2400" dirty="0"/>
              <a:t>%</a:t>
            </a:r>
            <a:endParaRPr lang="ko-KR" alt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24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549" y="1958328"/>
            <a:ext cx="4109335" cy="479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28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(8)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63917" y="2098806"/>
            <a:ext cx="5977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8</a:t>
            </a:r>
            <a:r>
              <a:rPr lang="ko-KR" altLang="en-US" sz="2400" dirty="0" smtClean="0"/>
              <a:t>스펠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/>
              <a:t>별건 없고 보이는 대로 회피하면 됩니다</a:t>
            </a:r>
            <a:r>
              <a:rPr lang="en-US" altLang="ko-KR" sz="24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무지개색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UFO</a:t>
            </a:r>
            <a:r>
              <a:rPr lang="ko-KR" altLang="en-US" sz="2400" dirty="0" smtClean="0"/>
              <a:t>의 탄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UFO</a:t>
            </a:r>
            <a:r>
              <a:rPr lang="ko-KR" altLang="en-US" sz="2400" dirty="0"/>
              <a:t>를 부수면 수월해진다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</a:t>
            </a:r>
            <a:r>
              <a:rPr lang="ko-KR" altLang="en-US" sz="2400" dirty="0"/>
              <a:t>성공률 </a:t>
            </a:r>
            <a:r>
              <a:rPr lang="en-US" altLang="ko-KR" sz="2400" dirty="0"/>
              <a:t>2</a:t>
            </a:r>
            <a:r>
              <a:rPr lang="en-US" altLang="ko-KR" sz="2400" dirty="0" smtClean="0"/>
              <a:t>0%</a:t>
            </a:r>
            <a:endParaRPr lang="ko-KR" alt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2400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870" y="2058075"/>
            <a:ext cx="4066724" cy="469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35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(9)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81473" y="2098806"/>
            <a:ext cx="385973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/>
              <a:t>9</a:t>
            </a:r>
            <a:r>
              <a:rPr lang="ko-KR" altLang="en-US" sz="2400" dirty="0" smtClean="0"/>
              <a:t>스펠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/>
              <a:t>별건 없고 보이는 대로 회피하면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버티기 스펠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좌우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위아래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사방에서 조여오지만 교차한다는 것만 기억하면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계단 식으로 이동하는 것이 핵심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성공률 </a:t>
            </a:r>
            <a:r>
              <a:rPr lang="en-US" altLang="ko-KR" sz="2400" dirty="0" smtClean="0"/>
              <a:t>40%</a:t>
            </a:r>
            <a:endParaRPr lang="en-US" altLang="ko-KR" sz="24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20" y="1956160"/>
            <a:ext cx="4075597" cy="473650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6457" y="1956160"/>
            <a:ext cx="4072696" cy="473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3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최종보스 패턴</a:t>
            </a:r>
            <a:r>
              <a:rPr lang="en-US" altLang="ko-KR" dirty="0" smtClean="0"/>
              <a:t>(10)	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81473" y="2098806"/>
            <a:ext cx="38597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마지막 스펠</a:t>
            </a:r>
            <a:endParaRPr lang="en-US" altLang="ko-KR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/>
              <a:t>별건 없고 보이는 대로 회피하면 됩니다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smtClean="0"/>
              <a:t>정말로</a:t>
            </a:r>
            <a:r>
              <a:rPr lang="en-US" altLang="ko-KR" sz="24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400" dirty="0" smtClean="0"/>
              <a:t>4</a:t>
            </a:r>
            <a:r>
              <a:rPr lang="ko-KR" altLang="en-US" sz="2400" dirty="0" smtClean="0"/>
              <a:t>개의 </a:t>
            </a:r>
            <a:r>
              <a:rPr lang="ko-KR" altLang="en-US" sz="2400" dirty="0" err="1" smtClean="0"/>
              <a:t>소패턴</a:t>
            </a:r>
            <a:r>
              <a:rPr lang="ko-KR" altLang="en-US" sz="2400" dirty="0" smtClean="0"/>
              <a:t> 존재</a:t>
            </a:r>
            <a:endParaRPr lang="en-US" altLang="ko-KR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dirty="0" err="1" smtClean="0"/>
              <a:t>덕왕의</a:t>
            </a:r>
            <a:r>
              <a:rPr lang="ko-KR" altLang="en-US" sz="2400" dirty="0" smtClean="0"/>
              <a:t> 성공률 </a:t>
            </a:r>
            <a:r>
              <a:rPr lang="en-US" altLang="ko-KR" sz="2400" dirty="0" smtClean="0"/>
              <a:t>50%</a:t>
            </a:r>
            <a:endParaRPr lang="en-US" altLang="ko-KR" sz="24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21" y="1969344"/>
            <a:ext cx="4043520" cy="470096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3533" y="1969343"/>
            <a:ext cx="4057673" cy="470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40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/>
              <a:t>별건 없고 보이는 대로 회피하면 됩니다</a:t>
            </a:r>
            <a:r>
              <a:rPr lang="en-US" altLang="ko-KR" sz="20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/>
              <a:t>처음부터 어려운 걸 하려고 하지 말고 이지 하세요 이지 이지도 충분히 어려워요</a:t>
            </a:r>
            <a:endParaRPr lang="en-US" altLang="ko-KR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/>
              <a:t>사실 동방보다는 </a:t>
            </a:r>
            <a:r>
              <a:rPr lang="ko-KR" altLang="en-US" sz="2000" dirty="0" err="1" smtClean="0"/>
              <a:t>미쿠가</a:t>
            </a:r>
            <a:r>
              <a:rPr lang="ko-KR" altLang="en-US" sz="2000" dirty="0" smtClean="0"/>
              <a:t> 더 좋아요</a:t>
            </a:r>
            <a:endParaRPr lang="en-US" altLang="ko-KR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/>
              <a:t>동방 많이 사랑해 주세요</a:t>
            </a:r>
            <a:endParaRPr lang="en-US" altLang="ko-KR" sz="2000" dirty="0" smtClean="0"/>
          </a:p>
          <a:p>
            <a:r>
              <a:rPr lang="en-US" altLang="ko-KR" sz="2000" dirty="0"/>
              <a:t>8</a:t>
            </a:r>
            <a:r>
              <a:rPr lang="ko-KR" altLang="en-US" sz="2000" dirty="0"/>
              <a:t>월 </a:t>
            </a:r>
            <a:r>
              <a:rPr lang="en-US" altLang="ko-KR" sz="2000" dirty="0"/>
              <a:t>31</a:t>
            </a:r>
            <a:r>
              <a:rPr lang="ko-KR" altLang="en-US" sz="2000" dirty="0"/>
              <a:t>일에 도쿄 가서 </a:t>
            </a:r>
            <a:r>
              <a:rPr lang="ko-KR" altLang="en-US" sz="2000" dirty="0" err="1"/>
              <a:t>미쿠</a:t>
            </a:r>
            <a:r>
              <a:rPr lang="ko-KR" altLang="en-US" sz="2000" dirty="0"/>
              <a:t> </a:t>
            </a:r>
            <a:r>
              <a:rPr lang="en-US" altLang="ko-KR" sz="2000" dirty="0"/>
              <a:t>10</a:t>
            </a:r>
            <a:r>
              <a:rPr lang="ko-KR" altLang="en-US" sz="2000" dirty="0"/>
              <a:t>주년 콘서트 같이 보러 </a:t>
            </a:r>
            <a:r>
              <a:rPr lang="ko-KR" altLang="en-US" sz="2000" dirty="0" err="1"/>
              <a:t>가실분</a:t>
            </a:r>
            <a:r>
              <a:rPr lang="ko-KR" altLang="en-US" sz="2000" dirty="0"/>
              <a:t> 구해요</a:t>
            </a:r>
            <a:endParaRPr lang="en-US" altLang="ko-KR" sz="2000" dirty="0"/>
          </a:p>
          <a:p>
            <a:r>
              <a:rPr lang="ko-KR" altLang="en-US" sz="2000" dirty="0" err="1" smtClean="0"/>
              <a:t>요시먹고싶다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48008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dirty="0" smtClean="0"/>
              <a:t>고맙습니다</a:t>
            </a:r>
            <a:endParaRPr lang="en-US" altLang="ko-KR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smtClean="0"/>
              <a:t>Q&amp;A?</a:t>
            </a:r>
            <a:endParaRPr lang="en-US" altLang="ko-KR" sz="2000" dirty="0"/>
          </a:p>
        </p:txBody>
      </p:sp>
    </p:spTree>
    <p:extLst>
      <p:ext uri="{BB962C8B-B14F-4D97-AF65-F5344CB8AC3E}">
        <p14:creationId xmlns:p14="http://schemas.microsoft.com/office/powerpoint/2010/main" val="141518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줄무늬">
  <a:themeElements>
    <a:clrScheme name="줄무늬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줄무늬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줄무늬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TM03090430[[fn=밴드]]</Template>
  <TotalTime>116</TotalTime>
  <Words>729</Words>
  <Application>Microsoft Office PowerPoint</Application>
  <PresentationFormat>와이드스크린</PresentationFormat>
  <Paragraphs>139</Paragraphs>
  <Slides>25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0" baseType="lpstr">
      <vt:lpstr>맑은 고딕</vt:lpstr>
      <vt:lpstr>Arial</vt:lpstr>
      <vt:lpstr>Corbel</vt:lpstr>
      <vt:lpstr>Wingdings</vt:lpstr>
      <vt:lpstr>줄무늬</vt:lpstr>
      <vt:lpstr>동방 탄막의 이해 2</vt:lpstr>
      <vt:lpstr>발표자 소개</vt:lpstr>
      <vt:lpstr>개요</vt:lpstr>
      <vt:lpstr>탄막슈팅게임</vt:lpstr>
      <vt:lpstr>동방 프로젝트</vt:lpstr>
      <vt:lpstr>동방성련선</vt:lpstr>
      <vt:lpstr>난이도 및 기체</vt:lpstr>
      <vt:lpstr>플레이</vt:lpstr>
      <vt:lpstr>중간보스</vt:lpstr>
      <vt:lpstr>중간보스 패턴(1) </vt:lpstr>
      <vt:lpstr>중간보스 패턴(2) </vt:lpstr>
      <vt:lpstr>중간보스 패턴(3) </vt:lpstr>
      <vt:lpstr>최종보스</vt:lpstr>
      <vt:lpstr>최종보스 패턴(1) </vt:lpstr>
      <vt:lpstr>최종보스 패턴(2) </vt:lpstr>
      <vt:lpstr>최종보스 패턴(3) </vt:lpstr>
      <vt:lpstr>최종보스 패턴(4) </vt:lpstr>
      <vt:lpstr>최종보스 패턴(5) </vt:lpstr>
      <vt:lpstr>최종보스 패턴(6) </vt:lpstr>
      <vt:lpstr>최종보스 패턴(7) </vt:lpstr>
      <vt:lpstr>최종보스 패턴(8) </vt:lpstr>
      <vt:lpstr>최종보스 패턴(9) </vt:lpstr>
      <vt:lpstr>최종보스 패턴(10) </vt:lpstr>
      <vt:lpstr>결론</vt:lpstr>
      <vt:lpstr>감사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동방 탄막의 이해 2</dc:title>
  <dc:creator>user</dc:creator>
  <cp:lastModifiedBy>user</cp:lastModifiedBy>
  <cp:revision>13</cp:revision>
  <dcterms:created xsi:type="dcterms:W3CDTF">2017-01-20T17:56:15Z</dcterms:created>
  <dcterms:modified xsi:type="dcterms:W3CDTF">2017-01-20T19:53:14Z</dcterms:modified>
</cp:coreProperties>
</file>