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6"/>
  </p:notesMasterIdLst>
  <p:sldIdLst>
    <p:sldId id="256" r:id="rId2"/>
    <p:sldId id="259" r:id="rId3"/>
    <p:sldId id="260" r:id="rId4"/>
    <p:sldId id="258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8" r:id="rId21"/>
    <p:sldId id="276" r:id="rId22"/>
    <p:sldId id="277" r:id="rId23"/>
    <p:sldId id="279" r:id="rId24"/>
    <p:sldId id="280" r:id="rId25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38151-F509-4017-993E-452A21794C9D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9661B7-7941-4B04-9A19-6084D7275BD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7814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5400" b="1" cap="none" baseline="0">
                <a:effectLst/>
                <a:latin typeface="서울남산체 M" panose="02020603020101020101" pitchFamily="18" charset="-127"/>
                <a:ea typeface="서울남산체 M" panose="02020603020101020101" pitchFamily="18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800" b="1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491730" y="6172200"/>
            <a:ext cx="2012882" cy="365125"/>
          </a:xfrm>
        </p:spPr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45522" y="5578475"/>
            <a:ext cx="1459924" cy="669925"/>
          </a:xfrm>
        </p:spPr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81093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428357"/>
            <a:ext cx="10777984" cy="1196314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1" y="1777285"/>
            <a:ext cx="10777985" cy="4237149"/>
          </a:xfrm>
        </p:spPr>
        <p:txBody>
          <a:bodyPr anchor="t" anchorCtr="0">
            <a:normAutofit/>
          </a:bodyPr>
          <a:lstStyle>
            <a:lvl1pPr marL="285750" indent="-285750">
              <a:buClrTx/>
              <a:buFont typeface="Wingdings" panose="05000000000000000000" pitchFamily="2" charset="2"/>
              <a:buChar char="§"/>
              <a:defRPr sz="3200">
                <a:solidFill>
                  <a:schemeClr val="bg1"/>
                </a:solidFill>
              </a:defRPr>
            </a:lvl1pPr>
            <a:lvl2pPr marL="742950" indent="-285750">
              <a:buClrTx/>
              <a:buFont typeface="Wingdings" panose="05000000000000000000" pitchFamily="2" charset="2"/>
              <a:buChar char="§"/>
              <a:defRPr sz="2800">
                <a:solidFill>
                  <a:schemeClr val="bg1"/>
                </a:solidFill>
              </a:defRPr>
            </a:lvl2pPr>
            <a:lvl3pPr marL="1200150" indent="-285750">
              <a:buClrTx/>
              <a:buFont typeface="Wingdings" panose="05000000000000000000" pitchFamily="2" charset="2"/>
              <a:buChar char="§"/>
              <a:defRPr sz="2400">
                <a:solidFill>
                  <a:schemeClr val="bg1"/>
                </a:solidFill>
              </a:defRPr>
            </a:lvl3pPr>
            <a:lvl4pPr marL="1543050" indent="-171450">
              <a:buClrTx/>
              <a:buFont typeface="Wingdings" panose="05000000000000000000" pitchFamily="2" charset="2"/>
              <a:buChar char="§"/>
              <a:defRPr sz="2000">
                <a:solidFill>
                  <a:schemeClr val="bg1"/>
                </a:solidFill>
              </a:defRPr>
            </a:lvl4pPr>
            <a:lvl5pPr marL="2000250" indent="-171450">
              <a:buClrTx/>
              <a:buFont typeface="Wingdings" panose="05000000000000000000" pitchFamily="2" charset="2"/>
              <a:buChar char="§"/>
              <a:defRPr sz="2000">
                <a:solidFill>
                  <a:schemeClr val="bg1"/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16924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008180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321734"/>
            <a:ext cx="8534400" cy="150706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2192867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70033" y="2192868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7015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25153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81275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207540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65381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1183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파노라마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14316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31567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964404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1232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15956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ko-KR" altLang="en-US" smtClean="0"/>
              <a:t>마스터 텍스트 스타일 편집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911492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84617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3719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2569" y="324114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2196306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FD5FBAC-2753-45D9-AE78-D660962CD0D5}" type="datetimeFigureOut">
              <a:rPr lang="ko-KR" altLang="en-US" smtClean="0"/>
              <a:t>2017-05-20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685EE5D-361B-4CE4-B3A6-5C3A6858C85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64468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1" hangingPunct="1">
        <a:spcBef>
          <a:spcPct val="0"/>
        </a:spcBef>
        <a:buNone/>
        <a:defRPr sz="3600" kern="1200" cap="none" baseline="0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err="1" smtClean="0"/>
              <a:t>졸업시뮬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포스트모템</a:t>
            </a:r>
            <a:r>
              <a:rPr lang="ko-KR" altLang="en-US" dirty="0" smtClean="0"/>
              <a:t> </a:t>
            </a:r>
            <a:r>
              <a:rPr lang="en-US" altLang="ko-KR" sz="2400" dirty="0" smtClean="0"/>
              <a:t>preview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14 </a:t>
            </a:r>
            <a:r>
              <a:rPr lang="ko-KR" altLang="en-US" dirty="0" smtClean="0"/>
              <a:t>신동진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0966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14</a:t>
            </a:r>
            <a:r>
              <a:rPr lang="ko-KR" altLang="en-US" dirty="0" smtClean="0"/>
              <a:t>년 여름 </a:t>
            </a:r>
            <a:r>
              <a:rPr lang="ko-KR" altLang="en-US" dirty="0" err="1" smtClean="0"/>
              <a:t>유피넬</a:t>
            </a:r>
            <a:r>
              <a:rPr lang="ko-KR" altLang="en-US" dirty="0" smtClean="0"/>
              <a:t> 가입</a:t>
            </a:r>
            <a:endParaRPr lang="en-US" altLang="ko-KR" dirty="0" smtClean="0"/>
          </a:p>
          <a:p>
            <a:r>
              <a:rPr lang="en-US" altLang="ko-KR" dirty="0" smtClean="0"/>
              <a:t>14</a:t>
            </a:r>
            <a:r>
              <a:rPr lang="ko-KR" altLang="en-US" dirty="0" smtClean="0"/>
              <a:t>년 가을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차 승격 도전</a:t>
            </a:r>
            <a:endParaRPr lang="en-US" altLang="ko-KR" dirty="0" smtClean="0"/>
          </a:p>
          <a:p>
            <a:r>
              <a:rPr lang="en-US" altLang="ko-KR" dirty="0" smtClean="0"/>
              <a:t>15</a:t>
            </a:r>
            <a:r>
              <a:rPr lang="ko-KR" altLang="en-US" dirty="0" smtClean="0"/>
              <a:t>년 겨울 </a:t>
            </a:r>
            <a:r>
              <a:rPr lang="en-US" altLang="ko-KR" dirty="0" smtClean="0"/>
              <a:t>2</a:t>
            </a:r>
            <a:r>
              <a:rPr lang="ko-KR" altLang="en-US" dirty="0" smtClean="0"/>
              <a:t>차 승격 도전</a:t>
            </a:r>
            <a:endParaRPr lang="en-US" altLang="ko-KR" dirty="0" smtClean="0"/>
          </a:p>
          <a:p>
            <a:r>
              <a:rPr lang="en-US" altLang="ko-KR" dirty="0" smtClean="0"/>
              <a:t>15</a:t>
            </a:r>
            <a:r>
              <a:rPr lang="ko-KR" altLang="en-US" dirty="0" smtClean="0"/>
              <a:t>년 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차 승격 도전</a:t>
            </a:r>
            <a:endParaRPr lang="en-US" altLang="ko-KR" dirty="0" smtClean="0"/>
          </a:p>
          <a:p>
            <a:r>
              <a:rPr lang="en-US" altLang="ko-KR" dirty="0" smtClean="0"/>
              <a:t>15</a:t>
            </a:r>
            <a:r>
              <a:rPr lang="ko-KR" altLang="en-US" dirty="0" smtClean="0"/>
              <a:t>년 겨울 </a:t>
            </a:r>
            <a:r>
              <a:rPr lang="en-US" altLang="ko-KR" dirty="0" smtClean="0"/>
              <a:t>4</a:t>
            </a:r>
            <a:r>
              <a:rPr lang="ko-KR" altLang="en-US" dirty="0" smtClean="0"/>
              <a:t>차 승격 성공</a:t>
            </a:r>
            <a:endParaRPr lang="en-US" altLang="ko-KR" dirty="0" smtClean="0"/>
          </a:p>
          <a:p>
            <a:r>
              <a:rPr lang="en-US" altLang="ko-KR" dirty="0" smtClean="0"/>
              <a:t>16</a:t>
            </a:r>
            <a:r>
              <a:rPr lang="ko-KR" altLang="en-US" dirty="0" smtClean="0"/>
              <a:t>년 가을 </a:t>
            </a:r>
            <a:r>
              <a:rPr lang="en-US" altLang="ko-KR" dirty="0" smtClean="0"/>
              <a:t>OB </a:t>
            </a:r>
            <a:r>
              <a:rPr lang="ko-KR" altLang="en-US" dirty="0" smtClean="0"/>
              <a:t>전환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940127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발표자 소개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dirty="0" smtClean="0"/>
              <a:t>28, 30, 31</a:t>
            </a:r>
            <a:r>
              <a:rPr lang="en-US" altLang="ko-KR" dirty="0"/>
              <a:t>x</a:t>
            </a:r>
            <a:r>
              <a:rPr lang="en-US" altLang="ko-KR" dirty="0" smtClean="0"/>
              <a:t>2, 32, 33, 34, 35x2, 36, 37</a:t>
            </a:r>
            <a:r>
              <a:rPr lang="ko-KR" altLang="en-US" dirty="0" smtClean="0"/>
              <a:t>차 워크샵 발표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/>
              <a:t>15</a:t>
            </a:r>
            <a:r>
              <a:rPr lang="ko-KR" altLang="en-US" dirty="0"/>
              <a:t>년 여름 </a:t>
            </a:r>
            <a:r>
              <a:rPr lang="ko-KR" altLang="en-US" dirty="0" err="1"/>
              <a:t>한글마녀</a:t>
            </a:r>
            <a:r>
              <a:rPr lang="en-US" altLang="ko-KR" dirty="0"/>
              <a:t>(</a:t>
            </a:r>
            <a:r>
              <a:rPr lang="ko-KR" altLang="en-US" dirty="0"/>
              <a:t>넥슨</a:t>
            </a:r>
            <a:r>
              <a:rPr lang="en-US" altLang="ko-KR" dirty="0"/>
              <a:t>) </a:t>
            </a:r>
            <a:r>
              <a:rPr lang="ko-KR" altLang="en-US" dirty="0"/>
              <a:t>서브 프로그래머</a:t>
            </a:r>
            <a:endParaRPr lang="en-US" altLang="ko-KR" dirty="0"/>
          </a:p>
          <a:p>
            <a:r>
              <a:rPr lang="en-US" altLang="ko-KR" dirty="0"/>
              <a:t>15</a:t>
            </a:r>
            <a:r>
              <a:rPr lang="ko-KR" altLang="en-US" dirty="0"/>
              <a:t>년 겨울 </a:t>
            </a:r>
            <a:r>
              <a:rPr lang="ko-KR" altLang="en-US" dirty="0" err="1"/>
              <a:t>거울아거울아</a:t>
            </a:r>
            <a:r>
              <a:rPr lang="en-US" altLang="ko-KR" dirty="0"/>
              <a:t>(</a:t>
            </a:r>
            <a:r>
              <a:rPr lang="ko-KR" altLang="en-US" dirty="0"/>
              <a:t>라인</a:t>
            </a:r>
            <a:r>
              <a:rPr lang="en-US" altLang="ko-KR" dirty="0"/>
              <a:t>) </a:t>
            </a:r>
            <a:r>
              <a:rPr lang="ko-KR" altLang="en-US" dirty="0"/>
              <a:t>메인 프로그래머</a:t>
            </a:r>
          </a:p>
          <a:p>
            <a:r>
              <a:rPr lang="en-US" altLang="ko-KR" dirty="0" smtClean="0"/>
              <a:t>16</a:t>
            </a:r>
            <a:r>
              <a:rPr lang="ko-KR" altLang="en-US" dirty="0" smtClean="0"/>
              <a:t>년 겨울</a:t>
            </a:r>
            <a:r>
              <a:rPr lang="en-US" altLang="ko-KR" dirty="0" smtClean="0"/>
              <a:t>~</a:t>
            </a:r>
            <a:r>
              <a:rPr lang="ko-KR" altLang="en-US" dirty="0" smtClean="0"/>
              <a:t>현재 </a:t>
            </a:r>
            <a:r>
              <a:rPr lang="ko-KR" altLang="en-US" dirty="0" err="1" smtClean="0"/>
              <a:t>졸업시뮬</a:t>
            </a:r>
            <a:r>
              <a:rPr lang="ko-KR" altLang="en-US" dirty="0" smtClean="0"/>
              <a:t> </a:t>
            </a:r>
            <a:r>
              <a:rPr lang="en-US" altLang="ko-KR" dirty="0" smtClean="0"/>
              <a:t>PM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34730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Postmortem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/>
              <a:t>[</a:t>
            </a:r>
            <a:r>
              <a:rPr lang="ko-KR" altLang="en-US" dirty="0"/>
              <a:t>형용사</a:t>
            </a:r>
            <a:r>
              <a:rPr lang="en-US" altLang="ko-KR" dirty="0"/>
              <a:t>] </a:t>
            </a:r>
            <a:r>
              <a:rPr lang="ko-KR" altLang="en-US" dirty="0"/>
              <a:t>사후</a:t>
            </a:r>
            <a:r>
              <a:rPr lang="en-US" altLang="ko-KR" dirty="0"/>
              <a:t>(</a:t>
            </a:r>
            <a:r>
              <a:rPr lang="ko-KR" altLang="en-US" dirty="0"/>
              <a:t>死後</a:t>
            </a:r>
            <a:r>
              <a:rPr lang="en-US" altLang="ko-KR" dirty="0"/>
              <a:t>)</a:t>
            </a:r>
            <a:r>
              <a:rPr lang="ko-KR" altLang="en-US" dirty="0"/>
              <a:t>의</a:t>
            </a:r>
            <a:r>
              <a:rPr lang="en-US" altLang="ko-KR" dirty="0"/>
              <a:t>, </a:t>
            </a:r>
            <a:r>
              <a:rPr lang="ko-KR" altLang="en-US" dirty="0"/>
              <a:t>죽은 뒤의</a:t>
            </a:r>
            <a:r>
              <a:rPr lang="en-US" altLang="ko-KR" dirty="0"/>
              <a:t>; </a:t>
            </a:r>
            <a:r>
              <a:rPr lang="ko-KR" altLang="en-US" dirty="0"/>
              <a:t>검시</a:t>
            </a:r>
            <a:r>
              <a:rPr lang="en-US" altLang="ko-KR" dirty="0"/>
              <a:t>(</a:t>
            </a:r>
            <a:r>
              <a:rPr lang="ko-KR" altLang="en-US" dirty="0"/>
              <a:t>용</a:t>
            </a:r>
            <a:r>
              <a:rPr lang="en-US" altLang="ko-KR" dirty="0"/>
              <a:t>)</a:t>
            </a:r>
            <a:r>
              <a:rPr lang="ko-KR" altLang="en-US" dirty="0"/>
              <a:t>의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프로젝트 종료 후 개발과정을 돌아보며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잘한 </a:t>
            </a:r>
            <a:r>
              <a:rPr lang="ko-KR" altLang="en-US" dirty="0"/>
              <a:t>점</a:t>
            </a:r>
            <a:r>
              <a:rPr lang="ko-KR" altLang="en-US" dirty="0" smtClean="0"/>
              <a:t> 못한 점 정리 해보기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언젠가부터 전통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0844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16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1</a:t>
            </a:r>
            <a:r>
              <a:rPr lang="ko-KR" altLang="en-US" dirty="0" smtClean="0"/>
              <a:t>학기 휴학</a:t>
            </a:r>
            <a:endParaRPr lang="en-US" altLang="ko-KR" dirty="0" smtClean="0"/>
          </a:p>
          <a:p>
            <a:r>
              <a:rPr lang="ko-KR" altLang="en-US" dirty="0" smtClean="0"/>
              <a:t>했으나 </a:t>
            </a:r>
            <a:r>
              <a:rPr lang="en-US" altLang="ko-KR" dirty="0" smtClean="0"/>
              <a:t>HCI </a:t>
            </a:r>
            <a:r>
              <a:rPr lang="ko-KR" altLang="en-US" dirty="0" smtClean="0"/>
              <a:t>프로젝트로 </a:t>
            </a:r>
            <a:r>
              <a:rPr lang="ko-KR" altLang="en-US" dirty="0" err="1" smtClean="0"/>
              <a:t>졸업시뮬</a:t>
            </a:r>
            <a:r>
              <a:rPr lang="ko-KR" altLang="en-US" dirty="0" smtClean="0"/>
              <a:t> </a:t>
            </a:r>
            <a:r>
              <a:rPr lang="en-US" altLang="ko-KR" dirty="0" smtClean="0"/>
              <a:t>1.0 </a:t>
            </a:r>
            <a:r>
              <a:rPr lang="ko-KR" altLang="en-US" dirty="0" smtClean="0"/>
              <a:t>개발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기존 </a:t>
            </a:r>
            <a:r>
              <a:rPr lang="ko-KR" altLang="en-US" dirty="0" err="1" smtClean="0"/>
              <a:t>마이스누</a:t>
            </a:r>
            <a:r>
              <a:rPr lang="ko-KR" altLang="en-US" dirty="0" smtClean="0"/>
              <a:t> </a:t>
            </a:r>
            <a:r>
              <a:rPr lang="ko-KR" altLang="en-US" dirty="0" err="1" smtClean="0"/>
              <a:t>졸업시뮬을</a:t>
            </a:r>
            <a:r>
              <a:rPr lang="ko-KR" altLang="en-US" dirty="0" smtClean="0"/>
              <a:t> 대체할만한 서비스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545093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2791" y="230237"/>
            <a:ext cx="10772527" cy="5779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24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발단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완성은 해서 </a:t>
            </a:r>
            <a:r>
              <a:rPr lang="ko-KR" altLang="en-US" dirty="0" err="1" smtClean="0"/>
              <a:t>컴공</a:t>
            </a:r>
            <a:r>
              <a:rPr lang="ko-KR" altLang="en-US" dirty="0" smtClean="0"/>
              <a:t> </a:t>
            </a:r>
            <a:r>
              <a:rPr lang="en-US" altLang="ko-KR" dirty="0" smtClean="0"/>
              <a:t>08~16 </a:t>
            </a:r>
            <a:r>
              <a:rPr lang="ko-KR" altLang="en-US" dirty="0" smtClean="0"/>
              <a:t>대상으로 큰 문제 없이 잘 작동함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문제점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유지보수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못생김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333298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목표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err="1" smtClean="0"/>
              <a:t>리팩토링</a:t>
            </a:r>
            <a:endParaRPr lang="en-US" altLang="ko-KR" dirty="0" smtClean="0"/>
          </a:p>
          <a:p>
            <a:r>
              <a:rPr lang="ko-KR" altLang="en-US" dirty="0" smtClean="0"/>
              <a:t>버그 수정</a:t>
            </a:r>
            <a:endParaRPr lang="en-US" altLang="ko-KR" dirty="0" smtClean="0"/>
          </a:p>
          <a:p>
            <a:r>
              <a:rPr lang="ko-KR" altLang="en-US" dirty="0" smtClean="0"/>
              <a:t>디자인 개선</a:t>
            </a:r>
            <a:endParaRPr lang="en-US" altLang="ko-KR" dirty="0" smtClean="0"/>
          </a:p>
          <a:p>
            <a:r>
              <a:rPr lang="ko-KR" altLang="en-US" dirty="0" smtClean="0"/>
              <a:t>기능 추가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근데 혼자 하면 안 할거라는 걸 암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99717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발주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72279" y="254976"/>
            <a:ext cx="6801849" cy="64094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91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프로젝트 특성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dirty="0" err="1" smtClean="0"/>
              <a:t>듀가</a:t>
            </a:r>
            <a:r>
              <a:rPr lang="ko-KR" altLang="en-US" dirty="0" smtClean="0"/>
              <a:t> 존재하지 않음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과정의 퀄리티를 마음껏 올릴 수 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자칫하면 진행이 중단되기 쉽다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뭐어때</a:t>
            </a:r>
            <a:endParaRPr lang="en-US" altLang="ko-KR" dirty="0" smtClean="0"/>
          </a:p>
          <a:p>
            <a:r>
              <a:rPr lang="ko-KR" altLang="en-US" dirty="0" err="1" smtClean="0"/>
              <a:t>프로토타입</a:t>
            </a:r>
            <a:r>
              <a:rPr lang="ko-KR" altLang="en-US" dirty="0" smtClean="0"/>
              <a:t> 존재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기술적인 난이도가 있는 부분은 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크롤러</a:t>
            </a:r>
            <a:r>
              <a:rPr lang="ko-KR" altLang="en-US" dirty="0" smtClean="0"/>
              <a:t> 등</a:t>
            </a:r>
            <a:r>
              <a:rPr lang="en-US" altLang="ko-KR" dirty="0" smtClean="0"/>
              <a:t>) </a:t>
            </a:r>
            <a:r>
              <a:rPr lang="ko-KR" altLang="en-US" dirty="0" smtClean="0"/>
              <a:t>대부분 이미 구현되어 있음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모듈을 어떻게 나누고 어떤 순서로 구현해야 할지 고민이 되어 있음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16110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초기 구상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altLang="ko-KR" dirty="0" smtClean="0"/>
              <a:t>PM</a:t>
            </a:r>
            <a:endParaRPr lang="en-US" altLang="ko-KR" dirty="0"/>
          </a:p>
          <a:p>
            <a:pPr lvl="1"/>
            <a:r>
              <a:rPr lang="ko-KR" altLang="en-US" dirty="0" smtClean="0"/>
              <a:t>초기 구조 세팅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코드 리뷰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작업 지시</a:t>
            </a:r>
            <a:endParaRPr lang="en-US" altLang="ko-KR" dirty="0" smtClean="0"/>
          </a:p>
          <a:p>
            <a:r>
              <a:rPr lang="ko-KR" altLang="en-US" dirty="0" smtClean="0"/>
              <a:t>팀원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각자 해보고 싶은 이슈 </a:t>
            </a:r>
            <a:r>
              <a:rPr lang="en-US" altLang="ko-KR" dirty="0" smtClean="0"/>
              <a:t>| PM</a:t>
            </a:r>
            <a:r>
              <a:rPr lang="ko-KR" altLang="en-US" dirty="0" smtClean="0"/>
              <a:t>이 던져주는 이슈 해결</a:t>
            </a:r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smtClean="0"/>
              <a:t>자유롭고 여유롭게 진행할 계획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026221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시작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1/1 </a:t>
            </a:r>
            <a:r>
              <a:rPr lang="ko-KR" altLang="en-US" dirty="0" err="1" smtClean="0"/>
              <a:t>톡방</a:t>
            </a:r>
            <a:r>
              <a:rPr lang="ko-KR" altLang="en-US" dirty="0" smtClean="0"/>
              <a:t> 개설</a:t>
            </a:r>
            <a:endParaRPr lang="en-US" altLang="ko-KR" dirty="0" smtClean="0"/>
          </a:p>
          <a:p>
            <a:r>
              <a:rPr lang="en-US" altLang="ko-KR" dirty="0" smtClean="0"/>
              <a:t>1/8 </a:t>
            </a:r>
            <a:r>
              <a:rPr lang="ko-KR" altLang="en-US" dirty="0" smtClean="0"/>
              <a:t>첫 회의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각자 할 일 분배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초기 세팅 </a:t>
            </a:r>
            <a:r>
              <a:rPr lang="en-US" altLang="ko-KR" dirty="0" smtClean="0"/>
              <a:t>: CI, </a:t>
            </a:r>
            <a:r>
              <a:rPr lang="ko-KR" altLang="en-US" dirty="0" smtClean="0"/>
              <a:t>스타일 체크 등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백엔드</a:t>
            </a:r>
            <a:r>
              <a:rPr lang="ko-KR" altLang="en-US" dirty="0" smtClean="0"/>
              <a:t> </a:t>
            </a:r>
            <a:r>
              <a:rPr lang="en-US" altLang="ko-KR" dirty="0" smtClean="0"/>
              <a:t>– </a:t>
            </a:r>
            <a:r>
              <a:rPr lang="ko-KR" altLang="en-US" dirty="0" smtClean="0"/>
              <a:t>경험자인 재현이가 담당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프론트 </a:t>
            </a:r>
            <a:r>
              <a:rPr lang="en-US" altLang="ko-KR" dirty="0" smtClean="0"/>
              <a:t>– Elm</a:t>
            </a:r>
            <a:r>
              <a:rPr lang="ko-KR" altLang="en-US" dirty="0" smtClean="0"/>
              <a:t>을 각자 공부하고 </a:t>
            </a:r>
            <a:r>
              <a:rPr lang="ko-KR" altLang="en-US" dirty="0" err="1" smtClean="0"/>
              <a:t>짜보기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1358513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난관</a:t>
            </a:r>
            <a:r>
              <a:rPr lang="en-US" altLang="ko-KR" dirty="0" smtClean="0"/>
              <a:t>1</a:t>
            </a:r>
            <a:endParaRPr lang="ko-KR" altLang="en-US" dirty="0"/>
          </a:p>
        </p:txBody>
      </p:sp>
      <p:pic>
        <p:nvPicPr>
          <p:cNvPr id="8" name="내용 개체 틀 7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47267"/>
          <a:stretch/>
        </p:blipFill>
        <p:spPr>
          <a:xfrm>
            <a:off x="684212" y="1818102"/>
            <a:ext cx="4714265" cy="24286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578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구성원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ko-KR" altLang="en-US" dirty="0" smtClean="0"/>
              <a:t>순호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무시무시한 학습 </a:t>
            </a:r>
            <a:r>
              <a:rPr lang="en-US" altLang="ko-KR" dirty="0" smtClean="0"/>
              <a:t>&amp; </a:t>
            </a:r>
            <a:r>
              <a:rPr lang="ko-KR" altLang="en-US" dirty="0" smtClean="0"/>
              <a:t>작업 속도</a:t>
            </a:r>
            <a:endParaRPr lang="en-US" altLang="ko-KR" dirty="0" smtClean="0"/>
          </a:p>
          <a:p>
            <a:r>
              <a:rPr lang="ko-KR" altLang="en-US" dirty="0" smtClean="0"/>
              <a:t>종훈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다른 일이 많았지만 기본적으로 투자 시간 </a:t>
            </a:r>
            <a:r>
              <a:rPr lang="en-US" altLang="ko-KR" dirty="0" smtClean="0"/>
              <a:t>= </a:t>
            </a:r>
            <a:r>
              <a:rPr lang="ko-KR" altLang="en-US" dirty="0" smtClean="0"/>
              <a:t>작업량이 많음</a:t>
            </a:r>
            <a:endParaRPr lang="en-US" altLang="ko-KR" dirty="0" smtClean="0"/>
          </a:p>
          <a:p>
            <a:r>
              <a:rPr lang="ko-KR" altLang="en-US" dirty="0" smtClean="0"/>
              <a:t>재현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백엔드</a:t>
            </a:r>
            <a:r>
              <a:rPr lang="ko-KR" altLang="en-US" dirty="0" smtClean="0"/>
              <a:t> 개발 </a:t>
            </a:r>
            <a:r>
              <a:rPr lang="ko-KR" altLang="en-US" dirty="0" err="1" smtClean="0"/>
              <a:t>유경험자</a:t>
            </a:r>
            <a:endParaRPr lang="en-US" altLang="ko-KR" dirty="0" smtClean="0"/>
          </a:p>
          <a:p>
            <a:r>
              <a:rPr lang="en-US" altLang="ko-KR" dirty="0" smtClean="0"/>
              <a:t>PM</a:t>
            </a:r>
          </a:p>
          <a:p>
            <a:pPr lvl="1"/>
            <a:r>
              <a:rPr lang="ko-KR" altLang="en-US" dirty="0" err="1" smtClean="0"/>
              <a:t>랩노예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병목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6620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해결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초기 세팅 </a:t>
            </a:r>
            <a:r>
              <a:rPr lang="en-US" altLang="ko-KR" dirty="0" smtClean="0"/>
              <a:t>1/11</a:t>
            </a:r>
            <a:r>
              <a:rPr lang="ko-KR" altLang="en-US" dirty="0" smtClean="0"/>
              <a:t>에 완성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Travis : CI</a:t>
            </a:r>
          </a:p>
          <a:p>
            <a:pPr lvl="1"/>
            <a:r>
              <a:rPr lang="en-US" altLang="ko-KR" dirty="0" smtClean="0"/>
              <a:t>flake8 : python coding style</a:t>
            </a:r>
          </a:p>
          <a:p>
            <a:pPr lvl="1"/>
            <a:r>
              <a:rPr lang="en-US" altLang="ko-KR" dirty="0" err="1" smtClean="0"/>
              <a:t>webpack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License</a:t>
            </a:r>
            <a:endParaRPr lang="en-US" altLang="ko-KR" dirty="0"/>
          </a:p>
          <a:p>
            <a:r>
              <a:rPr lang="ko-KR" altLang="en-US" dirty="0" smtClean="0"/>
              <a:t>첫 </a:t>
            </a:r>
            <a:r>
              <a:rPr lang="en-US" altLang="ko-KR" dirty="0" smtClean="0"/>
              <a:t>PR</a:t>
            </a:r>
          </a:p>
          <a:p>
            <a:pPr lvl="1"/>
            <a:r>
              <a:rPr lang="ko-KR" altLang="en-US" dirty="0" smtClean="0"/>
              <a:t>간단한 리뷰 후 </a:t>
            </a:r>
            <a:r>
              <a:rPr lang="en-US" altLang="ko-KR" dirty="0" smtClean="0"/>
              <a:t>merge</a:t>
            </a:r>
          </a:p>
          <a:p>
            <a:pPr lvl="1"/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0602" y="105508"/>
            <a:ext cx="5866484" cy="663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942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Code Review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PM</a:t>
            </a:r>
            <a:r>
              <a:rPr lang="ko-KR" altLang="en-US" dirty="0" smtClean="0"/>
              <a:t>의 일이라고 생각했음</a:t>
            </a:r>
            <a:endParaRPr lang="en-US" altLang="ko-KR" dirty="0" smtClean="0"/>
          </a:p>
          <a:p>
            <a:r>
              <a:rPr lang="ko-KR" altLang="en-US" dirty="0" smtClean="0"/>
              <a:t>프로젝트 이해의 차원에서 도움이 될 거라 생각해서</a:t>
            </a:r>
            <a:r>
              <a:rPr lang="en-US" altLang="ko-KR" dirty="0"/>
              <a:t> </a:t>
            </a:r>
            <a:r>
              <a:rPr lang="ko-KR" altLang="en-US" dirty="0" err="1" smtClean="0"/>
              <a:t>권해봄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초기 </a:t>
            </a:r>
            <a:r>
              <a:rPr lang="en-US" altLang="ko-KR" dirty="0" smtClean="0"/>
              <a:t>: line level</a:t>
            </a:r>
            <a:r>
              <a:rPr lang="ko-KR" altLang="en-US" dirty="0"/>
              <a:t> </a:t>
            </a:r>
            <a:r>
              <a:rPr lang="en-US" altLang="ko-KR" dirty="0" smtClean="0"/>
              <a:t>review</a:t>
            </a:r>
          </a:p>
          <a:p>
            <a:pPr lvl="1"/>
            <a:r>
              <a:rPr lang="ko-KR" altLang="en-US" dirty="0" smtClean="0"/>
              <a:t>변수 이름 등 단순한 사항이 대부분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PM</a:t>
            </a:r>
            <a:r>
              <a:rPr lang="ko-KR" altLang="en-US" dirty="0" smtClean="0"/>
              <a:t>이 주도</a:t>
            </a:r>
            <a:endParaRPr lang="en-US" altLang="ko-KR" dirty="0" smtClean="0"/>
          </a:p>
          <a:p>
            <a:endParaRPr lang="en-US" altLang="ko-KR" dirty="0" smtClean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73203" y="190964"/>
            <a:ext cx="5927096" cy="642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11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난관</a:t>
            </a:r>
            <a:r>
              <a:rPr lang="en-US" altLang="ko-KR" dirty="0" smtClean="0"/>
              <a:t>2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ko-KR" altLang="en-US" dirty="0" smtClean="0"/>
              <a:t>하다 보니 </a:t>
            </a:r>
            <a:r>
              <a:rPr lang="ko-KR" altLang="en-US" dirty="0" err="1" smtClean="0"/>
              <a:t>익숙해짐</a:t>
            </a:r>
            <a:endParaRPr lang="en-US" altLang="ko-KR" dirty="0"/>
          </a:p>
          <a:p>
            <a:r>
              <a:rPr lang="en-US" altLang="ko-KR" dirty="0" smtClean="0"/>
              <a:t>PM</a:t>
            </a:r>
            <a:r>
              <a:rPr lang="ko-KR" altLang="en-US" dirty="0" smtClean="0"/>
              <a:t>이 찌르지 않아도 </a:t>
            </a:r>
            <a:r>
              <a:rPr lang="en-US" altLang="ko-KR" dirty="0" smtClean="0"/>
              <a:t>PR </a:t>
            </a:r>
            <a:r>
              <a:rPr lang="ko-KR" altLang="en-US" dirty="0" smtClean="0"/>
              <a:t>올라오면 알아서 리뷰함</a:t>
            </a:r>
            <a:endParaRPr lang="en-US" altLang="ko-KR" dirty="0" smtClean="0"/>
          </a:p>
          <a:p>
            <a:r>
              <a:rPr lang="en-US" altLang="ko-KR" dirty="0" smtClean="0"/>
              <a:t>PM</a:t>
            </a:r>
          </a:p>
          <a:p>
            <a:pPr lvl="1"/>
            <a:r>
              <a:rPr lang="ko-KR" altLang="en-US" dirty="0" err="1" smtClean="0"/>
              <a:t>랩노예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병목</a:t>
            </a:r>
            <a:endParaRPr lang="en-US" altLang="ko-KR" dirty="0" smtClean="0"/>
          </a:p>
          <a:p>
            <a:r>
              <a:rPr lang="ko-KR" altLang="en-US" dirty="0" smtClean="0"/>
              <a:t>프로젝트가 </a:t>
            </a:r>
            <a:r>
              <a:rPr lang="en-US" altLang="ko-KR" dirty="0" smtClean="0"/>
              <a:t>PM </a:t>
            </a:r>
            <a:r>
              <a:rPr lang="ko-KR" altLang="en-US" dirty="0" smtClean="0"/>
              <a:t>없이 신나게 굴러가기 시작함</a:t>
            </a:r>
            <a:endParaRPr lang="en-US" altLang="ko-KR" dirty="0" smtClean="0"/>
          </a:p>
          <a:p>
            <a:r>
              <a:rPr lang="ko-KR" altLang="en-US" dirty="0" smtClean="0"/>
              <a:t>아직 해결되지 못한 문제</a:t>
            </a:r>
            <a:endParaRPr lang="en-US" altLang="ko-KR" dirty="0" smtClean="0"/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8623" y="193430"/>
            <a:ext cx="6325394" cy="6292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667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마무리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방학 안에 완성은 못 함</a:t>
            </a:r>
            <a:endParaRPr lang="en-US" altLang="ko-KR" dirty="0"/>
          </a:p>
          <a:p>
            <a:r>
              <a:rPr lang="ko-KR" altLang="en-US" dirty="0" smtClean="0"/>
              <a:t>일단 진행 중</a:t>
            </a:r>
            <a:endParaRPr lang="en-US" altLang="ko-KR" dirty="0" smtClean="0"/>
          </a:p>
          <a:p>
            <a:r>
              <a:rPr lang="ko-KR" altLang="en-US" dirty="0" smtClean="0"/>
              <a:t>여름방학엔 완성이 목표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30168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인원 구성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시간</a:t>
            </a:r>
            <a:r>
              <a:rPr lang="en-US" altLang="ko-KR" dirty="0" smtClean="0"/>
              <a:t>, </a:t>
            </a:r>
            <a:r>
              <a:rPr lang="ko-KR" altLang="en-US" dirty="0" smtClean="0"/>
              <a:t>의욕 많음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거의 모든 문제점을 커버 가능</a:t>
            </a:r>
            <a:endParaRPr lang="en-US" altLang="ko-KR" dirty="0" smtClean="0"/>
          </a:p>
          <a:p>
            <a:r>
              <a:rPr lang="ko-KR" altLang="en-US" dirty="0" smtClean="0"/>
              <a:t>초기 궤도에 잘 올림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PM</a:t>
            </a:r>
            <a:r>
              <a:rPr lang="ko-KR" altLang="en-US" dirty="0" smtClean="0"/>
              <a:t>도 처음 시도해보는 형태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잡다한 세팅을 </a:t>
            </a:r>
            <a:r>
              <a:rPr lang="en-US" altLang="ko-KR" dirty="0" smtClean="0"/>
              <a:t>(</a:t>
            </a:r>
            <a:r>
              <a:rPr lang="ko-KR" altLang="en-US" dirty="0" smtClean="0"/>
              <a:t>나름</a:t>
            </a:r>
            <a:r>
              <a:rPr lang="en-US" altLang="ko-KR" dirty="0" smtClean="0"/>
              <a:t>) </a:t>
            </a:r>
            <a:r>
              <a:rPr lang="ko-KR" altLang="en-US" dirty="0" smtClean="0"/>
              <a:t>빠르게 완성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핵심 작업에만 집중할 수 있도록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642977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잘 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ko-KR" altLang="en-US" dirty="0" smtClean="0"/>
              <a:t>온라인 소통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오프라인 회의는 맨 처음</a:t>
            </a:r>
            <a:r>
              <a:rPr lang="en-US" altLang="ko-KR" dirty="0"/>
              <a:t> </a:t>
            </a:r>
            <a:r>
              <a:rPr lang="en-US" altLang="ko-KR" dirty="0" smtClean="0"/>
              <a:t>+ </a:t>
            </a:r>
            <a:r>
              <a:rPr lang="ko-KR" altLang="en-US" dirty="0" smtClean="0"/>
              <a:t>새 팀원 영입 직후 </a:t>
            </a:r>
            <a:r>
              <a:rPr lang="en-US" altLang="ko-KR" dirty="0" smtClean="0"/>
              <a:t>2</a:t>
            </a:r>
            <a:r>
              <a:rPr lang="ko-KR" altLang="en-US" dirty="0" smtClean="0"/>
              <a:t>회 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큰 그림은 </a:t>
            </a:r>
            <a:r>
              <a:rPr lang="ko-KR" altLang="en-US" dirty="0" err="1" smtClean="0"/>
              <a:t>카톡으로</a:t>
            </a:r>
            <a:r>
              <a:rPr lang="ko-KR" altLang="en-US" dirty="0"/>
              <a:t> </a:t>
            </a:r>
            <a:r>
              <a:rPr lang="ko-KR" altLang="en-US" dirty="0" smtClean="0"/>
              <a:t>논의</a:t>
            </a:r>
            <a:endParaRPr lang="en-US" altLang="ko-KR" dirty="0"/>
          </a:p>
          <a:p>
            <a:pPr lvl="1"/>
            <a:r>
              <a:rPr lang="en-US" altLang="ko-KR" dirty="0" smtClean="0"/>
              <a:t>PR / </a:t>
            </a:r>
            <a:r>
              <a:rPr lang="ko-KR" altLang="en-US" dirty="0" smtClean="0"/>
              <a:t>이슈 단위로 상세하게 토론 </a:t>
            </a:r>
            <a:r>
              <a:rPr lang="ko-KR" altLang="en-US" dirty="0"/>
              <a:t>및</a:t>
            </a:r>
            <a:r>
              <a:rPr lang="en-US" altLang="ko-KR" dirty="0" smtClean="0"/>
              <a:t> </a:t>
            </a:r>
            <a:r>
              <a:rPr lang="ko-KR" altLang="en-US" dirty="0" smtClean="0"/>
              <a:t>합의</a:t>
            </a:r>
            <a:endParaRPr lang="en-US" altLang="ko-KR" dirty="0" smtClean="0"/>
          </a:p>
          <a:p>
            <a:r>
              <a:rPr lang="ko-KR" altLang="en-US" dirty="0" smtClean="0"/>
              <a:t>작업 과정 관리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기술 부채 최소화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PR</a:t>
            </a:r>
            <a:r>
              <a:rPr lang="ko-KR" altLang="en-US" dirty="0"/>
              <a:t> </a:t>
            </a:r>
            <a:r>
              <a:rPr lang="ko-KR" altLang="en-US" dirty="0" smtClean="0"/>
              <a:t>및 </a:t>
            </a:r>
            <a:r>
              <a:rPr lang="ko-KR" altLang="en-US" dirty="0" err="1" smtClean="0"/>
              <a:t>커밋</a:t>
            </a:r>
            <a:r>
              <a:rPr lang="ko-KR" altLang="en-US" dirty="0" smtClean="0"/>
              <a:t> 단위 조절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작업 내역 </a:t>
            </a:r>
            <a:r>
              <a:rPr lang="ko-KR" altLang="en-US" dirty="0" err="1" smtClean="0"/>
              <a:t>트래킹</a:t>
            </a:r>
            <a:r>
              <a:rPr lang="ko-KR" altLang="en-US" dirty="0" smtClean="0"/>
              <a:t> 용이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4214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못 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dirty="0" smtClean="0"/>
              <a:t>PM</a:t>
            </a:r>
            <a:r>
              <a:rPr lang="ko-KR" altLang="en-US" dirty="0" smtClean="0"/>
              <a:t>이 바쁨</a:t>
            </a:r>
            <a:endParaRPr lang="en-US" altLang="ko-KR" dirty="0" smtClean="0"/>
          </a:p>
          <a:p>
            <a:pPr lvl="1"/>
            <a:r>
              <a:rPr lang="ko-KR" altLang="en-US" dirty="0" err="1" smtClean="0"/>
              <a:t>만악의</a:t>
            </a:r>
            <a:r>
              <a:rPr lang="ko-KR" altLang="en-US" dirty="0" smtClean="0"/>
              <a:t> 근원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드릴</a:t>
            </a:r>
            <a:r>
              <a:rPr lang="en-US" altLang="ko-KR" baseline="30000" dirty="0" smtClean="0"/>
              <a:t>1)</a:t>
            </a:r>
            <a:r>
              <a:rPr lang="ko-KR" altLang="en-US" dirty="0" smtClean="0"/>
              <a:t>을 잡는 것도 아니고 그냥 </a:t>
            </a:r>
            <a:r>
              <a:rPr lang="ko-KR" altLang="en-US" dirty="0" err="1" smtClean="0"/>
              <a:t>무두절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그나마 팀원들이 알아서 잘 해서 유지됨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관리를 잘 했다면 방학 안에 완성할 수도 있었을 것</a:t>
            </a:r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z="1600" baseline="30000" dirty="0" smtClean="0"/>
              <a:t>1) </a:t>
            </a:r>
            <a:r>
              <a:rPr lang="en-US" altLang="ko-KR" sz="1600" dirty="0" smtClean="0">
                <a:solidFill>
                  <a:schemeClr val="bg1"/>
                </a:solidFill>
                <a:latin typeface="+mj-lt"/>
              </a:rPr>
              <a:t>28</a:t>
            </a:r>
            <a:r>
              <a:rPr lang="ko-KR" altLang="en-US" sz="1600" dirty="0" smtClean="0">
                <a:solidFill>
                  <a:schemeClr val="bg1"/>
                </a:solidFill>
                <a:latin typeface="+mj-lt"/>
              </a:rPr>
              <a:t>차 워크샵 </a:t>
            </a:r>
            <a:r>
              <a:rPr lang="en-US" altLang="ko-KR" sz="1600" dirty="0" smtClean="0">
                <a:solidFill>
                  <a:schemeClr val="bg1"/>
                </a:solidFill>
                <a:latin typeface="+mj-lt"/>
              </a:rPr>
              <a:t>- </a:t>
            </a:r>
            <a:r>
              <a:rPr lang="ko-KR" altLang="en-US" sz="1600" dirty="0" smtClean="0">
                <a:solidFill>
                  <a:schemeClr val="bg1"/>
                </a:solidFill>
                <a:latin typeface="+mj-lt"/>
              </a:rPr>
              <a:t>무너진 비닐하우스 고치는 법</a:t>
            </a:r>
            <a:r>
              <a:rPr lang="en-US" altLang="ko-KR" sz="1600" dirty="0" smtClean="0">
                <a:solidFill>
                  <a:schemeClr val="bg1"/>
                </a:solidFill>
                <a:latin typeface="+mj-lt"/>
              </a:rPr>
              <a:t>(</a:t>
            </a:r>
            <a:r>
              <a:rPr lang="ko-KR" altLang="en-US" sz="1600" dirty="0" err="1" smtClean="0">
                <a:solidFill>
                  <a:schemeClr val="bg1"/>
                </a:solidFill>
                <a:latin typeface="+mj-lt"/>
              </a:rPr>
              <a:t>노휘래</a:t>
            </a:r>
            <a:r>
              <a:rPr lang="en-US" altLang="ko-KR" sz="1600" dirty="0" smtClean="0">
                <a:solidFill>
                  <a:schemeClr val="bg1"/>
                </a:solidFill>
                <a:latin typeface="+mj-lt"/>
              </a:rPr>
              <a:t>)</a:t>
            </a:r>
            <a:endParaRPr lang="ko-KR" altLang="en-US" sz="16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95394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bldLvl="5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못 한 점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심지어 와중에 드릴도 잡음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프로젝트 목표 상 디자인 개선을 하긴 해야 함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하고 싶어하는 사람이 없으니 내가 함</a:t>
            </a:r>
            <a:endParaRPr lang="en-US" altLang="ko-KR" dirty="0" smtClean="0"/>
          </a:p>
          <a:p>
            <a:pPr lvl="1"/>
            <a:r>
              <a:rPr lang="en-US" altLang="ko-KR" dirty="0" err="1" smtClean="0"/>
              <a:t>po</a:t>
            </a:r>
            <a:r>
              <a:rPr lang="ko-KR" altLang="en-US" dirty="0" smtClean="0"/>
              <a:t>병목</a:t>
            </a:r>
            <a:r>
              <a:rPr lang="en-US" altLang="ko-KR" dirty="0" err="1" smtClean="0"/>
              <a:t>wer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디자인 보조로 </a:t>
            </a:r>
            <a:r>
              <a:rPr lang="ko-KR" altLang="en-US" dirty="0" err="1" smtClean="0"/>
              <a:t>원석이를</a:t>
            </a:r>
            <a:r>
              <a:rPr lang="ko-KR" altLang="en-US" dirty="0" smtClean="0"/>
              <a:t> 영입했으나 결국 개발에 배치</a:t>
            </a:r>
            <a:endParaRPr lang="en-US" altLang="ko-KR" dirty="0" smtClean="0"/>
          </a:p>
          <a:p>
            <a:pPr lvl="1"/>
            <a:r>
              <a:rPr lang="ko-KR" altLang="en-US" dirty="0"/>
              <a:t>디자이너 못 구할 확률 높은 거 알았으면</a:t>
            </a:r>
            <a:r>
              <a:rPr lang="en-US" altLang="ko-KR" dirty="0"/>
              <a:t> </a:t>
            </a:r>
            <a:r>
              <a:rPr lang="ko-KR" altLang="en-US" dirty="0"/>
              <a:t>대안을 좀 더 </a:t>
            </a:r>
            <a:r>
              <a:rPr lang="ko-KR" altLang="en-US" dirty="0" err="1"/>
              <a:t>고민했어야</a:t>
            </a:r>
            <a:endParaRPr lang="en-US" altLang="ko-KR" dirty="0"/>
          </a:p>
          <a:p>
            <a:pPr lvl="1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904940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5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조건이 갖춰졌을 때 해 볼만한 방식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당초 목적처럼 반쯤 스터디 형태로 하기 적합</a:t>
            </a:r>
            <a:endParaRPr lang="en-US" altLang="ko-KR" dirty="0" smtClean="0"/>
          </a:p>
          <a:p>
            <a:pPr lvl="1"/>
            <a:r>
              <a:rPr lang="en-US" altLang="ko-KR" dirty="0" smtClean="0"/>
              <a:t>Hard-due </a:t>
            </a:r>
            <a:r>
              <a:rPr lang="ko-KR" altLang="en-US" dirty="0" smtClean="0"/>
              <a:t>게임 개발</a:t>
            </a:r>
            <a:r>
              <a:rPr lang="en-US" altLang="ko-KR" dirty="0" smtClean="0"/>
              <a:t>?</a:t>
            </a:r>
          </a:p>
          <a:p>
            <a:r>
              <a:rPr lang="en-US" altLang="ko-KR" dirty="0" smtClean="0"/>
              <a:t>PM</a:t>
            </a:r>
            <a:r>
              <a:rPr lang="ko-KR" altLang="en-US" dirty="0" smtClean="0"/>
              <a:t>을 할 거면 바쁘지 마라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사실 </a:t>
            </a:r>
            <a:r>
              <a:rPr lang="en-US" altLang="ko-KR" dirty="0" smtClean="0"/>
              <a:t>PM</a:t>
            </a:r>
            <a:r>
              <a:rPr lang="ko-KR" altLang="en-US" dirty="0" smtClean="0"/>
              <a:t>이 아니라도 바쁘면 곤란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049724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끝</a:t>
            </a:r>
            <a:endParaRPr lang="ko-KR" altLang="en-US" dirty="0"/>
          </a:p>
        </p:txBody>
      </p:sp>
      <p:sp>
        <p:nvSpPr>
          <p:cNvPr id="5" name="부제목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ko-KR" altLang="en-US" smtClean="0"/>
              <a:t>논문쓰기 귀찮다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9367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orkshop">
  <a:themeElements>
    <a:clrScheme name="슬라이스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서울남산체">
      <a:majorFont>
        <a:latin typeface="서울남산체 M"/>
        <a:ea typeface="서울남산체 M"/>
        <a:cs typeface=""/>
      </a:majorFont>
      <a:minorFont>
        <a:latin typeface="서울남산체 M"/>
        <a:ea typeface="서울남산체 M"/>
        <a:cs typeface=""/>
      </a:minorFont>
    </a:fontScheme>
    <a:fmtScheme name="슬라이스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rkshop" id="{F1EFEEBB-D726-429F-B2D2-E6379BCE1212}" vid="{49A85231-9A77-4681-B1D1-5E3F37BCABA3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workshop</Template>
  <TotalTime>165</TotalTime>
  <Words>571</Words>
  <Application>Microsoft Office PowerPoint</Application>
  <PresentationFormat>와이드스크린</PresentationFormat>
  <Paragraphs>141</Paragraphs>
  <Slides>24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29" baseType="lpstr">
      <vt:lpstr>맑은 고딕</vt:lpstr>
      <vt:lpstr>서울남산체 M</vt:lpstr>
      <vt:lpstr>Wingdings</vt:lpstr>
      <vt:lpstr>Wingdings 3</vt:lpstr>
      <vt:lpstr>workshop</vt:lpstr>
      <vt:lpstr>졸업시뮬 포스트모템 preview</vt:lpstr>
      <vt:lpstr>발표자 소개</vt:lpstr>
      <vt:lpstr>발표자 소개</vt:lpstr>
      <vt:lpstr>Postmortem</vt:lpstr>
      <vt:lpstr>발단</vt:lpstr>
      <vt:lpstr>PowerPoint 프레젠테이션</vt:lpstr>
      <vt:lpstr>발단</vt:lpstr>
      <vt:lpstr>목표</vt:lpstr>
      <vt:lpstr>발주</vt:lpstr>
      <vt:lpstr>프로젝트 특성</vt:lpstr>
      <vt:lpstr>초기 구상</vt:lpstr>
      <vt:lpstr>시작</vt:lpstr>
      <vt:lpstr>난관1</vt:lpstr>
      <vt:lpstr>구성원</vt:lpstr>
      <vt:lpstr>해결</vt:lpstr>
      <vt:lpstr>Code Review</vt:lpstr>
      <vt:lpstr>난관2</vt:lpstr>
      <vt:lpstr>마무리</vt:lpstr>
      <vt:lpstr>잘 한 점</vt:lpstr>
      <vt:lpstr>잘 한 점</vt:lpstr>
      <vt:lpstr>못 한 점</vt:lpstr>
      <vt:lpstr>못 한 점</vt:lpstr>
      <vt:lpstr>결론</vt:lpstr>
      <vt:lpstr>끝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졸업시뮬 포스트모템</dc:title>
  <dc:creator>DongJin Shin</dc:creator>
  <cp:lastModifiedBy>DongJin Shin</cp:lastModifiedBy>
  <cp:revision>55</cp:revision>
  <dcterms:created xsi:type="dcterms:W3CDTF">2017-03-27T03:01:36Z</dcterms:created>
  <dcterms:modified xsi:type="dcterms:W3CDTF">2017-05-20T06:01:32Z</dcterms:modified>
</cp:coreProperties>
</file>