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58"/>
  </p:notesMasterIdLst>
  <p:handoutMasterIdLst>
    <p:handoutMasterId r:id="rId59"/>
  </p:handoutMasterIdLst>
  <p:sldIdLst>
    <p:sldId id="267" r:id="rId3"/>
    <p:sldId id="268" r:id="rId4"/>
    <p:sldId id="269" r:id="rId5"/>
    <p:sldId id="270" r:id="rId6"/>
    <p:sldId id="271" r:id="rId7"/>
    <p:sldId id="272" r:id="rId8"/>
    <p:sldId id="320" r:id="rId9"/>
    <p:sldId id="273" r:id="rId10"/>
    <p:sldId id="319" r:id="rId11"/>
    <p:sldId id="274" r:id="rId12"/>
    <p:sldId id="275" r:id="rId13"/>
    <p:sldId id="276" r:id="rId14"/>
    <p:sldId id="277" r:id="rId15"/>
    <p:sldId id="280" r:id="rId16"/>
    <p:sldId id="278" r:id="rId17"/>
    <p:sldId id="279" r:id="rId18"/>
    <p:sldId id="281" r:id="rId19"/>
    <p:sldId id="282" r:id="rId20"/>
    <p:sldId id="283" r:id="rId21"/>
    <p:sldId id="284" r:id="rId22"/>
    <p:sldId id="285" r:id="rId23"/>
    <p:sldId id="287" r:id="rId24"/>
    <p:sldId id="288" r:id="rId25"/>
    <p:sldId id="286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4" r:id="rId41"/>
    <p:sldId id="303" r:id="rId42"/>
    <p:sldId id="305" r:id="rId43"/>
    <p:sldId id="306" r:id="rId44"/>
    <p:sldId id="307" r:id="rId45"/>
    <p:sldId id="308" r:id="rId46"/>
    <p:sldId id="310" r:id="rId47"/>
    <p:sldId id="309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21" r:id="rId57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864">
          <p15:clr>
            <a:srgbClr val="A4A3A4"/>
          </p15:clr>
        </p15:guide>
        <p15:guide id="3" orient="horz" pos="2496">
          <p15:clr>
            <a:srgbClr val="A4A3A4"/>
          </p15:clr>
        </p15:guide>
        <p15:guide id="4" orient="horz" pos="1200">
          <p15:clr>
            <a:srgbClr val="A4A3A4"/>
          </p15:clr>
        </p15:guide>
        <p15:guide id="5" orient="horz" pos="3888">
          <p15:clr>
            <a:srgbClr val="A4A3A4"/>
          </p15:clr>
        </p15:guide>
        <p15:guide id="6" pos="3839">
          <p15:clr>
            <a:srgbClr val="A4A3A4"/>
          </p15:clr>
        </p15:guide>
        <p15:guide id="7" pos="959">
          <p15:clr>
            <a:srgbClr val="A4A3A4"/>
          </p15:clr>
        </p15:guide>
        <p15:guide id="8" pos="6719">
          <p15:clr>
            <a:srgbClr val="A4A3A4"/>
          </p15:clr>
        </p15:guide>
        <p15:guide id="9" pos="383">
          <p15:clr>
            <a:srgbClr val="A4A3A4"/>
          </p15:clr>
        </p15:guide>
        <p15:guide id="10" pos="4703">
          <p15:clr>
            <a:srgbClr val="A4A3A4"/>
          </p15:clr>
        </p15:guide>
        <p15:guide id="11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84" d="100"/>
          <a:sy n="84" d="100"/>
        </p:scale>
        <p:origin x="96" y="120"/>
      </p:cViewPr>
      <p:guideLst>
        <p:guide orient="horz" pos="2160"/>
        <p:guide orient="horz" pos="864"/>
        <p:guide orient="horz" pos="2496"/>
        <p:guide orient="horz" pos="1200"/>
        <p:guide orient="horz" pos="3888"/>
        <p:guide pos="3839"/>
        <p:guide pos="959"/>
        <p:guide pos="6719"/>
        <p:guide pos="383"/>
        <p:guide pos="4703"/>
        <p:guide pos="10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277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microsoft.com/office/2015/10/relationships/revisionInfo" Target="revisionInfo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8985FFBF-2C64-42CD-9E2F-09E2049D891B}" type="datetimeFigureOut">
              <a:rPr lang="en-US" altLang="ko-KR"/>
              <a:t>10/15/2017</a:t>
            </a:fld>
            <a:endParaRPr 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84AF2C6B-0C1B-4F88-BCBA-898BA50DE788}" type="slidenum">
              <a:rPr lang="ko-KR"/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410930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1">
              <a:defRPr lang="ko-KR" sz="1200"/>
            </a:lvl1pPr>
          </a:lstStyle>
          <a:p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1">
              <a:defRPr lang="ko-KR" sz="1200"/>
            </a:lvl1pPr>
          </a:lstStyle>
          <a:p>
            <a:fld id="{B7A3DF44-BBF1-44C7-A0B1-7B7B2F7B3880}" type="datetimeFigureOut">
              <a:t>2017-10-15</a:t>
            </a:fld>
            <a:endParaRPr lang="ko-KR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latinLnBrk="1"/>
            <a:r>
              <a:rPr lang="ko-KR"/>
              <a:t>마스터 텍스트 스타일 편집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1">
              <a:defRPr lang="ko-KR" sz="1200"/>
            </a:lvl1pPr>
          </a:lstStyle>
          <a:p>
            <a:endParaRPr 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1">
              <a:defRPr lang="ko-KR" sz="1200"/>
            </a:lvl1pPr>
          </a:lstStyle>
          <a:p>
            <a:fld id="{3F8E53BB-F993-49A1-9E37-CA3E5BE0709B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60987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lang="ko-K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사각형 11"/>
          <p:cNvSpPr/>
          <p:nvPr/>
        </p:nvSpPr>
        <p:spPr>
          <a:xfrm>
            <a:off x="0" y="0"/>
            <a:ext cx="12188825" cy="4449836"/>
          </a:xfrm>
          <a:custGeom>
            <a:avLst/>
            <a:gdLst>
              <a:gd name="connsiteX0" fmla="*/ 0 w 12188825"/>
              <a:gd name="connsiteY0" fmla="*/ 0 h 5545334"/>
              <a:gd name="connsiteX1" fmla="*/ 12188825 w 12188825"/>
              <a:gd name="connsiteY1" fmla="*/ 0 h 5545334"/>
              <a:gd name="connsiteX2" fmla="*/ 12188825 w 12188825"/>
              <a:gd name="connsiteY2" fmla="*/ 4181566 h 5545334"/>
              <a:gd name="connsiteX3" fmla="*/ 6105607 w 12188825"/>
              <a:gd name="connsiteY3" fmla="*/ 4449836 h 5545334"/>
              <a:gd name="connsiteX4" fmla="*/ 1 w 12188825"/>
              <a:gd name="connsiteY4" fmla="*/ 4179342 h 5545334"/>
              <a:gd name="connsiteX5" fmla="*/ 1 w 12188825"/>
              <a:gd name="connsiteY5" fmla="*/ 5545334 h 5545334"/>
              <a:gd name="connsiteX6" fmla="*/ 0 w 12188825"/>
              <a:gd name="connsiteY6" fmla="*/ 0 h 5545334"/>
              <a:gd name="connsiteX0" fmla="*/ 0 w 12188825"/>
              <a:gd name="connsiteY0" fmla="*/ 0 h 4449836"/>
              <a:gd name="connsiteX1" fmla="*/ 12188825 w 12188825"/>
              <a:gd name="connsiteY1" fmla="*/ 0 h 4449836"/>
              <a:gd name="connsiteX2" fmla="*/ 12188825 w 12188825"/>
              <a:gd name="connsiteY2" fmla="*/ 4181566 h 4449836"/>
              <a:gd name="connsiteX3" fmla="*/ 6105607 w 12188825"/>
              <a:gd name="connsiteY3" fmla="*/ 4449836 h 4449836"/>
              <a:gd name="connsiteX4" fmla="*/ 1 w 12188825"/>
              <a:gd name="connsiteY4" fmla="*/ 4179342 h 4449836"/>
              <a:gd name="connsiteX5" fmla="*/ 0 w 12188825"/>
              <a:gd name="connsiteY5" fmla="*/ 0 h 4449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4449836">
                <a:moveTo>
                  <a:pt x="0" y="0"/>
                </a:moveTo>
                <a:lnTo>
                  <a:pt x="12188825" y="0"/>
                </a:lnTo>
                <a:lnTo>
                  <a:pt x="12188825" y="4181566"/>
                </a:lnTo>
                <a:cubicBezTo>
                  <a:pt x="10420785" y="4351787"/>
                  <a:pt x="8336850" y="4449836"/>
                  <a:pt x="6105607" y="4449836"/>
                </a:cubicBezTo>
                <a:cubicBezTo>
                  <a:pt x="3864934" y="4449836"/>
                  <a:pt x="1772815" y="4350957"/>
                  <a:pt x="1" y="4179342"/>
                </a:cubicBezTo>
                <a:cubicBezTo>
                  <a:pt x="1" y="2786228"/>
                  <a:pt x="0" y="1393114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7" name="사각형 12"/>
          <p:cNvSpPr/>
          <p:nvPr/>
        </p:nvSpPr>
        <p:spPr>
          <a:xfrm flipV="1">
            <a:off x="1" y="4179342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8" name="사각형 16"/>
          <p:cNvSpPr/>
          <p:nvPr/>
        </p:nvSpPr>
        <p:spPr>
          <a:xfrm flipV="1">
            <a:off x="0" y="4232668"/>
            <a:ext cx="12188825" cy="2625332"/>
          </a:xfrm>
          <a:custGeom>
            <a:avLst/>
            <a:gdLst/>
            <a:ahLst/>
            <a:cxnLst/>
            <a:rect l="l" t="t" r="r" b="b"/>
            <a:pathLst>
              <a:path w="12188825" h="2625332">
                <a:moveTo>
                  <a:pt x="12188819" y="2625332"/>
                </a:moveTo>
                <a:lnTo>
                  <a:pt x="12188819" y="1143000"/>
                </a:lnTo>
                <a:lnTo>
                  <a:pt x="12188819" y="1066800"/>
                </a:lnTo>
                <a:lnTo>
                  <a:pt x="12188825" y="1066800"/>
                </a:lnTo>
                <a:lnTo>
                  <a:pt x="12188825" y="0"/>
                </a:lnTo>
                <a:lnTo>
                  <a:pt x="1" y="0"/>
                </a:lnTo>
                <a:lnTo>
                  <a:pt x="1" y="762000"/>
                </a:lnTo>
                <a:lnTo>
                  <a:pt x="1" y="893566"/>
                </a:lnTo>
                <a:lnTo>
                  <a:pt x="0" y="893566"/>
                </a:lnTo>
                <a:lnTo>
                  <a:pt x="0" y="2417303"/>
                </a:lnTo>
                <a:cubicBezTo>
                  <a:pt x="1730673" y="2256633"/>
                  <a:pt x="3842817" y="2181652"/>
                  <a:pt x="6121030" y="2221419"/>
                </a:cubicBezTo>
                <a:cubicBezTo>
                  <a:pt x="8380478" y="2260858"/>
                  <a:pt x="10472741" y="2407392"/>
                  <a:pt x="12188819" y="2625332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2743200"/>
          </a:xfrm>
        </p:spPr>
        <p:txBody>
          <a:bodyPr>
            <a:noAutofit/>
          </a:bodyPr>
          <a:lstStyle>
            <a:lvl1pPr latinLnBrk="1">
              <a:lnSpc>
                <a:spcPct val="85000"/>
              </a:lnSpc>
              <a:defRPr lang="ko-KR" sz="6600"/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01775" y="4800600"/>
            <a:ext cx="7335837" cy="1371600"/>
          </a:xfrm>
        </p:spPr>
        <p:txBody>
          <a:bodyPr/>
          <a:lstStyle>
            <a:lvl1pPr marL="0" indent="0" algn="l" latinLnBrk="1">
              <a:spcBef>
                <a:spcPts val="0"/>
              </a:spcBef>
              <a:buNone/>
              <a:defRPr lang="ko-KR">
                <a:solidFill>
                  <a:schemeClr val="bg1"/>
                </a:solidFill>
              </a:defRPr>
            </a:lvl1pPr>
            <a:lvl2pPr marL="4572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174110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5pPr latinLnBrk="1">
              <a:defRPr lang="ko-KR"/>
            </a:lvl5pPr>
            <a:lvl6pPr latinLnBrk="1">
              <a:defRPr lang="ko-KR"/>
            </a:lvl6pPr>
            <a:lvl7pPr latinLnBrk="1">
              <a:defRPr lang="ko-KR"/>
            </a:lvl7pPr>
            <a:lvl8pPr latinLnBrk="1">
              <a:defRPr lang="ko-KR"/>
            </a:lvl8pPr>
            <a:lvl9pPr latinLnBrk="1">
              <a:defRPr lang="ko-KR" baseline="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24562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사진이 있는 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사각형 11"/>
          <p:cNvSpPr/>
          <p:nvPr/>
        </p:nvSpPr>
        <p:spPr>
          <a:xfrm flipH="1">
            <a:off x="0" y="0"/>
            <a:ext cx="12188825" cy="3245754"/>
          </a:xfrm>
          <a:custGeom>
            <a:avLst/>
            <a:gdLst/>
            <a:ahLst/>
            <a:cxnLst/>
            <a:rect l="l" t="t" r="r" b="b"/>
            <a:pathLst>
              <a:path w="12188825" h="3245754">
                <a:moveTo>
                  <a:pt x="12188825" y="0"/>
                </a:moveTo>
                <a:lnTo>
                  <a:pt x="0" y="0"/>
                </a:lnTo>
                <a:lnTo>
                  <a:pt x="1" y="2975260"/>
                </a:lnTo>
                <a:cubicBezTo>
                  <a:pt x="1772815" y="3146875"/>
                  <a:pt x="3864934" y="3245754"/>
                  <a:pt x="6105607" y="3245754"/>
                </a:cubicBezTo>
                <a:cubicBezTo>
                  <a:pt x="8336850" y="3245754"/>
                  <a:pt x="10420785" y="3147705"/>
                  <a:pt x="12188825" y="297748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7" name="사각형 12"/>
          <p:cNvSpPr/>
          <p:nvPr/>
        </p:nvSpPr>
        <p:spPr>
          <a:xfrm flipH="1" flipV="1">
            <a:off x="0" y="2975260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8" name="사각형 16"/>
          <p:cNvSpPr/>
          <p:nvPr/>
        </p:nvSpPr>
        <p:spPr>
          <a:xfrm flipH="1" flipV="1">
            <a:off x="0" y="3028586"/>
            <a:ext cx="12188825" cy="3829414"/>
          </a:xfrm>
          <a:custGeom>
            <a:avLst/>
            <a:gdLst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25 w 12188825"/>
              <a:gd name="connsiteY12" fmla="*/ 2270882 h 3829414"/>
              <a:gd name="connsiteX13" fmla="*/ 12188819 w 12188825"/>
              <a:gd name="connsiteY13" fmla="*/ 2270882 h 3829414"/>
              <a:gd name="connsiteX14" fmla="*/ 12188819 w 12188825"/>
              <a:gd name="connsiteY14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25 w 12188825"/>
              <a:gd name="connsiteY12" fmla="*/ 2270882 h 3829414"/>
              <a:gd name="connsiteX13" fmla="*/ 12188819 w 12188825"/>
              <a:gd name="connsiteY13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19 w 12188825"/>
              <a:gd name="connsiteY12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19 w 12188825"/>
              <a:gd name="connsiteY11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19 w 12188825"/>
              <a:gd name="connsiteY10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0 h 3829414"/>
              <a:gd name="connsiteX8" fmla="*/ 12188825 w 12188825"/>
              <a:gd name="connsiteY8" fmla="*/ 0 h 3829414"/>
              <a:gd name="connsiteX9" fmla="*/ 12188819 w 12188825"/>
              <a:gd name="connsiteY9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0 h 3829414"/>
              <a:gd name="connsiteX7" fmla="*/ 12188825 w 12188825"/>
              <a:gd name="connsiteY7" fmla="*/ 0 h 3829414"/>
              <a:gd name="connsiteX8" fmla="*/ 12188819 w 12188825"/>
              <a:gd name="connsiteY8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0 h 3829414"/>
              <a:gd name="connsiteX6" fmla="*/ 12188825 w 12188825"/>
              <a:gd name="connsiteY6" fmla="*/ 0 h 3829414"/>
              <a:gd name="connsiteX7" fmla="*/ 12188819 w 12188825"/>
              <a:gd name="connsiteY7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0 h 3829414"/>
              <a:gd name="connsiteX5" fmla="*/ 12188825 w 12188825"/>
              <a:gd name="connsiteY5" fmla="*/ 0 h 3829414"/>
              <a:gd name="connsiteX6" fmla="*/ 12188819 w 12188825"/>
              <a:gd name="connsiteY6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1 w 12188825"/>
              <a:gd name="connsiteY3" fmla="*/ 0 h 3829414"/>
              <a:gd name="connsiteX4" fmla="*/ 12188825 w 12188825"/>
              <a:gd name="connsiteY4" fmla="*/ 0 h 3829414"/>
              <a:gd name="connsiteX5" fmla="*/ 12188819 w 12188825"/>
              <a:gd name="connsiteY5" fmla="*/ 3829414 h 3829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3829414">
                <a:moveTo>
                  <a:pt x="12188819" y="3829414"/>
                </a:moveTo>
                <a:cubicBezTo>
                  <a:pt x="10472741" y="3611474"/>
                  <a:pt x="8380478" y="3464940"/>
                  <a:pt x="6121030" y="3425501"/>
                </a:cubicBezTo>
                <a:cubicBezTo>
                  <a:pt x="3842817" y="3385734"/>
                  <a:pt x="1730673" y="3460715"/>
                  <a:pt x="0" y="3621385"/>
                </a:cubicBezTo>
                <a:cubicBezTo>
                  <a:pt x="0" y="2414257"/>
                  <a:pt x="1" y="1207128"/>
                  <a:pt x="1" y="0"/>
                </a:cubicBezTo>
                <a:lnTo>
                  <a:pt x="12188825" y="0"/>
                </a:lnTo>
                <a:cubicBezTo>
                  <a:pt x="12188823" y="1276471"/>
                  <a:pt x="12188821" y="2552943"/>
                  <a:pt x="12188819" y="382941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2413" y="3505200"/>
            <a:ext cx="9144000" cy="1908446"/>
          </a:xfrm>
        </p:spPr>
        <p:txBody>
          <a:bodyPr>
            <a:noAutofit/>
          </a:bodyPr>
          <a:lstStyle>
            <a:lvl1pPr latinLnBrk="1">
              <a:lnSpc>
                <a:spcPct val="85000"/>
              </a:lnSpc>
              <a:defRPr lang="ko-KR" sz="6600"/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 bwMode="white">
          <a:xfrm>
            <a:off x="1501775" y="5562600"/>
            <a:ext cx="7335837" cy="838200"/>
          </a:xfrm>
        </p:spPr>
        <p:txBody>
          <a:bodyPr/>
          <a:lstStyle>
            <a:lvl1pPr marL="0" indent="0" algn="l" latinLnBrk="1">
              <a:spcBef>
                <a:spcPts val="0"/>
              </a:spcBef>
              <a:buNone/>
              <a:defRPr lang="ko-KR">
                <a:solidFill>
                  <a:schemeClr val="bg2"/>
                </a:solidFill>
              </a:defRPr>
            </a:lvl1pPr>
            <a:lvl2pPr marL="4572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1">
              <a:buNone/>
              <a:defRPr lang="ko-K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ko-KR"/>
          </a:p>
        </p:txBody>
      </p:sp>
      <p:sp>
        <p:nvSpPr>
          <p:cNvPr id="17" name="그림 개체 틀 1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88825" cy="3141318"/>
          </a:xfrm>
          <a:custGeom>
            <a:avLst/>
            <a:gdLst>
              <a:gd name="connsiteX0" fmla="*/ 0 w 12188825"/>
              <a:gd name="connsiteY0" fmla="*/ 0 h 3867150"/>
              <a:gd name="connsiteX1" fmla="*/ 12188825 w 12188825"/>
              <a:gd name="connsiteY1" fmla="*/ 0 h 3867150"/>
              <a:gd name="connsiteX2" fmla="*/ 12188825 w 12188825"/>
              <a:gd name="connsiteY2" fmla="*/ 3867150 h 3867150"/>
              <a:gd name="connsiteX3" fmla="*/ 12188824 w 12188825"/>
              <a:gd name="connsiteY3" fmla="*/ 2819066 h 3867150"/>
              <a:gd name="connsiteX4" fmla="*/ 6324758 w 12188825"/>
              <a:gd name="connsiteY4" fmla="*/ 3141318 h 3867150"/>
              <a:gd name="connsiteX5" fmla="*/ 0 w 12188825"/>
              <a:gd name="connsiteY5" fmla="*/ 2907554 h 3867150"/>
              <a:gd name="connsiteX6" fmla="*/ 0 w 12188825"/>
              <a:gd name="connsiteY6" fmla="*/ 0 h 3867150"/>
              <a:gd name="connsiteX0" fmla="*/ 0 w 12188825"/>
              <a:gd name="connsiteY0" fmla="*/ 0 h 3141318"/>
              <a:gd name="connsiteX1" fmla="*/ 12188825 w 12188825"/>
              <a:gd name="connsiteY1" fmla="*/ 0 h 3141318"/>
              <a:gd name="connsiteX2" fmla="*/ 12188824 w 12188825"/>
              <a:gd name="connsiteY2" fmla="*/ 2819066 h 3141318"/>
              <a:gd name="connsiteX3" fmla="*/ 6324758 w 12188825"/>
              <a:gd name="connsiteY3" fmla="*/ 3141318 h 3141318"/>
              <a:gd name="connsiteX4" fmla="*/ 0 w 12188825"/>
              <a:gd name="connsiteY4" fmla="*/ 2907554 h 3141318"/>
              <a:gd name="connsiteX5" fmla="*/ 0 w 12188825"/>
              <a:gd name="connsiteY5" fmla="*/ 0 h 3141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3141318">
                <a:moveTo>
                  <a:pt x="0" y="0"/>
                </a:moveTo>
                <a:lnTo>
                  <a:pt x="12188825" y="0"/>
                </a:lnTo>
                <a:cubicBezTo>
                  <a:pt x="12188825" y="939689"/>
                  <a:pt x="12188824" y="1879377"/>
                  <a:pt x="12188824" y="2819066"/>
                </a:cubicBezTo>
                <a:cubicBezTo>
                  <a:pt x="10416010" y="2990681"/>
                  <a:pt x="8565431" y="3141318"/>
                  <a:pt x="6324758" y="3141318"/>
                </a:cubicBezTo>
                <a:cubicBezTo>
                  <a:pt x="4093515" y="3141318"/>
                  <a:pt x="1768040" y="3077775"/>
                  <a:pt x="0" y="2907554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tIns="457200"/>
          <a:lstStyle>
            <a:lvl1pPr marL="0" indent="0" algn="ctr" latinLnBrk="1">
              <a:buNone/>
              <a:defRPr lang="ko-KR"/>
            </a:lvl1pPr>
          </a:lstStyle>
          <a:p>
            <a:r>
              <a:rPr lang="ko-KR" altLang="en-US"/>
              <a:t>그림을 추가하려면 아이콘을 클릭하십시오</a:t>
            </a:r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23617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 12"/>
          <p:cNvSpPr/>
          <p:nvPr/>
        </p:nvSpPr>
        <p:spPr>
          <a:xfrm flipH="1">
            <a:off x="2" y="789993"/>
            <a:ext cx="12188825" cy="5080598"/>
          </a:xfrm>
          <a:custGeom>
            <a:avLst/>
            <a:gdLst/>
            <a:ahLst/>
            <a:cxnLst/>
            <a:rect l="l" t="t" r="r" b="b"/>
            <a:pathLst>
              <a:path w="12188825" h="5080598">
                <a:moveTo>
                  <a:pt x="12188824" y="0"/>
                </a:moveTo>
                <a:cubicBezTo>
                  <a:pt x="10416010" y="171615"/>
                  <a:pt x="8323891" y="270494"/>
                  <a:pt x="6083218" y="270494"/>
                </a:cubicBezTo>
                <a:cubicBezTo>
                  <a:pt x="3851975" y="270494"/>
                  <a:pt x="1768040" y="172445"/>
                  <a:pt x="0" y="2224"/>
                </a:cubicBezTo>
                <a:lnTo>
                  <a:pt x="0" y="1496008"/>
                </a:lnTo>
                <a:lnTo>
                  <a:pt x="0" y="1785092"/>
                </a:lnTo>
                <a:lnTo>
                  <a:pt x="0" y="3295506"/>
                </a:lnTo>
                <a:lnTo>
                  <a:pt x="0" y="3553408"/>
                </a:lnTo>
                <a:lnTo>
                  <a:pt x="0" y="5080598"/>
                </a:lnTo>
                <a:cubicBezTo>
                  <a:pt x="1772814" y="4908983"/>
                  <a:pt x="3864933" y="4810104"/>
                  <a:pt x="6105606" y="4810104"/>
                </a:cubicBezTo>
                <a:cubicBezTo>
                  <a:pt x="8336849" y="4810104"/>
                  <a:pt x="10420784" y="4908153"/>
                  <a:pt x="12188824" y="5078374"/>
                </a:cubicBezTo>
                <a:lnTo>
                  <a:pt x="12188824" y="3553408"/>
                </a:lnTo>
                <a:lnTo>
                  <a:pt x="12188825" y="3553408"/>
                </a:lnTo>
                <a:lnTo>
                  <a:pt x="12188825" y="1496008"/>
                </a:lnTo>
                <a:lnTo>
                  <a:pt x="12188824" y="149600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5" name="사각형 12"/>
          <p:cNvSpPr/>
          <p:nvPr/>
        </p:nvSpPr>
        <p:spPr>
          <a:xfrm flipH="1">
            <a:off x="2" y="792217"/>
            <a:ext cx="12188825" cy="5078374"/>
          </a:xfrm>
          <a:custGeom>
            <a:avLst/>
            <a:gdLst/>
            <a:ahLst/>
            <a:cxnLst/>
            <a:rect l="l" t="t" r="r" b="b"/>
            <a:pathLst>
              <a:path w="12188825" h="5078374">
                <a:moveTo>
                  <a:pt x="0" y="0"/>
                </a:moveTo>
                <a:lnTo>
                  <a:pt x="0" y="1493784"/>
                </a:lnTo>
                <a:lnTo>
                  <a:pt x="0" y="1782868"/>
                </a:lnTo>
                <a:lnTo>
                  <a:pt x="0" y="3293282"/>
                </a:lnTo>
                <a:lnTo>
                  <a:pt x="0" y="3551184"/>
                </a:lnTo>
                <a:lnTo>
                  <a:pt x="0" y="5078374"/>
                </a:lnTo>
                <a:lnTo>
                  <a:pt x="2" y="5078374"/>
                </a:lnTo>
                <a:lnTo>
                  <a:pt x="2" y="4101849"/>
                </a:lnTo>
                <a:lnTo>
                  <a:pt x="8" y="4101849"/>
                </a:lnTo>
                <a:lnTo>
                  <a:pt x="8" y="4825486"/>
                </a:lnTo>
                <a:cubicBezTo>
                  <a:pt x="1730681" y="4664816"/>
                  <a:pt x="3842825" y="4589835"/>
                  <a:pt x="6121038" y="4629602"/>
                </a:cubicBezTo>
                <a:cubicBezTo>
                  <a:pt x="8380486" y="4669041"/>
                  <a:pt x="10472749" y="4815575"/>
                  <a:pt x="12188824" y="5033515"/>
                </a:cubicBezTo>
                <a:lnTo>
                  <a:pt x="12188824" y="3551184"/>
                </a:lnTo>
                <a:lnTo>
                  <a:pt x="12188825" y="3551184"/>
                </a:lnTo>
                <a:lnTo>
                  <a:pt x="12188825" y="1493784"/>
                </a:lnTo>
                <a:lnTo>
                  <a:pt x="12188824" y="1493784"/>
                </a:lnTo>
                <a:lnTo>
                  <a:pt x="12188824" y="254012"/>
                </a:lnTo>
                <a:cubicBezTo>
                  <a:pt x="10458154" y="414682"/>
                  <a:pt x="8346010" y="489663"/>
                  <a:pt x="6067797" y="449896"/>
                </a:cubicBezTo>
                <a:cubicBezTo>
                  <a:pt x="3808349" y="410457"/>
                  <a:pt x="1716086" y="263923"/>
                  <a:pt x="8" y="45983"/>
                </a:cubicBezTo>
                <a:lnTo>
                  <a:pt x="8" y="977649"/>
                </a:lnTo>
                <a:lnTo>
                  <a:pt x="2" y="97764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black">
          <a:xfrm>
            <a:off x="1522413" y="1371600"/>
            <a:ext cx="9144000" cy="2743200"/>
          </a:xfrm>
        </p:spPr>
        <p:txBody>
          <a:bodyPr anchor="b">
            <a:normAutofit/>
          </a:bodyPr>
          <a:lstStyle>
            <a:lvl1pPr algn="l" latinLnBrk="1">
              <a:lnSpc>
                <a:spcPct val="85000"/>
              </a:lnSpc>
              <a:defRPr lang="ko-KR" sz="6000" b="0" cap="none" baseline="0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22414" y="4267201"/>
            <a:ext cx="7315198" cy="1066800"/>
          </a:xfrm>
        </p:spPr>
        <p:txBody>
          <a:bodyPr anchor="t">
            <a:normAutofit/>
          </a:bodyPr>
          <a:lstStyle>
            <a:lvl1pPr marL="0" indent="0" latinLnBrk="1">
              <a:spcBef>
                <a:spcPts val="600"/>
              </a:spcBef>
              <a:buNone/>
              <a:defRPr lang="ko-KR" sz="2400">
                <a:solidFill>
                  <a:schemeClr val="tx1"/>
                </a:solidFill>
              </a:defRPr>
            </a:lvl1pPr>
            <a:lvl2pPr marL="457200" indent="0" latinLnBrk="1">
              <a:buNone/>
              <a:defRPr lang="ko-K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1">
              <a:buNone/>
              <a:defRPr lang="ko-K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1">
              <a:buNone/>
              <a:defRPr lang="ko-K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57037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4000" cy="10969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 latinLnBrk="1">
              <a:defRPr lang="ko-KR" sz="2000"/>
            </a:lvl1pPr>
            <a:lvl2pPr latinLnBrk="1">
              <a:defRPr lang="ko-KR" sz="1800"/>
            </a:lvl2pPr>
            <a:lvl3pPr latinLnBrk="1">
              <a:defRPr lang="ko-KR" sz="1600"/>
            </a:lvl3pPr>
            <a:lvl4pPr latinLnBrk="1">
              <a:defRPr lang="ko-KR" sz="1400"/>
            </a:lvl4pPr>
            <a:lvl5pPr latinLnBrk="1">
              <a:defRPr lang="ko-KR" sz="1400"/>
            </a:lvl5pPr>
            <a:lvl6pPr latinLnBrk="1">
              <a:defRPr lang="ko-KR" sz="1400"/>
            </a:lvl6pPr>
            <a:lvl7pPr latinLnBrk="1">
              <a:defRPr lang="ko-KR" sz="1400" baseline="0"/>
            </a:lvl7pPr>
            <a:lvl8pPr latinLnBrk="1">
              <a:defRPr lang="ko-KR" sz="1400" baseline="0"/>
            </a:lvl8pPr>
            <a:lvl9pPr latinLnBrk="1">
              <a:defRPr lang="ko-KR" sz="1400" baseline="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49862" y="1905000"/>
            <a:ext cx="4416552" cy="4267200"/>
          </a:xfrm>
        </p:spPr>
        <p:txBody>
          <a:bodyPr>
            <a:normAutofit/>
          </a:bodyPr>
          <a:lstStyle>
            <a:lvl1pPr latinLnBrk="1">
              <a:defRPr lang="ko-KR" sz="2000"/>
            </a:lvl1pPr>
            <a:lvl2pPr latinLnBrk="1">
              <a:defRPr lang="ko-KR" sz="1800"/>
            </a:lvl2pPr>
            <a:lvl3pPr latinLnBrk="1">
              <a:defRPr lang="ko-KR" sz="1600"/>
            </a:lvl3pPr>
            <a:lvl4pPr latinLnBrk="1">
              <a:defRPr lang="ko-KR" sz="1400"/>
            </a:lvl4pPr>
            <a:lvl5pPr latinLnBrk="1">
              <a:defRPr lang="ko-KR" sz="1400"/>
            </a:lvl5pPr>
            <a:lvl6pPr latinLnBrk="1">
              <a:defRPr lang="ko-KR" sz="1400"/>
            </a:lvl6pPr>
            <a:lvl7pPr latinLnBrk="1">
              <a:defRPr lang="ko-KR" sz="1400" baseline="0"/>
            </a:lvl7pPr>
            <a:lvl8pPr latinLnBrk="1">
              <a:defRPr lang="ko-KR" sz="1400" baseline="0"/>
            </a:lvl8pPr>
            <a:lvl9pPr latinLnBrk="1">
              <a:defRPr lang="ko-KR" sz="1400" baseline="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35441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4000" cy="1096962"/>
          </a:xfrm>
        </p:spPr>
        <p:txBody>
          <a:bodyPr/>
          <a:lstStyle>
            <a:lvl1pPr latinLnBrk="1">
              <a:defRPr lang="ko-KR"/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685800"/>
          </a:xfrm>
        </p:spPr>
        <p:txBody>
          <a:bodyPr anchor="ctr">
            <a:normAutofit/>
          </a:bodyPr>
          <a:lstStyle>
            <a:lvl1pPr marL="0" indent="0" latinLnBrk="1">
              <a:spcBef>
                <a:spcPts val="0"/>
              </a:spcBef>
              <a:buNone/>
              <a:defRPr lang="ko-KR" sz="2000" b="1"/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522413" y="2666999"/>
            <a:ext cx="4416552" cy="3505201"/>
          </a:xfrm>
        </p:spPr>
        <p:txBody>
          <a:bodyPr>
            <a:normAutofit/>
          </a:bodyPr>
          <a:lstStyle>
            <a:lvl1pPr latinLnBrk="1">
              <a:defRPr lang="ko-KR" sz="2000"/>
            </a:lvl1pPr>
            <a:lvl2pPr latinLnBrk="1">
              <a:defRPr lang="ko-KR" sz="1800"/>
            </a:lvl2pPr>
            <a:lvl3pPr latinLnBrk="1">
              <a:defRPr lang="ko-KR" sz="1600"/>
            </a:lvl3pPr>
            <a:lvl4pPr latinLnBrk="1">
              <a:defRPr lang="ko-KR" sz="1400"/>
            </a:lvl4pPr>
            <a:lvl5pPr latinLnBrk="1">
              <a:defRPr lang="ko-KR" sz="1400"/>
            </a:lvl5pPr>
            <a:lvl6pPr latinLnBrk="1">
              <a:defRPr lang="ko-KR" sz="1400"/>
            </a:lvl6pPr>
            <a:lvl7pPr latinLnBrk="1">
              <a:defRPr lang="ko-KR" sz="1400"/>
            </a:lvl7pPr>
            <a:lvl8pPr latinLnBrk="1">
              <a:defRPr lang="ko-KR" sz="1400"/>
            </a:lvl8pPr>
            <a:lvl9pPr latinLnBrk="1">
              <a:defRPr lang="ko-KR" sz="140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1754" y="1905000"/>
            <a:ext cx="4416552" cy="685800"/>
          </a:xfrm>
        </p:spPr>
        <p:txBody>
          <a:bodyPr anchor="ctr">
            <a:normAutofit/>
          </a:bodyPr>
          <a:lstStyle>
            <a:lvl1pPr marL="0" indent="0" latinLnBrk="1">
              <a:spcBef>
                <a:spcPts val="0"/>
              </a:spcBef>
              <a:buNone/>
              <a:defRPr lang="ko-KR" sz="2000" b="1"/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1754" y="2666999"/>
            <a:ext cx="4416552" cy="3505201"/>
          </a:xfrm>
        </p:spPr>
        <p:txBody>
          <a:bodyPr>
            <a:normAutofit/>
          </a:bodyPr>
          <a:lstStyle>
            <a:lvl1pPr latinLnBrk="1">
              <a:defRPr lang="ko-KR" sz="2000"/>
            </a:lvl1pPr>
            <a:lvl2pPr latinLnBrk="1">
              <a:defRPr lang="ko-KR" sz="1800"/>
            </a:lvl2pPr>
            <a:lvl3pPr latinLnBrk="1">
              <a:defRPr lang="ko-KR" sz="1600"/>
            </a:lvl3pPr>
            <a:lvl4pPr latinLnBrk="1">
              <a:defRPr lang="ko-KR" sz="1400"/>
            </a:lvl4pPr>
            <a:lvl5pPr latinLnBrk="1">
              <a:defRPr lang="ko-KR" sz="1400"/>
            </a:lvl5pPr>
            <a:lvl6pPr latinLnBrk="1">
              <a:defRPr lang="ko-KR" sz="1400" baseline="0"/>
            </a:lvl6pPr>
            <a:lvl7pPr latinLnBrk="1">
              <a:defRPr lang="ko-KR" sz="1400" baseline="0"/>
            </a:lvl7pPr>
            <a:lvl8pPr latinLnBrk="1">
              <a:defRPr lang="ko-KR" sz="1400" baseline="0"/>
            </a:lvl8pPr>
            <a:lvl9pPr latinLnBrk="1">
              <a:defRPr lang="ko-KR" sz="1400" baseline="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26610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118338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8" name="사각형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287941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내용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 12"/>
          <p:cNvSpPr/>
          <p:nvPr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11" name="사각형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12" name="사각형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black">
          <a:xfrm>
            <a:off x="7923212" y="457200"/>
            <a:ext cx="3781439" cy="3276600"/>
          </a:xfrm>
        </p:spPr>
        <p:txBody>
          <a:bodyPr anchor="b">
            <a:noAutofit/>
          </a:bodyPr>
          <a:lstStyle>
            <a:lvl1pPr algn="l" latinLnBrk="1">
              <a:defRPr lang="ko-KR" sz="4000" b="0">
                <a:solidFill>
                  <a:schemeClr val="bg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8013" y="457200"/>
            <a:ext cx="6324599" cy="5334000"/>
          </a:xfrm>
        </p:spPr>
        <p:txBody>
          <a:bodyPr>
            <a:normAutofit/>
          </a:bodyPr>
          <a:lstStyle>
            <a:lvl1pPr latinLnBrk="1">
              <a:defRPr lang="ko-KR" sz="2000"/>
            </a:lvl1pPr>
            <a:lvl2pPr latinLnBrk="1">
              <a:defRPr lang="ko-KR" sz="1800"/>
            </a:lvl2pPr>
            <a:lvl3pPr latinLnBrk="1">
              <a:defRPr lang="ko-KR" sz="1600"/>
            </a:lvl3pPr>
            <a:lvl4pPr latinLnBrk="1">
              <a:defRPr lang="ko-KR" sz="1400"/>
            </a:lvl4pPr>
            <a:lvl5pPr latinLnBrk="1">
              <a:defRPr lang="ko-KR" sz="1400"/>
            </a:lvl5pPr>
            <a:lvl6pPr latinLnBrk="1">
              <a:defRPr lang="ko-KR" sz="1400"/>
            </a:lvl6pPr>
            <a:lvl7pPr latinLnBrk="1">
              <a:defRPr lang="ko-KR" sz="1400"/>
            </a:lvl7pPr>
            <a:lvl8pPr latinLnBrk="1">
              <a:defRPr lang="ko-KR" sz="1400"/>
            </a:lvl8pPr>
            <a:lvl9pPr latinLnBrk="1">
              <a:defRPr lang="ko-KR" sz="140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923212" y="3962400"/>
            <a:ext cx="3781439" cy="1828800"/>
          </a:xfrm>
        </p:spPr>
        <p:txBody>
          <a:bodyPr>
            <a:normAutofit/>
          </a:bodyPr>
          <a:lstStyle>
            <a:lvl1pPr marL="0" indent="0" latinLnBrk="1">
              <a:spcBef>
                <a:spcPts val="1200"/>
              </a:spcBef>
              <a:buNone/>
              <a:defRPr lang="ko-KR" sz="1800"/>
            </a:lvl1pPr>
            <a:lvl2pPr marL="457200" indent="0" latinLnBrk="1">
              <a:buNone/>
              <a:defRPr lang="ko-KR" sz="1200"/>
            </a:lvl2pPr>
            <a:lvl3pPr marL="914400" indent="0" latinLnBrk="1">
              <a:buNone/>
              <a:defRPr lang="ko-KR" sz="1000"/>
            </a:lvl3pPr>
            <a:lvl4pPr marL="1371600" indent="0" latinLnBrk="1">
              <a:buNone/>
              <a:defRPr lang="ko-KR" sz="900"/>
            </a:lvl4pPr>
            <a:lvl5pPr marL="1828800" indent="0" latinLnBrk="1">
              <a:buNone/>
              <a:defRPr lang="ko-KR" sz="900"/>
            </a:lvl5pPr>
            <a:lvl6pPr marL="2286000" indent="0" latinLnBrk="1">
              <a:buNone/>
              <a:defRPr lang="ko-KR" sz="900"/>
            </a:lvl6pPr>
            <a:lvl7pPr marL="2743200" indent="0" latinLnBrk="1">
              <a:buNone/>
              <a:defRPr lang="ko-KR" sz="900"/>
            </a:lvl7pPr>
            <a:lvl8pPr marL="3200400" indent="0" latinLnBrk="1">
              <a:buNone/>
              <a:defRPr lang="ko-KR" sz="900"/>
            </a:lvl8pPr>
            <a:lvl9pPr marL="3657600" indent="0" latinLnBrk="1">
              <a:buNone/>
              <a:defRPr lang="ko-KR" sz="90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38994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그림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 12"/>
          <p:cNvSpPr/>
          <p:nvPr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11" name="사각형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12" name="사각형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black">
          <a:xfrm>
            <a:off x="7923211" y="457200"/>
            <a:ext cx="3781439" cy="3276600"/>
          </a:xfrm>
        </p:spPr>
        <p:txBody>
          <a:bodyPr anchor="b">
            <a:noAutofit/>
          </a:bodyPr>
          <a:lstStyle>
            <a:lvl1pPr algn="l" latinLnBrk="1">
              <a:defRPr lang="ko-KR" sz="4000" b="0">
                <a:solidFill>
                  <a:schemeClr val="bg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-3026" y="0"/>
            <a:ext cx="7469039" cy="636649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" fmla="*/ 0 w 7469039"/>
              <a:gd name="connsiteY0" fmla="*/ 0 h 6366494"/>
              <a:gd name="connsiteX1" fmla="*/ 7469039 w 7469039"/>
              <a:gd name="connsiteY1" fmla="*/ 0 h 6366494"/>
              <a:gd name="connsiteX2" fmla="*/ 7469039 w 7469039"/>
              <a:gd name="connsiteY2" fmla="*/ 6353183 h 6366494"/>
              <a:gd name="connsiteX3" fmla="*/ 6108633 w 7469039"/>
              <a:gd name="connsiteY3" fmla="*/ 6366494 h 6366494"/>
              <a:gd name="connsiteX4" fmla="*/ 3027 w 7469039"/>
              <a:gd name="connsiteY4" fmla="*/ 6096000 h 6366494"/>
              <a:gd name="connsiteX5" fmla="*/ 0 w 7469039"/>
              <a:gd name="connsiteY5" fmla="*/ 0 h 6366494"/>
              <a:gd name="connsiteX0" fmla="*/ 0 w 7469039"/>
              <a:gd name="connsiteY0" fmla="*/ 0 h 6366494"/>
              <a:gd name="connsiteX1" fmla="*/ 7469039 w 7469039"/>
              <a:gd name="connsiteY1" fmla="*/ 0 h 6366494"/>
              <a:gd name="connsiteX2" fmla="*/ 7469039 w 7469039"/>
              <a:gd name="connsiteY2" fmla="*/ 6353183 h 6366494"/>
              <a:gd name="connsiteX3" fmla="*/ 6108633 w 7469039"/>
              <a:gd name="connsiteY3" fmla="*/ 6366494 h 6366494"/>
              <a:gd name="connsiteX4" fmla="*/ 645 w 7469039"/>
              <a:gd name="connsiteY4" fmla="*/ 6096000 h 6366494"/>
              <a:gd name="connsiteX5" fmla="*/ 0 w 7469039"/>
              <a:gd name="connsiteY5" fmla="*/ 0 h 6366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  <p:txBody>
          <a:bodyPr tIns="457200">
            <a:normAutofit/>
          </a:bodyPr>
          <a:lstStyle>
            <a:lvl1pPr marL="0" indent="0" algn="ctr" latinLnBrk="1">
              <a:buNone/>
              <a:defRPr lang="ko-KR" sz="2400"/>
            </a:lvl1pPr>
            <a:lvl2pPr marL="457200" indent="0" latinLnBrk="1">
              <a:buNone/>
              <a:defRPr lang="ko-KR" sz="2800"/>
            </a:lvl2pPr>
            <a:lvl3pPr marL="914400" indent="0" latinLnBrk="1">
              <a:buNone/>
              <a:defRPr lang="ko-KR" sz="2400"/>
            </a:lvl3pPr>
            <a:lvl4pPr marL="1371600" indent="0" latinLnBrk="1">
              <a:buNone/>
              <a:defRPr lang="ko-KR" sz="2000"/>
            </a:lvl4pPr>
            <a:lvl5pPr marL="1828800" indent="0" latinLnBrk="1">
              <a:buNone/>
              <a:defRPr lang="ko-KR" sz="2000"/>
            </a:lvl5pPr>
            <a:lvl6pPr marL="2286000" indent="0" latinLnBrk="1">
              <a:buNone/>
              <a:defRPr lang="ko-KR" sz="2000"/>
            </a:lvl6pPr>
            <a:lvl7pPr marL="2743200" indent="0" latinLnBrk="1">
              <a:buNone/>
              <a:defRPr lang="ko-KR" sz="2000"/>
            </a:lvl7pPr>
            <a:lvl8pPr marL="3200400" indent="0" latinLnBrk="1">
              <a:buNone/>
              <a:defRPr lang="ko-KR" sz="2000"/>
            </a:lvl8pPr>
            <a:lvl9pPr marL="3657600" indent="0" latinLnBrk="1">
              <a:buNone/>
              <a:defRPr lang="ko-KR"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ko-KR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923211" y="3962400"/>
            <a:ext cx="3781439" cy="1828800"/>
          </a:xfrm>
        </p:spPr>
        <p:txBody>
          <a:bodyPr>
            <a:normAutofit/>
          </a:bodyPr>
          <a:lstStyle>
            <a:lvl1pPr marL="0" indent="0" latinLnBrk="1">
              <a:spcBef>
                <a:spcPts val="1200"/>
              </a:spcBef>
              <a:buNone/>
              <a:defRPr lang="ko-KR" sz="1800"/>
            </a:lvl1pPr>
            <a:lvl2pPr marL="457200" indent="0" latinLnBrk="1">
              <a:buNone/>
              <a:defRPr lang="ko-KR" sz="1200"/>
            </a:lvl2pPr>
            <a:lvl3pPr marL="914400" indent="0" latinLnBrk="1">
              <a:buNone/>
              <a:defRPr lang="ko-KR" sz="1000"/>
            </a:lvl3pPr>
            <a:lvl4pPr marL="1371600" indent="0" latinLnBrk="1">
              <a:buNone/>
              <a:defRPr lang="ko-KR" sz="900"/>
            </a:lvl4pPr>
            <a:lvl5pPr marL="1828800" indent="0" latinLnBrk="1">
              <a:buNone/>
              <a:defRPr lang="ko-KR" sz="900"/>
            </a:lvl5pPr>
            <a:lvl6pPr marL="2286000" indent="0" latinLnBrk="1">
              <a:buNone/>
              <a:defRPr lang="ko-KR" sz="900"/>
            </a:lvl6pPr>
            <a:lvl7pPr marL="2743200" indent="0" latinLnBrk="1">
              <a:buNone/>
              <a:defRPr lang="ko-KR" sz="900"/>
            </a:lvl7pPr>
            <a:lvl8pPr marL="3200400" indent="0" latinLnBrk="1">
              <a:buNone/>
              <a:defRPr lang="ko-KR" sz="900"/>
            </a:lvl8pPr>
            <a:lvl9pPr marL="3657600" indent="0" latinLnBrk="1">
              <a:buNone/>
              <a:defRPr lang="ko-KR" sz="90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67349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2414" y="1905000"/>
            <a:ext cx="9144000" cy="4267200"/>
          </a:xfrm>
        </p:spPr>
        <p:txBody>
          <a:bodyPr vert="eaVert"/>
          <a:lstStyle>
            <a:lvl5pPr latinLnBrk="1">
              <a:defRPr lang="ko-KR"/>
            </a:lvl5pPr>
            <a:lvl6pPr latinLnBrk="1">
              <a:defRPr lang="ko-KR"/>
            </a:lvl6pPr>
            <a:lvl7pPr latinLnBrk="1">
              <a:defRPr lang="ko-KR"/>
            </a:lvl7pPr>
            <a:lvl8pPr latinLnBrk="1">
              <a:defRPr lang="ko-KR"/>
            </a:lvl8pPr>
            <a:lvl9pPr latinLnBrk="1">
              <a:defRPr lang="ko-KR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6259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8" name="사각형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 bwMode="black">
          <a:xfrm>
            <a:off x="9294812" y="274639"/>
            <a:ext cx="1371602" cy="5897561"/>
          </a:xfrm>
        </p:spPr>
        <p:txBody>
          <a:bodyPr vert="eaVert"/>
          <a:lstStyle>
            <a:lvl1pPr latinLnBrk="1">
              <a:defRPr lang="ko-KR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522413" y="274639"/>
            <a:ext cx="7619999" cy="5884321"/>
          </a:xfrm>
        </p:spPr>
        <p:txBody>
          <a:bodyPr vert="eaVert"/>
          <a:lstStyle>
            <a:lvl5pPr latinLnBrk="1">
              <a:defRPr lang="ko-KR"/>
            </a:lvl5pPr>
            <a:lvl6pPr latinLnBrk="1">
              <a:defRPr lang="ko-KR" baseline="0"/>
            </a:lvl6pPr>
            <a:lvl7pPr latinLnBrk="1">
              <a:defRPr lang="ko-KR" baseline="0"/>
            </a:lvl7pPr>
            <a:lvl8pPr latinLnBrk="1">
              <a:defRPr lang="ko-KR" baseline="0"/>
            </a:lvl8pPr>
            <a:lvl9pPr latinLnBrk="1">
              <a:defRPr lang="ko-KR" baseline="0"/>
            </a:lvl9pPr>
          </a:lstStyle>
          <a:p>
            <a:pPr lvl="0" latinLnBrk="1"/>
            <a:r>
              <a:rPr lang="ko-KR" altLang="en-US"/>
              <a:t>마스터 텍스트 스타일 편집</a:t>
            </a:r>
          </a:p>
          <a:p>
            <a:pPr lvl="1" latinLnBrk="1"/>
            <a:r>
              <a:rPr lang="ko-KR" altLang="en-US"/>
              <a:t>둘째 수준</a:t>
            </a:r>
          </a:p>
          <a:p>
            <a:pPr lvl="2" latinLnBrk="1"/>
            <a:r>
              <a:rPr lang="ko-KR" altLang="en-US"/>
              <a:t>셋째 수준</a:t>
            </a:r>
          </a:p>
          <a:p>
            <a:pPr lvl="3" latinLnBrk="1"/>
            <a:r>
              <a:rPr lang="ko-KR" altLang="en-US"/>
              <a:t>넷째 수준</a:t>
            </a:r>
          </a:p>
          <a:p>
            <a:pPr lvl="4" latinLnBrk="1"/>
            <a:r>
              <a:rPr lang="ko-KR" altLang="en-US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4F042A8-43C1-4815-A5CF-022104463224}" type="datetimeFigureOut">
              <a:t>2017-10-15</a:t>
            </a:fld>
            <a:endParaRPr 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white"/>
        <p:txBody>
          <a:bodyPr/>
          <a:lstStyle/>
          <a:p>
            <a:fld id="{5382E9EE-A870-438B-947A-FF671DFAFC96}" type="slidenum"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418576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 12"/>
          <p:cNvSpPr/>
          <p:nvPr/>
        </p:nvSpPr>
        <p:spPr>
          <a:xfrm>
            <a:off x="0" y="0"/>
            <a:ext cx="12188825" cy="1870938"/>
          </a:xfrm>
          <a:custGeom>
            <a:avLst/>
            <a:gdLst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85846 h 1870938"/>
              <a:gd name="connsiteX3" fmla="*/ 12188825 w 12188825"/>
              <a:gd name="connsiteY3" fmla="*/ 335280 h 1870938"/>
              <a:gd name="connsiteX4" fmla="*/ 12188825 w 12188825"/>
              <a:gd name="connsiteY4" fmla="*/ 1868714 h 1870938"/>
              <a:gd name="connsiteX5" fmla="*/ 6105607 w 12188825"/>
              <a:gd name="connsiteY5" fmla="*/ 1600444 h 1870938"/>
              <a:gd name="connsiteX6" fmla="*/ 1 w 12188825"/>
              <a:gd name="connsiteY6" fmla="*/ 1870938 h 1870938"/>
              <a:gd name="connsiteX7" fmla="*/ 1 w 12188825"/>
              <a:gd name="connsiteY7" fmla="*/ 335280 h 1870938"/>
              <a:gd name="connsiteX8" fmla="*/ 0 w 12188825"/>
              <a:gd name="connsiteY8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85846 h 1870938"/>
              <a:gd name="connsiteX3" fmla="*/ 12188825 w 12188825"/>
              <a:gd name="connsiteY3" fmla="*/ 335280 h 1870938"/>
              <a:gd name="connsiteX4" fmla="*/ 12188825 w 12188825"/>
              <a:gd name="connsiteY4" fmla="*/ 1868714 h 1870938"/>
              <a:gd name="connsiteX5" fmla="*/ 6105607 w 12188825"/>
              <a:gd name="connsiteY5" fmla="*/ 1600444 h 1870938"/>
              <a:gd name="connsiteX6" fmla="*/ 1 w 12188825"/>
              <a:gd name="connsiteY6" fmla="*/ 1870938 h 1870938"/>
              <a:gd name="connsiteX7" fmla="*/ 0 w 12188825"/>
              <a:gd name="connsiteY7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335280 h 1870938"/>
              <a:gd name="connsiteX3" fmla="*/ 12188825 w 12188825"/>
              <a:gd name="connsiteY3" fmla="*/ 1868714 h 1870938"/>
              <a:gd name="connsiteX4" fmla="*/ 6105607 w 12188825"/>
              <a:gd name="connsiteY4" fmla="*/ 1600444 h 1870938"/>
              <a:gd name="connsiteX5" fmla="*/ 1 w 12188825"/>
              <a:gd name="connsiteY5" fmla="*/ 1870938 h 1870938"/>
              <a:gd name="connsiteX6" fmla="*/ 0 w 12188825"/>
              <a:gd name="connsiteY6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1868714 h 1870938"/>
              <a:gd name="connsiteX3" fmla="*/ 6105607 w 12188825"/>
              <a:gd name="connsiteY3" fmla="*/ 1600444 h 1870938"/>
              <a:gd name="connsiteX4" fmla="*/ 1 w 12188825"/>
              <a:gd name="connsiteY4" fmla="*/ 1870938 h 1870938"/>
              <a:gd name="connsiteX5" fmla="*/ 0 w 12188825"/>
              <a:gd name="connsiteY5" fmla="*/ 0 h 187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1870938">
                <a:moveTo>
                  <a:pt x="0" y="0"/>
                </a:moveTo>
                <a:lnTo>
                  <a:pt x="12188825" y="0"/>
                </a:lnTo>
                <a:lnTo>
                  <a:pt x="12188825" y="1868714"/>
                </a:lnTo>
                <a:cubicBezTo>
                  <a:pt x="10420785" y="1698493"/>
                  <a:pt x="8336850" y="1600444"/>
                  <a:pt x="6105607" y="1600444"/>
                </a:cubicBezTo>
                <a:cubicBezTo>
                  <a:pt x="3864934" y="1600444"/>
                  <a:pt x="1772815" y="1699323"/>
                  <a:pt x="1" y="1870938"/>
                </a:cubicBezTo>
                <a:cubicBezTo>
                  <a:pt x="1" y="1247292"/>
                  <a:pt x="0" y="623646"/>
                  <a:pt x="0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3" name="사각형 12"/>
          <p:cNvSpPr/>
          <p:nvPr/>
        </p:nvSpPr>
        <p:spPr>
          <a:xfrm>
            <a:off x="1" y="0"/>
            <a:ext cx="12188824" cy="1812642"/>
          </a:xfrm>
          <a:custGeom>
            <a:avLst/>
            <a:gdLst>
              <a:gd name="connsiteX0" fmla="*/ 0 w 12188824"/>
              <a:gd name="connsiteY0" fmla="*/ 0 h 1812642"/>
              <a:gd name="connsiteX1" fmla="*/ 12188824 w 12188824"/>
              <a:gd name="connsiteY1" fmla="*/ 0 h 1812642"/>
              <a:gd name="connsiteX2" fmla="*/ 12188824 w 12188824"/>
              <a:gd name="connsiteY2" fmla="*/ 1812642 h 1812642"/>
              <a:gd name="connsiteX3" fmla="*/ 6105607 w 12188824"/>
              <a:gd name="connsiteY3" fmla="*/ 1498429 h 1812642"/>
              <a:gd name="connsiteX4" fmla="*/ 1 w 12188824"/>
              <a:gd name="connsiteY4" fmla="*/ 1723203 h 1812642"/>
              <a:gd name="connsiteX5" fmla="*/ 1 w 12188824"/>
              <a:gd name="connsiteY5" fmla="*/ 187545 h 1812642"/>
              <a:gd name="connsiteX6" fmla="*/ 0 w 12188824"/>
              <a:gd name="connsiteY6" fmla="*/ 0 h 1812642"/>
              <a:gd name="connsiteX0" fmla="*/ 0 w 12188824"/>
              <a:gd name="connsiteY0" fmla="*/ 0 h 1812642"/>
              <a:gd name="connsiteX1" fmla="*/ 12188824 w 12188824"/>
              <a:gd name="connsiteY1" fmla="*/ 0 h 1812642"/>
              <a:gd name="connsiteX2" fmla="*/ 12188824 w 12188824"/>
              <a:gd name="connsiteY2" fmla="*/ 1812642 h 1812642"/>
              <a:gd name="connsiteX3" fmla="*/ 6105607 w 12188824"/>
              <a:gd name="connsiteY3" fmla="*/ 1498429 h 1812642"/>
              <a:gd name="connsiteX4" fmla="*/ 1 w 12188824"/>
              <a:gd name="connsiteY4" fmla="*/ 1723203 h 1812642"/>
              <a:gd name="connsiteX5" fmla="*/ 0 w 12188824"/>
              <a:gd name="connsiteY5" fmla="*/ 0 h 1812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4" h="1812642">
                <a:moveTo>
                  <a:pt x="0" y="0"/>
                </a:moveTo>
                <a:lnTo>
                  <a:pt x="12188824" y="0"/>
                </a:lnTo>
                <a:lnTo>
                  <a:pt x="12188824" y="1812642"/>
                </a:lnTo>
                <a:cubicBezTo>
                  <a:pt x="10427038" y="1644563"/>
                  <a:pt x="8126377" y="1513957"/>
                  <a:pt x="6105607" y="1498429"/>
                </a:cubicBezTo>
                <a:cubicBezTo>
                  <a:pt x="4065906" y="1482756"/>
                  <a:pt x="1772815" y="1551588"/>
                  <a:pt x="1" y="1723203"/>
                </a:cubicBezTo>
                <a:cubicBezTo>
                  <a:pt x="1" y="1148802"/>
                  <a:pt x="0" y="574401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7" name="사각형 7"/>
          <p:cNvSpPr/>
          <p:nvPr/>
        </p:nvSpPr>
        <p:spPr bwMode="hidden">
          <a:xfrm>
            <a:off x="1" y="6354411"/>
            <a:ext cx="12188824" cy="503589"/>
          </a:xfrm>
          <a:custGeom>
            <a:avLst/>
            <a:gdLst/>
            <a:ahLst/>
            <a:cxnLst/>
            <a:rect l="l" t="t" r="r" b="b"/>
            <a:pathLst>
              <a:path w="12188824" h="503589">
                <a:moveTo>
                  <a:pt x="6105606" y="0"/>
                </a:moveTo>
                <a:cubicBezTo>
                  <a:pt x="8336849" y="0"/>
                  <a:pt x="10420784" y="98049"/>
                  <a:pt x="12188824" y="268270"/>
                </a:cubicBezTo>
                <a:lnTo>
                  <a:pt x="12188824" y="503589"/>
                </a:lnTo>
                <a:lnTo>
                  <a:pt x="0" y="503589"/>
                </a:lnTo>
                <a:lnTo>
                  <a:pt x="0" y="270494"/>
                </a:lnTo>
                <a:cubicBezTo>
                  <a:pt x="1772814" y="98879"/>
                  <a:pt x="3864933" y="0"/>
                  <a:pt x="6105606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 bwMode="white">
          <a:xfrm>
            <a:off x="1522414" y="274638"/>
            <a:ext cx="9144000" cy="10969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latinLnBrk="1"/>
            <a:r>
              <a:rPr lang="ko-KR"/>
              <a:t>마스터 텍스트 스타일 편집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618412" y="6518274"/>
            <a:ext cx="16764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1">
              <a:defRPr lang="ko-KR" sz="1000">
                <a:solidFill>
                  <a:schemeClr val="bg1"/>
                </a:solidFill>
              </a:defRPr>
            </a:lvl1pPr>
          </a:lstStyle>
          <a:p>
            <a:pPr latinLnBrk="1"/>
            <a:fld id="{14F042A8-43C1-4815-A5CF-022104463224}" type="datetimeFigureOut">
              <a:pPr latinLnBrk="1"/>
              <a:t>2017-10-15</a:t>
            </a:fld>
            <a:endParaRPr 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525138" y="6518274"/>
            <a:ext cx="5864674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1">
              <a:defRPr lang="ko-KR" sz="1000">
                <a:solidFill>
                  <a:schemeClr val="bg1"/>
                </a:solidFill>
              </a:defRPr>
            </a:lvl1pPr>
          </a:lstStyle>
          <a:p>
            <a:endParaRPr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523412" y="6518274"/>
            <a:ext cx="1143002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1">
              <a:defRPr lang="ko-KR" sz="1000">
                <a:solidFill>
                  <a:schemeClr val="bg1"/>
                </a:solidFill>
              </a:defRPr>
            </a:lvl1pPr>
          </a:lstStyle>
          <a:p>
            <a:fld id="{5382E9EE-A870-438B-947A-FF671DFAFC96}" type="slidenum">
              <a:pPr latinLnBrk="1"/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424876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lang="ko-KR"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800"/>
        </a:spcBef>
        <a:buSzPct val="80000"/>
        <a:buFont typeface="Wingdings" pitchFamily="2" charset="2"/>
        <a:buChar char="§"/>
        <a:defRPr lang="ko-KR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3838" algn="l" defTabSz="914400" rtl="0" eaLnBrk="1" latinLnBrk="1" hangingPunct="1">
        <a:lnSpc>
          <a:spcPct val="90000"/>
        </a:lnSpc>
        <a:spcBef>
          <a:spcPts val="1000"/>
        </a:spcBef>
        <a:buSzPct val="90000"/>
        <a:buFont typeface="Arial" pitchFamily="34" charset="0"/>
        <a:buChar char="–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1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lang="ko-KR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1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51560" indent="-18288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34440" indent="-182880" algn="l" defTabSz="914400" rtl="0" eaLnBrk="1" latinLnBrk="1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417320" indent="-18288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indent="-182880" algn="l" defTabSz="914400" rtl="0" eaLnBrk="1" latinLnBrk="1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83080" indent="-18288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lang="ko-KR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media" Target="../media/media5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audio" Target="../media/media6.mp3"/><Relationship Id="rId11" Type="http://schemas.openxmlformats.org/officeDocument/2006/relationships/image" Target="../media/image2.png"/><Relationship Id="rId5" Type="http://schemas.microsoft.com/office/2007/relationships/media" Target="../media/media6.mp3"/><Relationship Id="rId10" Type="http://schemas.openxmlformats.org/officeDocument/2006/relationships/image" Target="../media/image35.PNG"/><Relationship Id="rId4" Type="http://schemas.openxmlformats.org/officeDocument/2006/relationships/audio" Target="../media/media5.mp3"/><Relationship Id="rId9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://www.audacityteam.org/download/windows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media" Target="../media/media7.mp3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mp3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6000" dirty="0">
                <a:latin typeface="Malgun Gothic" pitchFamily="34" charset="-127"/>
                <a:ea typeface="Malgun Gothic" pitchFamily="34" charset="-127"/>
              </a:rPr>
              <a:t>난수의 선율을 만들어보자</a:t>
            </a:r>
            <a:endParaRPr lang="ko-KR" sz="6000" dirty="0">
              <a:latin typeface="Malgun Gothic" pitchFamily="34" charset="-127"/>
              <a:ea typeface="Malgun Gothic" pitchFamily="34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01775" y="5517232"/>
            <a:ext cx="7335837" cy="883568"/>
          </a:xfrm>
        </p:spPr>
        <p:txBody>
          <a:bodyPr>
            <a:normAutofit lnSpcReduction="10000"/>
          </a:bodyPr>
          <a:lstStyle/>
          <a:p>
            <a:r>
              <a:rPr lang="en-US" altLang="ko-KR" dirty="0">
                <a:latin typeface="Malgun Gothic" pitchFamily="34" charset="-127"/>
                <a:ea typeface="Malgun Gothic" pitchFamily="34" charset="-127"/>
              </a:rPr>
              <a:t>2017-10-15 </a:t>
            </a:r>
          </a:p>
          <a:p>
            <a:r>
              <a:rPr lang="en-US" altLang="ko-KR" dirty="0" err="1">
                <a:solidFill>
                  <a:schemeClr val="accent1"/>
                </a:solidFill>
                <a:latin typeface="Malgun Gothic" pitchFamily="34" charset="-127"/>
                <a:ea typeface="Malgun Gothic" pitchFamily="34" charset="-127"/>
              </a:rPr>
              <a:t>UPnL</a:t>
            </a:r>
            <a:r>
              <a:rPr lang="en-US" altLang="ko-KR" dirty="0">
                <a:solidFill>
                  <a:schemeClr val="accent1"/>
                </a:solidFill>
                <a:latin typeface="Malgun Gothic" pitchFamily="34" charset="-127"/>
                <a:ea typeface="Malgun Gothic" pitchFamily="34" charset="-127"/>
              </a:rPr>
              <a:t> Workshop</a:t>
            </a:r>
          </a:p>
          <a:p>
            <a:r>
              <a:rPr lang="en-US" altLang="ko-KR" dirty="0">
                <a:solidFill>
                  <a:schemeClr val="accent2"/>
                </a:solidFill>
                <a:latin typeface="Malgun Gothic" pitchFamily="34" charset="-127"/>
                <a:ea typeface="Malgun Gothic" pitchFamily="34" charset="-127"/>
              </a:rPr>
              <a:t>Andantino</a:t>
            </a:r>
            <a:endParaRPr lang="ko-KR" dirty="0">
              <a:solidFill>
                <a:schemeClr val="accent2"/>
              </a:solidFill>
              <a:latin typeface="Malgun Gothic" pitchFamily="34" charset="-127"/>
              <a:ea typeface="Malgun Gothic" pitchFamily="34" charset="-127"/>
            </a:endParaRPr>
          </a:p>
        </p:txBody>
      </p:sp>
      <p:pic>
        <p:nvPicPr>
          <p:cNvPr id="10" name="그림 개체 틀 9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4942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525C8576-FBEA-4DCE-900D-3A2A0AE12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발표자 소개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B6ED491-637D-42C4-9D53-6C9798B32A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안단태 </a:t>
            </a:r>
            <a:r>
              <a:rPr lang="en-US" altLang="ko-KR" dirty="0"/>
              <a:t>(Andantino)</a:t>
            </a:r>
          </a:p>
          <a:p>
            <a:r>
              <a:rPr lang="ko-KR" altLang="en-US" dirty="0"/>
              <a:t>컴퓨터공학부 </a:t>
            </a:r>
            <a:r>
              <a:rPr lang="en-US" altLang="ko-KR" dirty="0"/>
              <a:t>15</a:t>
            </a:r>
            <a:r>
              <a:rPr lang="ko-KR" altLang="en-US" dirty="0"/>
              <a:t>학번</a:t>
            </a:r>
            <a:endParaRPr lang="en-US" altLang="ko-KR" dirty="0"/>
          </a:p>
          <a:p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/>
              <a:t>정회원</a:t>
            </a:r>
            <a:endParaRPr lang="en-US" altLang="ko-KR" dirty="0"/>
          </a:p>
          <a:p>
            <a:r>
              <a:rPr lang="ko-KR" altLang="en-US" dirty="0"/>
              <a:t>워크샵 발표는 처음</a:t>
            </a:r>
            <a:endParaRPr lang="en-US" altLang="ko-KR" dirty="0"/>
          </a:p>
          <a:p>
            <a:r>
              <a:rPr lang="ko-KR" altLang="en-US" dirty="0"/>
              <a:t>작곡에 관심이 많음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549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4A30C5-3911-4E2B-BF9B-ED9E8C863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대표곡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DC6E4E-7B04-493C-964A-FFF913118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2015</a:t>
            </a:r>
          </a:p>
          <a:p>
            <a:pPr lvl="1"/>
            <a:r>
              <a:rPr lang="ko-KR" altLang="en-US" dirty="0" err="1"/>
              <a:t>백건의</a:t>
            </a:r>
            <a:r>
              <a:rPr lang="ko-KR" altLang="en-US" dirty="0"/>
              <a:t> 선율</a:t>
            </a:r>
            <a:endParaRPr lang="en-US" altLang="ko-KR" dirty="0"/>
          </a:p>
          <a:p>
            <a:pPr lvl="1"/>
            <a:r>
              <a:rPr lang="ko-KR" altLang="en-US" dirty="0"/>
              <a:t>희망의 선율</a:t>
            </a:r>
            <a:endParaRPr lang="en-US" altLang="ko-KR" dirty="0"/>
          </a:p>
          <a:p>
            <a:pPr lvl="1"/>
            <a:r>
              <a:rPr lang="ko-KR" altLang="en-US" dirty="0"/>
              <a:t>별빛의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야간 건물 탈출 삽입곡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ko-KR" altLang="en-US" dirty="0"/>
              <a:t>관악의 선율</a:t>
            </a:r>
            <a:endParaRPr lang="en-US" altLang="ko-KR" dirty="0"/>
          </a:p>
          <a:p>
            <a:pPr lvl="1"/>
            <a:r>
              <a:rPr lang="ko-KR" altLang="en-US" dirty="0"/>
              <a:t>신비의 선율</a:t>
            </a:r>
            <a:endParaRPr lang="en-US" altLang="ko-KR" dirty="0"/>
          </a:p>
          <a:p>
            <a:pPr lvl="1"/>
            <a:r>
              <a:rPr lang="ko-KR" altLang="en-US" dirty="0"/>
              <a:t>도형의 선율 </a:t>
            </a:r>
            <a:r>
              <a:rPr lang="en-US" altLang="ko-KR" dirty="0">
                <a:solidFill>
                  <a:schemeClr val="accent1"/>
                </a:solidFill>
              </a:rPr>
              <a:t>(Tilting Maze </a:t>
            </a:r>
            <a:r>
              <a:rPr lang="ko-KR" altLang="en-US" dirty="0">
                <a:solidFill>
                  <a:schemeClr val="accent1"/>
                </a:solidFill>
              </a:rPr>
              <a:t>삽입곡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ko-KR" altLang="en-US" dirty="0"/>
              <a:t>죽림의 선율</a:t>
            </a:r>
            <a:endParaRPr lang="en-US" altLang="ko-KR" dirty="0"/>
          </a:p>
          <a:p>
            <a:pPr lvl="1"/>
            <a:r>
              <a:rPr lang="ko-KR" altLang="en-US" dirty="0"/>
              <a:t>전율의 선율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야간 건물 탈출 삽입곡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  <a:endParaRPr lang="ko-KR" alt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66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15EE77-702D-42AC-A14B-B07022669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대표곡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59C5162-9FA4-4594-B250-13C528300B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2016</a:t>
            </a:r>
          </a:p>
          <a:p>
            <a:pPr lvl="1"/>
            <a:r>
              <a:rPr lang="ko-KR" altLang="en-US" dirty="0"/>
              <a:t>비극의 선율</a:t>
            </a:r>
            <a:endParaRPr lang="en-US" altLang="ko-KR" dirty="0"/>
          </a:p>
          <a:p>
            <a:pPr lvl="1"/>
            <a:r>
              <a:rPr lang="ko-KR" altLang="en-US" dirty="0"/>
              <a:t>종강의 선율</a:t>
            </a:r>
            <a:endParaRPr lang="en-US" altLang="ko-KR" dirty="0"/>
          </a:p>
          <a:p>
            <a:pPr lvl="1"/>
            <a:r>
              <a:rPr lang="ko-KR" altLang="en-US" dirty="0"/>
              <a:t>아침의 선율</a:t>
            </a:r>
            <a:endParaRPr lang="en-US" altLang="ko-KR" dirty="0"/>
          </a:p>
          <a:p>
            <a:pPr lvl="1"/>
            <a:r>
              <a:rPr lang="ko-KR" altLang="en-US" b="1" dirty="0">
                <a:solidFill>
                  <a:schemeClr val="accent3"/>
                </a:solidFill>
              </a:rPr>
              <a:t>난수의 선율</a:t>
            </a:r>
            <a:endParaRPr lang="en-US" altLang="ko-KR" b="1" dirty="0">
              <a:solidFill>
                <a:schemeClr val="accent3"/>
              </a:solidFill>
            </a:endParaRPr>
          </a:p>
          <a:p>
            <a:r>
              <a:rPr lang="en-US" altLang="ko-KR" dirty="0"/>
              <a:t>2017</a:t>
            </a:r>
          </a:p>
          <a:p>
            <a:pPr lvl="1"/>
            <a:r>
              <a:rPr lang="ko-KR" altLang="en-US" dirty="0"/>
              <a:t>겨울의 선율</a:t>
            </a:r>
            <a:endParaRPr lang="en-US" altLang="ko-KR" dirty="0"/>
          </a:p>
          <a:p>
            <a:pPr lvl="1"/>
            <a:r>
              <a:rPr lang="ko-KR" altLang="en-US" dirty="0"/>
              <a:t>제발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가사가 있는 노래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>
                <a:solidFill>
                  <a:schemeClr val="accent1"/>
                </a:solidFill>
              </a:rPr>
              <a:t>작곡만 맡음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ko-KR" altLang="en-US" dirty="0"/>
              <a:t>출전의 선율</a:t>
            </a:r>
            <a:endParaRPr lang="en-US" altLang="ko-KR" dirty="0"/>
          </a:p>
          <a:p>
            <a:pPr marL="279082" lvl="1" indent="0">
              <a:buNone/>
            </a:pPr>
            <a:endParaRPr lang="ko-KR" altLang="en-US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38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C7338-5BAF-425D-9802-804101707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이번 발표는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6D6A694-9054-4CE2-A348-7CCA90686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/>
                </a:solidFill>
              </a:rPr>
              <a:t>난수의 선율</a:t>
            </a:r>
            <a:r>
              <a:rPr lang="ko-KR" altLang="en-US" dirty="0"/>
              <a:t>을 만드는 과정을 소개하는 발표입니다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난수의 선율이 어떤 노래이냐고요</a:t>
            </a:r>
            <a:r>
              <a:rPr lang="en-US" altLang="ko-KR" dirty="0"/>
              <a:t>?</a:t>
            </a:r>
          </a:p>
          <a:p>
            <a:r>
              <a:rPr lang="ko-KR" altLang="en-US" dirty="0"/>
              <a:t>우선 노래를 듣고 시작하겠습니다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난수의 선율">
            <a:hlinkClick r:id="" action="ppaction://media"/>
            <a:extLst>
              <a:ext uri="{FF2B5EF4-FFF2-40B4-BE49-F238E27FC236}">
                <a16:creationId xmlns:a16="http://schemas.microsoft.com/office/drawing/2014/main" id="{F4E0D44C-65D0-48F1-8987-B64A45161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38028" y="3501008"/>
            <a:ext cx="2115096" cy="21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0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D6D3D2-91B3-456A-A0D6-F2E7A0157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난수의 선율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48488E4-900F-4311-B4AD-702087136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제목의 뜻처럼 난수</a:t>
            </a:r>
            <a:r>
              <a:rPr lang="en-US" altLang="ko-KR" dirty="0"/>
              <a:t>, </a:t>
            </a:r>
            <a:r>
              <a:rPr lang="ko-KR" altLang="en-US" dirty="0"/>
              <a:t>즉 </a:t>
            </a:r>
            <a:r>
              <a:rPr lang="en-US" altLang="ko-KR" dirty="0"/>
              <a:t>‘</a:t>
            </a:r>
            <a:r>
              <a:rPr lang="ko-KR" altLang="en-US" dirty="0"/>
              <a:t>랜덤</a:t>
            </a:r>
            <a:r>
              <a:rPr lang="en-US" altLang="ko-KR" dirty="0"/>
              <a:t>’</a:t>
            </a:r>
            <a:r>
              <a:rPr lang="ko-KR" altLang="en-US" dirty="0"/>
              <a:t>으로 만든 노래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컴퓨터를 이용해 화음과 리듬을 랜덤으로 생성한다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멜로디만 사람이 직접 작곡한다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무조음악의 일종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랜덤으로 만든 노래 치고는 생각보다 들을 만하다</a:t>
            </a:r>
            <a:r>
              <a:rPr lang="en-US" altLang="ko-KR" dirty="0"/>
              <a:t>!</a:t>
            </a:r>
          </a:p>
          <a:p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라고 생각하지 않으시나요</a:t>
            </a:r>
            <a:r>
              <a:rPr lang="en-US" altLang="ko-KR" dirty="0">
                <a:solidFill>
                  <a:schemeClr val="accent1"/>
                </a:solidFill>
              </a:rPr>
              <a:t>?)</a:t>
            </a:r>
            <a:endParaRPr lang="ko-KR" alt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20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9A2B30-89FE-4F65-97EE-E3C218A5D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랜덤으로 작곡하는가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90CF7A0-0DAE-40F3-A36B-D979D9FDB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작곡을 처음 시작하면</a:t>
            </a:r>
            <a:endParaRPr lang="en-US" altLang="ko-KR" dirty="0"/>
          </a:p>
          <a:p>
            <a:pPr lvl="1"/>
            <a:r>
              <a:rPr lang="ko-KR" altLang="en-US" dirty="0"/>
              <a:t>생각나는 노래를 악보로 옮기면 이미 있는 노래가 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악보에 음표를 마구 찍으면 듣기 힘든 노래가 된다</a:t>
            </a:r>
            <a:r>
              <a:rPr lang="en-US" altLang="ko-KR" dirty="0"/>
              <a:t>.</a:t>
            </a:r>
          </a:p>
          <a:p>
            <a:pPr marL="279082" lvl="1" indent="0">
              <a:buNone/>
            </a:pPr>
            <a:endParaRPr lang="en-US" altLang="ko-KR" dirty="0"/>
          </a:p>
          <a:p>
            <a:r>
              <a:rPr lang="ko-KR" altLang="en-US" dirty="0"/>
              <a:t>랜덤 작곡 기법은</a:t>
            </a:r>
            <a:endParaRPr lang="en-US" altLang="ko-KR" dirty="0"/>
          </a:p>
          <a:p>
            <a:pPr lvl="1"/>
            <a:r>
              <a:rPr lang="ko-KR" altLang="en-US" dirty="0"/>
              <a:t>컴퓨터로 규칙을 만들고</a:t>
            </a:r>
            <a:r>
              <a:rPr lang="en-US" altLang="ko-KR" dirty="0"/>
              <a:t>, </a:t>
            </a:r>
            <a:r>
              <a:rPr lang="ko-KR" altLang="en-US" dirty="0"/>
              <a:t>제한된 규칙 안에서 작곡한다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선택지 수가 줄어 최적을 찾기 쉽다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만드는 시간이 절약된다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작곡 실력이 부족해도 쉽게 제작 가능하다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따분한 코드진행을 피하고 신선한 느낌을 준다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결과물이 괜찮고</a:t>
            </a:r>
            <a:r>
              <a:rPr lang="en-US" altLang="ko-KR" dirty="0"/>
              <a:t>, </a:t>
            </a:r>
            <a:r>
              <a:rPr lang="ko-KR" altLang="en-US" dirty="0"/>
              <a:t>표절 걱정도 없다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676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0B1BF6-93E2-4C8D-B82A-B903F00F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(</a:t>
            </a:r>
            <a:r>
              <a:rPr lang="ko-KR" altLang="en-US" dirty="0"/>
              <a:t>새로운</a:t>
            </a:r>
            <a:r>
              <a:rPr lang="en-US" altLang="ko-KR" dirty="0"/>
              <a:t>) </a:t>
            </a:r>
            <a:r>
              <a:rPr lang="ko-KR" altLang="en-US" dirty="0"/>
              <a:t>난수의 선율을 만들어보자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FF8446-2114-45AC-A00F-B57A510FD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난수의 선율은</a:t>
            </a:r>
            <a:endParaRPr lang="en-US" altLang="ko-KR" dirty="0"/>
          </a:p>
          <a:p>
            <a:pPr lvl="1"/>
            <a:r>
              <a:rPr lang="en-US" altLang="ko-KR" dirty="0"/>
              <a:t>Andantino</a:t>
            </a:r>
            <a:r>
              <a:rPr lang="ko-KR" altLang="en-US" dirty="0"/>
              <a:t>가 개발한 </a:t>
            </a:r>
            <a:r>
              <a:rPr lang="en-US" altLang="ko-KR" dirty="0"/>
              <a:t>“</a:t>
            </a:r>
            <a:r>
              <a:rPr lang="ko-KR" altLang="en-US" dirty="0"/>
              <a:t>랜덤 작곡 기법</a:t>
            </a:r>
            <a:r>
              <a:rPr lang="en-US" altLang="ko-KR" dirty="0"/>
              <a:t>”</a:t>
            </a:r>
            <a:r>
              <a:rPr lang="ko-KR" altLang="en-US" dirty="0"/>
              <a:t>으로 만든 노래</a:t>
            </a:r>
            <a:endParaRPr lang="en-US" altLang="ko-KR" dirty="0"/>
          </a:p>
          <a:p>
            <a:pPr lvl="1"/>
            <a:r>
              <a:rPr lang="ko-KR" altLang="en-US" dirty="0"/>
              <a:t>하지만 아무렇게 작곡한다고 해서 들어줄 만한 노래가 되지는 않는다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/>
              <a:t>이제부터 </a:t>
            </a:r>
            <a:r>
              <a:rPr lang="en-US" altLang="ko-KR" dirty="0"/>
              <a:t>‘</a:t>
            </a:r>
            <a:r>
              <a:rPr lang="ko-KR" altLang="en-US" dirty="0"/>
              <a:t>랜덤</a:t>
            </a:r>
            <a:r>
              <a:rPr lang="en-US" altLang="ko-KR" dirty="0"/>
              <a:t>’</a:t>
            </a:r>
            <a:r>
              <a:rPr lang="ko-KR" altLang="en-US" dirty="0"/>
              <a:t>으로</a:t>
            </a:r>
            <a:r>
              <a:rPr lang="en-US" altLang="ko-KR" dirty="0"/>
              <a:t>, </a:t>
            </a:r>
            <a:r>
              <a:rPr lang="ko-KR" altLang="en-US" dirty="0"/>
              <a:t>괜찮은 노래를 작곡하는 방법을 소개합니다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함께 만들어봅시다</a:t>
            </a:r>
            <a:r>
              <a:rPr lang="en-US" altLang="ko-KR" dirty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324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CF3D6CCB-69D8-4CD8-A5C4-E1A7D2735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tx2"/>
                </a:solidFill>
              </a:rPr>
              <a:t>난수의 선율 </a:t>
            </a:r>
            <a:r>
              <a:rPr lang="en-US" altLang="ko-KR" dirty="0">
                <a:solidFill>
                  <a:schemeClr val="tx2"/>
                </a:solidFill>
              </a:rPr>
              <a:t>2 </a:t>
            </a:r>
            <a:r>
              <a:rPr lang="ko-KR" altLang="en-US" dirty="0">
                <a:solidFill>
                  <a:schemeClr val="tx2"/>
                </a:solidFill>
              </a:rPr>
              <a:t>작곡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940DDCC-1E93-4509-9628-4445B457B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332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A93A09-970E-4EF0-B1B0-0A08352A5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준비물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926AD8-4B2D-44EA-8772-3EFA00D65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화음 랜덤 생성 프로그램 </a:t>
            </a:r>
            <a:r>
              <a:rPr lang="en-US" altLang="ko-KR" dirty="0"/>
              <a:t>(chord.cpp)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E44EBB0-E295-4407-9A80-1093A073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940" y="2348880"/>
            <a:ext cx="777240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1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F05CFC-5695-4CC9-8B25-F48B6A0DD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준비물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EDB7B9-5719-420F-B8D3-6B4A55D26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리듬 랜덤 생성 프로그램 </a:t>
            </a:r>
            <a:r>
              <a:rPr lang="en-US" altLang="ko-KR" dirty="0"/>
              <a:t>(rhythm.cpp)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0EA650C-E30C-482B-A946-F86A891DC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1976" y="2324100"/>
            <a:ext cx="8524875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880010-FC48-4E99-B158-1B34A73E7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준비물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837AED7-2FAC-4498-893C-D81FE9C9CA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화음 랜덤 생성 프로그램 </a:t>
            </a:r>
            <a:r>
              <a:rPr lang="en-US" altLang="ko-KR" dirty="0"/>
              <a:t>(chord.cpp)</a:t>
            </a:r>
            <a:endParaRPr lang="ko-KR" altLang="en-US" dirty="0"/>
          </a:p>
          <a:p>
            <a:r>
              <a:rPr lang="ko-KR" altLang="en-US" dirty="0"/>
              <a:t>리듬 랜덤 생성 프로그램 </a:t>
            </a:r>
            <a:r>
              <a:rPr lang="en-US" altLang="ko-KR" dirty="0"/>
              <a:t>(rhythm.cpp)</a:t>
            </a:r>
          </a:p>
          <a:p>
            <a:r>
              <a:rPr lang="en-US" altLang="ko-KR" dirty="0" err="1"/>
              <a:t>NoteWorthy</a:t>
            </a:r>
            <a:r>
              <a:rPr lang="en-US" altLang="ko-KR" dirty="0"/>
              <a:t> Composer 2.5.2</a:t>
            </a:r>
          </a:p>
          <a:p>
            <a:r>
              <a:rPr lang="en-US" altLang="ko-KR" dirty="0"/>
              <a:t>Audacity 2.1.3</a:t>
            </a:r>
          </a:p>
          <a:p>
            <a:pPr lvl="1"/>
            <a:r>
              <a:rPr lang="en-US" altLang="ko-KR" dirty="0"/>
              <a:t>LAME for Audacity </a:t>
            </a:r>
            <a:r>
              <a:rPr lang="ko-KR" altLang="en-US" dirty="0"/>
              <a:t>포함하여 설치하는 것을 권장</a:t>
            </a:r>
            <a:endParaRPr lang="en-US" altLang="ko-KR" dirty="0"/>
          </a:p>
          <a:p>
            <a:r>
              <a:rPr lang="ko-KR" altLang="en-US" dirty="0">
                <a:solidFill>
                  <a:schemeClr val="accent6"/>
                </a:solidFill>
              </a:rPr>
              <a:t>중학교 음악 교과서에 나오는 수준의 악보를 읽는 능력</a:t>
            </a:r>
          </a:p>
        </p:txBody>
      </p:sp>
    </p:spTree>
    <p:extLst>
      <p:ext uri="{BB962C8B-B14F-4D97-AF65-F5344CB8AC3E}">
        <p14:creationId xmlns:p14="http://schemas.microsoft.com/office/powerpoint/2010/main" val="220086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4B4A9-C70F-4A60-A4D0-60FE95509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방법 간단 소개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7E27CBF-FC41-45C5-A015-817F2BD9A7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화음과 리듬을 랜덤하게 생성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en-US" altLang="ko-KR" dirty="0"/>
              <a:t>NWC</a:t>
            </a:r>
            <a:r>
              <a:rPr lang="ko-KR" altLang="en-US" dirty="0"/>
              <a:t>에서 새 파일 생성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화음 깔기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화음에 맞는 반주 생성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화음에 맞게</a:t>
            </a:r>
            <a:r>
              <a:rPr lang="en-US" altLang="ko-KR" dirty="0"/>
              <a:t>, </a:t>
            </a:r>
            <a:r>
              <a:rPr lang="ko-KR" altLang="en-US" dirty="0"/>
              <a:t>생성된 리듬대로 멜로디 생성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/>
              <a:t>각종 효과 추가</a:t>
            </a:r>
            <a:endParaRPr lang="en-US" altLang="ko-KR" dirty="0"/>
          </a:p>
          <a:p>
            <a:pPr marL="457200" indent="-457200">
              <a:buFont typeface="+mj-lt"/>
              <a:buAutoNum type="arabicPeriod"/>
            </a:pPr>
            <a:r>
              <a:rPr lang="en-US" altLang="ko-KR" dirty="0"/>
              <a:t>Audacity</a:t>
            </a:r>
            <a:r>
              <a:rPr lang="ko-KR" altLang="en-US" dirty="0"/>
              <a:t>에서 </a:t>
            </a:r>
            <a:r>
              <a:rPr lang="en-US" altLang="ko-KR" dirty="0"/>
              <a:t>mp3</a:t>
            </a:r>
            <a:r>
              <a:rPr lang="ko-KR" altLang="en-US" dirty="0"/>
              <a:t>로 </a:t>
            </a:r>
            <a:r>
              <a:rPr lang="en-US" altLang="ko-KR" dirty="0"/>
              <a:t>export</a:t>
            </a:r>
          </a:p>
          <a:p>
            <a:pPr marL="457200" indent="-457200">
              <a:buFont typeface="+mj-lt"/>
              <a:buAutoNum type="arabicPeriod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773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0F9C90-E251-40F3-94D2-96DDBCBE8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화음과 리듬 생성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20FAF5-AC86-4D9A-ACE7-FD2ED49B8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난수의 선율을 만들려면 랜덤으로 생성된 화음과 리듬이 필요합니다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컴퓨터님께</a:t>
            </a:r>
            <a:r>
              <a:rPr lang="ko-KR" altLang="en-US" dirty="0"/>
              <a:t> 제가 어떤 노래를 만들어야 할지 여쭤보겠습니다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184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-29393"/>
            <a:ext cx="10873208" cy="6869890"/>
          </a:xfrm>
        </p:spPr>
      </p:pic>
    </p:spTree>
    <p:extLst>
      <p:ext uri="{BB962C8B-B14F-4D97-AF65-F5344CB8AC3E}">
        <p14:creationId xmlns:p14="http://schemas.microsoft.com/office/powerpoint/2010/main" val="179360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-27746"/>
            <a:ext cx="10873208" cy="6866595"/>
          </a:xfrm>
        </p:spPr>
      </p:pic>
    </p:spTree>
    <p:extLst>
      <p:ext uri="{BB962C8B-B14F-4D97-AF65-F5344CB8AC3E}">
        <p14:creationId xmlns:p14="http://schemas.microsoft.com/office/powerpoint/2010/main" val="186702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-27746"/>
            <a:ext cx="10873207" cy="6866595"/>
          </a:xfrm>
        </p:spPr>
      </p:pic>
    </p:spTree>
    <p:extLst>
      <p:ext uri="{BB962C8B-B14F-4D97-AF65-F5344CB8AC3E}">
        <p14:creationId xmlns:p14="http://schemas.microsoft.com/office/powerpoint/2010/main" val="190832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-27746"/>
            <a:ext cx="10873207" cy="6866594"/>
          </a:xfrm>
        </p:spPr>
      </p:pic>
    </p:spTree>
    <p:extLst>
      <p:ext uri="{BB962C8B-B14F-4D97-AF65-F5344CB8AC3E}">
        <p14:creationId xmlns:p14="http://schemas.microsoft.com/office/powerpoint/2010/main" val="32665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3" y="-27746"/>
            <a:ext cx="10873205" cy="6866594"/>
          </a:xfrm>
        </p:spPr>
      </p:pic>
    </p:spTree>
    <p:extLst>
      <p:ext uri="{BB962C8B-B14F-4D97-AF65-F5344CB8AC3E}">
        <p14:creationId xmlns:p14="http://schemas.microsoft.com/office/powerpoint/2010/main" val="28899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3" y="-27746"/>
            <a:ext cx="10873205" cy="6866593"/>
          </a:xfrm>
        </p:spPr>
      </p:pic>
    </p:spTree>
    <p:extLst>
      <p:ext uri="{BB962C8B-B14F-4D97-AF65-F5344CB8AC3E}">
        <p14:creationId xmlns:p14="http://schemas.microsoft.com/office/powerpoint/2010/main" val="30118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3" y="-27746"/>
            <a:ext cx="10873204" cy="6866593"/>
          </a:xfrm>
        </p:spPr>
      </p:pic>
    </p:spTree>
    <p:extLst>
      <p:ext uri="{BB962C8B-B14F-4D97-AF65-F5344CB8AC3E}">
        <p14:creationId xmlns:p14="http://schemas.microsoft.com/office/powerpoint/2010/main" val="34632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DEA05B-2771-445A-8CD4-66701B124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1-1. </a:t>
            </a:r>
            <a:r>
              <a:rPr lang="ko-KR" altLang="en-US" dirty="0"/>
              <a:t>화음 생성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6BDD1D-8256-4879-9FBD-ECFDAAE0F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저는 </a:t>
            </a:r>
            <a:r>
              <a:rPr lang="en-US" altLang="ko-KR" dirty="0"/>
              <a:t>16</a:t>
            </a:r>
            <a:r>
              <a:rPr lang="ko-KR" altLang="en-US" dirty="0"/>
              <a:t>마디의 곡을 작곡하고 싶습니다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컴퓨터님께서는</a:t>
            </a:r>
            <a:r>
              <a:rPr lang="ko-KR" altLang="en-US" dirty="0"/>
              <a:t> 저에게 다음과 같이 화음을 만들라 이르셨습니다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파</a:t>
            </a:r>
            <a:r>
              <a:rPr lang="en-US" altLang="ko-KR" dirty="0"/>
              <a:t># </a:t>
            </a:r>
            <a:r>
              <a:rPr lang="ko-KR" altLang="en-US" dirty="0"/>
              <a:t>솔</a:t>
            </a:r>
            <a:r>
              <a:rPr lang="en-US" altLang="ko-KR" dirty="0"/>
              <a:t># </a:t>
            </a:r>
            <a:r>
              <a:rPr lang="ko-KR" altLang="en-US" dirty="0"/>
              <a:t>도</a:t>
            </a:r>
            <a:r>
              <a:rPr lang="en-US" altLang="ko-KR" dirty="0"/>
              <a:t># / </a:t>
            </a:r>
            <a:r>
              <a:rPr lang="ko-KR" altLang="en-US" dirty="0"/>
              <a:t>도</a:t>
            </a:r>
            <a:r>
              <a:rPr lang="en-US" altLang="ko-KR" dirty="0"/>
              <a:t># </a:t>
            </a:r>
            <a:r>
              <a:rPr lang="ko-KR" altLang="en-US" dirty="0"/>
              <a:t>미 솔</a:t>
            </a:r>
            <a:r>
              <a:rPr lang="en-US" altLang="ko-KR" dirty="0"/>
              <a:t># / </a:t>
            </a:r>
            <a:r>
              <a:rPr lang="ko-KR" altLang="en-US" dirty="0"/>
              <a:t>파 라</a:t>
            </a:r>
            <a:r>
              <a:rPr lang="en-US" altLang="ko-KR" dirty="0"/>
              <a:t>b </a:t>
            </a:r>
            <a:r>
              <a:rPr lang="ko-KR" altLang="en-US" dirty="0"/>
              <a:t>시</a:t>
            </a:r>
            <a:r>
              <a:rPr lang="en-US" altLang="ko-KR" dirty="0"/>
              <a:t> / </a:t>
            </a:r>
            <a:r>
              <a:rPr lang="ko-KR" altLang="en-US" dirty="0"/>
              <a:t>파 라</a:t>
            </a:r>
            <a:r>
              <a:rPr lang="en-US" altLang="ko-KR" dirty="0"/>
              <a:t>b </a:t>
            </a:r>
            <a:r>
              <a:rPr lang="ko-KR" altLang="en-US" dirty="0"/>
              <a:t>도</a:t>
            </a:r>
            <a:endParaRPr lang="en-US" altLang="ko-KR" dirty="0"/>
          </a:p>
          <a:p>
            <a:pPr lvl="1"/>
            <a:r>
              <a:rPr lang="ko-KR" altLang="en-US" dirty="0"/>
              <a:t>파</a:t>
            </a:r>
            <a:r>
              <a:rPr lang="en-US" altLang="ko-KR" dirty="0"/>
              <a:t> </a:t>
            </a:r>
            <a:r>
              <a:rPr lang="ko-KR" altLang="en-US" dirty="0"/>
              <a:t>라</a:t>
            </a:r>
            <a:r>
              <a:rPr lang="en-US" altLang="ko-KR" dirty="0"/>
              <a:t>b </a:t>
            </a:r>
            <a:r>
              <a:rPr lang="ko-KR" altLang="en-US" dirty="0"/>
              <a:t>도 </a:t>
            </a:r>
            <a:r>
              <a:rPr lang="en-US" altLang="ko-KR" dirty="0"/>
              <a:t>/ </a:t>
            </a:r>
            <a:r>
              <a:rPr lang="ko-KR" altLang="en-US" dirty="0"/>
              <a:t>미</a:t>
            </a:r>
            <a:r>
              <a:rPr lang="en-US" altLang="ko-KR" dirty="0"/>
              <a:t>b </a:t>
            </a:r>
            <a:r>
              <a:rPr lang="ko-KR" altLang="en-US" dirty="0"/>
              <a:t>솔</a:t>
            </a:r>
            <a:r>
              <a:rPr lang="en-US" altLang="ko-KR" dirty="0"/>
              <a:t>b </a:t>
            </a:r>
            <a:r>
              <a:rPr lang="ko-KR" altLang="en-US" dirty="0"/>
              <a:t>라 </a:t>
            </a:r>
            <a:r>
              <a:rPr lang="en-US" altLang="ko-KR" dirty="0"/>
              <a:t>/ </a:t>
            </a:r>
            <a:r>
              <a:rPr lang="ko-KR" altLang="en-US" dirty="0"/>
              <a:t>시 레</a:t>
            </a:r>
            <a:r>
              <a:rPr lang="en-US" altLang="ko-KR" dirty="0"/>
              <a:t># </a:t>
            </a:r>
            <a:r>
              <a:rPr lang="ko-KR" altLang="en-US" dirty="0"/>
              <a:t>파</a:t>
            </a:r>
            <a:r>
              <a:rPr lang="en-US" altLang="ko-KR" dirty="0"/>
              <a:t># / </a:t>
            </a:r>
            <a:r>
              <a:rPr lang="ko-KR" altLang="en-US" dirty="0"/>
              <a:t>도</a:t>
            </a:r>
            <a:r>
              <a:rPr lang="en-US" altLang="ko-KR" dirty="0"/>
              <a:t># </a:t>
            </a:r>
            <a:r>
              <a:rPr lang="ko-KR" altLang="en-US" dirty="0"/>
              <a:t>파 솔</a:t>
            </a:r>
            <a:r>
              <a:rPr lang="en-US" altLang="ko-KR" dirty="0"/>
              <a:t># </a:t>
            </a:r>
            <a:r>
              <a:rPr lang="ko-KR" altLang="en-US" dirty="0"/>
              <a:t>라</a:t>
            </a:r>
            <a:r>
              <a:rPr lang="en-US" altLang="ko-KR" dirty="0"/>
              <a:t>#</a:t>
            </a:r>
          </a:p>
          <a:p>
            <a:pPr lvl="1"/>
            <a:r>
              <a:rPr lang="ko-KR" altLang="en-US" dirty="0"/>
              <a:t>미</a:t>
            </a:r>
            <a:r>
              <a:rPr lang="en-US" altLang="ko-KR" dirty="0"/>
              <a:t>b </a:t>
            </a:r>
            <a:r>
              <a:rPr lang="ko-KR" altLang="en-US" dirty="0"/>
              <a:t>솔</a:t>
            </a:r>
            <a:r>
              <a:rPr lang="en-US" altLang="ko-KR" dirty="0"/>
              <a:t>b </a:t>
            </a:r>
            <a:r>
              <a:rPr lang="ko-KR" altLang="en-US" dirty="0"/>
              <a:t>라 </a:t>
            </a:r>
            <a:r>
              <a:rPr lang="en-US" altLang="ko-KR" dirty="0"/>
              <a:t>/ </a:t>
            </a:r>
            <a:r>
              <a:rPr lang="ko-KR" altLang="en-US" dirty="0"/>
              <a:t>솔 시</a:t>
            </a:r>
            <a:r>
              <a:rPr lang="en-US" altLang="ko-KR" dirty="0"/>
              <a:t>b </a:t>
            </a:r>
            <a:r>
              <a:rPr lang="ko-KR" altLang="en-US" dirty="0"/>
              <a:t>레 파</a:t>
            </a:r>
            <a:r>
              <a:rPr lang="en-US" altLang="ko-KR" dirty="0"/>
              <a:t> / </a:t>
            </a:r>
            <a:r>
              <a:rPr lang="ko-KR" altLang="en-US" dirty="0"/>
              <a:t>시 레</a:t>
            </a:r>
            <a:r>
              <a:rPr lang="en-US" altLang="ko-KR" dirty="0"/>
              <a:t># </a:t>
            </a:r>
            <a:r>
              <a:rPr lang="ko-KR" altLang="en-US" dirty="0"/>
              <a:t>파</a:t>
            </a:r>
            <a:r>
              <a:rPr lang="en-US" altLang="ko-KR" dirty="0"/>
              <a:t># / </a:t>
            </a:r>
            <a:r>
              <a:rPr lang="ko-KR" altLang="en-US" dirty="0"/>
              <a:t>파 라</a:t>
            </a:r>
            <a:r>
              <a:rPr lang="en-US" altLang="ko-KR" dirty="0"/>
              <a:t>b </a:t>
            </a:r>
            <a:r>
              <a:rPr lang="ko-KR" altLang="en-US" dirty="0"/>
              <a:t>시</a:t>
            </a:r>
            <a:endParaRPr lang="en-US" altLang="ko-KR" dirty="0"/>
          </a:p>
          <a:p>
            <a:pPr lvl="1"/>
            <a:r>
              <a:rPr lang="ko-KR" altLang="en-US" dirty="0"/>
              <a:t>라 시 미 </a:t>
            </a:r>
            <a:r>
              <a:rPr lang="en-US" altLang="ko-KR" dirty="0"/>
              <a:t>/ </a:t>
            </a:r>
            <a:r>
              <a:rPr lang="ko-KR" altLang="en-US" dirty="0"/>
              <a:t>시</a:t>
            </a:r>
            <a:r>
              <a:rPr lang="en-US" altLang="ko-KR" dirty="0"/>
              <a:t>b </a:t>
            </a:r>
            <a:r>
              <a:rPr lang="ko-KR" altLang="en-US" dirty="0"/>
              <a:t>레</a:t>
            </a:r>
            <a:r>
              <a:rPr lang="en-US" altLang="ko-KR" dirty="0"/>
              <a:t>b </a:t>
            </a:r>
            <a:r>
              <a:rPr lang="ko-KR" altLang="en-US" dirty="0"/>
              <a:t>미 </a:t>
            </a:r>
            <a:r>
              <a:rPr lang="en-US" altLang="ko-KR" dirty="0"/>
              <a:t>/ </a:t>
            </a:r>
            <a:r>
              <a:rPr lang="ko-KR" altLang="en-US" dirty="0"/>
              <a:t>라 도 미 파</a:t>
            </a:r>
            <a:r>
              <a:rPr lang="en-US" altLang="ko-KR" dirty="0"/>
              <a:t># / </a:t>
            </a:r>
            <a:r>
              <a:rPr lang="ko-KR" altLang="en-US" dirty="0"/>
              <a:t>파 라 도 미</a:t>
            </a:r>
            <a:r>
              <a:rPr lang="en-US" altLang="ko-KR" dirty="0"/>
              <a:t>b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859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-29393"/>
            <a:ext cx="10873208" cy="6869890"/>
          </a:xfrm>
        </p:spPr>
      </p:pic>
    </p:spTree>
    <p:extLst>
      <p:ext uri="{BB962C8B-B14F-4D97-AF65-F5344CB8AC3E}">
        <p14:creationId xmlns:p14="http://schemas.microsoft.com/office/powerpoint/2010/main" val="219399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3" y="-27746"/>
            <a:ext cx="10873204" cy="6866592"/>
          </a:xfrm>
        </p:spPr>
      </p:pic>
    </p:spTree>
    <p:extLst>
      <p:ext uri="{BB962C8B-B14F-4D97-AF65-F5344CB8AC3E}">
        <p14:creationId xmlns:p14="http://schemas.microsoft.com/office/powerpoint/2010/main" val="25617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4" y="-27746"/>
            <a:ext cx="10873202" cy="6866592"/>
          </a:xfrm>
        </p:spPr>
      </p:pic>
    </p:spTree>
    <p:extLst>
      <p:ext uri="{BB962C8B-B14F-4D97-AF65-F5344CB8AC3E}">
        <p14:creationId xmlns:p14="http://schemas.microsoft.com/office/powerpoint/2010/main" val="273436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4" y="-27746"/>
            <a:ext cx="10873202" cy="6866591"/>
          </a:xfrm>
        </p:spPr>
      </p:pic>
    </p:spTree>
    <p:extLst>
      <p:ext uri="{BB962C8B-B14F-4D97-AF65-F5344CB8AC3E}">
        <p14:creationId xmlns:p14="http://schemas.microsoft.com/office/powerpoint/2010/main" val="156177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1647A82-6F93-4586-8E8C-B2959A493640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4" y="-27746"/>
            <a:ext cx="10873201" cy="6866591"/>
          </a:xfrm>
        </p:spPr>
      </p:pic>
    </p:spTree>
    <p:extLst>
      <p:ext uri="{BB962C8B-B14F-4D97-AF65-F5344CB8AC3E}">
        <p14:creationId xmlns:p14="http://schemas.microsoft.com/office/powerpoint/2010/main" val="46015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7A4C68-D3F9-491E-A10C-1F8EBCD6C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1-2. </a:t>
            </a:r>
            <a:r>
              <a:rPr lang="ko-KR" altLang="en-US" dirty="0"/>
              <a:t>리듬 생성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BBA2C7-F8F3-49AF-BF19-5C0A865B9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저는 </a:t>
            </a:r>
            <a:r>
              <a:rPr lang="en-US" altLang="ko-KR" dirty="0"/>
              <a:t>16</a:t>
            </a:r>
            <a:r>
              <a:rPr lang="ko-KR" altLang="en-US" dirty="0"/>
              <a:t>마디의 곡을 작곡하고 싶습니다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컴퓨터님께서는</a:t>
            </a:r>
            <a:r>
              <a:rPr lang="ko-KR" altLang="en-US" dirty="0"/>
              <a:t> 저에게 다음과 같이 리듬을 만들라 이르셨습니다</a:t>
            </a:r>
            <a:r>
              <a:rPr lang="en-US" altLang="ko-KR" dirty="0"/>
              <a:t>.</a:t>
            </a:r>
          </a:p>
          <a:p>
            <a:pPr lvl="1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9E5A9F3-B016-421B-80BA-42BC00131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030" y="2920497"/>
            <a:ext cx="8281796" cy="75192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16BC563-5BC3-4E71-96BE-4893EB089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030" y="3665329"/>
            <a:ext cx="8281796" cy="77233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DD4A2C1-8633-4A96-A440-AF4A45C4BC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029" y="4431448"/>
            <a:ext cx="8279798" cy="78576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64D08F0-ED59-4A3A-B9B0-15A767DA11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028" y="5217208"/>
            <a:ext cx="8279798" cy="63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02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33DC6F-72A6-4CB8-99E9-578E3AFA0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2-1. </a:t>
            </a:r>
            <a:r>
              <a:rPr lang="ko-KR" altLang="en-US" dirty="0"/>
              <a:t>작곡 파일 생성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52226B-3A61-4BD6-B314-3B48888A2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                  </a:t>
            </a:r>
            <a:r>
              <a:rPr lang="ko-KR" altLang="en-US" dirty="0"/>
              <a:t>를 실행합니다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없으신 분은 </a:t>
            </a:r>
            <a:r>
              <a:rPr lang="en-US" altLang="ko-KR" dirty="0"/>
              <a:t>NWC 2.5 </a:t>
            </a:r>
            <a:r>
              <a:rPr lang="ko-KR" altLang="en-US" dirty="0"/>
              <a:t>버전으로 검색해서 설치하세요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이 버전은 무료 버전이지만</a:t>
            </a:r>
            <a:r>
              <a:rPr lang="en-US" altLang="ko-KR" dirty="0"/>
              <a:t>, </a:t>
            </a:r>
            <a:r>
              <a:rPr lang="ko-KR" altLang="en-US" dirty="0"/>
              <a:t>더 높은 버전은 체험판으로만 이용 가능합니다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C4B05AA-FAE9-4BDF-9B26-BAA1547DB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932" y="1905000"/>
            <a:ext cx="2329009" cy="360040"/>
          </a:xfrm>
          <a:prstGeom prst="rect">
            <a:avLst/>
          </a:prstGeom>
        </p:spPr>
      </p:pic>
      <p:grpSp>
        <p:nvGrpSpPr>
          <p:cNvPr id="28" name="그룹 27">
            <a:extLst>
              <a:ext uri="{FF2B5EF4-FFF2-40B4-BE49-F238E27FC236}">
                <a16:creationId xmlns:a16="http://schemas.microsoft.com/office/drawing/2014/main" id="{34537C92-AC21-419B-B18E-8E02BBD8C233}"/>
              </a:ext>
            </a:extLst>
          </p:cNvPr>
          <p:cNvGrpSpPr/>
          <p:nvPr/>
        </p:nvGrpSpPr>
        <p:grpSpPr>
          <a:xfrm>
            <a:off x="1125860" y="3182459"/>
            <a:ext cx="7905707" cy="3523141"/>
            <a:chOff x="1125860" y="3182459"/>
            <a:chExt cx="7905707" cy="3523141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9FE185D-516F-426E-A27D-9D1808535F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25860" y="3182459"/>
              <a:ext cx="5544616" cy="3523141"/>
            </a:xfrm>
            <a:prstGeom prst="rect">
              <a:avLst/>
            </a:prstGeom>
          </p:spPr>
        </p:pic>
        <p:cxnSp>
          <p:nvCxnSpPr>
            <p:cNvPr id="8" name="연결선: 꺾임 7">
              <a:extLst>
                <a:ext uri="{FF2B5EF4-FFF2-40B4-BE49-F238E27FC236}">
                  <a16:creationId xmlns:a16="http://schemas.microsoft.com/office/drawing/2014/main" id="{C67A709E-7E7F-41D2-A172-DE4DB7F6DD3B}"/>
                </a:ext>
              </a:extLst>
            </p:cNvPr>
            <p:cNvCxnSpPr>
              <a:cxnSpLocks/>
              <a:stCxn id="6" idx="3"/>
              <a:endCxn id="12" idx="1"/>
            </p:cNvCxnSpPr>
            <p:nvPr/>
          </p:nvCxnSpPr>
          <p:spPr>
            <a:xfrm flipV="1">
              <a:off x="1398719" y="3465845"/>
              <a:ext cx="5780761" cy="184666"/>
            </a:xfrm>
            <a:prstGeom prst="bentConnector3">
              <a:avLst>
                <a:gd name="adj1" fmla="val 50000"/>
              </a:avLst>
            </a:prstGeom>
            <a:ln w="38100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D2FA13D-5C3A-4E12-BC0C-7A32D5E8C559}"/>
                </a:ext>
              </a:extLst>
            </p:cNvPr>
            <p:cNvSpPr txBox="1"/>
            <p:nvPr/>
          </p:nvSpPr>
          <p:spPr>
            <a:xfrm>
              <a:off x="7179480" y="3281179"/>
              <a:ext cx="1852087" cy="36933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1. </a:t>
              </a:r>
              <a:r>
                <a:rPr lang="ko-KR" altLang="en-US" dirty="0"/>
                <a:t>새 파일 생성</a:t>
              </a: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82C4E118-CFE6-4D83-A84F-E9EFAE7EDF9F}"/>
                </a:ext>
              </a:extLst>
            </p:cNvPr>
            <p:cNvSpPr/>
            <p:nvPr/>
          </p:nvSpPr>
          <p:spPr>
            <a:xfrm>
              <a:off x="1182695" y="3542499"/>
              <a:ext cx="216024" cy="216024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781618F1-53F9-4060-9586-5BC891843448}"/>
              </a:ext>
            </a:extLst>
          </p:cNvPr>
          <p:cNvGrpSpPr/>
          <p:nvPr/>
        </p:nvGrpSpPr>
        <p:grpSpPr>
          <a:xfrm>
            <a:off x="6815900" y="3876798"/>
            <a:ext cx="4463088" cy="2844744"/>
            <a:chOff x="6815900" y="3876798"/>
            <a:chExt cx="4463088" cy="2844744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38A4D9D-C6AE-4E99-87A7-7EEB82F8F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15900" y="3876798"/>
              <a:ext cx="3066002" cy="2844744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13894F0A-22DA-4F51-BB96-7028A61B5304}"/>
                </a:ext>
              </a:extLst>
            </p:cNvPr>
            <p:cNvSpPr/>
            <p:nvPr/>
          </p:nvSpPr>
          <p:spPr>
            <a:xfrm>
              <a:off x="7375383" y="6439978"/>
              <a:ext cx="504056" cy="198865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1" name="연결선: 꺾임 20">
              <a:extLst>
                <a:ext uri="{FF2B5EF4-FFF2-40B4-BE49-F238E27FC236}">
                  <a16:creationId xmlns:a16="http://schemas.microsoft.com/office/drawing/2014/main" id="{A3C9EEB6-7A1E-4986-95BD-8796455646AB}"/>
                </a:ext>
              </a:extLst>
            </p:cNvPr>
            <p:cNvCxnSpPr>
              <a:cxnSpLocks/>
              <a:stCxn id="20" idx="3"/>
              <a:endCxn id="24" idx="1"/>
            </p:cNvCxnSpPr>
            <p:nvPr/>
          </p:nvCxnSpPr>
          <p:spPr>
            <a:xfrm flipV="1">
              <a:off x="7879439" y="6062789"/>
              <a:ext cx="2300160" cy="476622"/>
            </a:xfrm>
            <a:prstGeom prst="bentConnector3">
              <a:avLst>
                <a:gd name="adj1" fmla="val 50000"/>
              </a:avLst>
            </a:prstGeom>
            <a:ln w="38100"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429FF70-5107-49B2-B05F-02623147510A}"/>
                </a:ext>
              </a:extLst>
            </p:cNvPr>
            <p:cNvSpPr txBox="1"/>
            <p:nvPr/>
          </p:nvSpPr>
          <p:spPr>
            <a:xfrm>
              <a:off x="10179599" y="5739623"/>
              <a:ext cx="1099389" cy="64633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2. </a:t>
              </a:r>
              <a:r>
                <a:rPr lang="ko-KR" altLang="en-US" dirty="0"/>
                <a:t>모두 </a:t>
              </a:r>
              <a:r>
                <a:rPr lang="en-US" altLang="ko-KR" dirty="0"/>
                <a:t>OK </a:t>
              </a:r>
              <a:r>
                <a:rPr lang="ko-KR" altLang="en-US" dirty="0"/>
                <a:t>클릭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833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601893-6B65-473D-94F3-49B720F8D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2-2. </a:t>
            </a:r>
            <a:r>
              <a:rPr lang="ko-KR" altLang="en-US" dirty="0"/>
              <a:t>작곡하기 전에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F337E3-1F75-4488-8322-6EFD2F9DC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단의 </a:t>
            </a:r>
            <a:r>
              <a:rPr lang="en-US" altLang="ko-KR" dirty="0"/>
              <a:t>Staff</a:t>
            </a:r>
            <a:r>
              <a:rPr lang="ko-KR" altLang="en-US" dirty="0"/>
              <a:t>가 필요합니다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[Staff] -</a:t>
            </a:r>
            <a:r>
              <a:rPr lang="ko-KR" altLang="en-US" dirty="0"/>
              <a:t> </a:t>
            </a:r>
            <a:r>
              <a:rPr lang="en-US" altLang="ko-KR" dirty="0"/>
              <a:t>New Staff , </a:t>
            </a:r>
            <a:r>
              <a:rPr lang="ko-KR" altLang="en-US" dirty="0"/>
              <a:t>한 번 더 반복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5A3A58E-D9C6-474C-A4A8-D99070086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2780928"/>
            <a:ext cx="5904656" cy="375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37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5AB5421-A398-48EC-9808-B47DE1AF6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2-2. </a:t>
            </a:r>
            <a:r>
              <a:rPr lang="ko-KR" altLang="en-US" dirty="0"/>
              <a:t>기본 세팅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8154B13-4451-45EF-BD41-C58363C87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6948263" cy="4267200"/>
          </a:xfrm>
        </p:spPr>
        <p:txBody>
          <a:bodyPr/>
          <a:lstStyle/>
          <a:p>
            <a:r>
              <a:rPr lang="ko-KR" altLang="en-US" dirty="0"/>
              <a:t>각 </a:t>
            </a:r>
            <a:r>
              <a:rPr lang="en-US" altLang="ko-KR" dirty="0"/>
              <a:t>Staff</a:t>
            </a:r>
            <a:r>
              <a:rPr lang="ko-KR" altLang="en-US" dirty="0"/>
              <a:t>마다 높은음자리표</a:t>
            </a:r>
            <a:r>
              <a:rPr lang="en-US" altLang="ko-KR" dirty="0"/>
              <a:t>, 4/4</a:t>
            </a:r>
            <a:r>
              <a:rPr lang="ko-KR" altLang="en-US" dirty="0"/>
              <a:t>박자를 찍어줍시다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err="1"/>
              <a:t>컴퓨터님께서</a:t>
            </a:r>
            <a:r>
              <a:rPr lang="ko-KR" altLang="en-US" dirty="0"/>
              <a:t> </a:t>
            </a:r>
            <a:r>
              <a:rPr lang="en-US" altLang="ko-KR" dirty="0"/>
              <a:t>4/4</a:t>
            </a:r>
            <a:r>
              <a:rPr lang="ko-KR" altLang="en-US" dirty="0"/>
              <a:t>박자의 노래를 작곡하기를 원하십니다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빠르기도 지정할 수 있습니다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여기서는 기본</a:t>
            </a:r>
            <a:r>
              <a:rPr lang="en-US" altLang="ko-KR" dirty="0"/>
              <a:t>(</a:t>
            </a:r>
            <a:r>
              <a:rPr lang="ko-KR" altLang="en-US" dirty="0"/>
              <a:t>분당 </a:t>
            </a:r>
            <a:r>
              <a:rPr lang="en-US" altLang="ko-KR" dirty="0"/>
              <a:t>4</a:t>
            </a:r>
            <a:r>
              <a:rPr lang="ko-KR" altLang="en-US" dirty="0" err="1"/>
              <a:t>분음표</a:t>
            </a:r>
            <a:r>
              <a:rPr lang="ko-KR" altLang="en-US" dirty="0"/>
              <a:t> </a:t>
            </a:r>
            <a:r>
              <a:rPr lang="en-US" altLang="ko-KR" dirty="0"/>
              <a:t>120</a:t>
            </a:r>
            <a:r>
              <a:rPr lang="ko-KR" altLang="en-US" dirty="0"/>
              <a:t>개</a:t>
            </a:r>
            <a:r>
              <a:rPr lang="en-US" altLang="ko-KR" dirty="0"/>
              <a:t>)</a:t>
            </a:r>
            <a:r>
              <a:rPr lang="ko-KR" altLang="en-US" dirty="0"/>
              <a:t>으로</a:t>
            </a:r>
            <a:r>
              <a:rPr lang="en-US" altLang="ko-KR" dirty="0"/>
              <a:t> </a:t>
            </a:r>
            <a:r>
              <a:rPr lang="ko-KR" altLang="en-US" dirty="0"/>
              <a:t>하겠습니다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조성</a:t>
            </a:r>
            <a:r>
              <a:rPr lang="en-US" altLang="ko-KR" dirty="0"/>
              <a:t>(Key Signature)</a:t>
            </a:r>
            <a:r>
              <a:rPr lang="ko-KR" altLang="en-US" dirty="0"/>
              <a:t>은</a:t>
            </a:r>
            <a:r>
              <a:rPr lang="en-US" altLang="ko-KR" dirty="0"/>
              <a:t> </a:t>
            </a:r>
            <a:r>
              <a:rPr lang="ko-KR" altLang="en-US" dirty="0"/>
              <a:t>건드리지 않아도 됩니다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무조음악이라 조성이 존재하지 않습니다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50931E5-E573-487A-B35C-C9C693A54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0676" y="1772816"/>
            <a:ext cx="1632198" cy="427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2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F89440AA-7273-45F7-87B9-FE08549D7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3-1. </a:t>
            </a:r>
            <a:r>
              <a:rPr lang="ko-KR" altLang="en-US" dirty="0"/>
              <a:t>화음 깔기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55E54AA-27D0-4443-913F-E3F51F0B78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이제 </a:t>
            </a:r>
            <a:r>
              <a:rPr lang="ko-KR" altLang="en-US" dirty="0" err="1"/>
              <a:t>컴퓨터님께서</a:t>
            </a:r>
            <a:r>
              <a:rPr lang="ko-KR" altLang="en-US" dirty="0"/>
              <a:t> 점지해주신 화음을 사용할 때가 왔습니다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마지막 </a:t>
            </a:r>
            <a:r>
              <a:rPr lang="en-US" altLang="ko-KR" dirty="0"/>
              <a:t>Staff</a:t>
            </a:r>
            <a:r>
              <a:rPr lang="ko-KR" altLang="en-US" dirty="0"/>
              <a:t>에 음표를 놓아 봅시다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첫 마디는 파</a:t>
            </a:r>
            <a:r>
              <a:rPr lang="en-US" altLang="ko-KR" dirty="0"/>
              <a:t># </a:t>
            </a:r>
            <a:r>
              <a:rPr lang="ko-KR" altLang="en-US" dirty="0"/>
              <a:t>솔</a:t>
            </a:r>
            <a:r>
              <a:rPr lang="en-US" altLang="ko-KR" dirty="0"/>
              <a:t># </a:t>
            </a:r>
            <a:r>
              <a:rPr lang="ko-KR" altLang="en-US" dirty="0"/>
              <a:t>도</a:t>
            </a:r>
            <a:r>
              <a:rPr lang="en-US" altLang="ko-KR" dirty="0"/>
              <a:t>#</a:t>
            </a:r>
          </a:p>
          <a:p>
            <a:pPr lvl="1"/>
            <a:r>
              <a:rPr lang="ko-KR" altLang="en-US" dirty="0"/>
              <a:t>파 자리에 커서를 놓고 키보드 숫자 </a:t>
            </a:r>
            <a:r>
              <a:rPr lang="en-US" altLang="ko-KR" dirty="0"/>
              <a:t>1, 9</a:t>
            </a:r>
            <a:r>
              <a:rPr lang="ko-KR" altLang="en-US" dirty="0"/>
              <a:t>를 한 번씩 눌러줍니다</a:t>
            </a:r>
            <a:r>
              <a:rPr lang="en-US" altLang="ko-KR" dirty="0"/>
              <a:t>.</a:t>
            </a:r>
          </a:p>
          <a:p>
            <a:pPr lvl="2"/>
            <a:r>
              <a:rPr lang="en-US" altLang="ko-KR" dirty="0"/>
              <a:t>1</a:t>
            </a:r>
            <a:r>
              <a:rPr lang="ko-KR" altLang="en-US" dirty="0"/>
              <a:t>은 온음표</a:t>
            </a:r>
            <a:r>
              <a:rPr lang="en-US" altLang="ko-KR" dirty="0"/>
              <a:t>, 9</a:t>
            </a:r>
            <a:r>
              <a:rPr lang="ko-KR" altLang="en-US" dirty="0"/>
              <a:t>는 </a:t>
            </a:r>
            <a:r>
              <a:rPr lang="en-US" altLang="ko-KR" dirty="0"/>
              <a:t>#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그리고 </a:t>
            </a:r>
            <a:r>
              <a:rPr lang="en-US" altLang="ko-KR" dirty="0"/>
              <a:t>Enter!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pPr lvl="1"/>
            <a:r>
              <a:rPr lang="ko-KR" altLang="en-US" dirty="0"/>
              <a:t>파</a:t>
            </a:r>
            <a:r>
              <a:rPr lang="en-US" altLang="ko-KR" dirty="0"/>
              <a:t>#</a:t>
            </a:r>
            <a:r>
              <a:rPr lang="ko-KR" altLang="en-US" dirty="0"/>
              <a:t>을 악보에 놓았습니다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54060DF-2078-40FC-8ABF-14FCBE494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972" y="4293096"/>
            <a:ext cx="1133475" cy="876300"/>
          </a:xfrm>
          <a:prstGeom prst="rect">
            <a:avLst/>
          </a:prstGeom>
        </p:spPr>
      </p:pic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70EA9214-7D27-4498-AA37-816894F7E124}"/>
              </a:ext>
            </a:extLst>
          </p:cNvPr>
          <p:cNvSpPr/>
          <p:nvPr/>
        </p:nvSpPr>
        <p:spPr>
          <a:xfrm>
            <a:off x="3348781" y="4462264"/>
            <a:ext cx="792088" cy="576064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7CD170B-6F5C-438E-84C4-0AE01C2BB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203" y="4274046"/>
            <a:ext cx="24574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27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A7D8DF-B0F8-4374-B704-7EEC3FE10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3-1. </a:t>
            </a:r>
            <a:r>
              <a:rPr lang="ko-KR" altLang="en-US" dirty="0"/>
              <a:t>화음 깔기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6BB34-80F8-40D8-9099-D0E168AEA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화음을 깔 때는 그냥 </a:t>
            </a:r>
            <a:r>
              <a:rPr lang="en-US" altLang="ko-KR" dirty="0"/>
              <a:t>Enter </a:t>
            </a:r>
            <a:r>
              <a:rPr lang="ko-KR" altLang="en-US" dirty="0"/>
              <a:t>말고 </a:t>
            </a:r>
            <a:r>
              <a:rPr lang="en-US" altLang="ko-KR" dirty="0" err="1"/>
              <a:t>Ctrl+Enter</a:t>
            </a:r>
            <a:r>
              <a:rPr lang="ko-KR" altLang="en-US" dirty="0"/>
              <a:t>를 눌러야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다음과 같이 음표를 모두 놓고 </a:t>
            </a:r>
            <a:r>
              <a:rPr lang="en-US" altLang="ko-KR" dirty="0"/>
              <a:t>Tab</a:t>
            </a:r>
            <a:r>
              <a:rPr lang="ko-KR" altLang="en-US" dirty="0"/>
              <a:t>을 눌러줍시다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Tab</a:t>
            </a:r>
            <a:r>
              <a:rPr lang="ko-KR" altLang="en-US" dirty="0"/>
              <a:t>은 마디를 구분하는 역할을 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 작업을 반복하여 </a:t>
            </a:r>
            <a:r>
              <a:rPr lang="en-US" altLang="ko-KR" dirty="0"/>
              <a:t>16</a:t>
            </a:r>
            <a:r>
              <a:rPr lang="ko-KR" altLang="en-US" dirty="0"/>
              <a:t>마디를 </a:t>
            </a:r>
            <a:r>
              <a:rPr lang="ko-KR" altLang="en-US" dirty="0" err="1"/>
              <a:t>컴퓨터님이</a:t>
            </a:r>
            <a:r>
              <a:rPr lang="ko-KR" altLang="en-US" dirty="0"/>
              <a:t> 원하는 화음으로 채워줍시다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47BB153-B8CF-47C5-9775-210651097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940" y="2420888"/>
            <a:ext cx="4075504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46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70A482-09FC-43A9-897A-5EAD79435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3-2. </a:t>
            </a:r>
            <a:r>
              <a:rPr lang="ko-KR" altLang="en-US" dirty="0"/>
              <a:t>화음 듣기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9D5A798-DF4E-4C48-8401-6864CF3DC5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41" y="2060848"/>
            <a:ext cx="11870346" cy="864096"/>
          </a:xfrm>
        </p:spPr>
      </p:pic>
      <p:pic>
        <p:nvPicPr>
          <p:cNvPr id="6" name="내용 개체 틀 4">
            <a:extLst>
              <a:ext uri="{FF2B5EF4-FFF2-40B4-BE49-F238E27FC236}">
                <a16:creationId xmlns:a16="http://schemas.microsoft.com/office/drawing/2014/main" id="{D7540F31-6C4E-4BD6-B791-362C564F64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17" y="2924944"/>
            <a:ext cx="11362108" cy="864096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B67650DF-9B47-40DC-AAB9-B873DA1A3D93}"/>
              </a:ext>
            </a:extLst>
          </p:cNvPr>
          <p:cNvSpPr txBox="1">
            <a:spLocks/>
          </p:cNvSpPr>
          <p:nvPr/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800"/>
              </a:spcBef>
              <a:buSzPct val="80000"/>
              <a:buFont typeface="Wingdings" pitchFamily="2" charset="2"/>
              <a:buChar char="§"/>
              <a:defRPr lang="ko-K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3838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itchFamily="34" charset="0"/>
              <a:buChar char="–"/>
              <a:defRPr lang="ko-K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1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itchFamily="2" charset="2"/>
              <a:buChar char="§"/>
              <a:defRPr lang="ko-K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90000"/>
              <a:buFont typeface="Arial" pitchFamily="34" charset="0"/>
              <a:buChar char="–"/>
              <a:defRPr lang="ko-KR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5156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Wingdings" pitchFamily="2" charset="2"/>
              <a:buChar char="§"/>
              <a:defRPr lang="ko-KR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444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90000"/>
              <a:buFont typeface="Arial" pitchFamily="34" charset="0"/>
              <a:buChar char="–"/>
              <a:defRPr lang="ko-KR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1732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Wingdings" pitchFamily="2" charset="2"/>
              <a:buChar char="§"/>
              <a:defRPr lang="ko-KR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90000"/>
              <a:buFont typeface="Arial" pitchFamily="34" charset="0"/>
              <a:buChar char="–"/>
              <a:defRPr lang="ko-KR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83080" indent="-18288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Wingdings" pitchFamily="2" charset="2"/>
              <a:buChar char="§"/>
              <a:defRPr lang="ko-KR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dirty="0"/>
          </a:p>
          <a:p>
            <a:endParaRPr lang="ko-KR" altLang="en-US" dirty="0"/>
          </a:p>
          <a:p>
            <a:endParaRPr lang="ko-KR" altLang="en-US" dirty="0"/>
          </a:p>
          <a:p>
            <a:endParaRPr lang="ko-KR" altLang="en-US" dirty="0"/>
          </a:p>
          <a:p>
            <a:r>
              <a:rPr lang="ko-KR" altLang="en-US" dirty="0"/>
              <a:t>힘들게 화음을 깔았으니 한 번 들어나 </a:t>
            </a:r>
            <a:r>
              <a:rPr lang="ko-KR" altLang="en-US" dirty="0" err="1"/>
              <a:t>봐야겠습니다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8" name="Chord">
            <a:hlinkClick r:id="" action="ppaction://media"/>
            <a:extLst>
              <a:ext uri="{FF2B5EF4-FFF2-40B4-BE49-F238E27FC236}">
                <a16:creationId xmlns:a16="http://schemas.microsoft.com/office/drawing/2014/main" id="{DE861F35-917F-4FAA-BD21-469C022361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20538" y="4583894"/>
            <a:ext cx="1440160" cy="14401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AC879DF-8C39-4EEC-9C32-051F35F2F500}"/>
              </a:ext>
            </a:extLst>
          </p:cNvPr>
          <p:cNvSpPr txBox="1"/>
          <p:nvPr/>
        </p:nvSpPr>
        <p:spPr>
          <a:xfrm>
            <a:off x="4726260" y="4546729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/>
                </a:solidFill>
              </a:rPr>
              <a:t>NWC </a:t>
            </a:r>
            <a:r>
              <a:rPr lang="ko-KR" altLang="en-US" dirty="0">
                <a:solidFill>
                  <a:schemeClr val="tx2"/>
                </a:solidFill>
              </a:rPr>
              <a:t>안에서 재생을 하고 싶으면</a:t>
            </a:r>
            <a:endParaRPr lang="en-US" altLang="ko-KR" dirty="0">
              <a:solidFill>
                <a:schemeClr val="tx2"/>
              </a:solidFill>
            </a:endParaRPr>
          </a:p>
          <a:p>
            <a:r>
              <a:rPr lang="ko-KR" altLang="en-US" dirty="0">
                <a:solidFill>
                  <a:schemeClr val="tx2"/>
                </a:solidFill>
              </a:rPr>
              <a:t>첫 마디</a:t>
            </a:r>
            <a:r>
              <a:rPr lang="en-US" altLang="ko-KR" dirty="0">
                <a:solidFill>
                  <a:schemeClr val="tx2"/>
                </a:solidFill>
              </a:rPr>
              <a:t>(</a:t>
            </a:r>
            <a:r>
              <a:rPr lang="ko-KR" altLang="en-US" dirty="0">
                <a:solidFill>
                  <a:schemeClr val="tx2"/>
                </a:solidFill>
              </a:rPr>
              <a:t>듣고 싶은 마디</a:t>
            </a:r>
            <a:r>
              <a:rPr lang="en-US" altLang="ko-KR" dirty="0">
                <a:solidFill>
                  <a:schemeClr val="tx2"/>
                </a:solidFill>
              </a:rPr>
              <a:t>)</a:t>
            </a:r>
            <a:r>
              <a:rPr lang="ko-KR" altLang="en-US" dirty="0">
                <a:solidFill>
                  <a:schemeClr val="tx2"/>
                </a:solidFill>
              </a:rPr>
              <a:t>에 커서를 놓고</a:t>
            </a:r>
            <a:r>
              <a:rPr lang="en-US" altLang="ko-KR" dirty="0">
                <a:solidFill>
                  <a:schemeClr val="tx2"/>
                </a:solidFill>
              </a:rPr>
              <a:t> F5</a:t>
            </a:r>
            <a:r>
              <a:rPr lang="ko-KR" altLang="en-US" dirty="0">
                <a:solidFill>
                  <a:schemeClr val="tx2"/>
                </a:solidFill>
              </a:rPr>
              <a:t>를 누르면 됩니다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</a:p>
          <a:p>
            <a:endParaRPr lang="en-US" altLang="ko-KR" dirty="0">
              <a:solidFill>
                <a:schemeClr val="tx2"/>
              </a:solidFill>
            </a:endParaRPr>
          </a:p>
          <a:p>
            <a:r>
              <a:rPr lang="ko-KR" altLang="en-US" dirty="0">
                <a:solidFill>
                  <a:schemeClr val="tx2"/>
                </a:solidFill>
              </a:rPr>
              <a:t>한 </a:t>
            </a:r>
            <a:r>
              <a:rPr lang="en-US" altLang="ko-KR" dirty="0">
                <a:solidFill>
                  <a:schemeClr val="tx2"/>
                </a:solidFill>
              </a:rPr>
              <a:t>Staff</a:t>
            </a:r>
            <a:r>
              <a:rPr lang="ko-KR" altLang="en-US" dirty="0">
                <a:solidFill>
                  <a:schemeClr val="tx2"/>
                </a:solidFill>
              </a:rPr>
              <a:t>만 듣고 싶으면 그 </a:t>
            </a:r>
            <a:r>
              <a:rPr lang="en-US" altLang="ko-KR" dirty="0">
                <a:solidFill>
                  <a:schemeClr val="tx2"/>
                </a:solidFill>
              </a:rPr>
              <a:t>Staff</a:t>
            </a:r>
            <a:r>
              <a:rPr lang="ko-KR" altLang="en-US" dirty="0">
                <a:solidFill>
                  <a:schemeClr val="tx2"/>
                </a:solidFill>
              </a:rPr>
              <a:t>에 커서를 놓고</a:t>
            </a:r>
            <a:endParaRPr lang="en-US" altLang="ko-KR" dirty="0">
              <a:solidFill>
                <a:schemeClr val="tx2"/>
              </a:solidFill>
            </a:endParaRPr>
          </a:p>
          <a:p>
            <a:r>
              <a:rPr lang="en-US" altLang="ko-KR" dirty="0">
                <a:solidFill>
                  <a:schemeClr val="tx2"/>
                </a:solidFill>
              </a:rPr>
              <a:t>Shift+F5</a:t>
            </a:r>
            <a:r>
              <a:rPr lang="ko-KR" altLang="en-US" dirty="0">
                <a:solidFill>
                  <a:schemeClr val="tx2"/>
                </a:solidFill>
              </a:rPr>
              <a:t>를 누르면 됩니다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  <a:endParaRPr lang="ko-KR" alt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55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19559C-AF81-40FA-B75B-26810A3C9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음</a:t>
            </a:r>
            <a:r>
              <a:rPr lang="en-US" altLang="ko-KR" dirty="0"/>
              <a:t>……………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49E205-66DD-4628-A83D-15764390E4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전혀 노래 같지 않네요</a:t>
            </a:r>
            <a:r>
              <a:rPr lang="en-US" altLang="ko-KR" dirty="0"/>
              <a:t>…</a:t>
            </a:r>
          </a:p>
          <a:p>
            <a:r>
              <a:rPr lang="ko-KR" altLang="en-US" dirty="0"/>
              <a:t>이것이 </a:t>
            </a:r>
            <a:r>
              <a:rPr lang="ko-KR" altLang="en-US" dirty="0" err="1"/>
              <a:t>컴퓨터님이</a:t>
            </a:r>
            <a:r>
              <a:rPr lang="ko-KR" altLang="en-US" dirty="0"/>
              <a:t> 원하던 노래였던 걸까요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일단 작곡이 끝나지 않았으니 </a:t>
            </a:r>
            <a:r>
              <a:rPr lang="ko-KR" altLang="en-US" dirty="0" err="1"/>
              <a:t>컴퓨터님을</a:t>
            </a:r>
            <a:r>
              <a:rPr lang="ko-KR" altLang="en-US" dirty="0"/>
              <a:t> 믿고 가 봅시다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6555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32B6D5-3737-4279-8964-4C5C05FCA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4-1. </a:t>
            </a:r>
            <a:r>
              <a:rPr lang="ko-KR" altLang="en-US" dirty="0"/>
              <a:t>반주 깔기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9034AA-2EDB-4225-A1A9-DAC9FD455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두 번째 </a:t>
            </a:r>
            <a:r>
              <a:rPr lang="en-US" altLang="ko-KR" dirty="0"/>
              <a:t>Staff</a:t>
            </a:r>
            <a:r>
              <a:rPr lang="ko-KR" altLang="en-US" dirty="0"/>
              <a:t>에서 작업하게 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다음과 같은 규칙을 따라 간단한 반주를 만들어봅시다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밑의 </a:t>
            </a:r>
            <a:r>
              <a:rPr lang="en-US" altLang="ko-KR" dirty="0"/>
              <a:t>Staff</a:t>
            </a:r>
            <a:r>
              <a:rPr lang="ko-KR" altLang="en-US" dirty="0"/>
              <a:t>에서 화음을 깔 때 사용한 음만 사용할 수 있습니다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4</a:t>
            </a:r>
            <a:r>
              <a:rPr lang="ko-KR" altLang="en-US" dirty="0" err="1"/>
              <a:t>분음표</a:t>
            </a:r>
            <a:r>
              <a:rPr lang="ko-KR" altLang="en-US" dirty="0"/>
              <a:t> </a:t>
            </a:r>
            <a:r>
              <a:rPr lang="en-US" altLang="ko-KR" dirty="0"/>
              <a:t>4</a:t>
            </a:r>
            <a:r>
              <a:rPr lang="ko-KR" altLang="en-US" dirty="0"/>
              <a:t>개로 한 마디를 채워야 합니다</a:t>
            </a:r>
            <a:r>
              <a:rPr lang="en-US" altLang="ko-KR" dirty="0"/>
              <a:t>.</a:t>
            </a:r>
          </a:p>
          <a:p>
            <a:pPr lvl="2"/>
            <a:r>
              <a:rPr lang="en-US" altLang="ko-KR" dirty="0">
                <a:solidFill>
                  <a:schemeClr val="accent1"/>
                </a:solidFill>
              </a:rPr>
              <a:t>NWC</a:t>
            </a:r>
            <a:r>
              <a:rPr lang="ko-KR" altLang="en-US" dirty="0">
                <a:solidFill>
                  <a:schemeClr val="accent1"/>
                </a:solidFill>
              </a:rPr>
              <a:t>에서 키보드 숫자 </a:t>
            </a:r>
            <a:r>
              <a:rPr lang="en-US" altLang="ko-KR" dirty="0">
                <a:solidFill>
                  <a:schemeClr val="accent1"/>
                </a:solidFill>
              </a:rPr>
              <a:t>3</a:t>
            </a:r>
            <a:r>
              <a:rPr lang="ko-KR" altLang="en-US" dirty="0">
                <a:solidFill>
                  <a:schemeClr val="accent1"/>
                </a:solidFill>
              </a:rPr>
              <a:t>을 누르세요</a:t>
            </a:r>
            <a:r>
              <a:rPr lang="en-US" altLang="ko-KR" dirty="0">
                <a:solidFill>
                  <a:schemeClr val="accent1"/>
                </a:solidFill>
              </a:rPr>
              <a:t>.</a:t>
            </a:r>
          </a:p>
          <a:p>
            <a:pPr lvl="1"/>
            <a:r>
              <a:rPr lang="ko-KR" altLang="en-US" dirty="0"/>
              <a:t>앞뒤 마디와의 연결을 생각해서 음을 배치해야 합니다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/>
              <a:t>모든 마디를 만들면 다음과 같이 될 겁니다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466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8A0420-F410-4C2C-A008-E42B3B26C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4-2. </a:t>
            </a:r>
            <a:r>
              <a:rPr lang="ko-KR" altLang="en-US" dirty="0"/>
              <a:t>반주 듣기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19547A-DD12-4815-A861-89B8642CC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한번 들어볼까요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6189AC-C3EF-4966-92E3-9FB89C415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3" y="1943812"/>
            <a:ext cx="11998175" cy="66267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4140F78-CADE-4BDE-9B52-D2B8C070CD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73" y="2603059"/>
            <a:ext cx="11938456" cy="777489"/>
          </a:xfrm>
          <a:prstGeom prst="rect">
            <a:avLst/>
          </a:prstGeom>
        </p:spPr>
      </p:pic>
      <p:pic>
        <p:nvPicPr>
          <p:cNvPr id="10" name="Base">
            <a:hlinkClick r:id="" action="ppaction://media"/>
            <a:extLst>
              <a:ext uri="{FF2B5EF4-FFF2-40B4-BE49-F238E27FC236}">
                <a16:creationId xmlns:a16="http://schemas.microsoft.com/office/drawing/2014/main" id="{8BC5266C-646A-4C07-9CFE-F8B137E608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49996" y="4552325"/>
            <a:ext cx="1512168" cy="15121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2F6B48D-4D8F-45CE-B4B1-59F75A67F65D}"/>
              </a:ext>
            </a:extLst>
          </p:cNvPr>
          <p:cNvSpPr txBox="1"/>
          <p:nvPr/>
        </p:nvSpPr>
        <p:spPr>
          <a:xfrm>
            <a:off x="5130651" y="4846745"/>
            <a:ext cx="529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좀 나아진 것 같기도 하지만</a:t>
            </a:r>
            <a:endParaRPr lang="en-US" altLang="ko-KR" dirty="0"/>
          </a:p>
          <a:p>
            <a:r>
              <a:rPr lang="ko-KR" altLang="en-US" dirty="0"/>
              <a:t>아직은 노래라고 하기에 많이 부족해 보입니다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여기에 멜로디를 만들어 노래가 되게 해 봅시다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116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B5D9B9-A54A-48DF-A021-8A4BE85D3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5-1. </a:t>
            </a:r>
            <a:r>
              <a:rPr lang="ko-KR" altLang="en-US" dirty="0"/>
              <a:t>추가 세팅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DB4990-7CF1-41D0-8080-A8E3B048B1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멜로디를 만들기 전에 해야 할 일이 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이렇게 해야 멜로디가 반주에 묻히지 않습니다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CEA62B-B72F-4091-998B-E629F47ED717}"/>
              </a:ext>
            </a:extLst>
          </p:cNvPr>
          <p:cNvSpPr txBox="1"/>
          <p:nvPr/>
        </p:nvSpPr>
        <p:spPr>
          <a:xfrm>
            <a:off x="6612667" y="3142709"/>
            <a:ext cx="2794113" cy="64633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셈여림을</a:t>
            </a:r>
            <a:r>
              <a:rPr lang="ko-KR" altLang="en-US" dirty="0"/>
              <a:t> </a:t>
            </a:r>
            <a:r>
              <a:rPr lang="en-US" altLang="ko-KR" i="1" dirty="0"/>
              <a:t>mf </a:t>
            </a:r>
            <a:r>
              <a:rPr lang="en-US" altLang="ko-KR" dirty="0"/>
              <a:t>(</a:t>
            </a:r>
            <a:r>
              <a:rPr lang="ko-KR" altLang="en-US" dirty="0" err="1"/>
              <a:t>메조포르테</a:t>
            </a:r>
            <a:r>
              <a:rPr lang="en-US" altLang="ko-KR" dirty="0"/>
              <a:t>) </a:t>
            </a:r>
            <a:r>
              <a:rPr lang="ko-KR" altLang="en-US" dirty="0"/>
              <a:t>정도로 넣어줍시다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82D5005-76CE-4729-B3C5-34BE80D62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940" y="2564904"/>
            <a:ext cx="3637673" cy="223532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3B690B2C-6750-4739-95FB-541F33E6D472}"/>
              </a:ext>
            </a:extLst>
          </p:cNvPr>
          <p:cNvCxnSpPr>
            <a:stCxn id="5" idx="3"/>
          </p:cNvCxnSpPr>
          <p:nvPr/>
        </p:nvCxnSpPr>
        <p:spPr>
          <a:xfrm flipV="1">
            <a:off x="3214092" y="3501008"/>
            <a:ext cx="3384376" cy="36004"/>
          </a:xfrm>
          <a:prstGeom prst="line">
            <a:avLst/>
          </a:prstGeom>
          <a:ln w="381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05087ED5-0C5E-4BDF-88A0-FA91974D5419}"/>
              </a:ext>
            </a:extLst>
          </p:cNvPr>
          <p:cNvSpPr/>
          <p:nvPr/>
        </p:nvSpPr>
        <p:spPr>
          <a:xfrm>
            <a:off x="2638028" y="3284984"/>
            <a:ext cx="576064" cy="504056"/>
          </a:xfrm>
          <a:prstGeom prst="rect">
            <a:avLst/>
          </a:prstGeom>
          <a:noFill/>
          <a:ln w="57150">
            <a:solidFill>
              <a:schemeClr val="accent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8FE83EB-1653-463E-AB25-EDDAE9A03020}"/>
              </a:ext>
            </a:extLst>
          </p:cNvPr>
          <p:cNvSpPr/>
          <p:nvPr/>
        </p:nvSpPr>
        <p:spPr>
          <a:xfrm>
            <a:off x="2638403" y="4296172"/>
            <a:ext cx="576064" cy="504056"/>
          </a:xfrm>
          <a:prstGeom prst="rect">
            <a:avLst/>
          </a:prstGeom>
          <a:noFill/>
          <a:ln w="57150">
            <a:solidFill>
              <a:schemeClr val="accent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16D8FBD-0D78-43B6-8424-94E2FF9D0A39}"/>
              </a:ext>
            </a:extLst>
          </p:cNvPr>
          <p:cNvCxnSpPr/>
          <p:nvPr/>
        </p:nvCxnSpPr>
        <p:spPr>
          <a:xfrm flipV="1">
            <a:off x="3233810" y="4512196"/>
            <a:ext cx="3384376" cy="36004"/>
          </a:xfrm>
          <a:prstGeom prst="line">
            <a:avLst/>
          </a:prstGeom>
          <a:ln w="381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D3E8B14-238A-4F5F-B48F-328A81CAC249}"/>
              </a:ext>
            </a:extLst>
          </p:cNvPr>
          <p:cNvSpPr txBox="1"/>
          <p:nvPr/>
        </p:nvSpPr>
        <p:spPr>
          <a:xfrm>
            <a:off x="6593128" y="4327530"/>
            <a:ext cx="2049171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여기도 마찬가지</a:t>
            </a:r>
            <a:r>
              <a:rPr lang="en-US" altLang="ko-KR" dirty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320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10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77B2C5-60E3-444A-B1F4-2FF3AA472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5-2. </a:t>
            </a:r>
            <a:r>
              <a:rPr lang="ko-KR" altLang="en-US" dirty="0" err="1"/>
              <a:t>리듬표</a:t>
            </a:r>
            <a:r>
              <a:rPr lang="ko-KR" altLang="en-US" dirty="0"/>
              <a:t> 보는 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DEB25AC-D0C4-4465-BBD5-7034F8093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3563886" cy="42672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오른쪽의 리듬표에서 각 줄마다 숫자가 적혀 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NWC</a:t>
            </a:r>
            <a:r>
              <a:rPr lang="ko-KR" altLang="en-US" dirty="0"/>
              <a:t>에서 그 숫자</a:t>
            </a:r>
            <a:r>
              <a:rPr lang="en-US" altLang="ko-KR" dirty="0"/>
              <a:t>(+</a:t>
            </a:r>
            <a:r>
              <a:rPr lang="ko-KR" altLang="en-US" dirty="0"/>
              <a:t>점</a:t>
            </a:r>
            <a:r>
              <a:rPr lang="en-US" altLang="ko-KR" dirty="0"/>
              <a:t>)</a:t>
            </a:r>
            <a:r>
              <a:rPr lang="ko-KR" altLang="en-US" dirty="0"/>
              <a:t>를 누르면 다음과 같은 리듬의 음표를 입력할 수 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‘1’: </a:t>
            </a:r>
            <a:r>
              <a:rPr lang="ko-KR" altLang="en-US" dirty="0"/>
              <a:t>온음표</a:t>
            </a:r>
            <a:endParaRPr lang="en-US" altLang="ko-KR" dirty="0"/>
          </a:p>
          <a:p>
            <a:pPr lvl="1"/>
            <a:r>
              <a:rPr lang="en-US" altLang="ko-KR" dirty="0"/>
              <a:t>‘2’: 2</a:t>
            </a:r>
            <a:r>
              <a:rPr lang="ko-KR" altLang="en-US" dirty="0" err="1"/>
              <a:t>분음표</a:t>
            </a:r>
            <a:endParaRPr lang="en-US" altLang="ko-KR" dirty="0"/>
          </a:p>
          <a:p>
            <a:pPr lvl="1"/>
            <a:r>
              <a:rPr lang="en-US" altLang="ko-KR" dirty="0"/>
              <a:t>‘3’: 4</a:t>
            </a:r>
            <a:r>
              <a:rPr lang="ko-KR" altLang="en-US" dirty="0" err="1"/>
              <a:t>분음표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chemeClr val="accent4"/>
                </a:solidFill>
              </a:rPr>
              <a:t>(</a:t>
            </a:r>
            <a:r>
              <a:rPr lang="ko-KR" altLang="en-US" dirty="0">
                <a:solidFill>
                  <a:schemeClr val="accent4"/>
                </a:solidFill>
              </a:rPr>
              <a:t>주의</a:t>
            </a:r>
            <a:r>
              <a:rPr lang="en-US" altLang="ko-KR" dirty="0">
                <a:solidFill>
                  <a:schemeClr val="accent4"/>
                </a:solidFill>
              </a:rPr>
              <a:t>!)</a:t>
            </a:r>
          </a:p>
          <a:p>
            <a:pPr lvl="1"/>
            <a:r>
              <a:rPr lang="en-US" altLang="ko-KR" dirty="0"/>
              <a:t>‘3</a:t>
            </a:r>
            <a:r>
              <a:rPr lang="en-US" altLang="ko-KR" sz="2800" dirty="0"/>
              <a:t>.</a:t>
            </a:r>
            <a:r>
              <a:rPr lang="en-US" altLang="ko-KR" dirty="0"/>
              <a:t>’: </a:t>
            </a:r>
            <a:r>
              <a:rPr lang="ko-KR" altLang="en-US" dirty="0"/>
              <a:t>점</a:t>
            </a:r>
            <a:r>
              <a:rPr lang="en-US" altLang="ko-KR" dirty="0"/>
              <a:t>4</a:t>
            </a:r>
            <a:r>
              <a:rPr lang="ko-KR" altLang="en-US" dirty="0" err="1"/>
              <a:t>분음표</a:t>
            </a:r>
            <a:endParaRPr lang="en-US" altLang="ko-KR" dirty="0"/>
          </a:p>
          <a:p>
            <a:pPr lvl="1"/>
            <a:r>
              <a:rPr lang="ko-KR" altLang="en-US" dirty="0"/>
              <a:t>‘</a:t>
            </a:r>
            <a:r>
              <a:rPr lang="en-US" altLang="ko-KR" dirty="0"/>
              <a:t>4’: 8</a:t>
            </a:r>
            <a:r>
              <a:rPr lang="ko-KR" altLang="en-US" dirty="0" err="1"/>
              <a:t>분음표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chemeClr val="accent4"/>
                </a:solidFill>
              </a:rPr>
              <a:t>(</a:t>
            </a:r>
            <a:r>
              <a:rPr lang="ko-KR" altLang="en-US" dirty="0">
                <a:solidFill>
                  <a:schemeClr val="accent4"/>
                </a:solidFill>
              </a:rPr>
              <a:t>주의</a:t>
            </a:r>
            <a:r>
              <a:rPr lang="en-US" altLang="ko-KR" dirty="0">
                <a:solidFill>
                  <a:schemeClr val="accent4"/>
                </a:solidFill>
              </a:rPr>
              <a:t>!)</a:t>
            </a:r>
          </a:p>
          <a:p>
            <a:pPr lvl="1"/>
            <a:r>
              <a:rPr lang="en-US" altLang="ko-KR" dirty="0"/>
              <a:t>‘4</a:t>
            </a:r>
            <a:r>
              <a:rPr lang="en-US" altLang="ko-KR" sz="2800" dirty="0"/>
              <a:t>.</a:t>
            </a:r>
            <a:r>
              <a:rPr lang="en-US" altLang="ko-KR" dirty="0"/>
              <a:t>’: </a:t>
            </a:r>
            <a:r>
              <a:rPr lang="ko-KR" altLang="en-US" dirty="0"/>
              <a:t>점</a:t>
            </a:r>
            <a:r>
              <a:rPr lang="en-US" altLang="ko-KR" dirty="0"/>
              <a:t>8</a:t>
            </a:r>
            <a:r>
              <a:rPr lang="ko-KR" altLang="en-US" dirty="0" err="1"/>
              <a:t>분음표</a:t>
            </a:r>
            <a:endParaRPr lang="en-US" altLang="ko-KR" dirty="0"/>
          </a:p>
          <a:p>
            <a:pPr lvl="1"/>
            <a:r>
              <a:rPr lang="ko-KR" altLang="en-US" dirty="0"/>
              <a:t>‘</a:t>
            </a:r>
            <a:r>
              <a:rPr lang="en-US" altLang="ko-KR" dirty="0"/>
              <a:t>5’: 16</a:t>
            </a:r>
            <a:r>
              <a:rPr lang="ko-KR" altLang="en-US" dirty="0" err="1"/>
              <a:t>분음표</a:t>
            </a:r>
            <a:endParaRPr lang="ko-KR" altLang="en-US" dirty="0"/>
          </a:p>
        </p:txBody>
      </p:sp>
      <p:pic>
        <p:nvPicPr>
          <p:cNvPr id="4" name="내용 개체 틀 4">
            <a:extLst>
              <a:ext uri="{FF2B5EF4-FFF2-40B4-BE49-F238E27FC236}">
                <a16:creationId xmlns:a16="http://schemas.microsoft.com/office/drawing/2014/main" id="{EE5EFF1B-1B2C-4DC5-835A-FA0C0444E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16" y="1484784"/>
            <a:ext cx="6696742" cy="422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13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F11B16-96F9-4BFF-9964-CAD3A1AE9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5-3. </a:t>
            </a:r>
            <a:r>
              <a:rPr lang="ko-KR" altLang="en-US" dirty="0"/>
              <a:t>멜로디 만들기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269769-2C0A-43B0-8DB7-A1C1DB63F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멜로디를 만드는 작업은 앞에서 했던 것보다 많이 어렵습니다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그만큼 본인의 작곡 실력을 발휘할 수 있는 부분이기도 합니다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화음</a:t>
            </a:r>
            <a:r>
              <a:rPr lang="en-US" altLang="ko-KR" dirty="0"/>
              <a:t>, </a:t>
            </a:r>
            <a:r>
              <a:rPr lang="ko-KR" altLang="en-US" dirty="0"/>
              <a:t>리듬을 동시에 고려</a:t>
            </a:r>
            <a:endParaRPr lang="en-US" altLang="ko-KR" dirty="0"/>
          </a:p>
          <a:p>
            <a:pPr lvl="1"/>
            <a:r>
              <a:rPr lang="ko-KR" altLang="en-US" dirty="0"/>
              <a:t>반주와 조화를 이루도록</a:t>
            </a:r>
            <a:endParaRPr lang="en-US" altLang="ko-KR" dirty="0"/>
          </a:p>
          <a:p>
            <a:pPr lvl="1"/>
            <a:r>
              <a:rPr lang="ko-KR" altLang="en-US" dirty="0"/>
              <a:t>앞뒤 마디와 최대한 자연스럽게 연결되도록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4627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2E276D-255A-4D27-B85F-4367431E4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5-3. </a:t>
            </a:r>
            <a:r>
              <a:rPr lang="ko-KR" altLang="en-US" dirty="0"/>
              <a:t>멜로디 만들기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61AE4E1-85B0-42EA-83B4-7A5F01DB51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맨 위의</a:t>
            </a:r>
            <a:r>
              <a:rPr lang="en-US" altLang="ko-KR" dirty="0"/>
              <a:t>, </a:t>
            </a:r>
            <a:r>
              <a:rPr lang="ko-KR" altLang="en-US" dirty="0"/>
              <a:t>아직 손대지 않은 </a:t>
            </a:r>
            <a:r>
              <a:rPr lang="en-US" altLang="ko-KR" dirty="0"/>
              <a:t>Staff</a:t>
            </a:r>
            <a:r>
              <a:rPr lang="ko-KR" altLang="en-US" dirty="0"/>
              <a:t>에 멜로디를 만들 겁니다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다음과 같은 규칙을 지키면서 멜로디를 만들어봅시다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화음에 맞는 음 중에서만 선택</a:t>
            </a:r>
            <a:endParaRPr lang="en-US" altLang="ko-KR" dirty="0"/>
          </a:p>
          <a:p>
            <a:pPr lvl="2"/>
            <a:r>
              <a:rPr lang="ko-KR" altLang="en-US" dirty="0">
                <a:solidFill>
                  <a:schemeClr val="tx2"/>
                </a:solidFill>
              </a:rPr>
              <a:t>변칙적으로 화음에 없는 음을 넣을 수 있지만</a:t>
            </a:r>
            <a:r>
              <a:rPr lang="en-US" altLang="ko-KR" dirty="0">
                <a:solidFill>
                  <a:schemeClr val="tx2"/>
                </a:solidFill>
              </a:rPr>
              <a:t>, </a:t>
            </a:r>
            <a:r>
              <a:rPr lang="ko-KR" altLang="en-US" dirty="0">
                <a:solidFill>
                  <a:schemeClr val="tx2"/>
                </a:solidFill>
              </a:rPr>
              <a:t>초보자에게는 추천하지 않습니다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</a:p>
          <a:p>
            <a:pPr lvl="1"/>
            <a:r>
              <a:rPr lang="ko-KR" altLang="en-US" dirty="0"/>
              <a:t>리듬에 맞는 음표로 넣기</a:t>
            </a:r>
            <a:endParaRPr lang="en-US" altLang="ko-KR" dirty="0"/>
          </a:p>
          <a:p>
            <a:pPr lvl="2"/>
            <a:r>
              <a:rPr lang="ko-KR" altLang="en-US" dirty="0">
                <a:solidFill>
                  <a:schemeClr val="tx2"/>
                </a:solidFill>
              </a:rPr>
              <a:t>상황에 따라 음표를 같은 박자의 쉼표로 대체해도 됩니다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</a:p>
          <a:p>
            <a:pPr lvl="1"/>
            <a:r>
              <a:rPr lang="ko-KR" altLang="en-US" dirty="0"/>
              <a:t>단선율로 만들기</a:t>
            </a:r>
            <a:endParaRPr lang="en-US" altLang="ko-KR" dirty="0"/>
          </a:p>
          <a:p>
            <a:pPr lvl="2"/>
            <a:r>
              <a:rPr lang="ko-KR" altLang="en-US" dirty="0">
                <a:solidFill>
                  <a:schemeClr val="tx2"/>
                </a:solidFill>
              </a:rPr>
              <a:t>화성은 반주가 넣어줄 겁니다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</a:p>
          <a:p>
            <a:pPr lvl="1"/>
            <a:r>
              <a:rPr lang="ko-KR" altLang="en-US" dirty="0"/>
              <a:t>한 마디를 완성하면 꼭 앞뒤 마디와 함께 </a:t>
            </a:r>
            <a:r>
              <a:rPr lang="ko-KR" altLang="en-US" dirty="0" err="1"/>
              <a:t>들어보기</a:t>
            </a:r>
            <a:endParaRPr lang="en-US" altLang="ko-KR" dirty="0"/>
          </a:p>
          <a:p>
            <a:pPr lvl="2"/>
            <a:r>
              <a:rPr lang="ko-KR" altLang="en-US" dirty="0">
                <a:solidFill>
                  <a:schemeClr val="tx2"/>
                </a:solidFill>
              </a:rPr>
              <a:t>이상하거나 뜬금없거나 마디 간 연결이 자연스럽지 않다면 멜로디를 바꿔야 합니다</a:t>
            </a:r>
            <a:r>
              <a:rPr lang="en-US" altLang="ko-KR" dirty="0">
                <a:solidFill>
                  <a:schemeClr val="tx2"/>
                </a:solidFill>
              </a:rPr>
              <a:t>.</a:t>
            </a:r>
            <a:endParaRPr lang="ko-KR" alt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2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12E0FD-8511-4B6D-9C04-E8B83970F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5-4. </a:t>
            </a:r>
            <a:r>
              <a:rPr lang="ko-KR" altLang="en-US" dirty="0"/>
              <a:t>시행착오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D2438CC-CE5B-4465-B6A0-AB4ACF6AB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823" y="2366768"/>
            <a:ext cx="2004234" cy="3170195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535D31A-68AA-4A3D-9BDE-DD30AD7AFD6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213" y="2378197"/>
            <a:ext cx="2385267" cy="314733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FE06F1FD-9C99-4286-97E7-78758402AF1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636" y="2564904"/>
            <a:ext cx="2385267" cy="2773920"/>
          </a:xfrm>
          <a:prstGeom prst="rect">
            <a:avLst/>
          </a:prstGeom>
        </p:spPr>
      </p:pic>
      <p:pic>
        <p:nvPicPr>
          <p:cNvPr id="10" name="Trial10-0">
            <a:hlinkClick r:id="" action="ppaction://media"/>
            <a:extLst>
              <a:ext uri="{FF2B5EF4-FFF2-40B4-BE49-F238E27FC236}">
                <a16:creationId xmlns:a16="http://schemas.microsoft.com/office/drawing/2014/main" id="{B22D8879-34A6-468E-B436-DA81DF2CAA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59259" y="5834683"/>
            <a:ext cx="487362" cy="487363"/>
          </a:xfrm>
          <a:prstGeom prst="rect">
            <a:avLst/>
          </a:prstGeom>
        </p:spPr>
      </p:pic>
      <p:pic>
        <p:nvPicPr>
          <p:cNvPr id="11" name="Trial10-1">
            <a:hlinkClick r:id="" action="ppaction://media"/>
            <a:extLst>
              <a:ext uri="{FF2B5EF4-FFF2-40B4-BE49-F238E27FC236}">
                <a16:creationId xmlns:a16="http://schemas.microsoft.com/office/drawing/2014/main" id="{CF0DBDEE-D62B-49FA-9C63-C00270877BE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614165" y="5834683"/>
            <a:ext cx="487362" cy="487363"/>
          </a:xfrm>
          <a:prstGeom prst="rect">
            <a:avLst/>
          </a:prstGeom>
        </p:spPr>
      </p:pic>
      <p:pic>
        <p:nvPicPr>
          <p:cNvPr id="12" name="Trial10-2">
            <a:hlinkClick r:id="" action="ppaction://media"/>
            <a:extLst>
              <a:ext uri="{FF2B5EF4-FFF2-40B4-BE49-F238E27FC236}">
                <a16:creationId xmlns:a16="http://schemas.microsoft.com/office/drawing/2014/main" id="{7C8CBB46-BF1D-4EA7-9B71-9C874E2087B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059588" y="5834683"/>
            <a:ext cx="487362" cy="487363"/>
          </a:xfrm>
          <a:prstGeom prst="rect">
            <a:avLst/>
          </a:prstGeom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A2D0056C-A0D6-4DC4-99DD-13ACA7F9CAEF}"/>
              </a:ext>
            </a:extLst>
          </p:cNvPr>
          <p:cNvSpPr/>
          <p:nvPr/>
        </p:nvSpPr>
        <p:spPr>
          <a:xfrm>
            <a:off x="3739091" y="3555819"/>
            <a:ext cx="792088" cy="792088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B66072D1-873B-415A-ADD4-F10EB1AE8EEF}"/>
              </a:ext>
            </a:extLst>
          </p:cNvPr>
          <p:cNvSpPr/>
          <p:nvPr/>
        </p:nvSpPr>
        <p:spPr>
          <a:xfrm>
            <a:off x="7184458" y="3555819"/>
            <a:ext cx="792088" cy="792088"/>
          </a:xfrm>
          <a:prstGeom prst="rightArrow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21A2E1-989B-46CF-AD38-A28CDD0FD362}"/>
              </a:ext>
            </a:extLst>
          </p:cNvPr>
          <p:cNvSpPr txBox="1"/>
          <p:nvPr/>
        </p:nvSpPr>
        <p:spPr>
          <a:xfrm>
            <a:off x="1600823" y="1842860"/>
            <a:ext cx="8958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9</a:t>
            </a:r>
            <a:r>
              <a:rPr lang="ko-KR" altLang="en-US" dirty="0"/>
              <a:t>마디부터 </a:t>
            </a:r>
            <a:r>
              <a:rPr lang="en-US" altLang="ko-KR" dirty="0"/>
              <a:t>11</a:t>
            </a:r>
            <a:r>
              <a:rPr lang="ko-KR" altLang="en-US" dirty="0"/>
              <a:t>마디까지 들어보면서 </a:t>
            </a:r>
            <a:r>
              <a:rPr lang="en-US" altLang="ko-KR" dirty="0"/>
              <a:t>10</a:t>
            </a:r>
            <a:r>
              <a:rPr lang="ko-KR" altLang="en-US" dirty="0"/>
              <a:t>마디 멜로디가 발전한다는 것을 느껴보세요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905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1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3" grpId="0" animBg="1"/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4683C4-3892-4AD7-A852-C7B006E6D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5-5. </a:t>
            </a:r>
            <a:r>
              <a:rPr lang="ko-KR" altLang="en-US" dirty="0"/>
              <a:t>전곡 듣기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D6258D-3E5B-448A-A51A-344693675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수 차례의 시행착오를 겪고 만든 노래</a:t>
            </a:r>
            <a:r>
              <a:rPr lang="en-US" altLang="ko-KR" dirty="0"/>
              <a:t>, </a:t>
            </a:r>
            <a:r>
              <a:rPr lang="ko-KR" altLang="en-US" dirty="0"/>
              <a:t>들어봅시다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2EC3B0A-6E4C-41D1-894B-A7B31F427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4932"/>
            <a:ext cx="12116817" cy="6221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5B09B19-8D4B-4B2B-8D25-D229A2216F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53" y="2677032"/>
            <a:ext cx="11903472" cy="647756"/>
          </a:xfrm>
          <a:prstGeom prst="rect">
            <a:avLst/>
          </a:prstGeom>
        </p:spPr>
      </p:pic>
      <p:pic>
        <p:nvPicPr>
          <p:cNvPr id="8" name="Melody">
            <a:hlinkClick r:id="" action="ppaction://media"/>
            <a:extLst>
              <a:ext uri="{FF2B5EF4-FFF2-40B4-BE49-F238E27FC236}">
                <a16:creationId xmlns:a16="http://schemas.microsoft.com/office/drawing/2014/main" id="{27991ED0-121E-4C4F-A255-5485D99750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66020" y="4050688"/>
            <a:ext cx="1540618" cy="15406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644068C-689D-4EDB-A0B6-25439C212268}"/>
              </a:ext>
            </a:extLst>
          </p:cNvPr>
          <p:cNvSpPr txBox="1"/>
          <p:nvPr/>
        </p:nvSpPr>
        <p:spPr>
          <a:xfrm>
            <a:off x="4726260" y="4359333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이제 노래라 부를 수 있는 정도가 되었습니다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괜찮은데</a:t>
            </a:r>
            <a:r>
              <a:rPr lang="en-US" altLang="ko-KR" dirty="0"/>
              <a:t>, </a:t>
            </a:r>
            <a:r>
              <a:rPr lang="ko-KR" altLang="en-US" dirty="0"/>
              <a:t>약간 딱딱하고 기계적인 느낌이 듭니다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완성이라 하기에 </a:t>
            </a:r>
            <a:r>
              <a:rPr lang="en-US" altLang="ko-KR" dirty="0"/>
              <a:t>2% </a:t>
            </a:r>
            <a:r>
              <a:rPr lang="ko-KR" altLang="en-US" dirty="0"/>
              <a:t>부족한 것 같네요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5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1038D0-E5EC-4723-A7BE-0B422ADC1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6-1. </a:t>
            </a:r>
            <a:r>
              <a:rPr lang="ko-KR" altLang="en-US" dirty="0"/>
              <a:t>기본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B9B9EF-B245-4C61-AAFD-BD417BC6B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현재 악보는 대부분의 악보에 들어가는 많은 요소들이 빠져 있습니다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NWC</a:t>
            </a:r>
            <a:r>
              <a:rPr lang="ko-KR" altLang="en-US" dirty="0"/>
              <a:t>에서 줄 수 있는 여러 기본 효과들을 넣어봅시다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err="1"/>
              <a:t>셈여림</a:t>
            </a:r>
            <a:endParaRPr lang="en-US" altLang="ko-KR" dirty="0"/>
          </a:p>
          <a:p>
            <a:pPr lvl="1"/>
            <a:r>
              <a:rPr lang="ko-KR" altLang="en-US" dirty="0"/>
              <a:t>악기 변경</a:t>
            </a:r>
            <a:endParaRPr lang="en-US" altLang="ko-KR" dirty="0"/>
          </a:p>
          <a:p>
            <a:pPr lvl="1"/>
            <a:r>
              <a:rPr lang="ko-KR" altLang="en-US" dirty="0"/>
              <a:t>페달</a:t>
            </a:r>
            <a:endParaRPr lang="en-US" altLang="ko-KR" dirty="0"/>
          </a:p>
          <a:p>
            <a:pPr lvl="1"/>
            <a:r>
              <a:rPr lang="ko-KR" altLang="en-US" dirty="0"/>
              <a:t>반주의 리듬 변경</a:t>
            </a:r>
            <a:endParaRPr lang="en-US" altLang="ko-KR" dirty="0"/>
          </a:p>
          <a:p>
            <a:pPr lvl="1"/>
            <a:r>
              <a:rPr lang="ko-KR" altLang="en-US" dirty="0"/>
              <a:t>그 외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 err="1">
                <a:solidFill>
                  <a:schemeClr val="accent1"/>
                </a:solidFill>
              </a:rPr>
              <a:t>크레센도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 err="1">
                <a:solidFill>
                  <a:schemeClr val="accent1"/>
                </a:solidFill>
              </a:rPr>
              <a:t>데크레센도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 err="1">
                <a:solidFill>
                  <a:schemeClr val="accent1"/>
                </a:solidFill>
              </a:rPr>
              <a:t>리타르단도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>
                <a:solidFill>
                  <a:schemeClr val="accent1"/>
                </a:solidFill>
              </a:rPr>
              <a:t>악센트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 err="1">
                <a:solidFill>
                  <a:schemeClr val="accent1"/>
                </a:solidFill>
              </a:rPr>
              <a:t>테누토</a:t>
            </a:r>
            <a:r>
              <a:rPr lang="en-US" altLang="ko-KR" dirty="0">
                <a:solidFill>
                  <a:schemeClr val="accent1"/>
                </a:solidFill>
              </a:rPr>
              <a:t>, </a:t>
            </a:r>
            <a:r>
              <a:rPr lang="ko-KR" altLang="en-US" dirty="0" err="1">
                <a:solidFill>
                  <a:schemeClr val="accent1"/>
                </a:solidFill>
              </a:rPr>
              <a:t>스타카토</a:t>
            </a:r>
            <a:r>
              <a:rPr lang="en-US" altLang="ko-KR" dirty="0">
                <a:solidFill>
                  <a:schemeClr val="accent1"/>
                </a:solidFill>
              </a:rPr>
              <a:t> </a:t>
            </a:r>
            <a:r>
              <a:rPr lang="ko-KR" altLang="en-US" dirty="0">
                <a:solidFill>
                  <a:schemeClr val="accent1"/>
                </a:solidFill>
              </a:rPr>
              <a:t>등을 사용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1175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ABF32-5097-4927-A291-9866BA7DD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6-1. </a:t>
            </a:r>
            <a:r>
              <a:rPr lang="ko-KR" altLang="en-US" dirty="0"/>
              <a:t>기본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B9A25C-D2BA-4F13-BCA2-E2D463C22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셈여림</a:t>
            </a:r>
            <a:endParaRPr lang="en-US" altLang="ko-KR" dirty="0"/>
          </a:p>
          <a:p>
            <a:pPr lvl="1"/>
            <a:r>
              <a:rPr lang="ko-KR" altLang="en-US" dirty="0"/>
              <a:t>멜로디 </a:t>
            </a:r>
            <a:r>
              <a:rPr lang="en-US" altLang="ko-KR" dirty="0"/>
              <a:t>Staff</a:t>
            </a:r>
            <a:r>
              <a:rPr lang="ko-KR" altLang="en-US" dirty="0"/>
              <a:t>의 맨 첫 마디 음이 시작하기 전에 </a:t>
            </a:r>
            <a:r>
              <a:rPr lang="en-US" altLang="ko-KR" i="1" dirty="0" err="1"/>
              <a:t>ff</a:t>
            </a:r>
            <a:r>
              <a:rPr lang="en-US" altLang="ko-KR" i="1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포르티시모</a:t>
            </a:r>
            <a:r>
              <a:rPr lang="en-US" altLang="ko-KR" dirty="0"/>
              <a:t>)</a:t>
            </a:r>
            <a:r>
              <a:rPr lang="ko-KR" altLang="en-US" dirty="0"/>
              <a:t>를 넣어줍시다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반주 </a:t>
            </a:r>
            <a:r>
              <a:rPr lang="en-US" altLang="ko-KR" dirty="0"/>
              <a:t>Staff</a:t>
            </a:r>
            <a:r>
              <a:rPr lang="ko-KR" altLang="en-US" dirty="0"/>
              <a:t>에는 </a:t>
            </a:r>
            <a:r>
              <a:rPr lang="en-US" altLang="ko-KR" i="1" dirty="0"/>
              <a:t>f</a:t>
            </a:r>
            <a:r>
              <a:rPr lang="en-US" altLang="ko-KR" dirty="0"/>
              <a:t> (</a:t>
            </a:r>
            <a:r>
              <a:rPr lang="ko-KR" altLang="en-US" dirty="0"/>
              <a:t>포르테</a:t>
            </a:r>
            <a:r>
              <a:rPr lang="en-US" altLang="ko-KR" dirty="0"/>
              <a:t>) </a:t>
            </a:r>
            <a:r>
              <a:rPr lang="ko-KR" altLang="en-US" dirty="0"/>
              <a:t>또는 </a:t>
            </a:r>
            <a:r>
              <a:rPr lang="en-US" altLang="ko-KR" i="1" dirty="0"/>
              <a:t>mf</a:t>
            </a:r>
            <a:r>
              <a:rPr lang="en-US" altLang="ko-KR" dirty="0"/>
              <a:t> (</a:t>
            </a:r>
            <a:r>
              <a:rPr lang="ko-KR" altLang="en-US" dirty="0" err="1"/>
              <a:t>메조포르테</a:t>
            </a:r>
            <a:r>
              <a:rPr lang="en-US" altLang="ko-KR" dirty="0"/>
              <a:t>)</a:t>
            </a:r>
            <a:r>
              <a:rPr lang="ko-KR" altLang="en-US" dirty="0"/>
              <a:t>를 넣어줍시다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화음 </a:t>
            </a:r>
            <a:r>
              <a:rPr lang="en-US" altLang="ko-KR" dirty="0"/>
              <a:t>Staff</a:t>
            </a:r>
            <a:r>
              <a:rPr lang="ko-KR" altLang="en-US" dirty="0"/>
              <a:t>에는 </a:t>
            </a:r>
            <a:r>
              <a:rPr lang="en-US" altLang="ko-KR" i="1" dirty="0"/>
              <a:t>p</a:t>
            </a:r>
            <a:r>
              <a:rPr lang="en-US" altLang="ko-KR" dirty="0"/>
              <a:t> (</a:t>
            </a:r>
            <a:r>
              <a:rPr lang="ko-KR" altLang="en-US" dirty="0"/>
              <a:t>피아노</a:t>
            </a:r>
            <a:r>
              <a:rPr lang="en-US" altLang="ko-KR" dirty="0"/>
              <a:t>)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넣어줍시다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악기 변경</a:t>
            </a:r>
            <a:endParaRPr lang="en-US" altLang="ko-KR" dirty="0"/>
          </a:p>
          <a:p>
            <a:pPr lvl="1"/>
            <a:r>
              <a:rPr lang="ko-KR" altLang="en-US" dirty="0"/>
              <a:t>화음 </a:t>
            </a:r>
            <a:r>
              <a:rPr lang="en-US" altLang="ko-KR" dirty="0"/>
              <a:t>Staff</a:t>
            </a:r>
            <a:r>
              <a:rPr lang="ko-KR" altLang="en-US" dirty="0"/>
              <a:t>의 맨 첫 마디 음이 시작하기 전에 커서를 놓습니다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[Insert] – Instrument Change… </a:t>
            </a:r>
            <a:r>
              <a:rPr lang="ko-KR" altLang="en-US" dirty="0"/>
              <a:t>에서 </a:t>
            </a:r>
            <a:r>
              <a:rPr lang="en-US" altLang="ko-KR" dirty="0"/>
              <a:t>Predefined instruments… 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누르고 </a:t>
            </a:r>
            <a:r>
              <a:rPr lang="en-US" altLang="ko-KR" dirty="0"/>
              <a:t>Ensemble </a:t>
            </a:r>
            <a:r>
              <a:rPr lang="ko-KR" altLang="en-US" dirty="0"/>
              <a:t>의 </a:t>
            </a:r>
            <a:r>
              <a:rPr lang="en-US" altLang="ko-KR" dirty="0"/>
              <a:t>String Ensemble 1</a:t>
            </a:r>
            <a:r>
              <a:rPr lang="ko-KR" altLang="en-US" dirty="0"/>
              <a:t>을 찾아 넣어줍니다</a:t>
            </a:r>
            <a:r>
              <a:rPr lang="en-US" altLang="ko-KR" dirty="0"/>
              <a:t>. (</a:t>
            </a:r>
            <a:r>
              <a:rPr lang="ko-KR" altLang="en-US" dirty="0"/>
              <a:t>추천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현악 화음은 웅장한 느낌을 더해줍니다</a:t>
            </a:r>
            <a:r>
              <a:rPr lang="en-US" altLang="ko-KR" dirty="0"/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52BDD0D-BCBF-4A90-8275-54BBADD56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0476" y="4941168"/>
            <a:ext cx="2962275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57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ABF32-5097-4927-A291-9866BA7DD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6-1. </a:t>
            </a:r>
            <a:r>
              <a:rPr lang="ko-KR" altLang="en-US" dirty="0"/>
              <a:t>기본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B9A25C-D2BA-4F13-BCA2-E2D463C22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페달</a:t>
            </a:r>
            <a:endParaRPr lang="en-US" altLang="ko-KR" dirty="0"/>
          </a:p>
          <a:p>
            <a:pPr lvl="1"/>
            <a:r>
              <a:rPr lang="ko-KR" altLang="en-US" dirty="0"/>
              <a:t>페달을 밟은 동안에는 음이 지속되기 때문에</a:t>
            </a:r>
            <a:r>
              <a:rPr lang="en-US" altLang="ko-KR" dirty="0"/>
              <a:t> </a:t>
            </a:r>
            <a:r>
              <a:rPr lang="ko-KR" altLang="en-US" dirty="0"/>
              <a:t>공간감을 살릴 수 있습니다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멜로디 </a:t>
            </a:r>
            <a:r>
              <a:rPr lang="en-US" altLang="ko-KR" dirty="0"/>
              <a:t>Staff</a:t>
            </a:r>
            <a:r>
              <a:rPr lang="ko-KR" altLang="en-US" dirty="0"/>
              <a:t>와 반주 </a:t>
            </a:r>
            <a:r>
              <a:rPr lang="en-US" altLang="ko-KR" dirty="0"/>
              <a:t>Staff</a:t>
            </a:r>
            <a:r>
              <a:rPr lang="ko-KR" altLang="en-US" dirty="0"/>
              <a:t>에서</a:t>
            </a:r>
            <a:endParaRPr lang="en-US" altLang="ko-KR" dirty="0"/>
          </a:p>
          <a:p>
            <a:pPr lvl="2"/>
            <a:r>
              <a:rPr lang="ko-KR" altLang="en-US" dirty="0"/>
              <a:t>각 마디가 시작할 때 페달을 밟습니다</a:t>
            </a:r>
            <a:r>
              <a:rPr lang="en-US" altLang="ko-KR" dirty="0"/>
              <a:t>.</a:t>
            </a:r>
          </a:p>
          <a:p>
            <a:pPr lvl="2"/>
            <a:r>
              <a:rPr lang="ko-KR" altLang="en-US" dirty="0"/>
              <a:t>각 마디가 끝날 때 페달을 뗍니다</a:t>
            </a:r>
            <a:r>
              <a:rPr lang="en-US" altLang="ko-KR" dirty="0"/>
              <a:t>.</a:t>
            </a:r>
          </a:p>
          <a:p>
            <a:pPr lvl="2"/>
            <a:r>
              <a:rPr lang="en-US" altLang="ko-KR" dirty="0"/>
              <a:t>16</a:t>
            </a:r>
            <a:r>
              <a:rPr lang="ko-KR" altLang="en-US" dirty="0"/>
              <a:t>마디 곡 기준으로 총 </a:t>
            </a:r>
            <a:r>
              <a:rPr lang="en-US" altLang="ko-KR" dirty="0"/>
              <a:t>64</a:t>
            </a:r>
            <a:r>
              <a:rPr lang="ko-KR" altLang="en-US" dirty="0"/>
              <a:t>번 입력해야 합니다</a:t>
            </a:r>
            <a:r>
              <a:rPr lang="en-US" altLang="ko-KR" dirty="0"/>
              <a:t>. </a:t>
            </a:r>
            <a:r>
              <a:rPr lang="en-US" altLang="ko-KR" dirty="0">
                <a:solidFill>
                  <a:schemeClr val="accent5"/>
                </a:solidFill>
              </a:rPr>
              <a:t>(</a:t>
            </a:r>
            <a:r>
              <a:rPr lang="ko-KR" altLang="en-US" dirty="0">
                <a:solidFill>
                  <a:schemeClr val="accent5"/>
                </a:solidFill>
              </a:rPr>
              <a:t>귀찮</a:t>
            </a:r>
            <a:r>
              <a:rPr lang="en-US" altLang="ko-KR" dirty="0">
                <a:solidFill>
                  <a:schemeClr val="accent5"/>
                </a:solidFill>
              </a:rPr>
              <a:t>…)</a:t>
            </a:r>
            <a:endParaRPr lang="ko-KR" altLang="en-US" dirty="0">
              <a:solidFill>
                <a:schemeClr val="accent5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7311F06-426E-45CB-B987-B2B70AAB4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972" y="4105275"/>
            <a:ext cx="6543675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1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CCB841-DAA6-401D-9BCF-02297E13A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6-2. Audacity </a:t>
            </a:r>
            <a:r>
              <a:rPr lang="ko-KR" altLang="en-US" dirty="0"/>
              <a:t>실행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8462A2-D2BC-4ADF-89B7-D812C1312D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더 많은 음향 효과를 줄 수 있고</a:t>
            </a:r>
            <a:r>
              <a:rPr lang="en-US" altLang="ko-KR" dirty="0"/>
              <a:t>, mp3</a:t>
            </a:r>
            <a:r>
              <a:rPr lang="ko-KR" altLang="en-US" dirty="0"/>
              <a:t>로 </a:t>
            </a:r>
            <a:r>
              <a:rPr lang="en-US" altLang="ko-KR" dirty="0"/>
              <a:t>export</a:t>
            </a:r>
            <a:r>
              <a:rPr lang="ko-KR" altLang="en-US" dirty="0"/>
              <a:t>할 수 있는 무료 툴입니다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한국어도 지원됩니다</a:t>
            </a:r>
            <a:r>
              <a:rPr lang="en-US" altLang="ko-KR" dirty="0"/>
              <a:t>.</a:t>
            </a:r>
          </a:p>
          <a:p>
            <a:r>
              <a:rPr lang="en-US" altLang="ko-KR" dirty="0">
                <a:hlinkClick r:id="rId2"/>
              </a:rPr>
              <a:t>http://www.audacityteam.org/download/windows/</a:t>
            </a:r>
            <a:r>
              <a:rPr lang="en-US" altLang="ko-KR" dirty="0"/>
              <a:t> </a:t>
            </a:r>
            <a:r>
              <a:rPr lang="ko-KR" altLang="en-US" dirty="0"/>
              <a:t>에서 설치합니다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Optional Downloads</a:t>
            </a:r>
            <a:r>
              <a:rPr lang="ko-KR" altLang="en-US" dirty="0"/>
              <a:t>의 </a:t>
            </a:r>
            <a:r>
              <a:rPr lang="en-US" altLang="ko-KR" dirty="0"/>
              <a:t>LAME</a:t>
            </a:r>
            <a:r>
              <a:rPr lang="ko-KR" altLang="en-US" dirty="0"/>
              <a:t> </a:t>
            </a:r>
            <a:r>
              <a:rPr lang="en-US" altLang="ko-KR" dirty="0"/>
              <a:t>MP3 encoder</a:t>
            </a:r>
            <a:r>
              <a:rPr lang="ko-KR" altLang="en-US" dirty="0"/>
              <a:t>를 함께 깔아줍시다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이게 없으면 </a:t>
            </a:r>
            <a:r>
              <a:rPr lang="en-US" altLang="ko-KR" dirty="0"/>
              <a:t>mp3</a:t>
            </a:r>
            <a:r>
              <a:rPr lang="ko-KR" altLang="en-US" dirty="0"/>
              <a:t>를 만들 수 없습니다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설치가 완료되면            </a:t>
            </a:r>
            <a:r>
              <a:rPr lang="ko-KR" altLang="en-US" dirty="0" err="1"/>
              <a:t>를</a:t>
            </a:r>
            <a:r>
              <a:rPr lang="ko-KR" altLang="en-US" dirty="0"/>
              <a:t> 실행합니다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B2EA9C0-3FDB-4473-8BE4-3AF1D549E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172" y="4072524"/>
            <a:ext cx="1296144" cy="43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3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E6DDF-FB7C-44B8-8BEB-34F630232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6-2. Audacity </a:t>
            </a:r>
            <a:r>
              <a:rPr lang="ko-KR" altLang="en-US" dirty="0"/>
              <a:t>실행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5EF3D5-C098-402C-8F39-518ED6885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녹음</a:t>
            </a:r>
            <a:r>
              <a:rPr lang="en-US" altLang="ko-KR" dirty="0"/>
              <a:t> </a:t>
            </a:r>
            <a:r>
              <a:rPr lang="ko-KR" altLang="en-US" dirty="0"/>
              <a:t>버튼</a:t>
            </a:r>
            <a:r>
              <a:rPr lang="en-US" altLang="ko-KR" dirty="0"/>
              <a:t>(</a:t>
            </a:r>
            <a:r>
              <a:rPr lang="ko-KR" altLang="en-US" dirty="0"/>
              <a:t>빨간색 크고 아름다운 버튼</a:t>
            </a:r>
            <a:r>
              <a:rPr lang="en-US" altLang="ko-KR" dirty="0"/>
              <a:t>)</a:t>
            </a:r>
            <a:r>
              <a:rPr lang="ko-KR" altLang="en-US" dirty="0"/>
              <a:t>을 눌러봅시다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외부 소리가 녹음된다면 내부 스피커 소리만 녹음되도록 설정해야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A2EAE8F-F04E-4BBE-9B70-80DB6B2A0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141" y="1905246"/>
            <a:ext cx="7362825" cy="2228850"/>
          </a:xfrm>
          <a:prstGeom prst="rect">
            <a:avLst/>
          </a:prstGeom>
        </p:spPr>
      </p:pic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7D50CD54-2A75-4B89-904A-D95235E1DD5F}"/>
              </a:ext>
            </a:extLst>
          </p:cNvPr>
          <p:cNvCxnSpPr>
            <a:cxnSpLocks/>
            <a:stCxn id="11" idx="1"/>
            <a:endCxn id="5" idx="1"/>
          </p:cNvCxnSpPr>
          <p:nvPr/>
        </p:nvCxnSpPr>
        <p:spPr>
          <a:xfrm rot="10800000" flipH="1">
            <a:off x="1601682" y="3248980"/>
            <a:ext cx="28233" cy="2519410"/>
          </a:xfrm>
          <a:prstGeom prst="bentConnector3">
            <a:avLst>
              <a:gd name="adj1" fmla="val -1407133"/>
            </a:avLst>
          </a:prstGeom>
          <a:ln w="381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5ABF2A0-F748-4B3B-AD11-6377FAE1F6E1}"/>
              </a:ext>
            </a:extLst>
          </p:cNvPr>
          <p:cNvSpPr txBox="1"/>
          <p:nvPr/>
        </p:nvSpPr>
        <p:spPr>
          <a:xfrm>
            <a:off x="1601683" y="5445224"/>
            <a:ext cx="5400600" cy="646331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이렇게 설정하면 내부 스피커 소리가 녹음됩니다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(</a:t>
            </a:r>
            <a:r>
              <a:rPr lang="ko-KR" altLang="en-US" dirty="0"/>
              <a:t>기기마다 다를 수 있음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29D954B-2944-4B74-9706-F0A34CD3D974}"/>
              </a:ext>
            </a:extLst>
          </p:cNvPr>
          <p:cNvSpPr/>
          <p:nvPr/>
        </p:nvSpPr>
        <p:spPr>
          <a:xfrm>
            <a:off x="1629916" y="3068960"/>
            <a:ext cx="3528392" cy="360040"/>
          </a:xfrm>
          <a:prstGeom prst="rect">
            <a:avLst/>
          </a:prstGeom>
          <a:noFill/>
          <a:ln w="57150">
            <a:solidFill>
              <a:schemeClr val="accent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856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1D18A7-EA0A-46CF-A90A-DF2EDF6A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6-3. </a:t>
            </a:r>
            <a:r>
              <a:rPr lang="ko-KR" altLang="en-US" dirty="0"/>
              <a:t>녹음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248063-67BC-44E3-AFFC-B637401DC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설정이 완료되면 아까 보았던 빨간 버튼을 눌러 녹음을 시작합시다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녹음 중인 상태에서 </a:t>
            </a:r>
            <a:r>
              <a:rPr lang="en-US" altLang="ko-KR" dirty="0"/>
              <a:t>NWC</a:t>
            </a:r>
            <a:r>
              <a:rPr lang="ko-KR" altLang="en-US" dirty="0"/>
              <a:t>로 돌아갑니다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첫 마디에 커서를 놓고 </a:t>
            </a:r>
            <a:r>
              <a:rPr lang="en-US" altLang="ko-KR" dirty="0"/>
              <a:t>F5</a:t>
            </a:r>
            <a:r>
              <a:rPr lang="ko-KR" altLang="en-US" dirty="0"/>
              <a:t>로 노래를 재생합니다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노래를 끝까지 감상합니다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다시 </a:t>
            </a:r>
            <a:r>
              <a:rPr lang="en-US" altLang="ko-KR" dirty="0"/>
              <a:t>Audacity</a:t>
            </a:r>
            <a:r>
              <a:rPr lang="ko-KR" altLang="en-US" dirty="0"/>
              <a:t>로 돌아갑니다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노란색 네모 버튼을 눌러 녹음을 중지합니다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시작 위치에 커서를 놓고 초록색 세모 버튼을 눌러 재생합니다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잡음이 섞이지 않았나 들어봅니다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575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4ADBDF-39A7-46CC-BE38-B3F5F60F4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6-3. </a:t>
            </a:r>
            <a:r>
              <a:rPr lang="ko-KR" altLang="en-US" dirty="0"/>
              <a:t>녹음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9C34023-FC7E-4826-8F56-D142555241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음원을 녹음하기 전에 녹음했던 줄이 있다면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X</a:t>
            </a:r>
            <a:r>
              <a:rPr lang="ko-KR" altLang="en-US" dirty="0"/>
              <a:t>를 눌러 없앱시다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음원 앞뒤로 아무 소리도 녹음되지 않은 부분을 없앱시다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드래그해 구간을 선택하고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Delete </a:t>
            </a:r>
            <a:r>
              <a:rPr lang="ko-KR" altLang="en-US" dirty="0"/>
              <a:t>또는 </a:t>
            </a:r>
            <a:r>
              <a:rPr lang="en-US" altLang="ko-KR" dirty="0" err="1"/>
              <a:t>BackSpe</a:t>
            </a:r>
            <a:r>
              <a:rPr lang="ko-KR" altLang="en-US" dirty="0"/>
              <a:t>를 누르면 사라집니다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3AFF2AA-7536-42A1-8DC0-67F0863297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96" y="3267593"/>
            <a:ext cx="6408712" cy="343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3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EF0863-9A4C-4A3A-A982-9FC4DD861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6-4. </a:t>
            </a:r>
            <a:r>
              <a:rPr lang="ko-KR" altLang="en-US" dirty="0"/>
              <a:t>음향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62F248A-19F8-418E-BF25-B37B8D170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Audacity</a:t>
            </a:r>
            <a:r>
              <a:rPr lang="ko-KR" altLang="en-US" dirty="0"/>
              <a:t>에서는 </a:t>
            </a:r>
            <a:r>
              <a:rPr lang="en-US" altLang="ko-KR" dirty="0"/>
              <a:t>Audio Mixer </a:t>
            </a:r>
            <a:r>
              <a:rPr lang="ko-KR" altLang="en-US" dirty="0"/>
              <a:t>기능을 대부분 지원할 겁니다</a:t>
            </a:r>
            <a:r>
              <a:rPr lang="en-US" altLang="ko-KR" dirty="0"/>
              <a:t>. (</a:t>
            </a:r>
            <a:r>
              <a:rPr lang="ko-KR" altLang="en-US" dirty="0"/>
              <a:t>아마도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그 중 </a:t>
            </a:r>
            <a:r>
              <a:rPr lang="en-US" altLang="ko-KR" dirty="0"/>
              <a:t>‘</a:t>
            </a:r>
            <a:r>
              <a:rPr lang="ko-KR" altLang="en-US" dirty="0"/>
              <a:t>증폭</a:t>
            </a:r>
            <a:r>
              <a:rPr lang="en-US" altLang="ko-KR" dirty="0"/>
              <a:t>’</a:t>
            </a:r>
            <a:r>
              <a:rPr lang="ko-KR" altLang="en-US" dirty="0"/>
              <a:t>과 </a:t>
            </a:r>
            <a:r>
              <a:rPr lang="en-US" altLang="ko-KR" dirty="0"/>
              <a:t>‘</a:t>
            </a:r>
            <a:r>
              <a:rPr lang="ko-KR" altLang="en-US" dirty="0" err="1"/>
              <a:t>리버브</a:t>
            </a:r>
            <a:r>
              <a:rPr lang="en-US" altLang="ko-KR" dirty="0"/>
              <a:t>’</a:t>
            </a:r>
            <a:r>
              <a:rPr lang="ko-KR" altLang="en-US" dirty="0"/>
              <a:t>를 사용해 봅시다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[</a:t>
            </a:r>
            <a:r>
              <a:rPr lang="ko-KR" altLang="en-US" dirty="0"/>
              <a:t>효과</a:t>
            </a:r>
            <a:r>
              <a:rPr lang="en-US" altLang="ko-KR" dirty="0"/>
              <a:t>] – </a:t>
            </a:r>
            <a:r>
              <a:rPr lang="ko-KR" altLang="en-US" dirty="0"/>
              <a:t>증폭</a:t>
            </a:r>
            <a:r>
              <a:rPr lang="en-US" altLang="ko-KR" dirty="0"/>
              <a:t>… </a:t>
            </a:r>
            <a:r>
              <a:rPr lang="ko-KR" altLang="en-US" dirty="0"/>
              <a:t>을 선택하고 확인을 누릅니다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소리의 크기가 커졌습니다</a:t>
            </a:r>
            <a:r>
              <a:rPr lang="en-US" altLang="ko-KR" dirty="0"/>
              <a:t>!</a:t>
            </a:r>
          </a:p>
          <a:p>
            <a:r>
              <a:rPr lang="en-US" altLang="ko-KR" dirty="0"/>
              <a:t>[</a:t>
            </a:r>
            <a:r>
              <a:rPr lang="ko-KR" altLang="en-US" dirty="0"/>
              <a:t>효과</a:t>
            </a:r>
            <a:r>
              <a:rPr lang="en-US" altLang="ko-KR" dirty="0"/>
              <a:t>] – </a:t>
            </a:r>
            <a:r>
              <a:rPr lang="ko-KR" altLang="en-US" dirty="0" err="1"/>
              <a:t>리버브</a:t>
            </a:r>
            <a:r>
              <a:rPr lang="en-US" altLang="ko-KR" dirty="0"/>
              <a:t>… </a:t>
            </a:r>
            <a:r>
              <a:rPr lang="ko-KR" altLang="en-US" dirty="0"/>
              <a:t>를 선택하고 확인을 누릅니다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소리가 울리는 효과가 생겼습니다</a:t>
            </a:r>
            <a:r>
              <a:rPr lang="en-US" altLang="ko-KR" dirty="0"/>
              <a:t>!</a:t>
            </a:r>
          </a:p>
          <a:p>
            <a:pPr lvl="1"/>
            <a:r>
              <a:rPr lang="ko-KR" altLang="en-US" dirty="0" err="1"/>
              <a:t>리버브</a:t>
            </a:r>
            <a:r>
              <a:rPr lang="en-US" altLang="ko-KR" dirty="0"/>
              <a:t>(</a:t>
            </a:r>
            <a:r>
              <a:rPr lang="ko-KR" altLang="en-US" dirty="0"/>
              <a:t>반향</a:t>
            </a:r>
            <a:r>
              <a:rPr lang="en-US" altLang="ko-KR" dirty="0"/>
              <a:t>)</a:t>
            </a:r>
            <a:r>
              <a:rPr lang="ko-KR" altLang="en-US" dirty="0"/>
              <a:t>는 좁은 방이나 넓은 홀에서 음악 연주를 들을 때 소리가 벽면에 부딪혀 울리는 효과를 주는 기능입니다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곡이 웅장해지고 실제 연주를 옆에서 듣는 듯한 공간감을 줍니다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스테레오의 경우 좌우의 사운드가 약간씩 다르게 들리게 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591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304119-ABD5-4533-BDE1-8F3E1C882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6-4. </a:t>
            </a:r>
            <a:r>
              <a:rPr lang="ko-KR" altLang="en-US" dirty="0"/>
              <a:t>음향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46BFF09-BD21-4D0C-9346-CCD68A8B3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드디어 </a:t>
            </a:r>
            <a:r>
              <a:rPr lang="en-US" altLang="ko-KR" dirty="0"/>
              <a:t>“</a:t>
            </a:r>
            <a:r>
              <a:rPr lang="ko-KR" altLang="en-US" dirty="0"/>
              <a:t>난수의 선율 </a:t>
            </a:r>
            <a:r>
              <a:rPr lang="en-US" altLang="ko-KR" dirty="0"/>
              <a:t>2”</a:t>
            </a:r>
            <a:r>
              <a:rPr lang="ko-KR" altLang="en-US" dirty="0"/>
              <a:t>가 완성되었습니다</a:t>
            </a:r>
            <a:r>
              <a:rPr lang="en-US" altLang="ko-KR" dirty="0"/>
              <a:t>!</a:t>
            </a:r>
          </a:p>
          <a:p>
            <a:r>
              <a:rPr lang="ko-KR" altLang="en-US" dirty="0"/>
              <a:t>효과를 적용한 음원을 들어봅시다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엄청난 곡이 탄생했습니다</a:t>
            </a:r>
            <a:r>
              <a:rPr lang="en-US" altLang="ko-KR" dirty="0"/>
              <a:t>! </a:t>
            </a:r>
            <a:r>
              <a:rPr lang="en-US" altLang="ko-KR" dirty="0">
                <a:solidFill>
                  <a:schemeClr val="accent1"/>
                </a:solidFill>
              </a:rPr>
              <a:t>(</a:t>
            </a:r>
            <a:r>
              <a:rPr lang="ko-KR" altLang="en-US" dirty="0">
                <a:solidFill>
                  <a:schemeClr val="accent1"/>
                </a:solidFill>
              </a:rPr>
              <a:t>와와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pPr lvl="1"/>
            <a:r>
              <a:rPr lang="ko-KR" altLang="en-US" dirty="0" err="1"/>
              <a:t>컴퓨터님은</a:t>
            </a:r>
            <a:r>
              <a:rPr lang="ko-KR" altLang="en-US" dirty="0"/>
              <a:t> 정말 대단하신 분입니다</a:t>
            </a:r>
            <a:r>
              <a:rPr lang="en-US" altLang="ko-KR" dirty="0"/>
              <a:t>(?).</a:t>
            </a:r>
            <a:endParaRPr lang="en-US" altLang="ko-KR" dirty="0">
              <a:solidFill>
                <a:schemeClr val="accent1"/>
              </a:solidFill>
            </a:endParaRPr>
          </a:p>
          <a:p>
            <a:pPr marL="347662" indent="-342900"/>
            <a:endParaRPr lang="ko-KR" altLang="en-US" dirty="0"/>
          </a:p>
        </p:txBody>
      </p:sp>
      <p:pic>
        <p:nvPicPr>
          <p:cNvPr id="4" name="Melody of Random 2">
            <a:hlinkClick r:id="" action="ppaction://media"/>
            <a:extLst>
              <a:ext uri="{FF2B5EF4-FFF2-40B4-BE49-F238E27FC236}">
                <a16:creationId xmlns:a16="http://schemas.microsoft.com/office/drawing/2014/main" id="{DC32E808-EE4F-4629-B3C9-5403B476A8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98468" y="3112513"/>
            <a:ext cx="2044674" cy="2044679"/>
          </a:xfrm>
          <a:prstGeom prst="rect">
            <a:avLst/>
          </a:prstGeom>
        </p:spPr>
      </p:pic>
      <p:pic>
        <p:nvPicPr>
          <p:cNvPr id="5" name="Melody">
            <a:hlinkClick r:id="" action="ppaction://media"/>
            <a:extLst>
              <a:ext uri="{FF2B5EF4-FFF2-40B4-BE49-F238E27FC236}">
                <a16:creationId xmlns:a16="http://schemas.microsoft.com/office/drawing/2014/main" id="{EBEF8E14-2F0B-461B-9AC5-C0D5A4D2874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19558" y="3110068"/>
            <a:ext cx="2047121" cy="20471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C1BAA1-4A50-4298-A9A1-C6C6DE4429A5}"/>
              </a:ext>
            </a:extLst>
          </p:cNvPr>
          <p:cNvSpPr txBox="1"/>
          <p:nvPr/>
        </p:nvSpPr>
        <p:spPr>
          <a:xfrm>
            <a:off x="2419558" y="385393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효과 전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23EA1B-7A6A-4B42-89F2-AAF7F03F2114}"/>
              </a:ext>
            </a:extLst>
          </p:cNvPr>
          <p:cNvSpPr txBox="1"/>
          <p:nvPr/>
        </p:nvSpPr>
        <p:spPr>
          <a:xfrm>
            <a:off x="6814492" y="385393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완성</a:t>
            </a:r>
          </a:p>
        </p:txBody>
      </p:sp>
    </p:spTree>
    <p:extLst>
      <p:ext uri="{BB962C8B-B14F-4D97-AF65-F5344CB8AC3E}">
        <p14:creationId xmlns:p14="http://schemas.microsoft.com/office/powerpoint/2010/main" val="378730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22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20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514FC3-51E8-4D81-AEE7-CEE34AFC3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7-1. mp3 </a:t>
            </a:r>
            <a:r>
              <a:rPr lang="ko-KR" altLang="en-US" dirty="0"/>
              <a:t>파일 제작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A69D6B-6A86-4B97-80F5-4CD82E2BF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9144000" cy="4267200"/>
          </a:xfrm>
        </p:spPr>
        <p:txBody>
          <a:bodyPr/>
          <a:lstStyle/>
          <a:p>
            <a:r>
              <a:rPr lang="ko-KR" altLang="en-US" dirty="0"/>
              <a:t>이제 이 음원을 </a:t>
            </a:r>
            <a:r>
              <a:rPr lang="en-US" altLang="ko-KR" dirty="0"/>
              <a:t>mp3</a:t>
            </a:r>
            <a:r>
              <a:rPr lang="ko-KR" altLang="en-US" dirty="0"/>
              <a:t>로 만들어봅시다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Audacity</a:t>
            </a:r>
            <a:r>
              <a:rPr lang="ko-KR" altLang="en-US" dirty="0"/>
              <a:t>에서 </a:t>
            </a:r>
            <a:r>
              <a:rPr lang="en-US" altLang="ko-KR" dirty="0"/>
              <a:t>[</a:t>
            </a:r>
            <a:r>
              <a:rPr lang="ko-KR" altLang="en-US" dirty="0"/>
              <a:t>파일</a:t>
            </a:r>
            <a:r>
              <a:rPr lang="en-US" altLang="ko-KR" dirty="0"/>
              <a:t>] – Export Audio… </a:t>
            </a:r>
            <a:r>
              <a:rPr lang="ko-KR" altLang="en-US" dirty="0"/>
              <a:t>을 선택합니다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파일 형식을 </a:t>
            </a:r>
            <a:r>
              <a:rPr lang="en-US" altLang="ko-KR" dirty="0"/>
              <a:t>mp3</a:t>
            </a:r>
            <a:r>
              <a:rPr lang="ko-KR" altLang="en-US" dirty="0"/>
              <a:t>로 놓고</a:t>
            </a:r>
            <a:r>
              <a:rPr lang="en-US" altLang="ko-KR" dirty="0"/>
              <a:t> </a:t>
            </a:r>
            <a:r>
              <a:rPr lang="ko-KR" altLang="en-US" dirty="0"/>
              <a:t>저장합니다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음반 메타데이터는 적절히 입력해 줍니다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저장한 폴더로 들어가서 </a:t>
            </a:r>
            <a:r>
              <a:rPr lang="en-US" altLang="ko-KR" dirty="0"/>
              <a:t>mp3</a:t>
            </a:r>
            <a:r>
              <a:rPr lang="ko-KR" altLang="en-US" dirty="0"/>
              <a:t>를 재생해봅시다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Audacity</a:t>
            </a:r>
            <a:r>
              <a:rPr lang="ko-KR" altLang="en-US" dirty="0"/>
              <a:t> 프로젝트는 저장하지 말고 종료하세요</a:t>
            </a:r>
            <a:r>
              <a:rPr lang="en-US" altLang="ko-KR" dirty="0"/>
              <a:t>. </a:t>
            </a:r>
            <a:r>
              <a:rPr lang="ko-KR" altLang="en-US" dirty="0"/>
              <a:t>용량을 많이 차지합니다</a:t>
            </a:r>
            <a:r>
              <a:rPr lang="en-US" altLang="ko-KR" dirty="0"/>
              <a:t>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8AA5A15-B9FC-4AB2-8684-F1936BE9F71B}"/>
              </a:ext>
            </a:extLst>
          </p:cNvPr>
          <p:cNvSpPr/>
          <p:nvPr/>
        </p:nvSpPr>
        <p:spPr>
          <a:xfrm>
            <a:off x="7135446" y="3717032"/>
            <a:ext cx="352839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8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완성</a:t>
            </a:r>
            <a:r>
              <a:rPr lang="en-US" altLang="ko-KR" sz="8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1056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5A5D7E-2297-4293-B062-56A0DD4A4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7-2. </a:t>
            </a:r>
            <a:r>
              <a:rPr lang="ko-KR" altLang="en-US" dirty="0"/>
              <a:t>악보 제작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1EEDC6-F128-4AF5-9D7C-F268718FD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혹시라도 악보가 필요하다면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NWC</a:t>
            </a:r>
            <a:r>
              <a:rPr lang="ko-KR" altLang="en-US" dirty="0"/>
              <a:t>에서 악보를 출력할 수 있습니다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이것을 </a:t>
            </a:r>
            <a:r>
              <a:rPr lang="en-US" altLang="ko-KR" dirty="0"/>
              <a:t>pdf </a:t>
            </a:r>
            <a:r>
              <a:rPr lang="ko-KR" altLang="en-US" dirty="0"/>
              <a:t>프린터로 출력하면 </a:t>
            </a:r>
            <a:r>
              <a:rPr lang="en-US" altLang="ko-KR" dirty="0"/>
              <a:t>pdf</a:t>
            </a:r>
            <a:r>
              <a:rPr lang="ko-KR" altLang="en-US" dirty="0"/>
              <a:t>가 만들어지겠죠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D9820ED-916A-4F46-9480-9B4D7F090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951" y="3501008"/>
            <a:ext cx="7400925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0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721484F0-EC36-4BA0-8A36-BAAFB508F9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2B745B06-344D-40F4-9F8C-6442CB2F3B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" name="그림 개체 틀 9">
            <a:extLst>
              <a:ext uri="{FF2B5EF4-FFF2-40B4-BE49-F238E27FC236}">
                <a16:creationId xmlns:a16="http://schemas.microsoft.com/office/drawing/2014/main" id="{D5AB80E2-5EE0-48A0-874C-3DAB22277A9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" b="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1436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urves_16x9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Curves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25B0F34-2C6A-400C-8DB6-E70CD8FFFC6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음악 관련 곡선 프레젠테이션(와이드스크린)</Template>
  <TotalTime>0</TotalTime>
  <Words>1746</Words>
  <Application>Microsoft Office PowerPoint</Application>
  <PresentationFormat>사용자 지정</PresentationFormat>
  <Paragraphs>301</Paragraphs>
  <Slides>55</Slides>
  <Notes>0</Notes>
  <HiddenSlides>0</HiddenSlides>
  <MMClips>9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55</vt:i4>
      </vt:variant>
    </vt:vector>
  </HeadingPairs>
  <TitlesOfParts>
    <vt:vector size="60" baseType="lpstr">
      <vt:lpstr>Malgun Gothic</vt:lpstr>
      <vt:lpstr>Arial</vt:lpstr>
      <vt:lpstr>Euphemia</vt:lpstr>
      <vt:lpstr>Wingdings</vt:lpstr>
      <vt:lpstr>Curves_16x9</vt:lpstr>
      <vt:lpstr>난수의 선율을 만들어보자</vt:lpstr>
      <vt:lpstr>발표자 소개</vt:lpstr>
      <vt:lpstr>대표곡</vt:lpstr>
      <vt:lpstr>대표곡</vt:lpstr>
      <vt:lpstr>이번 발표는…</vt:lpstr>
      <vt:lpstr>난수의 선율</vt:lpstr>
      <vt:lpstr>왜 랜덤으로 작곡하는가?</vt:lpstr>
      <vt:lpstr>(새로운) 난수의 선율을 만들어보자!</vt:lpstr>
      <vt:lpstr>난수의 선율 2 작곡</vt:lpstr>
      <vt:lpstr>준비물</vt:lpstr>
      <vt:lpstr>준비물</vt:lpstr>
      <vt:lpstr>준비물</vt:lpstr>
      <vt:lpstr>방법 간단 소개</vt:lpstr>
      <vt:lpstr>1. 화음과 리듬 생성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1-1. 화음 생성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1-2. 리듬 생성</vt:lpstr>
      <vt:lpstr>2-1. 작곡 파일 생성</vt:lpstr>
      <vt:lpstr>2-2. 작곡하기 전에…</vt:lpstr>
      <vt:lpstr>2-2. 기본 세팅</vt:lpstr>
      <vt:lpstr>3-1. 화음 깔기</vt:lpstr>
      <vt:lpstr>3-1. 화음 깔기</vt:lpstr>
      <vt:lpstr>3-2. 화음 듣기</vt:lpstr>
      <vt:lpstr>음……………</vt:lpstr>
      <vt:lpstr>4-1. 반주 깔기</vt:lpstr>
      <vt:lpstr>4-2. 반주 듣기</vt:lpstr>
      <vt:lpstr>5-1. 추가 세팅</vt:lpstr>
      <vt:lpstr>5-2. 리듬표 보는 법</vt:lpstr>
      <vt:lpstr>5-3. 멜로디 만들기</vt:lpstr>
      <vt:lpstr>5-3. 멜로디 만들기</vt:lpstr>
      <vt:lpstr>5-4. 시행착오</vt:lpstr>
      <vt:lpstr>5-5. 전곡 듣기</vt:lpstr>
      <vt:lpstr>6-1. 기본 효과</vt:lpstr>
      <vt:lpstr>6-1. 기본 효과</vt:lpstr>
      <vt:lpstr>6-1. 기본 효과</vt:lpstr>
      <vt:lpstr>6-2. Audacity 실행</vt:lpstr>
      <vt:lpstr>6-2. Audacity 실행</vt:lpstr>
      <vt:lpstr>6-3. 녹음</vt:lpstr>
      <vt:lpstr>6-3. 녹음</vt:lpstr>
      <vt:lpstr>6-4. 음향 효과</vt:lpstr>
      <vt:lpstr>6-4. 음향 효과</vt:lpstr>
      <vt:lpstr>7-1. mp3 파일 제작</vt:lpstr>
      <vt:lpstr>7-2. 악보 제작</vt:lpstr>
      <vt:lpstr>감사합니다!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2017-10-14T06:19:22Z</dcterms:created>
  <dcterms:modified xsi:type="dcterms:W3CDTF">2017-10-15T01:35:57Z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TC028010949991</vt:lpwstr>
  </property>
</Properties>
</file>