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94" r:id="rId4"/>
    <p:sldId id="259" r:id="rId5"/>
    <p:sldId id="264" r:id="rId6"/>
    <p:sldId id="265" r:id="rId7"/>
    <p:sldId id="295" r:id="rId8"/>
    <p:sldId id="266" r:id="rId9"/>
    <p:sldId id="267" r:id="rId10"/>
    <p:sldId id="268" r:id="rId11"/>
    <p:sldId id="269" r:id="rId12"/>
    <p:sldId id="270" r:id="rId13"/>
    <p:sldId id="271" r:id="rId14"/>
    <p:sldId id="301" r:id="rId15"/>
    <p:sldId id="302" r:id="rId16"/>
    <p:sldId id="291" r:id="rId17"/>
    <p:sldId id="272" r:id="rId18"/>
    <p:sldId id="273" r:id="rId19"/>
    <p:sldId id="274" r:id="rId20"/>
    <p:sldId id="278" r:id="rId21"/>
    <p:sldId id="275" r:id="rId22"/>
    <p:sldId id="276" r:id="rId23"/>
    <p:sldId id="303" r:id="rId24"/>
    <p:sldId id="277" r:id="rId25"/>
    <p:sldId id="279" r:id="rId26"/>
    <p:sldId id="296" r:id="rId27"/>
    <p:sldId id="280" r:id="rId28"/>
    <p:sldId id="281" r:id="rId29"/>
    <p:sldId id="298" r:id="rId30"/>
    <p:sldId id="282" r:id="rId31"/>
    <p:sldId id="283" r:id="rId32"/>
    <p:sldId id="284" r:id="rId33"/>
    <p:sldId id="299" r:id="rId34"/>
    <p:sldId id="300" r:id="rId35"/>
    <p:sldId id="285" r:id="rId36"/>
    <p:sldId id="258" r:id="rId37"/>
    <p:sldId id="297" r:id="rId38"/>
    <p:sldId id="260" r:id="rId39"/>
    <p:sldId id="261" r:id="rId40"/>
    <p:sldId id="263" r:id="rId41"/>
    <p:sldId id="262" r:id="rId42"/>
    <p:sldId id="292" r:id="rId43"/>
    <p:sldId id="286" r:id="rId44"/>
    <p:sldId id="293" r:id="rId45"/>
    <p:sldId id="287" r:id="rId46"/>
    <p:sldId id="288" r:id="rId47"/>
    <p:sldId id="289" r:id="rId48"/>
    <p:sldId id="290" r:id="rId4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91" d="100"/>
          <a:sy n="91" d="100"/>
        </p:scale>
        <p:origin x="163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6B7863E-890C-4039-89FE-E403428717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A6E4E3E-456F-4C59-B84F-F04D25AA68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58E5A3D-6448-4CAB-B2D2-7E34BE6E8C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2343-BDD3-4BA7-AEF5-D280D2F565A2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89EABBA-B004-403B-8483-67EB17490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52D4307-540F-4CB6-98A0-24B83FE66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1DC9-6DB9-4735-8AE7-33F4571302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9126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07AD3B0-14C3-4978-8559-E5487FA402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0733E6F-C62E-46E0-8E39-09AE34025A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C7E8C46-8A16-4E0E-9138-5419295879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2343-BDD3-4BA7-AEF5-D280D2F565A2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BDC0B5F-6161-485A-8DEE-9C377921A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F53FA35-65B8-4FA8-97FB-1D56AFF1E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1DC9-6DB9-4735-8AE7-33F4571302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3259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A470226-3165-40AA-8879-CDDF320346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6095AA1-B1A3-4717-BD41-4368FBB3D9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F84E9FC-55B0-421D-A3CE-97EB0616F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2343-BDD3-4BA7-AEF5-D280D2F565A2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DA2FE5E-28DC-4AA6-A528-A93EA92D4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2C2E641-EC9F-4044-83D7-B9139EF4D8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1DC9-6DB9-4735-8AE7-33F4571302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1570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FA09CC2-8B23-4B8B-8F09-14AE480E3E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234311A-53A5-48E9-9CC0-5919B7969B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F66D572-ABAD-4FF8-855A-510D65F299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5746633-6313-4087-91A0-CC352C0F1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2343-BDD3-4BA7-AEF5-D280D2F565A2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01D3154-B370-4445-82E1-08B488533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182B1C4-C4CD-43DE-8FF0-51D4917C0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1DC9-6DB9-4735-8AE7-33F4571302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8581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3FA4A3-03F2-4A3E-9101-D5AD2487B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2826235-EE48-4563-A769-F546BCD762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52ED1C8-049D-490A-860F-2AC20B3EE2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BA6AB350-B2F6-4B5C-8211-8BD747E7B6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0244D9B3-A5F0-40AF-881C-D6B6FD90C7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3D459B2-623F-4776-8A8D-3DC52B1D6D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2343-BDD3-4BA7-AEF5-D280D2F565A2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D77C46E7-0E0C-4190-AC20-1A4D7EB91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59BCFE3-0224-48B4-B0FC-7CF2E15C2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1DC9-6DB9-4735-8AE7-33F4571302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9459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4E31F78-F815-4078-9B0F-1061408B7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1A4BFB1-7F5A-420F-8D70-CEAC42AAB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2343-BDD3-4BA7-AEF5-D280D2F565A2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53315B99-E558-4E8F-80B9-81A912C1D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0CC5077F-775B-4040-BAD8-3FA704EB7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1DC9-6DB9-4735-8AE7-33F4571302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66654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48890388-B4EA-48F9-B872-60F560E91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2343-BDD3-4BA7-AEF5-D280D2F565A2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0B892EDC-5F56-4482-B3D3-FB61C8CDD6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FAA156F-9403-4020-A922-1A23EFAC7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1DC9-6DB9-4735-8AE7-33F4571302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4889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12757FF-B5CC-44AD-9C72-47A6A4C38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25D4071-662C-4451-9ACB-2FAE174DD0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31115BB-1D6F-4E91-B01E-A51770E8A7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CCA824B-7BBE-46B6-B08C-C13FA01438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2343-BDD3-4BA7-AEF5-D280D2F565A2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6DBB6F9-61AE-4603-81FB-A87336078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9A86B89-3BE1-42D7-AE0A-A9EBEF0DB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1DC9-6DB9-4735-8AE7-33F4571302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2192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9E2DDF-5486-4536-98C9-BAF8D6628C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DDBF525D-78EF-4D20-A54C-689057F670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11EBFDB-2CE1-4B40-8847-8DF574551F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10CE47A-83D8-430B-A6FA-6D0ABBA8F9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2343-BDD3-4BA7-AEF5-D280D2F565A2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51A67C3-871B-42A0-8E4A-7DAD30BF5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5906953-E66C-4AAB-B3FD-CE9A4EF03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1DC9-6DB9-4735-8AE7-33F4571302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6619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52F81FF-4C8E-4A18-A492-6B75871140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C8AAFF8-6AD9-4618-B9D6-A2B3D0B7C9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5BD43C1-B813-4CD7-B981-F4AD70E77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2343-BDD3-4BA7-AEF5-D280D2F565A2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16E419F-040A-4725-99D2-5A2B7D1B0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00E5D5A-D8A1-4BD3-B61F-DDE195A98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1DC9-6DB9-4735-8AE7-33F4571302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835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DC2CF60B-0F56-4975-AEB0-898743DA189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79BAB90-A2B8-41F2-B838-34414ADD55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8E09435-BA0E-4894-817F-448EF556ED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2343-BDD3-4BA7-AEF5-D280D2F565A2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5CF75AA-FE8E-4822-A938-C2AB1438D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8414A07-FAD3-44CC-AEE4-826A4948F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1DC9-6DB9-4735-8AE7-33F4571302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7933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25C18D6-88F8-47F1-8D0E-716084697B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EAAC12E-96D0-46B2-9E39-8C8754B98F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BCF8BD2-254A-4C14-BA21-D522F705F2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822343-BDD3-4BA7-AEF5-D280D2F565A2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5435687-FF59-4E8E-908F-11CBAFDFB4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6C814C5-3801-4DE8-9278-DA4CEAC133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F1DC9-6DB9-4735-8AE7-33F4571302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908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D99D484-EE38-4DD7-B6DC-9895C1D14A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err="1"/>
              <a:t>senshadou</a:t>
            </a:r>
            <a:r>
              <a:rPr lang="en-US" altLang="ko-KR" dirty="0"/>
              <a:t>-simulator</a:t>
            </a:r>
            <a:br>
              <a:rPr lang="en-US" altLang="ko-KR" dirty="0"/>
            </a:br>
            <a:r>
              <a:rPr lang="en-US" altLang="ko-KR" dirty="0"/>
              <a:t>Postmortem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6F25FB0-4ABB-4606-8791-DEFBE5C3A63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 err="1"/>
              <a:t>납쯔방</a:t>
            </a:r>
            <a:endParaRPr lang="en-US" altLang="ko-KR" dirty="0"/>
          </a:p>
          <a:p>
            <a:r>
              <a:rPr lang="en-US" altLang="ko-KR" dirty="0"/>
              <a:t>The</a:t>
            </a:r>
          </a:p>
          <a:p>
            <a:r>
              <a:rPr lang="ko-KR" altLang="en-US" dirty="0" err="1"/>
              <a:t>니컴퓨터</a:t>
            </a:r>
            <a:endParaRPr lang="en-US" altLang="ko-KR" dirty="0"/>
          </a:p>
          <a:p>
            <a:r>
              <a:rPr lang="ko-KR" altLang="en-US" dirty="0" err="1"/>
              <a:t>안고쳐줌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933345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8CED0E2-EC83-4E11-B46E-23338A7AE6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발표자 소개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6A6C59D-CF8A-4B4B-9261-B50147DC5C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/>
              <a:t>2017</a:t>
            </a:r>
            <a:r>
              <a:rPr lang="ko-KR" altLang="en-US" dirty="0"/>
              <a:t>년 활동 내역</a:t>
            </a:r>
            <a:endParaRPr lang="en-US" altLang="ko-KR" dirty="0"/>
          </a:p>
          <a:p>
            <a:pPr lvl="1"/>
            <a:r>
              <a:rPr lang="en-US" altLang="ko-KR" dirty="0"/>
              <a:t>37</a:t>
            </a:r>
            <a:r>
              <a:rPr lang="ko-KR" altLang="en-US" dirty="0"/>
              <a:t>차 워크샵 </a:t>
            </a:r>
            <a:r>
              <a:rPr lang="en-US" altLang="ko-KR" dirty="0"/>
              <a:t>&lt;</a:t>
            </a:r>
            <a:r>
              <a:rPr lang="ko-KR" altLang="en-US" dirty="0" err="1"/>
              <a:t>쿠치카미자케</a:t>
            </a:r>
            <a:r>
              <a:rPr lang="en-US" altLang="ko-KR" dirty="0"/>
              <a:t>&gt; </a:t>
            </a:r>
            <a:r>
              <a:rPr lang="ko-KR" altLang="en-US" dirty="0"/>
              <a:t>발표</a:t>
            </a:r>
            <a:endParaRPr lang="en-US" altLang="ko-KR" dirty="0"/>
          </a:p>
          <a:p>
            <a:pPr lvl="1"/>
            <a:r>
              <a:rPr lang="ko-KR" altLang="en-US" dirty="0"/>
              <a:t>서울대학교 입학</a:t>
            </a:r>
            <a:endParaRPr lang="en-US" altLang="ko-KR" dirty="0"/>
          </a:p>
          <a:p>
            <a:pPr lvl="1"/>
            <a:r>
              <a:rPr lang="ko-KR" altLang="en-US" dirty="0"/>
              <a:t>봄 개강총회 참석</a:t>
            </a:r>
            <a:endParaRPr lang="en-US" altLang="ko-KR" dirty="0"/>
          </a:p>
          <a:p>
            <a:pPr lvl="1"/>
            <a:r>
              <a:rPr lang="en-US" altLang="ko-KR" dirty="0"/>
              <a:t>38</a:t>
            </a:r>
            <a:r>
              <a:rPr lang="ko-KR" altLang="en-US" dirty="0"/>
              <a:t>차 워크샵 </a:t>
            </a:r>
            <a:r>
              <a:rPr lang="en-US" altLang="ko-KR" dirty="0"/>
              <a:t>&lt;Wild Weasel&gt; </a:t>
            </a:r>
            <a:r>
              <a:rPr lang="ko-KR" altLang="en-US" dirty="0"/>
              <a:t>발표</a:t>
            </a:r>
            <a:endParaRPr lang="en-US" altLang="ko-KR" dirty="0"/>
          </a:p>
          <a:p>
            <a:pPr lvl="1"/>
            <a:r>
              <a:rPr lang="ko-KR" altLang="en-US" dirty="0" err="1"/>
              <a:t>아제회</a:t>
            </a:r>
            <a:r>
              <a:rPr lang="ko-KR" altLang="en-US" dirty="0"/>
              <a:t> </a:t>
            </a:r>
            <a:r>
              <a:rPr lang="en-US" altLang="ko-KR" dirty="0"/>
              <a:t>&lt;</a:t>
            </a:r>
            <a:r>
              <a:rPr lang="ko-KR" altLang="en-US" dirty="0"/>
              <a:t>나의 아이디어 </a:t>
            </a:r>
            <a:r>
              <a:rPr lang="ko-KR" altLang="en-US" dirty="0" err="1"/>
              <a:t>맛좀</a:t>
            </a:r>
            <a:r>
              <a:rPr lang="ko-KR" altLang="en-US" dirty="0"/>
              <a:t> </a:t>
            </a:r>
            <a:r>
              <a:rPr lang="ko-KR" altLang="en-US" dirty="0" err="1"/>
              <a:t>쬐끔만</a:t>
            </a:r>
            <a:r>
              <a:rPr lang="ko-KR" altLang="en-US" dirty="0"/>
              <a:t> </a:t>
            </a:r>
            <a:r>
              <a:rPr lang="ko-KR" altLang="en-US" dirty="0" err="1"/>
              <a:t>보거라</a:t>
            </a:r>
            <a:r>
              <a:rPr lang="en-US" altLang="ko-KR" dirty="0"/>
              <a:t>!&gt; </a:t>
            </a:r>
            <a:r>
              <a:rPr lang="ko-KR" altLang="en-US" dirty="0"/>
              <a:t>발표</a:t>
            </a:r>
            <a:endParaRPr lang="en-US" altLang="ko-KR" dirty="0"/>
          </a:p>
          <a:p>
            <a:pPr lvl="1"/>
            <a:r>
              <a:rPr lang="ko-KR" altLang="en-US" dirty="0"/>
              <a:t>여름 종강총회 </a:t>
            </a:r>
            <a:r>
              <a:rPr lang="en-US" altLang="ko-KR" dirty="0"/>
              <a:t>&lt;Dodge That </a:t>
            </a:r>
            <a:r>
              <a:rPr lang="en-US" altLang="ko-KR" dirty="0" err="1"/>
              <a:t>Zweihander</a:t>
            </a:r>
            <a:r>
              <a:rPr lang="en-US" altLang="ko-KR" dirty="0"/>
              <a:t>&gt; </a:t>
            </a:r>
            <a:r>
              <a:rPr lang="ko-KR" altLang="en-US" dirty="0"/>
              <a:t>제출</a:t>
            </a:r>
            <a:endParaRPr lang="en-US" altLang="ko-KR" dirty="0"/>
          </a:p>
          <a:p>
            <a:pPr lvl="1"/>
            <a:r>
              <a:rPr lang="en-US" altLang="ko-KR" dirty="0"/>
              <a:t>39</a:t>
            </a:r>
            <a:r>
              <a:rPr lang="ko-KR" altLang="en-US" dirty="0"/>
              <a:t>차 워크샵 </a:t>
            </a:r>
            <a:r>
              <a:rPr lang="en-US" altLang="ko-KR" dirty="0"/>
              <a:t>&lt;Weapon Systems Officer&gt; </a:t>
            </a:r>
            <a:r>
              <a:rPr lang="ko-KR" altLang="en-US" dirty="0"/>
              <a:t>발표</a:t>
            </a:r>
            <a:endParaRPr lang="en-US" altLang="ko-KR" dirty="0"/>
          </a:p>
          <a:p>
            <a:pPr lvl="1"/>
            <a:r>
              <a:rPr lang="en-US" altLang="ko-KR" dirty="0"/>
              <a:t>GGGGJ &lt;</a:t>
            </a:r>
            <a:r>
              <a:rPr lang="ko-KR" altLang="en-US" dirty="0" err="1"/>
              <a:t>요그사론</a:t>
            </a:r>
            <a:r>
              <a:rPr lang="ko-KR" altLang="en-US" dirty="0"/>
              <a:t> </a:t>
            </a:r>
            <a:r>
              <a:rPr lang="en-US" altLang="ko-KR" dirty="0"/>
              <a:t>RPG&gt; </a:t>
            </a:r>
            <a:r>
              <a:rPr lang="ko-KR" altLang="en-US" dirty="0"/>
              <a:t>발표</a:t>
            </a:r>
            <a:endParaRPr lang="en-US" altLang="ko-KR" dirty="0"/>
          </a:p>
          <a:p>
            <a:pPr lvl="1"/>
            <a:r>
              <a:rPr lang="ko-KR" altLang="en-US" dirty="0" err="1"/>
              <a:t>유피넬</a:t>
            </a:r>
            <a:r>
              <a:rPr lang="ko-KR" altLang="en-US" dirty="0"/>
              <a:t> </a:t>
            </a:r>
            <a:r>
              <a:rPr lang="ko-KR" altLang="en-US" dirty="0" err="1"/>
              <a:t>엠티</a:t>
            </a:r>
            <a:r>
              <a:rPr lang="ko-KR" altLang="en-US" dirty="0"/>
              <a:t> 참석</a:t>
            </a:r>
            <a:r>
              <a:rPr lang="en-US" altLang="ko-KR" dirty="0"/>
              <a:t>, </a:t>
            </a:r>
            <a:r>
              <a:rPr lang="ko-KR" altLang="en-US" dirty="0"/>
              <a:t>푹 숙면을 취함</a:t>
            </a:r>
            <a:endParaRPr lang="en-US" altLang="ko-KR" dirty="0"/>
          </a:p>
          <a:p>
            <a:pPr lvl="1"/>
            <a:r>
              <a:rPr lang="ko-KR" altLang="en-US" dirty="0"/>
              <a:t>넥슨 </a:t>
            </a:r>
            <a:r>
              <a:rPr lang="en-US" altLang="ko-KR" dirty="0"/>
              <a:t>NDM &lt;</a:t>
            </a:r>
            <a:r>
              <a:rPr lang="ko-KR" altLang="en-US" dirty="0"/>
              <a:t>전차도 시뮬레이터</a:t>
            </a:r>
            <a:r>
              <a:rPr lang="en-US" altLang="ko-KR" dirty="0"/>
              <a:t>&gt; </a:t>
            </a:r>
            <a:r>
              <a:rPr lang="ko-KR" altLang="en-US" dirty="0"/>
              <a:t>발표 구경</a:t>
            </a:r>
            <a:endParaRPr lang="en-US" altLang="ko-KR" dirty="0"/>
          </a:p>
          <a:p>
            <a:pPr lvl="1"/>
            <a:r>
              <a:rPr lang="ko-KR" altLang="en-US" dirty="0"/>
              <a:t>가을 개강총회 참석</a:t>
            </a:r>
            <a:endParaRPr lang="en-US" altLang="ko-KR" dirty="0"/>
          </a:p>
          <a:p>
            <a:pPr lvl="1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288607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298D76F-ABBF-46D6-943A-A2424A0A9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납쯔방의</a:t>
            </a:r>
            <a:r>
              <a:rPr lang="ko-KR" altLang="en-US" dirty="0"/>
              <a:t> </a:t>
            </a:r>
            <a:r>
              <a:rPr lang="ko-KR" altLang="en-US" dirty="0" err="1"/>
              <a:t>밀덕발표</a:t>
            </a:r>
            <a:r>
              <a:rPr lang="ko-KR" altLang="en-US" dirty="0"/>
              <a:t> 그 세번째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059488B-9119-436D-A847-D487836CF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/>
              <a:t>전차도시뮬도</a:t>
            </a:r>
            <a:r>
              <a:rPr lang="ko-KR" altLang="en-US" dirty="0"/>
              <a:t> </a:t>
            </a:r>
            <a:r>
              <a:rPr lang="ko-KR" altLang="en-US" dirty="0" err="1"/>
              <a:t>밀덕겜이니</a:t>
            </a:r>
            <a:r>
              <a:rPr lang="ko-KR" altLang="en-US" dirty="0"/>
              <a:t> </a:t>
            </a:r>
            <a:r>
              <a:rPr lang="ko-KR" altLang="en-US" dirty="0" err="1"/>
              <a:t>밀덕발표라고</a:t>
            </a:r>
            <a:r>
              <a:rPr lang="ko-KR" altLang="en-US" dirty="0"/>
              <a:t> 합시다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/>
              <a:t>이거 다음에도 할거임</a:t>
            </a:r>
            <a:endParaRPr lang="ko-KR" altLang="en-US" dirty="0"/>
          </a:p>
        </p:txBody>
      </p:sp>
      <p:pic>
        <p:nvPicPr>
          <p:cNvPr id="5" name="그림 4" descr="사람, 벽, 넥타이, 남자이(가) 표시된 사진&#10;&#10;매우 높은 신뢰도로 생성된 설명">
            <a:extLst>
              <a:ext uri="{FF2B5EF4-FFF2-40B4-BE49-F238E27FC236}">
                <a16:creationId xmlns:a16="http://schemas.microsoft.com/office/drawing/2014/main" id="{C927DBA3-FD49-455F-8F80-AA278B36CD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1123" y="3508695"/>
            <a:ext cx="4149754" cy="3112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01BDDB1-0419-43FB-8DCB-DA51C8F90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전차도 시뮬레이터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D2D6E5D-9458-47D9-B2E4-E3BAA420A3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Unity3D</a:t>
            </a:r>
            <a:r>
              <a:rPr lang="ko-KR" altLang="en-US" dirty="0"/>
              <a:t>로 제작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3D </a:t>
            </a:r>
            <a:r>
              <a:rPr lang="ko-KR" altLang="en-US" dirty="0" err="1"/>
              <a:t>탑뷰</a:t>
            </a:r>
            <a:r>
              <a:rPr lang="ko-KR" altLang="en-US" dirty="0"/>
              <a:t> </a:t>
            </a:r>
            <a:r>
              <a:rPr lang="en-US" altLang="ko-KR" dirty="0"/>
              <a:t>RTS</a:t>
            </a:r>
          </a:p>
          <a:p>
            <a:endParaRPr lang="en-US" altLang="ko-KR" dirty="0"/>
          </a:p>
          <a:p>
            <a:r>
              <a:rPr lang="ko-KR" altLang="en-US" dirty="0"/>
              <a:t>전차도를 함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err="1"/>
              <a:t>납쯔방의</a:t>
            </a:r>
            <a:r>
              <a:rPr lang="ko-KR" altLang="en-US" dirty="0"/>
              <a:t> 첫 </a:t>
            </a:r>
            <a:r>
              <a:rPr lang="ko-KR" altLang="en-US" dirty="0" err="1"/>
              <a:t>유피넬</a:t>
            </a:r>
            <a:r>
              <a:rPr lang="ko-KR" altLang="en-US" dirty="0"/>
              <a:t> 프로젝트</a:t>
            </a:r>
            <a:endParaRPr lang="en-US" altLang="ko-KR" dirty="0"/>
          </a:p>
          <a:p>
            <a:pPr marL="0" indent="0">
              <a:buNone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755192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5895948-D788-4464-8AF6-1FF6B7D57D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발단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AC174C1-1364-4E85-8AA3-0ACDA55911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대학에 입학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err="1"/>
              <a:t>유피넬에</a:t>
            </a:r>
            <a:r>
              <a:rPr lang="ko-KR" altLang="en-US" dirty="0"/>
              <a:t> 가입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err="1"/>
              <a:t>노나메와</a:t>
            </a:r>
            <a:r>
              <a:rPr lang="ko-KR" altLang="en-US" dirty="0"/>
              <a:t> 만남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전차도</a:t>
            </a:r>
            <a:r>
              <a:rPr lang="en-US" altLang="ko-KR" dirty="0"/>
              <a:t>? </a:t>
            </a:r>
            <a:r>
              <a:rPr lang="ko-KR" altLang="en-US" dirty="0"/>
              <a:t>전차도 </a:t>
            </a:r>
            <a:r>
              <a:rPr lang="ko-KR" altLang="en-US" dirty="0" err="1"/>
              <a:t>시뮬</a:t>
            </a:r>
            <a:r>
              <a:rPr lang="en-US" altLang="ko-KR" dirty="0"/>
              <a:t>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632057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F6890B5-3EB9-4975-8461-A4426924EE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발단</a:t>
            </a:r>
          </a:p>
        </p:txBody>
      </p:sp>
      <p:pic>
        <p:nvPicPr>
          <p:cNvPr id="5" name="내용 개체 틀 4" descr="실외, 텍스트, 책이(가) 표시된 사진&#10;&#10;높은 신뢰도로 생성된 설명">
            <a:extLst>
              <a:ext uri="{FF2B5EF4-FFF2-40B4-BE49-F238E27FC236}">
                <a16:creationId xmlns:a16="http://schemas.microsoft.com/office/drawing/2014/main" id="{8AF50E75-7C15-47D2-84BC-4E0F1C76FD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104" y="1360421"/>
            <a:ext cx="7169792" cy="5281746"/>
          </a:xfrm>
        </p:spPr>
      </p:pic>
    </p:spTree>
    <p:extLst>
      <p:ext uri="{BB962C8B-B14F-4D97-AF65-F5344CB8AC3E}">
        <p14:creationId xmlns:p14="http://schemas.microsoft.com/office/powerpoint/2010/main" val="30346522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7ABDF1B-FA09-4477-A26F-06442C52A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초기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E9511E2-B1AB-4730-9A10-287C3FDB8A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바쁜 회사원이 </a:t>
            </a:r>
            <a:r>
              <a:rPr lang="en-US" altLang="ko-KR" dirty="0"/>
              <a:t>PM+</a:t>
            </a:r>
            <a:r>
              <a:rPr lang="ko-KR" altLang="en-US" dirty="0"/>
              <a:t>기획을 하고 던져지는 기획에 맞춰 개발자가 신나게 구르기로 함</a:t>
            </a:r>
            <a:endParaRPr lang="en-US" altLang="ko-KR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C19AF67A-D6C0-4881-BB7D-5ABEA74051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8903" y="2805418"/>
            <a:ext cx="3814194" cy="3814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1315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9D5C712-3DD5-484E-893C-B4ACD7825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초기</a:t>
            </a:r>
          </a:p>
        </p:txBody>
      </p:sp>
      <p:pic>
        <p:nvPicPr>
          <p:cNvPr id="5" name="내용 개체 틀 4" descr="갤러리, 장면, 사진이(가) 표시된 사진&#10;&#10;매우 높은 신뢰도로 생성된 설명">
            <a:extLst>
              <a:ext uri="{FF2B5EF4-FFF2-40B4-BE49-F238E27FC236}">
                <a16:creationId xmlns:a16="http://schemas.microsoft.com/office/drawing/2014/main" id="{75774B14-7D95-4027-ADD1-8E0B76A45B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993" y="1377733"/>
            <a:ext cx="7002014" cy="5247122"/>
          </a:xfrm>
        </p:spPr>
      </p:pic>
    </p:spTree>
    <p:extLst>
      <p:ext uri="{BB962C8B-B14F-4D97-AF65-F5344CB8AC3E}">
        <p14:creationId xmlns:p14="http://schemas.microsoft.com/office/powerpoint/2010/main" val="5961400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389F82C-8673-4323-85BC-35A5C0A85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초기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612C853-E507-447A-92B2-C6B3DEFAC6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헉 중간발표가 </a:t>
            </a:r>
            <a:r>
              <a:rPr lang="ko-KR" altLang="en-US" dirty="0" err="1"/>
              <a:t>코앞이잖아</a:t>
            </a:r>
            <a:r>
              <a:rPr lang="en-US" altLang="ko-KR" dirty="0"/>
              <a:t>!</a:t>
            </a:r>
          </a:p>
          <a:p>
            <a:endParaRPr lang="en-US" altLang="ko-KR" dirty="0"/>
          </a:p>
          <a:p>
            <a:r>
              <a:rPr lang="ko-KR" altLang="en-US" dirty="0"/>
              <a:t>고</a:t>
            </a:r>
            <a:r>
              <a:rPr lang="en-US" altLang="ko-KR" dirty="0"/>
              <a:t>1</a:t>
            </a:r>
            <a:r>
              <a:rPr lang="ko-KR" altLang="en-US" dirty="0"/>
              <a:t>때 만들었던 </a:t>
            </a:r>
            <a:r>
              <a:rPr lang="en-US" altLang="ko-KR" dirty="0"/>
              <a:t>&lt;Tiger Ace&gt;</a:t>
            </a:r>
            <a:r>
              <a:rPr lang="ko-KR" altLang="en-US" dirty="0"/>
              <a:t>의 기억을 더듬어 도탄 알고리즘 작성</a:t>
            </a:r>
          </a:p>
        </p:txBody>
      </p:sp>
    </p:spTree>
    <p:extLst>
      <p:ext uri="{BB962C8B-B14F-4D97-AF65-F5344CB8AC3E}">
        <p14:creationId xmlns:p14="http://schemas.microsoft.com/office/powerpoint/2010/main" val="10601478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97E640C-F5F7-41A2-B0FF-059C68E5A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Armor Preview</a:t>
            </a:r>
            <a:endParaRPr lang="ko-KR" altLang="en-US" dirty="0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28030952-962C-4421-B8F7-E800782394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477" y="1627464"/>
            <a:ext cx="9559046" cy="4747660"/>
          </a:xfrm>
        </p:spPr>
      </p:pic>
    </p:spTree>
    <p:extLst>
      <p:ext uri="{BB962C8B-B14F-4D97-AF65-F5344CB8AC3E}">
        <p14:creationId xmlns:p14="http://schemas.microsoft.com/office/powerpoint/2010/main" val="19393671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29968E9-61C3-4C4B-902F-00BE00814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초기</a:t>
            </a:r>
          </a:p>
        </p:txBody>
      </p:sp>
      <p:pic>
        <p:nvPicPr>
          <p:cNvPr id="5" name="그림 4" descr="스크린샷이(가) 표시된 사진&#10;&#10;매우 높은 신뢰도로 생성된 설명">
            <a:extLst>
              <a:ext uri="{FF2B5EF4-FFF2-40B4-BE49-F238E27FC236}">
                <a16:creationId xmlns:a16="http://schemas.microsoft.com/office/drawing/2014/main" id="{FA0AF892-4C45-4ADD-B365-F28FCBF910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437" y="3635042"/>
            <a:ext cx="4216520" cy="2887757"/>
          </a:xfrm>
          <a:prstGeom prst="rect">
            <a:avLst/>
          </a:prstGeom>
        </p:spPr>
      </p:pic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C1D8EB5-F5FD-4325-A74D-FD1135255C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포탄은 중력에 따라 </a:t>
            </a:r>
            <a:r>
              <a:rPr lang="ko-KR" altLang="en-US" dirty="0" err="1"/>
              <a:t>낙하할텐데</a:t>
            </a:r>
            <a:r>
              <a:rPr lang="ko-KR" altLang="en-US" dirty="0"/>
              <a:t> </a:t>
            </a:r>
            <a:r>
              <a:rPr lang="en-US" altLang="ko-KR" dirty="0"/>
              <a:t>AI</a:t>
            </a:r>
            <a:r>
              <a:rPr lang="ko-KR" altLang="en-US" dirty="0"/>
              <a:t>들이 조준을 어떻게 하지</a:t>
            </a:r>
            <a:r>
              <a:rPr lang="en-US" altLang="ko-KR" dirty="0"/>
              <a:t>?</a:t>
            </a:r>
          </a:p>
          <a:p>
            <a:endParaRPr lang="en-US" altLang="ko-KR" dirty="0"/>
          </a:p>
          <a:p>
            <a:r>
              <a:rPr lang="ko-KR" altLang="en-US" dirty="0"/>
              <a:t>구글에 찾아보니 </a:t>
            </a:r>
            <a:r>
              <a:rPr lang="ko-KR" altLang="en-US" dirty="0" err="1"/>
              <a:t>탄낙차에</a:t>
            </a:r>
            <a:r>
              <a:rPr lang="ko-KR" altLang="en-US" dirty="0"/>
              <a:t> 따른 </a:t>
            </a:r>
            <a:r>
              <a:rPr lang="en-US" altLang="ko-KR" dirty="0"/>
              <a:t>elevation </a:t>
            </a:r>
            <a:r>
              <a:rPr lang="ko-KR" altLang="en-US" dirty="0"/>
              <a:t>계산법이 나옴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B6DFFFF-7449-4463-BBE9-2F306C2D68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1553" y="3895988"/>
            <a:ext cx="2069284" cy="2069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325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3C0F8EF-866C-4422-9B76-92E0DF12BD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Turret Preview</a:t>
            </a:r>
            <a:endParaRPr lang="ko-KR" altLang="en-US" dirty="0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F04577B9-1250-4CBA-BB22-48250E83BC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336" y="1484851"/>
            <a:ext cx="10133328" cy="5032886"/>
          </a:xfrm>
        </p:spPr>
      </p:pic>
    </p:spTree>
    <p:extLst>
      <p:ext uri="{BB962C8B-B14F-4D97-AF65-F5344CB8AC3E}">
        <p14:creationId xmlns:p14="http://schemas.microsoft.com/office/powerpoint/2010/main" val="16899078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B76B36A-3D80-4F1C-8FA7-998DB63C7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초기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11769FB-1BB0-47ED-B4A1-6519C3E0C4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좋아</a:t>
            </a:r>
            <a:r>
              <a:rPr lang="en-US" altLang="ko-KR" dirty="0"/>
              <a:t>! </a:t>
            </a:r>
            <a:r>
              <a:rPr lang="ko-KR" altLang="en-US" dirty="0"/>
              <a:t>이제 전차의 주행을 만들면 된다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err="1"/>
              <a:t>그까이꺼</a:t>
            </a:r>
            <a:r>
              <a:rPr lang="ko-KR" altLang="en-US" dirty="0"/>
              <a:t> </a:t>
            </a:r>
            <a:r>
              <a:rPr lang="en-US" altLang="ko-KR" dirty="0" err="1"/>
              <a:t>WheelJoint</a:t>
            </a:r>
            <a:r>
              <a:rPr lang="ko-KR" altLang="en-US" dirty="0"/>
              <a:t> 머시기로 바퀴 두개 만들면 되죠 </a:t>
            </a:r>
            <a:r>
              <a:rPr lang="ko-KR" altLang="en-US" dirty="0" err="1"/>
              <a:t>ㅎ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8913957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A38FC5E-4FAA-462D-B491-DCA40A190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안 돼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1E7DA71-D563-4620-86CC-D3D65D9A6B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/>
              <a:t>기획님</a:t>
            </a:r>
            <a:r>
              <a:rPr lang="en-US" altLang="ko-KR" dirty="0"/>
              <a:t>: </a:t>
            </a:r>
            <a:r>
              <a:rPr lang="ko-KR" altLang="en-US" dirty="0"/>
              <a:t>안 돼</a:t>
            </a:r>
          </a:p>
        </p:txBody>
      </p:sp>
      <p:pic>
        <p:nvPicPr>
          <p:cNvPr id="5" name="그림 4" descr="벽, 남자, 실내, 정장이(가) 표시된 사진&#10;&#10;매우 높은 신뢰도로 생성된 설명">
            <a:extLst>
              <a:ext uri="{FF2B5EF4-FFF2-40B4-BE49-F238E27FC236}">
                <a16:creationId xmlns:a16="http://schemas.microsoft.com/office/drawing/2014/main" id="{D6C3F863-45F8-4389-8A89-C068E6A608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6520" y="2519044"/>
            <a:ext cx="6918960" cy="3891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2808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1CE67AE-4BDD-4F1A-851E-82DCE9B17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전차는 </a:t>
            </a:r>
            <a:r>
              <a:rPr lang="ko-KR" altLang="en-US" dirty="0" err="1"/>
              <a:t>달리고싶다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CA7DCE-5E12-4322-8945-99F9B6ED74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물리엔진을 이용하면 쓸데없이 복잡해짐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그냥 직접 움직임을 구현해라</a:t>
            </a:r>
            <a:r>
              <a:rPr lang="en-US" altLang="ko-KR" dirty="0"/>
              <a:t>!</a:t>
            </a:r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872066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5F4DC6E-0ED7-487B-9C03-F601D2F33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초기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682FF79-0287-461E-8442-3754DD3B1B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처음</a:t>
            </a:r>
            <a:r>
              <a:rPr lang="en-US" altLang="ko-KR" dirty="0"/>
              <a:t>:</a:t>
            </a:r>
            <a:r>
              <a:rPr lang="ko-KR" altLang="en-US" dirty="0"/>
              <a:t> 두 궤도에 가해지는 힘벡터를 더해서 </a:t>
            </a:r>
            <a:r>
              <a:rPr lang="ko-KR" altLang="en-US" dirty="0" err="1"/>
              <a:t>돌림힘을</a:t>
            </a:r>
            <a:r>
              <a:rPr lang="ko-KR" altLang="en-US" dirty="0"/>
              <a:t> 구해 회전가속도와 가속도를 이용해</a:t>
            </a:r>
            <a:r>
              <a:rPr lang="en-US" altLang="ko-KR" dirty="0"/>
              <a:t>…</a:t>
            </a:r>
          </a:p>
          <a:p>
            <a:r>
              <a:rPr lang="ko-KR" altLang="en-US" dirty="0"/>
              <a:t>나중</a:t>
            </a:r>
            <a:r>
              <a:rPr lang="en-US" altLang="ko-KR" dirty="0"/>
              <a:t>: </a:t>
            </a:r>
            <a:r>
              <a:rPr lang="ko-KR" altLang="en-US" dirty="0"/>
              <a:t>아 귀찮아 걍 대충해</a:t>
            </a:r>
          </a:p>
        </p:txBody>
      </p:sp>
      <p:pic>
        <p:nvPicPr>
          <p:cNvPr id="4" name="그림 3" descr="텍스트이(가) 표시된 사진&#10;&#10;매우 높은 신뢰도로 생성된 설명">
            <a:extLst>
              <a:ext uri="{FF2B5EF4-FFF2-40B4-BE49-F238E27FC236}">
                <a16:creationId xmlns:a16="http://schemas.microsoft.com/office/drawing/2014/main" id="{1B23AA8B-3EE5-4C60-9D56-486635FF63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9163" y="2413932"/>
            <a:ext cx="4021123" cy="4021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8525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66F2BA6-F0E0-4163-B55A-15A52C7CA0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Driving Preview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4DB3B3A-B013-4B43-8F83-7E0C0D0FA5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생략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방향키로 전차를 조종할 수 있음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이 전차 움직임 알고리즘으로 </a:t>
            </a:r>
            <a:r>
              <a:rPr lang="en-US" altLang="ko-KR" dirty="0"/>
              <a:t>AI</a:t>
            </a:r>
            <a:r>
              <a:rPr lang="ko-KR" altLang="en-US" dirty="0"/>
              <a:t>가 원하는 곳까지 전차를 몰 수 있는 코드를 짜는 것은 먼 훗날의 이야기</a:t>
            </a:r>
            <a:r>
              <a:rPr lang="en-US" altLang="ko-KR" dirty="0"/>
              <a:t>..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098538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38FFD4A-BCB9-4A9E-BCFF-5046CAD9B5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중간 발표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05F0FE3-CAA8-4FFF-B216-1D7E2ABC07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Armor Preview, Turret Preview, Driving Preview</a:t>
            </a:r>
            <a:r>
              <a:rPr lang="ko-KR" altLang="en-US" dirty="0"/>
              <a:t>를 잘 </a:t>
            </a:r>
            <a:r>
              <a:rPr lang="ko-KR" altLang="en-US" dirty="0" err="1"/>
              <a:t>쓰까서</a:t>
            </a:r>
            <a:r>
              <a:rPr lang="ko-KR" altLang="en-US" dirty="0"/>
              <a:t> </a:t>
            </a:r>
            <a:r>
              <a:rPr lang="en-US" altLang="ko-KR" dirty="0" err="1"/>
              <a:t>senshadou</a:t>
            </a:r>
            <a:r>
              <a:rPr lang="en-US" altLang="ko-KR" dirty="0"/>
              <a:t>-preview</a:t>
            </a:r>
            <a:r>
              <a:rPr lang="ko-KR" altLang="en-US" dirty="0"/>
              <a:t>를 </a:t>
            </a:r>
            <a:r>
              <a:rPr lang="ko-KR" altLang="en-US" dirty="0" err="1"/>
              <a:t>만듬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err="1"/>
              <a:t>드리프트를</a:t>
            </a:r>
            <a:r>
              <a:rPr lang="ko-KR" altLang="en-US" dirty="0"/>
              <a:t> 만들자</a:t>
            </a:r>
            <a:r>
              <a:rPr lang="en-US" altLang="ko-KR" dirty="0"/>
              <a:t>!</a:t>
            </a:r>
          </a:p>
          <a:p>
            <a:endParaRPr lang="en-US" altLang="ko-KR" dirty="0"/>
          </a:p>
          <a:p>
            <a:r>
              <a:rPr lang="ko-KR" altLang="en-US" dirty="0" err="1"/>
              <a:t>드리프트를</a:t>
            </a:r>
            <a:r>
              <a:rPr lang="ko-KR" altLang="en-US" dirty="0"/>
              <a:t> </a:t>
            </a:r>
            <a:r>
              <a:rPr lang="ko-KR" altLang="en-US" dirty="0" err="1"/>
              <a:t>짜야한다</a:t>
            </a:r>
            <a:r>
              <a:rPr lang="en-US" altLang="ko-KR" dirty="0"/>
              <a:t>!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443301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25E97D8-FC69-4ABE-BB50-97C60910A5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senshadou-preview</a:t>
            </a:r>
            <a:endParaRPr lang="ko-KR" altLang="en-US" dirty="0"/>
          </a:p>
        </p:txBody>
      </p:sp>
      <p:pic>
        <p:nvPicPr>
          <p:cNvPr id="21" name="내용 개체 틀 20" descr="실내, 사람, 벽이(가) 표시된 사진&#10;&#10;매우 높은 신뢰도로 생성된 설명">
            <a:extLst>
              <a:ext uri="{FF2B5EF4-FFF2-40B4-BE49-F238E27FC236}">
                <a16:creationId xmlns:a16="http://schemas.microsoft.com/office/drawing/2014/main" id="{CE9928DC-3FBB-44FC-BB6C-BC44E0E6C0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96" y="1690688"/>
            <a:ext cx="10747008" cy="4621212"/>
          </a:xfrm>
        </p:spPr>
      </p:pic>
    </p:spTree>
    <p:extLst>
      <p:ext uri="{BB962C8B-B14F-4D97-AF65-F5344CB8AC3E}">
        <p14:creationId xmlns:p14="http://schemas.microsoft.com/office/powerpoint/2010/main" val="37813226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7A29D09-54E9-448A-922D-1BF6E02E91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senshadou</a:t>
            </a:r>
            <a:r>
              <a:rPr lang="en-US" altLang="ko-KR" dirty="0"/>
              <a:t>-preview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2F4DFDF-7091-4205-B028-2635A8D72D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Git</a:t>
            </a:r>
            <a:r>
              <a:rPr lang="ko-KR" altLang="en-US" dirty="0"/>
              <a:t>을 잘 모름</a:t>
            </a:r>
            <a:r>
              <a:rPr lang="en-US" altLang="ko-KR" dirty="0"/>
              <a:t>…</a:t>
            </a:r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유니티도 잘 모름</a:t>
            </a:r>
            <a:r>
              <a:rPr lang="en-US" altLang="ko-KR" dirty="0"/>
              <a:t>…</a:t>
            </a:r>
            <a:endParaRPr lang="ko-KR" altLang="en-US" dirty="0"/>
          </a:p>
        </p:txBody>
      </p:sp>
      <p:pic>
        <p:nvPicPr>
          <p:cNvPr id="5" name="그림 4" descr="스크린샷이(가) 표시된 사진&#10;&#10;매우 높은 신뢰도로 생성된 설명">
            <a:extLst>
              <a:ext uri="{FF2B5EF4-FFF2-40B4-BE49-F238E27FC236}">
                <a16:creationId xmlns:a16="http://schemas.microsoft.com/office/drawing/2014/main" id="{D77CDD05-222B-4CD5-AAD6-016E4C13F3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398548"/>
            <a:ext cx="6489836" cy="2358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6593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A7D7AC5-0E15-4A3F-8651-E79B5CEE55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senshadou</a:t>
            </a:r>
            <a:r>
              <a:rPr lang="en-US" altLang="ko-KR" dirty="0"/>
              <a:t>-preview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CB2850B-54FB-417C-9CD1-49EA4AA0C1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드 리 </a:t>
            </a:r>
            <a:r>
              <a:rPr lang="ko-KR" altLang="en-US" dirty="0" err="1"/>
              <a:t>프</a:t>
            </a:r>
            <a:r>
              <a:rPr lang="ko-KR" altLang="en-US" dirty="0"/>
              <a:t> 트 짜 야 한 다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C6FAAA4-F5C3-46A2-8B31-B20A19136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350190"/>
            <a:ext cx="5830793" cy="3826773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359D5C6E-2844-4169-88A3-8EC2F6DD31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3226" y="0"/>
            <a:ext cx="39787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9316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5D4605-80B7-4C23-B28D-C939AB5F4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중간 발표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98FE73F-4EF7-4C09-9E5C-E5182A3176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뭐 어찌어찌 짜는데 성공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근데 갑자기 발표 전에 긴장함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발표를 제대로 못함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영상만 급히 틀고 후다닥 내려옴</a:t>
            </a:r>
          </a:p>
        </p:txBody>
      </p:sp>
      <p:pic>
        <p:nvPicPr>
          <p:cNvPr id="6" name="그림 5" descr="텍스트이(가) 표시된 사진&#10;&#10;매우 높은 신뢰도로 생성된 설명">
            <a:extLst>
              <a:ext uri="{FF2B5EF4-FFF2-40B4-BE49-F238E27FC236}">
                <a16:creationId xmlns:a16="http://schemas.microsoft.com/office/drawing/2014/main" id="{85F35F1C-6187-4779-861E-360B3B4F74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310237"/>
            <a:ext cx="6134956" cy="3381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6459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857C34D-E7BB-4512-A27F-E8A58E219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발표</a:t>
            </a:r>
            <a:r>
              <a:rPr lang="en-US" altLang="ko-KR" dirty="0"/>
              <a:t>(+</a:t>
            </a:r>
            <a:r>
              <a:rPr lang="ko-KR" altLang="en-US" dirty="0"/>
              <a:t>멘토링</a:t>
            </a:r>
            <a:r>
              <a:rPr lang="en-US" altLang="ko-KR" dirty="0"/>
              <a:t>)</a:t>
            </a:r>
            <a:r>
              <a:rPr lang="ko-KR" altLang="en-US" dirty="0"/>
              <a:t> 결과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25654F5-5233-429B-B5B9-E49C6ECA3D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반응은 심심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멘토님</a:t>
            </a:r>
            <a:r>
              <a:rPr lang="en-US" altLang="ko-KR" dirty="0"/>
              <a:t>: </a:t>
            </a:r>
            <a:r>
              <a:rPr lang="ko-KR" altLang="en-US" dirty="0"/>
              <a:t>해줄 수 있는 말이 업다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과연 </a:t>
            </a:r>
            <a:r>
              <a:rPr lang="ko-KR" altLang="en-US" dirty="0" err="1"/>
              <a:t>납쯔방은</a:t>
            </a:r>
            <a:r>
              <a:rPr lang="ko-KR" altLang="en-US" dirty="0"/>
              <a:t> 세상의 냉대 속에 게임을 완성하고 소고기를 먹을 수 있을 것인가</a:t>
            </a:r>
            <a:r>
              <a:rPr lang="en-US" altLang="ko-KR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7606905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3074E60-AB6F-4949-AF83-A38F27835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중반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5C078AB-D09B-4190-A269-537D1EE723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err="1"/>
              <a:t>senshadou</a:t>
            </a:r>
            <a:r>
              <a:rPr lang="en-US" altLang="ko-KR" dirty="0"/>
              <a:t>-simulator </a:t>
            </a:r>
            <a:r>
              <a:rPr lang="ko-KR" altLang="en-US" dirty="0"/>
              <a:t>프로젝트 및 </a:t>
            </a:r>
            <a:r>
              <a:rPr lang="ko-KR" altLang="en-US" dirty="0" err="1"/>
              <a:t>리포지트리</a:t>
            </a:r>
            <a:r>
              <a:rPr lang="ko-KR" altLang="en-US" dirty="0"/>
              <a:t> 생성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이제 </a:t>
            </a:r>
            <a:r>
              <a:rPr lang="en-US" altLang="ko-KR" dirty="0"/>
              <a:t>AI</a:t>
            </a:r>
            <a:r>
              <a:rPr lang="ko-KR" altLang="en-US" dirty="0"/>
              <a:t>를 </a:t>
            </a:r>
            <a:r>
              <a:rPr lang="ko-KR" altLang="en-US" dirty="0" err="1"/>
              <a:t>짜야지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err="1"/>
              <a:t>짜야지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err="1"/>
              <a:t>짜야지</a:t>
            </a:r>
            <a:r>
              <a:rPr lang="en-US" altLang="ko-KR" dirty="0"/>
              <a:t>….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648890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58D6043-4EE1-4345-B382-85091DB153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반응이 없다</a:t>
            </a:r>
            <a:r>
              <a:rPr lang="en-US" altLang="ko-KR" dirty="0"/>
              <a:t>. </a:t>
            </a:r>
            <a:r>
              <a:rPr lang="ko-KR" altLang="en-US" dirty="0"/>
              <a:t>게임 중인 듯 하다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pic>
        <p:nvPicPr>
          <p:cNvPr id="5" name="내용 개체 틀 4" descr="실내, 사람, 벽, 테이블이(가) 표시된 사진&#10;&#10;높은 신뢰도로 생성된 설명">
            <a:extLst>
              <a:ext uri="{FF2B5EF4-FFF2-40B4-BE49-F238E27FC236}">
                <a16:creationId xmlns:a16="http://schemas.microsoft.com/office/drawing/2014/main" id="{9901899B-9D73-4557-B9E4-4592E1F122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96" y="1690688"/>
            <a:ext cx="10747008" cy="4621212"/>
          </a:xfrm>
        </p:spPr>
      </p:pic>
    </p:spTree>
    <p:extLst>
      <p:ext uri="{BB962C8B-B14F-4D97-AF65-F5344CB8AC3E}">
        <p14:creationId xmlns:p14="http://schemas.microsoft.com/office/powerpoint/2010/main" val="7864946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80B4D11-6E6C-4C29-9C95-0A9D2176E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중반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B63D5C2-D6E8-425D-A7F8-FE1DEF4BAD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 </a:t>
            </a:r>
            <a:r>
              <a:rPr lang="ko-KR" altLang="en-US" strike="sngStrike" dirty="0">
                <a:solidFill>
                  <a:schemeClr val="bg1">
                    <a:lumMod val="65000"/>
                  </a:schemeClr>
                </a:solidFill>
              </a:rPr>
              <a:t>원한을 해결하고 영토를 넓히고 전쟁을 하고 반란군을 총으로 다 </a:t>
            </a:r>
            <a:r>
              <a:rPr lang="ko-KR" altLang="en-US" strike="sngStrike" dirty="0" err="1">
                <a:solidFill>
                  <a:schemeClr val="bg1">
                    <a:lumMod val="65000"/>
                  </a:schemeClr>
                </a:solidFill>
              </a:rPr>
              <a:t>쏘다가</a:t>
            </a:r>
            <a:r>
              <a:rPr lang="ko-KR" altLang="en-US" dirty="0" err="1"/>
              <a:t>햄탈워랑</a:t>
            </a:r>
            <a:r>
              <a:rPr lang="ko-KR" altLang="en-US" dirty="0"/>
              <a:t> 인서전시만 하다가 </a:t>
            </a:r>
            <a:r>
              <a:rPr lang="en-US" altLang="ko-KR" dirty="0"/>
              <a:t>PM</a:t>
            </a:r>
            <a:r>
              <a:rPr lang="ko-KR" altLang="en-US" dirty="0" err="1"/>
              <a:t>님께</a:t>
            </a:r>
            <a:r>
              <a:rPr lang="ko-KR" altLang="en-US" dirty="0"/>
              <a:t> 혼남</a:t>
            </a:r>
            <a:endParaRPr lang="en-US" altLang="ko-KR" dirty="0"/>
          </a:p>
          <a:p>
            <a:r>
              <a:rPr lang="ko-KR" altLang="en-US" dirty="0"/>
              <a:t>정신을 차리자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</p:txBody>
      </p:sp>
      <p:pic>
        <p:nvPicPr>
          <p:cNvPr id="5" name="그림 4" descr="텍스트이(가) 표시된 사진&#10;&#10;매우 높은 신뢰도로 생성된 설명">
            <a:extLst>
              <a:ext uri="{FF2B5EF4-FFF2-40B4-BE49-F238E27FC236}">
                <a16:creationId xmlns:a16="http://schemas.microsoft.com/office/drawing/2014/main" id="{FE998431-4682-462F-9064-4E397B57F4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503" y="3429208"/>
            <a:ext cx="4573100" cy="3369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1898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5364D87-2FF1-46D9-8C67-53138234D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중반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D43DB07-1ECD-4B80-AB56-BBF3E08EAF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나의 신념에 따라 코드를 짰는데 그게 매우 구림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err="1"/>
              <a:t>기획님과</a:t>
            </a:r>
            <a:r>
              <a:rPr lang="ko-KR" altLang="en-US" dirty="0"/>
              <a:t> 과방에 있던 </a:t>
            </a:r>
            <a:r>
              <a:rPr lang="en-US" altLang="ko-KR" dirty="0"/>
              <a:t>n</a:t>
            </a:r>
            <a:r>
              <a:rPr lang="ko-KR" altLang="en-US" dirty="0"/>
              <a:t>명과 격한 토론을 벌인 후 나의 신념을 포기하기로 결정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짜던 </a:t>
            </a:r>
            <a:r>
              <a:rPr lang="en-US" altLang="ko-KR" dirty="0"/>
              <a:t>AI</a:t>
            </a:r>
            <a:r>
              <a:rPr lang="ko-KR" altLang="en-US" dirty="0"/>
              <a:t>를 통째로 날리고 바닥부터 시작함</a:t>
            </a:r>
          </a:p>
        </p:txBody>
      </p:sp>
    </p:spTree>
    <p:extLst>
      <p:ext uri="{BB962C8B-B14F-4D97-AF65-F5344CB8AC3E}">
        <p14:creationId xmlns:p14="http://schemas.microsoft.com/office/powerpoint/2010/main" val="19733728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30721BA-470B-47D9-B5FF-70D7708530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중반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1942DA7-AF2A-4722-B184-C86444294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err="1"/>
              <a:t>브랜치</a:t>
            </a:r>
            <a:r>
              <a:rPr lang="ko-KR" altLang="en-US" dirty="0"/>
              <a:t> 이름 </a:t>
            </a:r>
            <a:r>
              <a:rPr lang="en-US" altLang="ko-KR" dirty="0" err="1"/>
              <a:t>inquisitio</a:t>
            </a: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하는 김에 </a:t>
            </a:r>
            <a:r>
              <a:rPr lang="en-US" altLang="ko-KR" dirty="0" err="1"/>
              <a:t>snake_case</a:t>
            </a:r>
            <a:r>
              <a:rPr lang="ko-KR" altLang="en-US" dirty="0"/>
              <a:t>도 </a:t>
            </a:r>
            <a:r>
              <a:rPr lang="en-US" altLang="ko-KR" dirty="0"/>
              <a:t>camelCase</a:t>
            </a:r>
            <a:r>
              <a:rPr lang="ko-KR" altLang="en-US" dirty="0"/>
              <a:t>로 전부 수정함</a:t>
            </a:r>
            <a:endParaRPr lang="en-US" altLang="ko-KR" dirty="0"/>
          </a:p>
        </p:txBody>
      </p:sp>
      <p:pic>
        <p:nvPicPr>
          <p:cNvPr id="5" name="그림 4" descr="스크린샷이(가) 표시된 사진&#10;&#10;매우 높은 신뢰도로 생성된 설명">
            <a:extLst>
              <a:ext uri="{FF2B5EF4-FFF2-40B4-BE49-F238E27FC236}">
                <a16:creationId xmlns:a16="http://schemas.microsoft.com/office/drawing/2014/main" id="{0D308C4F-1A38-4C6B-9016-C1F95E75B4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397145"/>
            <a:ext cx="4304251" cy="3030250"/>
          </a:xfrm>
          <a:prstGeom prst="rect">
            <a:avLst/>
          </a:prstGeom>
        </p:spPr>
      </p:pic>
      <p:pic>
        <p:nvPicPr>
          <p:cNvPr id="6" name="그림 5" descr="사람, 남자, 실외이(가) 표시된 사진&#10;&#10;매우 높은 신뢰도로 생성된 설명">
            <a:extLst>
              <a:ext uri="{FF2B5EF4-FFF2-40B4-BE49-F238E27FC236}">
                <a16:creationId xmlns:a16="http://schemas.microsoft.com/office/drawing/2014/main" id="{DC8D1EE0-C977-47DB-93BC-AE6C176074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3080" y="2242613"/>
            <a:ext cx="4019550" cy="2943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664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42B0FE2-711C-4E06-A571-FA82F7A5AB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중반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4C87D78-B790-4695-BED1-96316CED8A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if</a:t>
            </a:r>
            <a:r>
              <a:rPr lang="ko-KR" altLang="en-US" dirty="0"/>
              <a:t>문 </a:t>
            </a:r>
            <a:r>
              <a:rPr lang="ko-KR" altLang="en-US" dirty="0" err="1"/>
              <a:t>떡칠되어있는</a:t>
            </a:r>
            <a:r>
              <a:rPr lang="ko-KR" altLang="en-US" dirty="0"/>
              <a:t> </a:t>
            </a:r>
            <a:r>
              <a:rPr lang="en-US" altLang="ko-KR" dirty="0"/>
              <a:t>AI </a:t>
            </a:r>
            <a:r>
              <a:rPr lang="ko-KR" altLang="en-US" dirty="0"/>
              <a:t>코드를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 err="1"/>
              <a:t>enum</a:t>
            </a:r>
            <a:r>
              <a:rPr lang="ko-KR" altLang="en-US" dirty="0"/>
              <a:t>과 </a:t>
            </a:r>
            <a:r>
              <a:rPr lang="en-US" altLang="ko-KR" dirty="0"/>
              <a:t>abstract class</a:t>
            </a:r>
            <a:r>
              <a:rPr lang="ko-KR" altLang="en-US" dirty="0"/>
              <a:t>와 </a:t>
            </a:r>
            <a:r>
              <a:rPr lang="en-US" altLang="ko-KR" dirty="0"/>
              <a:t>interface</a:t>
            </a:r>
            <a:r>
              <a:rPr lang="ko-KR" altLang="en-US" dirty="0"/>
              <a:t>를 활용한 멋진 코드로 탈바꿈 </a:t>
            </a:r>
            <a:r>
              <a:rPr lang="en-US" altLang="ko-KR" dirty="0"/>
              <a:t>(</a:t>
            </a:r>
            <a:r>
              <a:rPr lang="ko-KR" altLang="en-US" dirty="0"/>
              <a:t>사실 지금도 구림</a:t>
            </a:r>
            <a:r>
              <a:rPr lang="en-US" altLang="ko-KR" dirty="0"/>
              <a:t>)</a:t>
            </a:r>
          </a:p>
          <a:p>
            <a:endParaRPr lang="en-US" altLang="ko-KR" dirty="0"/>
          </a:p>
          <a:p>
            <a:r>
              <a:rPr lang="ko-KR" altLang="en-US" dirty="0"/>
              <a:t>뭔가 </a:t>
            </a:r>
            <a:r>
              <a:rPr lang="en-US" altLang="ko-KR" dirty="0"/>
              <a:t>C#</a:t>
            </a:r>
            <a:r>
              <a:rPr lang="ko-KR" altLang="en-US" dirty="0"/>
              <a:t>의 기능을 활용하니까 </a:t>
            </a:r>
            <a:r>
              <a:rPr lang="ko-KR" altLang="en-US" dirty="0" err="1"/>
              <a:t>우훗</a:t>
            </a:r>
            <a:r>
              <a:rPr lang="ko-KR" altLang="en-US" dirty="0"/>
              <a:t> 멋진 개발자</a:t>
            </a:r>
            <a:r>
              <a:rPr lang="en-US" altLang="ko-KR" dirty="0"/>
              <a:t>!</a:t>
            </a:r>
            <a:r>
              <a:rPr lang="ko-KR" altLang="en-US" dirty="0"/>
              <a:t>가 된 기분</a:t>
            </a:r>
          </a:p>
        </p:txBody>
      </p:sp>
    </p:spTree>
    <p:extLst>
      <p:ext uri="{BB962C8B-B14F-4D97-AF65-F5344CB8AC3E}">
        <p14:creationId xmlns:p14="http://schemas.microsoft.com/office/powerpoint/2010/main" val="34806823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AD02D34-A102-4E62-ADB4-DDB17AD5C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중반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0AF7F40-5197-41AB-9D99-2671F1FC9B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그리고 </a:t>
            </a:r>
            <a:r>
              <a:rPr lang="ko-KR" altLang="en-US" dirty="0" err="1"/>
              <a:t>게임잼에</a:t>
            </a:r>
            <a:r>
              <a:rPr lang="ko-KR" altLang="en-US" dirty="0"/>
              <a:t> 다녀옴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err="1"/>
              <a:t>게임잼에서</a:t>
            </a:r>
            <a:r>
              <a:rPr lang="ko-KR" altLang="en-US" dirty="0"/>
              <a:t> 배운 것</a:t>
            </a:r>
            <a:r>
              <a:rPr lang="en-US" altLang="ko-KR" dirty="0"/>
              <a:t>:</a:t>
            </a:r>
          </a:p>
          <a:p>
            <a:pPr lvl="1"/>
            <a:r>
              <a:rPr lang="ko-KR" altLang="en-US" dirty="0" err="1"/>
              <a:t>핫식스를</a:t>
            </a:r>
            <a:r>
              <a:rPr lang="ko-KR" altLang="en-US" dirty="0"/>
              <a:t> 마시고 </a:t>
            </a:r>
            <a:r>
              <a:rPr lang="en-US" altLang="ko-KR" dirty="0"/>
              <a:t>3</a:t>
            </a:r>
            <a:r>
              <a:rPr lang="ko-KR" altLang="en-US" dirty="0"/>
              <a:t>일 밤을 새는 법</a:t>
            </a:r>
            <a:endParaRPr lang="en-US" altLang="ko-KR" dirty="0"/>
          </a:p>
          <a:p>
            <a:pPr lvl="1"/>
            <a:r>
              <a:rPr lang="en-US" altLang="ko-KR" dirty="0" err="1"/>
              <a:t>IEnumerator</a:t>
            </a:r>
            <a:r>
              <a:rPr lang="ko-KR" altLang="en-US" dirty="0"/>
              <a:t>를 </a:t>
            </a:r>
            <a:r>
              <a:rPr lang="ko-KR" altLang="en-US" dirty="0" err="1"/>
              <a:t>떡칠하여</a:t>
            </a:r>
            <a:r>
              <a:rPr lang="ko-KR" altLang="en-US" dirty="0"/>
              <a:t> 순차적으로 진행되는 코드를 만드는 법</a:t>
            </a:r>
            <a:endParaRPr lang="en-US" altLang="ko-KR" dirty="0"/>
          </a:p>
          <a:p>
            <a:pPr lvl="1"/>
            <a:endParaRPr lang="en-US" altLang="ko-KR" dirty="0"/>
          </a:p>
          <a:p>
            <a:pPr lvl="1"/>
            <a:r>
              <a:rPr lang="en-US" altLang="ko-KR" dirty="0" err="1"/>
              <a:t>IEnumerator</a:t>
            </a:r>
            <a:r>
              <a:rPr lang="ko-KR" altLang="en-US" dirty="0"/>
              <a:t> 사용법을 익히고 </a:t>
            </a:r>
            <a:r>
              <a:rPr lang="ko-KR" altLang="en-US" dirty="0" err="1"/>
              <a:t>드리프트</a:t>
            </a:r>
            <a:r>
              <a:rPr lang="ko-KR" altLang="en-US" dirty="0"/>
              <a:t> 코드를 다시 짬</a:t>
            </a:r>
          </a:p>
        </p:txBody>
      </p:sp>
    </p:spTree>
    <p:extLst>
      <p:ext uri="{BB962C8B-B14F-4D97-AF65-F5344CB8AC3E}">
        <p14:creationId xmlns:p14="http://schemas.microsoft.com/office/powerpoint/2010/main" val="37079020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25C4CC6-9E88-4501-86EC-BD5DA0502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중반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F7821EA-FB4B-4EE6-B9DA-03FF1D4111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/>
              <a:t>더덕스</a:t>
            </a:r>
            <a:r>
              <a:rPr lang="ko-KR" altLang="en-US" dirty="0"/>
              <a:t> </a:t>
            </a:r>
            <a:r>
              <a:rPr lang="ko-KR" altLang="en-US" dirty="0" err="1"/>
              <a:t>엠티도</a:t>
            </a:r>
            <a:r>
              <a:rPr lang="ko-KR" altLang="en-US" dirty="0"/>
              <a:t> 다녀옴</a:t>
            </a:r>
            <a:endParaRPr lang="en-US" altLang="ko-KR" dirty="0"/>
          </a:p>
          <a:p>
            <a:pPr lvl="1"/>
            <a:r>
              <a:rPr lang="ko-KR" altLang="en-US" dirty="0" err="1"/>
              <a:t>재밌게</a:t>
            </a:r>
            <a:r>
              <a:rPr lang="ko-KR" altLang="en-US" dirty="0"/>
              <a:t> 놀고 고기도 먹고 체력 보충</a:t>
            </a:r>
            <a:endParaRPr lang="en-US" altLang="ko-KR" dirty="0"/>
          </a:p>
          <a:p>
            <a:pPr lvl="1"/>
            <a:endParaRPr lang="en-US" altLang="ko-KR" dirty="0"/>
          </a:p>
          <a:p>
            <a:r>
              <a:rPr lang="ko-KR" altLang="en-US" dirty="0" err="1"/>
              <a:t>유피넬</a:t>
            </a:r>
            <a:r>
              <a:rPr lang="ko-KR" altLang="en-US" dirty="0"/>
              <a:t> </a:t>
            </a:r>
            <a:r>
              <a:rPr lang="ko-KR" altLang="en-US" dirty="0" err="1"/>
              <a:t>엠티도</a:t>
            </a:r>
            <a:r>
              <a:rPr lang="ko-KR" altLang="en-US" dirty="0"/>
              <a:t> 다녀옴</a:t>
            </a:r>
            <a:endParaRPr lang="en-US" altLang="ko-KR" dirty="0"/>
          </a:p>
          <a:p>
            <a:pPr lvl="1"/>
            <a:r>
              <a:rPr lang="ko-KR" altLang="en-US" b="1" dirty="0"/>
              <a:t>푹</a:t>
            </a:r>
            <a:r>
              <a:rPr lang="ko-KR" altLang="en-US" dirty="0"/>
              <a:t> 숙면을 취하고 고기도 먹고 체력 보충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8280281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1E43DE4-5D23-44AE-A2A2-3BDA8F75D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후반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083BF2C-91CD-4EB6-BE79-3FCBBE2E16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406468" cy="4351338"/>
          </a:xfrm>
        </p:spPr>
        <p:txBody>
          <a:bodyPr/>
          <a:lstStyle/>
          <a:p>
            <a:r>
              <a:rPr lang="ko-KR" altLang="en-US" dirty="0"/>
              <a:t>달린다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바장님의 감상</a:t>
            </a:r>
            <a:r>
              <a:rPr lang="en-US" altLang="ko-KR" dirty="0"/>
              <a:t>:</a:t>
            </a:r>
          </a:p>
          <a:p>
            <a:pPr lvl="1"/>
            <a:r>
              <a:rPr lang="ko-KR" altLang="en-US" dirty="0"/>
              <a:t>진짜 정말 </a:t>
            </a:r>
            <a:r>
              <a:rPr lang="ko-KR" altLang="en-US" dirty="0" err="1"/>
              <a:t>피곤해보인다</a:t>
            </a:r>
            <a:endParaRPr lang="en-US" altLang="ko-KR" dirty="0"/>
          </a:p>
          <a:p>
            <a:pPr lvl="1"/>
            <a:endParaRPr lang="en-US" altLang="ko-KR" dirty="0"/>
          </a:p>
          <a:p>
            <a:r>
              <a:rPr lang="ko-KR" altLang="en-US" dirty="0"/>
              <a:t>피곤하면 걸리는 질병 </a:t>
            </a:r>
            <a:r>
              <a:rPr lang="en-US" altLang="ko-KR" dirty="0"/>
              <a:t>n</a:t>
            </a:r>
            <a:r>
              <a:rPr lang="ko-KR" altLang="en-US" dirty="0"/>
              <a:t>개를 경험함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err="1"/>
              <a:t>게임잼때는</a:t>
            </a:r>
            <a:r>
              <a:rPr lang="ko-KR" altLang="en-US" dirty="0"/>
              <a:t> 밤 잘 샜는데 갑자기 체력이 떨어져서 갑자기 잠들고 막 그럼</a:t>
            </a:r>
            <a:endParaRPr lang="en-US" altLang="ko-KR" dirty="0"/>
          </a:p>
        </p:txBody>
      </p:sp>
      <p:pic>
        <p:nvPicPr>
          <p:cNvPr id="5" name="그림 4" descr="텍스트, 책이(가) 표시된 사진&#10;&#10;높은 신뢰도로 생성된 설명">
            <a:extLst>
              <a:ext uri="{FF2B5EF4-FFF2-40B4-BE49-F238E27FC236}">
                <a16:creationId xmlns:a16="http://schemas.microsoft.com/office/drawing/2014/main" id="{64DD8B27-7D5A-424A-9B11-BDF836CD96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7357" y="532904"/>
            <a:ext cx="1601887" cy="6148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50896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5073948-F377-4BF2-B035-D521AB41D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후반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EDA5AEF-22E0-4C61-81DE-97E803A5E6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/>
              <a:t>길찾기</a:t>
            </a:r>
            <a:r>
              <a:rPr lang="ko-KR" altLang="en-US" dirty="0"/>
              <a:t> 알고리즘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헉</a:t>
            </a:r>
            <a:r>
              <a:rPr lang="en-US" altLang="ko-KR" dirty="0"/>
              <a:t>;; </a:t>
            </a:r>
            <a:r>
              <a:rPr lang="ko-KR" altLang="en-US" dirty="0" err="1"/>
              <a:t>어떻게짜지</a:t>
            </a:r>
            <a:r>
              <a:rPr lang="en-US" altLang="ko-KR" dirty="0"/>
              <a:t>;; A* </a:t>
            </a:r>
            <a:r>
              <a:rPr lang="ko-KR" altLang="en-US" dirty="0" err="1"/>
              <a:t>이런거</a:t>
            </a:r>
            <a:r>
              <a:rPr lang="ko-KR" altLang="en-US" dirty="0"/>
              <a:t> 하나도 모르는데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근데 유니티에 </a:t>
            </a:r>
            <a:r>
              <a:rPr lang="en-US" altLang="ko-KR" dirty="0" err="1"/>
              <a:t>NavMesh</a:t>
            </a:r>
            <a:r>
              <a:rPr lang="ko-KR" altLang="en-US" dirty="0"/>
              <a:t>라는 좋은 친구가 있음</a:t>
            </a:r>
            <a:endParaRPr lang="en-US" altLang="ko-KR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78F78E9-5330-43A0-B660-F83F1D0C7D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8645" y="3802274"/>
            <a:ext cx="1463821" cy="1463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9786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F8572C4-703D-4139-BE69-210EFBB93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altLang="ko-KR"/>
              <a:t>NavMesh</a:t>
            </a:r>
            <a:endParaRPr lang="ko-KR" altLang="en-US" dirty="0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B4BA6172-B44E-4860-8664-E0BD1AEF16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127" y="1426128"/>
            <a:ext cx="10773746" cy="5150332"/>
          </a:xfrm>
        </p:spPr>
      </p:pic>
    </p:spTree>
    <p:extLst>
      <p:ext uri="{BB962C8B-B14F-4D97-AF65-F5344CB8AC3E}">
        <p14:creationId xmlns:p14="http://schemas.microsoft.com/office/powerpoint/2010/main" val="187622470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D3F8C78-0FF6-41FC-A4AD-CA348CB51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후반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0160F21-C802-4E9F-A3BA-3345D68708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체력이 딸렸지만 어찌어찌 작업함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최종발표 당일까지 열심히 작업하여 결국</a:t>
            </a:r>
            <a:r>
              <a:rPr lang="en-US" altLang="ko-KR" dirty="0"/>
              <a:t>..</a:t>
            </a:r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완성</a:t>
            </a:r>
            <a:r>
              <a:rPr lang="en-US" altLang="ko-KR" dirty="0"/>
              <a:t>!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566007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31D625A-C7D7-4085-A980-F02344841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전차도 시뮬레이터</a:t>
            </a:r>
            <a:endParaRPr lang="ko-KR" altLang="en-US" dirty="0"/>
          </a:p>
        </p:txBody>
      </p:sp>
      <p:pic>
        <p:nvPicPr>
          <p:cNvPr id="13" name="내용 개체 틀 12">
            <a:extLst>
              <a:ext uri="{FF2B5EF4-FFF2-40B4-BE49-F238E27FC236}">
                <a16:creationId xmlns:a16="http://schemas.microsoft.com/office/drawing/2014/main" id="{9B1016EC-3AFB-494D-87FF-03DA0B72C9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88643645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BEEA37F-82F9-465F-AAD8-AE557C174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전차도 시뮬레이터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54C853DD-D460-47AE-8CA2-744EF8FB97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755" y="1442906"/>
            <a:ext cx="9096490" cy="5116776"/>
          </a:xfrm>
        </p:spPr>
      </p:pic>
    </p:spTree>
    <p:extLst>
      <p:ext uri="{BB962C8B-B14F-4D97-AF65-F5344CB8AC3E}">
        <p14:creationId xmlns:p14="http://schemas.microsoft.com/office/powerpoint/2010/main" val="209390889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9D523C3-ED6A-4D09-9289-8D44AEE82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전차도 시뮬레이터</a:t>
            </a:r>
            <a:endParaRPr lang="ko-KR" altLang="en-US" dirty="0"/>
          </a:p>
        </p:txBody>
      </p:sp>
      <p:pic>
        <p:nvPicPr>
          <p:cNvPr id="9" name="내용 개체 틀 8" descr="스크린샷이(가) 표시된 사진&#10;&#10;매우 높은 신뢰도로 생성된 설명">
            <a:extLst>
              <a:ext uri="{FF2B5EF4-FFF2-40B4-BE49-F238E27FC236}">
                <a16:creationId xmlns:a16="http://schemas.microsoft.com/office/drawing/2014/main" id="{A0E99796-2E4E-4A7B-8F63-BFB05C4127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760" y="1362299"/>
            <a:ext cx="9082480" cy="5277990"/>
          </a:xfrm>
        </p:spPr>
      </p:pic>
    </p:spTree>
    <p:extLst>
      <p:ext uri="{BB962C8B-B14F-4D97-AF65-F5344CB8AC3E}">
        <p14:creationId xmlns:p14="http://schemas.microsoft.com/office/powerpoint/2010/main" val="181367033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9D523C3-ED6A-4D09-9289-8D44AEE82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전차도 시뮬레이터</a:t>
            </a:r>
            <a:endParaRPr lang="ko-KR" altLang="en-US" dirty="0"/>
          </a:p>
        </p:txBody>
      </p:sp>
      <p:pic>
        <p:nvPicPr>
          <p:cNvPr id="9" name="내용 개체 틀 8">
            <a:extLst>
              <a:ext uri="{FF2B5EF4-FFF2-40B4-BE49-F238E27FC236}">
                <a16:creationId xmlns:a16="http://schemas.microsoft.com/office/drawing/2014/main" id="{A0E99796-2E4E-4A7B-8F63-BFB05C4127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760" y="1826616"/>
            <a:ext cx="9082480" cy="4349356"/>
          </a:xfrm>
        </p:spPr>
      </p:pic>
    </p:spTree>
    <p:extLst>
      <p:ext uri="{BB962C8B-B14F-4D97-AF65-F5344CB8AC3E}">
        <p14:creationId xmlns:p14="http://schemas.microsoft.com/office/powerpoint/2010/main" val="406855450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4082F87-6E06-4847-8AB1-6271AD14F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NDM </a:t>
            </a:r>
            <a:r>
              <a:rPr lang="ko-KR" altLang="en-US" dirty="0"/>
              <a:t>발표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6929467-5393-4638-8AA5-1C38101183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ppt</a:t>
            </a:r>
            <a:r>
              <a:rPr lang="ko-KR" altLang="en-US" dirty="0"/>
              <a:t>도 없었고 영상을 편집하지 못해 클립영상을 그냥 연속재생으로 발표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발표할 때 호응은 없었음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시연할 때는 많은 사람은 아니지만 몇몇 사람이 관심을 보이고 플레이해주시고 </a:t>
            </a:r>
            <a:r>
              <a:rPr lang="ko-KR" altLang="en-US" dirty="0" err="1"/>
              <a:t>재밌다는</a:t>
            </a:r>
            <a:r>
              <a:rPr lang="ko-KR" altLang="en-US" dirty="0"/>
              <a:t> 평가도 많이 받음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96453354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47E2046-E802-4E14-9105-E4B4E0531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NDM </a:t>
            </a:r>
            <a:r>
              <a:rPr lang="ko-KR" altLang="en-US" dirty="0"/>
              <a:t>발표</a:t>
            </a:r>
          </a:p>
        </p:txBody>
      </p:sp>
      <p:pic>
        <p:nvPicPr>
          <p:cNvPr id="5" name="내용 개체 틀 4" descr="노트북, 컴퓨터, 전자기기, 실내이(가) 표시된 사진&#10;&#10;매우 높은 신뢰도로 생성된 설명">
            <a:extLst>
              <a:ext uri="{FF2B5EF4-FFF2-40B4-BE49-F238E27FC236}">
                <a16:creationId xmlns:a16="http://schemas.microsoft.com/office/drawing/2014/main" id="{44A9A871-364D-4D37-A2FC-2B4C04F6CA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025" y="1392063"/>
            <a:ext cx="6957950" cy="5218462"/>
          </a:xfrm>
        </p:spPr>
      </p:pic>
    </p:spTree>
    <p:extLst>
      <p:ext uri="{BB962C8B-B14F-4D97-AF65-F5344CB8AC3E}">
        <p14:creationId xmlns:p14="http://schemas.microsoft.com/office/powerpoint/2010/main" val="401638093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EA1D111-F29D-4DB7-896B-015C8AEC0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NDM </a:t>
            </a:r>
            <a:r>
              <a:rPr lang="ko-KR" altLang="en-US" dirty="0"/>
              <a:t>발표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7EA35CF-F2BF-40A1-8A89-B1289C1180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그래서 </a:t>
            </a:r>
            <a:r>
              <a:rPr lang="ko-KR" altLang="en-US" dirty="0" err="1"/>
              <a:t>재밌다는</a:t>
            </a:r>
            <a:r>
              <a:rPr lang="ko-KR" altLang="en-US" dirty="0"/>
              <a:t> 사람 </a:t>
            </a:r>
            <a:r>
              <a:rPr lang="en-US" altLang="ko-KR" dirty="0"/>
              <a:t>n</a:t>
            </a:r>
            <a:r>
              <a:rPr lang="ko-KR" altLang="en-US" dirty="0"/>
              <a:t>명 있었고 표는 단 </a:t>
            </a:r>
            <a:r>
              <a:rPr lang="ko-KR" altLang="en-US" dirty="0" err="1"/>
              <a:t>한표</a:t>
            </a:r>
            <a:r>
              <a:rPr lang="en-US" altLang="ko-KR" dirty="0"/>
              <a:t>! </a:t>
            </a:r>
            <a:r>
              <a:rPr lang="ko-KR" altLang="en-US" dirty="0"/>
              <a:t>받음</a:t>
            </a:r>
          </a:p>
        </p:txBody>
      </p:sp>
      <p:pic>
        <p:nvPicPr>
          <p:cNvPr id="5" name="그림 4" descr="텍스트, 지도이(가) 표시된 사진&#10;&#10;매우 높은 신뢰도로 생성된 설명">
            <a:extLst>
              <a:ext uri="{FF2B5EF4-FFF2-40B4-BE49-F238E27FC236}">
                <a16:creationId xmlns:a16="http://schemas.microsoft.com/office/drawing/2014/main" id="{3FB7A715-0500-4489-BA68-6954F42F23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4239" y="2314799"/>
            <a:ext cx="7643522" cy="4107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98170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4D0E445-1B0F-4751-B342-470E6C577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NDM</a:t>
            </a:r>
            <a:r>
              <a:rPr lang="ko-KR" altLang="en-US" dirty="0"/>
              <a:t> 발표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87C1CFB-0F71-4801-B7FF-C5150A8E88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426435" cy="4351338"/>
          </a:xfrm>
        </p:spPr>
        <p:txBody>
          <a:bodyPr>
            <a:normAutofit/>
          </a:bodyPr>
          <a:lstStyle/>
          <a:p>
            <a:r>
              <a:rPr lang="ko-KR" altLang="en-US" dirty="0" err="1"/>
              <a:t>치하탄전을</a:t>
            </a:r>
            <a:r>
              <a:rPr lang="ko-KR" altLang="en-US" dirty="0"/>
              <a:t> 가볍게 </a:t>
            </a:r>
            <a:r>
              <a:rPr lang="ko-KR" altLang="en-US" dirty="0" err="1"/>
              <a:t>씹어먹고</a:t>
            </a:r>
            <a:r>
              <a:rPr lang="ko-KR" altLang="en-US" dirty="0"/>
              <a:t> </a:t>
            </a:r>
            <a:r>
              <a:rPr lang="ko-KR" altLang="en-US" dirty="0" err="1"/>
              <a:t>프라우다전까지</a:t>
            </a:r>
            <a:r>
              <a:rPr lang="ko-KR" altLang="en-US" dirty="0"/>
              <a:t> 현란한 지휘와 컨트롤로 이겨버린 단 </a:t>
            </a:r>
            <a:r>
              <a:rPr lang="ko-KR" altLang="en-US" dirty="0" err="1"/>
              <a:t>한명의</a:t>
            </a:r>
            <a:r>
              <a:rPr lang="ko-KR" altLang="en-US" dirty="0"/>
              <a:t> 전설의 </a:t>
            </a:r>
            <a:r>
              <a:rPr lang="ko-KR" altLang="en-US" dirty="0" err="1"/>
              <a:t>전차장</a:t>
            </a:r>
            <a:r>
              <a:rPr lang="ko-KR" altLang="en-US" dirty="0"/>
              <a:t> 그의 정체는 바로</a:t>
            </a:r>
            <a:r>
              <a:rPr lang="en-US" altLang="ko-KR" dirty="0"/>
              <a:t>..</a:t>
            </a:r>
          </a:p>
          <a:p>
            <a:endParaRPr lang="en-US" altLang="ko-KR" dirty="0"/>
          </a:p>
          <a:p>
            <a:r>
              <a:rPr lang="ko-KR" altLang="en-US" dirty="0"/>
              <a:t>스트라이크 위치즈로 알고있었던 </a:t>
            </a:r>
            <a:r>
              <a:rPr lang="ko-KR" altLang="en-US" dirty="0" err="1"/>
              <a:t>트친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NDM </a:t>
            </a:r>
            <a:r>
              <a:rPr lang="ko-KR" altLang="en-US" dirty="0"/>
              <a:t>및 </a:t>
            </a:r>
            <a:r>
              <a:rPr lang="en-US" altLang="ko-KR" dirty="0"/>
              <a:t>GGGGJ</a:t>
            </a:r>
            <a:r>
              <a:rPr lang="ko-KR" altLang="en-US" dirty="0"/>
              <a:t>는 우리나라의 몇 안되는 </a:t>
            </a:r>
            <a:r>
              <a:rPr lang="ko-KR" altLang="en-US" dirty="0" err="1"/>
              <a:t>스트위치</a:t>
            </a:r>
            <a:r>
              <a:rPr lang="ko-KR" altLang="en-US" dirty="0"/>
              <a:t> 팬 두 명이 한자리에 모이는 매우 드문 이벤트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7DD3651-13D7-4DEA-90AE-770AEB51B9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4635" y="2035349"/>
            <a:ext cx="3086367" cy="262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04624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A38C825-7201-47B7-B6D1-A7DA983E23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스트라이크 위치스</a:t>
            </a:r>
            <a:endParaRPr lang="ko-KR" altLang="en-US" dirty="0"/>
          </a:p>
        </p:txBody>
      </p:sp>
      <p:sp>
        <p:nvSpPr>
          <p:cNvPr id="9" name="내용 개체 틀 8">
            <a:extLst>
              <a:ext uri="{FF2B5EF4-FFF2-40B4-BE49-F238E27FC236}">
                <a16:creationId xmlns:a16="http://schemas.microsoft.com/office/drawing/2014/main" id="{8BE29FBC-16C4-4A7A-908D-ACE47F204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827628" cy="4351338"/>
          </a:xfrm>
        </p:spPr>
        <p:txBody>
          <a:bodyPr/>
          <a:lstStyle/>
          <a:p>
            <a:r>
              <a:rPr lang="ko-KR" altLang="en-US" dirty="0"/>
              <a:t>그분의 </a:t>
            </a:r>
            <a:r>
              <a:rPr lang="ko-KR" altLang="en-US" dirty="0" err="1"/>
              <a:t>프사는</a:t>
            </a:r>
            <a:r>
              <a:rPr lang="ko-KR" altLang="en-US" dirty="0"/>
              <a:t> </a:t>
            </a:r>
            <a:r>
              <a:rPr lang="ko-KR" altLang="en-US" dirty="0" err="1"/>
              <a:t>후소</a:t>
            </a:r>
            <a:r>
              <a:rPr lang="ko-KR" altLang="en-US" dirty="0"/>
              <a:t> 육군 위치인 </a:t>
            </a:r>
            <a:r>
              <a:rPr lang="ko-KR" altLang="en-US" dirty="0" err="1"/>
              <a:t>카토</a:t>
            </a:r>
            <a:r>
              <a:rPr lang="ko-KR" altLang="en-US" dirty="0"/>
              <a:t> </a:t>
            </a:r>
            <a:r>
              <a:rPr lang="ko-KR" altLang="en-US" dirty="0" err="1"/>
              <a:t>케이코</a:t>
            </a:r>
            <a:r>
              <a:rPr lang="ko-KR" altLang="en-US" dirty="0"/>
              <a:t> 소령으로 사역마는 붉은 여우</a:t>
            </a:r>
            <a:r>
              <a:rPr lang="en-US" altLang="ko-KR" dirty="0"/>
              <a:t>, </a:t>
            </a:r>
            <a:r>
              <a:rPr lang="ko-KR" altLang="en-US" dirty="0"/>
              <a:t>스트라이크 유닛은 </a:t>
            </a:r>
            <a:r>
              <a:rPr lang="en-US" altLang="ko-KR" dirty="0"/>
              <a:t>97</a:t>
            </a:r>
            <a:r>
              <a:rPr lang="ko-KR" altLang="en-US" dirty="0"/>
              <a:t>식 등으로</a:t>
            </a:r>
            <a:r>
              <a:rPr lang="en-US" altLang="ko-KR" dirty="0"/>
              <a:t>.. </a:t>
            </a:r>
            <a:r>
              <a:rPr lang="ko-KR" altLang="en-US" dirty="0" err="1"/>
              <a:t>블라블라</a:t>
            </a:r>
            <a:r>
              <a:rPr lang="en-US" altLang="ko-KR" dirty="0"/>
              <a:t>.. </a:t>
            </a:r>
            <a:r>
              <a:rPr lang="ko-KR" altLang="en-US" dirty="0" err="1"/>
              <a:t>쿰척쿰척</a:t>
            </a:r>
            <a:r>
              <a:rPr lang="en-US" altLang="ko-KR" dirty="0"/>
              <a:t>..</a:t>
            </a:r>
          </a:p>
          <a:p>
            <a:endParaRPr lang="en-US" altLang="ko-KR" dirty="0"/>
          </a:p>
          <a:p>
            <a:r>
              <a:rPr lang="ko-KR" altLang="en-US" dirty="0"/>
              <a:t>여러분 </a:t>
            </a:r>
            <a:r>
              <a:rPr lang="ko-KR" altLang="en-US" dirty="0" err="1"/>
              <a:t>스트위치</a:t>
            </a:r>
            <a:r>
              <a:rPr lang="ko-KR" altLang="en-US" dirty="0"/>
              <a:t> 보세요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err="1"/>
              <a:t>스트위치장재미슴</a:t>
            </a:r>
            <a:endParaRPr lang="ko-KR" altLang="en-US" dirty="0"/>
          </a:p>
        </p:txBody>
      </p:sp>
      <p:pic>
        <p:nvPicPr>
          <p:cNvPr id="11" name="그림 10" descr="장난감이(가) 표시된 사진&#10;&#10;높은 신뢰도로 생성된 설명">
            <a:extLst>
              <a:ext uri="{FF2B5EF4-FFF2-40B4-BE49-F238E27FC236}">
                <a16:creationId xmlns:a16="http://schemas.microsoft.com/office/drawing/2014/main" id="{4AD559E1-A572-4142-82FF-9A222D3CE4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9800" y="365125"/>
            <a:ext cx="2857500" cy="6257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71257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28EF0AE-9FE4-45F9-8855-C42599C813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배운 점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C87B9D9-270A-4F58-A394-2D5511F655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/>
              <a:t>게임잼에서</a:t>
            </a:r>
            <a:r>
              <a:rPr lang="ko-KR" altLang="en-US" dirty="0"/>
              <a:t> 배운 점</a:t>
            </a:r>
            <a:endParaRPr lang="en-US" altLang="ko-KR" dirty="0"/>
          </a:p>
          <a:p>
            <a:pPr lvl="1"/>
            <a:r>
              <a:rPr lang="en-US" altLang="ko-KR" dirty="0" err="1"/>
              <a:t>IEnumerator</a:t>
            </a:r>
            <a:r>
              <a:rPr lang="en-US" altLang="ko-KR" dirty="0"/>
              <a:t> </a:t>
            </a:r>
            <a:r>
              <a:rPr lang="ko-KR" altLang="en-US" dirty="0"/>
              <a:t>사용법</a:t>
            </a:r>
            <a:endParaRPr lang="en-US" altLang="ko-KR" dirty="0"/>
          </a:p>
          <a:p>
            <a:pPr lvl="1"/>
            <a:r>
              <a:rPr lang="ko-KR" altLang="en-US" dirty="0"/>
              <a:t>밤 새는 법</a:t>
            </a:r>
            <a:endParaRPr lang="en-US" altLang="ko-KR" dirty="0"/>
          </a:p>
          <a:p>
            <a:pPr lvl="1"/>
            <a:r>
              <a:rPr lang="ko-KR" altLang="en-US" dirty="0"/>
              <a:t>게임을 </a:t>
            </a:r>
            <a:r>
              <a:rPr lang="ko-KR" altLang="en-US" dirty="0" err="1"/>
              <a:t>게임답게</a:t>
            </a:r>
            <a:r>
              <a:rPr lang="ko-KR" altLang="en-US" dirty="0"/>
              <a:t> 마무리하는 법</a:t>
            </a:r>
            <a:endParaRPr lang="en-US" altLang="ko-KR" dirty="0"/>
          </a:p>
          <a:p>
            <a:pPr lvl="1"/>
            <a:endParaRPr lang="en-US" altLang="ko-KR" dirty="0"/>
          </a:p>
          <a:p>
            <a:r>
              <a:rPr lang="en-US" altLang="ko-KR" dirty="0" err="1"/>
              <a:t>inquisitio</a:t>
            </a:r>
            <a:r>
              <a:rPr lang="en-US" altLang="ko-KR" dirty="0"/>
              <a:t> </a:t>
            </a:r>
            <a:r>
              <a:rPr lang="ko-KR" altLang="en-US" dirty="0"/>
              <a:t>하면서 배운 점</a:t>
            </a:r>
            <a:endParaRPr lang="en-US" altLang="ko-KR" dirty="0"/>
          </a:p>
          <a:p>
            <a:pPr lvl="1"/>
            <a:r>
              <a:rPr lang="en-US" altLang="ko-KR" dirty="0"/>
              <a:t>C# interface </a:t>
            </a:r>
            <a:r>
              <a:rPr lang="ko-KR" altLang="en-US" dirty="0"/>
              <a:t>쓰는 법</a:t>
            </a:r>
            <a:endParaRPr lang="en-US" altLang="ko-KR" dirty="0"/>
          </a:p>
          <a:p>
            <a:pPr lvl="1"/>
            <a:r>
              <a:rPr lang="en-US" altLang="ko-KR" dirty="0"/>
              <a:t>C# property </a:t>
            </a:r>
            <a:r>
              <a:rPr lang="ko-KR" altLang="en-US" dirty="0"/>
              <a:t>쓰는 법</a:t>
            </a:r>
            <a:endParaRPr lang="en-US" altLang="ko-KR" dirty="0"/>
          </a:p>
          <a:p>
            <a:pPr lvl="1"/>
            <a:r>
              <a:rPr lang="en-US" altLang="ko-KR" dirty="0"/>
              <a:t>camelCase</a:t>
            </a:r>
            <a:r>
              <a:rPr lang="ko-KR" altLang="en-US" dirty="0"/>
              <a:t>의 아름다움</a:t>
            </a:r>
            <a:endParaRPr lang="en-US" altLang="ko-KR" dirty="0"/>
          </a:p>
          <a:p>
            <a:pPr lvl="1"/>
            <a:r>
              <a:rPr lang="en-US" altLang="ko-KR" dirty="0"/>
              <a:t>Clean Code</a:t>
            </a:r>
            <a:r>
              <a:rPr lang="ko-KR" altLang="en-US" dirty="0"/>
              <a:t> </a:t>
            </a:r>
            <a:r>
              <a:rPr lang="ko-KR" altLang="en-US" dirty="0" err="1"/>
              <a:t>짜는</a:t>
            </a:r>
            <a:r>
              <a:rPr lang="ko-KR" altLang="en-US" strike="sngStrike" dirty="0" err="1">
                <a:solidFill>
                  <a:schemeClr val="bg1">
                    <a:lumMod val="65000"/>
                  </a:schemeClr>
                </a:solidFill>
              </a:rPr>
              <a:t>척</a:t>
            </a:r>
            <a:r>
              <a:rPr lang="ko-KR" altLang="en-US" strike="sngStrike" dirty="0">
                <a:solidFill>
                  <a:schemeClr val="bg1">
                    <a:lumMod val="65000"/>
                  </a:schemeClr>
                </a:solidFill>
              </a:rPr>
              <a:t> 하는</a:t>
            </a:r>
            <a:r>
              <a:rPr lang="ko-KR" altLang="en-US" dirty="0"/>
              <a:t> 법</a:t>
            </a:r>
          </a:p>
        </p:txBody>
      </p:sp>
    </p:spTree>
    <p:extLst>
      <p:ext uri="{BB962C8B-B14F-4D97-AF65-F5344CB8AC3E}">
        <p14:creationId xmlns:p14="http://schemas.microsoft.com/office/powerpoint/2010/main" val="52246452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104FE84-48BC-4F99-A15B-335B9E82D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배운 점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52BC947-3F3A-4076-A10C-FAB1DC58AE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전반적인 배운 점</a:t>
            </a:r>
            <a:endParaRPr lang="en-US" altLang="ko-KR" dirty="0"/>
          </a:p>
          <a:p>
            <a:pPr lvl="1"/>
            <a:r>
              <a:rPr lang="ko-KR" altLang="en-US" dirty="0" err="1"/>
              <a:t>햄탈워는</a:t>
            </a:r>
            <a:r>
              <a:rPr lang="ko-KR" altLang="en-US" dirty="0"/>
              <a:t> </a:t>
            </a:r>
            <a:r>
              <a:rPr lang="ko-KR" altLang="en-US" dirty="0" err="1"/>
              <a:t>재밌다</a:t>
            </a:r>
            <a:endParaRPr lang="en-US" altLang="ko-KR" dirty="0"/>
          </a:p>
          <a:p>
            <a:pPr lvl="1"/>
            <a:r>
              <a:rPr lang="ko-KR" altLang="en-US" dirty="0"/>
              <a:t>인서전시는 </a:t>
            </a:r>
            <a:r>
              <a:rPr lang="ko-KR" altLang="en-US" dirty="0" err="1"/>
              <a:t>갓겜이다</a:t>
            </a:r>
            <a:endParaRPr lang="en-US" altLang="ko-KR" dirty="0"/>
          </a:p>
          <a:p>
            <a:pPr lvl="1"/>
            <a:r>
              <a:rPr lang="ko-KR" altLang="en-US" dirty="0"/>
              <a:t>밤샘은 기     </a:t>
            </a:r>
            <a:r>
              <a:rPr lang="ko-KR" altLang="en-US" dirty="0" err="1"/>
              <a:t>쁘다</a:t>
            </a:r>
            <a:r>
              <a:rPr lang="ko-KR" altLang="en-US" dirty="0"/>
              <a:t> 역시     </a:t>
            </a:r>
            <a:r>
              <a:rPr lang="ko-KR" altLang="en-US" dirty="0" err="1"/>
              <a:t>해야한다</a:t>
            </a:r>
            <a:endParaRPr lang="en-US" altLang="ko-KR" dirty="0"/>
          </a:p>
          <a:p>
            <a:pPr lvl="1"/>
            <a:endParaRPr lang="en-US" altLang="ko-KR" dirty="0"/>
          </a:p>
          <a:p>
            <a:pPr lvl="1"/>
            <a:endParaRPr lang="en-US" altLang="ko-KR" dirty="0"/>
          </a:p>
          <a:p>
            <a:pPr lvl="1"/>
            <a:endParaRPr lang="en-US" altLang="ko-KR" dirty="0"/>
          </a:p>
          <a:p>
            <a:pPr lvl="1"/>
            <a:r>
              <a:rPr lang="ko-KR" altLang="en-US" dirty="0"/>
              <a:t>아 내가 이렇게 무능하구나 하고 새삼 깨달음</a:t>
            </a:r>
            <a:endParaRPr lang="en-US" altLang="ko-KR" dirty="0"/>
          </a:p>
          <a:p>
            <a:pPr lvl="1"/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90527A9-0154-4E5C-99B4-D61D63B3AE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3121" y="1926293"/>
            <a:ext cx="4592551" cy="2578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51515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BC688FD-7841-4095-983B-05617252E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후기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A27603B-396E-4F52-B05A-9804C56570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제대로 된 사람들과 모여 </a:t>
            </a:r>
            <a:r>
              <a:rPr lang="en-US" altLang="ko-KR" dirty="0"/>
              <a:t>(?) </a:t>
            </a:r>
            <a:r>
              <a:rPr lang="ko-KR" altLang="en-US" dirty="0"/>
              <a:t>프로젝트를 진행해본 것이 처음이고 제대로 된 게임을 만드는 것도 처음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초중반에는 내가 이걸 완성할 수 있을까</a:t>
            </a:r>
            <a:r>
              <a:rPr lang="en-US" altLang="ko-KR" dirty="0"/>
              <a:t>, </a:t>
            </a:r>
            <a:r>
              <a:rPr lang="ko-KR" altLang="en-US" dirty="0" err="1"/>
              <a:t>완성해봤자</a:t>
            </a:r>
            <a:r>
              <a:rPr lang="ko-KR" altLang="en-US" dirty="0"/>
              <a:t> </a:t>
            </a:r>
            <a:r>
              <a:rPr lang="ko-KR" altLang="en-US" dirty="0" err="1"/>
              <a:t>별로지</a:t>
            </a:r>
            <a:r>
              <a:rPr lang="ko-KR" altLang="en-US" dirty="0"/>
              <a:t> 않을까 싶었는데</a:t>
            </a:r>
            <a:endParaRPr lang="en-US" altLang="ko-KR" dirty="0"/>
          </a:p>
          <a:p>
            <a:r>
              <a:rPr lang="ko-KR" altLang="en-US" dirty="0"/>
              <a:t>다 만들고 보니 되게 괜찮고 멋있었음</a:t>
            </a:r>
            <a:endParaRPr lang="en-US" altLang="ko-KR" dirty="0"/>
          </a:p>
          <a:p>
            <a:r>
              <a:rPr lang="ko-KR" altLang="en-US" dirty="0"/>
              <a:t>만족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실시간 </a:t>
            </a:r>
            <a:r>
              <a:rPr lang="ko-KR" altLang="en-US" dirty="0" err="1"/>
              <a:t>전략겜은</a:t>
            </a:r>
            <a:r>
              <a:rPr lang="ko-KR" altLang="en-US" dirty="0"/>
              <a:t> </a:t>
            </a:r>
            <a:r>
              <a:rPr lang="en-US" altLang="ko-KR" dirty="0"/>
              <a:t>AI</a:t>
            </a:r>
            <a:r>
              <a:rPr lang="ko-KR" altLang="en-US" dirty="0" err="1"/>
              <a:t>라던지</a:t>
            </a:r>
            <a:r>
              <a:rPr lang="ko-KR" altLang="en-US" dirty="0"/>
              <a:t> 정말 해롭다</a:t>
            </a:r>
          </a:p>
        </p:txBody>
      </p:sp>
    </p:spTree>
    <p:extLst>
      <p:ext uri="{BB962C8B-B14F-4D97-AF65-F5344CB8AC3E}">
        <p14:creationId xmlns:p14="http://schemas.microsoft.com/office/powerpoint/2010/main" val="151577044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7BA0B85-B5CB-4004-8BF1-226CE7D13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앞으로의 계획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DCC95D0-411D-493F-B08E-0AE9486C6A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/>
              <a:t>흥찡이</a:t>
            </a:r>
            <a:r>
              <a:rPr lang="ko-KR" altLang="en-US" dirty="0"/>
              <a:t> 코드를 보고 </a:t>
            </a:r>
            <a:r>
              <a:rPr lang="en-US" altLang="ko-KR" dirty="0"/>
              <a:t>UI</a:t>
            </a:r>
            <a:r>
              <a:rPr lang="ko-KR" altLang="en-US" dirty="0"/>
              <a:t>라던가 손보겠다고 함</a:t>
            </a:r>
            <a:endParaRPr lang="en-US" altLang="ko-KR" dirty="0"/>
          </a:p>
          <a:p>
            <a:pPr marL="457200" lvl="1" indent="0">
              <a:buNone/>
            </a:pPr>
            <a:r>
              <a:rPr lang="ko-KR" altLang="en-US" strike="sngStrike" dirty="0" err="1">
                <a:solidFill>
                  <a:schemeClr val="bg1">
                    <a:lumMod val="65000"/>
                  </a:schemeClr>
                </a:solidFill>
              </a:rPr>
              <a:t>라고</a:t>
            </a:r>
            <a:r>
              <a:rPr lang="ko-KR" altLang="en-US" strike="sngStrike" dirty="0">
                <a:solidFill>
                  <a:schemeClr val="bg1">
                    <a:lumMod val="65000"/>
                  </a:schemeClr>
                </a:solidFill>
              </a:rPr>
              <a:t> 적은 지 </a:t>
            </a:r>
            <a:r>
              <a:rPr lang="en-US" altLang="ko-KR" strike="sngStrike" dirty="0">
                <a:solidFill>
                  <a:schemeClr val="bg1">
                    <a:lumMod val="65000"/>
                  </a:schemeClr>
                </a:solidFill>
              </a:rPr>
              <a:t>1</a:t>
            </a:r>
            <a:r>
              <a:rPr lang="ko-KR" altLang="en-US" strike="sngStrike" dirty="0">
                <a:solidFill>
                  <a:schemeClr val="bg1">
                    <a:lumMod val="65000"/>
                  </a:schemeClr>
                </a:solidFill>
              </a:rPr>
              <a:t>달이 지났지만 소식이 없음</a:t>
            </a:r>
            <a:endParaRPr lang="en-US" altLang="ko-KR" strike="sngStrike" dirty="0">
              <a:solidFill>
                <a:schemeClr val="bg1">
                  <a:lumMod val="65000"/>
                </a:schemeClr>
              </a:solidFill>
            </a:endParaRPr>
          </a:p>
          <a:p>
            <a:endParaRPr lang="en-US" altLang="ko-KR" dirty="0"/>
          </a:p>
          <a:p>
            <a:r>
              <a:rPr lang="ko-KR" altLang="en-US" dirty="0" err="1"/>
              <a:t>안치오전이라던가</a:t>
            </a:r>
            <a:r>
              <a:rPr lang="ko-KR" altLang="en-US" dirty="0"/>
              <a:t> 대학선발전을 만들어서 </a:t>
            </a:r>
            <a:r>
              <a:rPr lang="ko-KR" altLang="en-US" dirty="0" err="1"/>
              <a:t>후속작</a:t>
            </a:r>
            <a:r>
              <a:rPr lang="en-US" altLang="ko-KR" dirty="0"/>
              <a:t>!</a:t>
            </a:r>
            <a:r>
              <a:rPr lang="ko-KR" altLang="en-US" dirty="0"/>
              <a:t>해보고 싶기도 하지만 귀찮고 의욕도 떨어진다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다음 </a:t>
            </a:r>
            <a:r>
              <a:rPr lang="ko-KR" altLang="en-US" dirty="0" err="1"/>
              <a:t>밀뜨억게임을</a:t>
            </a:r>
            <a:r>
              <a:rPr lang="ko-KR" altLang="en-US" dirty="0"/>
              <a:t> 구상 중</a:t>
            </a:r>
          </a:p>
        </p:txBody>
      </p:sp>
    </p:spTree>
    <p:extLst>
      <p:ext uri="{BB962C8B-B14F-4D97-AF65-F5344CB8AC3E}">
        <p14:creationId xmlns:p14="http://schemas.microsoft.com/office/powerpoint/2010/main" val="19097949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Noto Sans">
      <a:majorFont>
        <a:latin typeface="Noto Sans CJK KR Regular"/>
        <a:ea typeface="Noto Sans CJK KR Regular"/>
        <a:cs typeface=""/>
      </a:majorFont>
      <a:minorFont>
        <a:latin typeface="Noto Sans CJK KR Regular"/>
        <a:ea typeface="Noto Sans CJK KR Regula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1703</TotalTime>
  <Words>817</Words>
  <Application>Microsoft Office PowerPoint</Application>
  <PresentationFormat>와이드스크린</PresentationFormat>
  <Paragraphs>232</Paragraphs>
  <Slides>48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48</vt:i4>
      </vt:variant>
    </vt:vector>
  </HeadingPairs>
  <TitlesOfParts>
    <vt:vector size="51" baseType="lpstr">
      <vt:lpstr>Noto Sans CJK KR Regular</vt:lpstr>
      <vt:lpstr>Arial</vt:lpstr>
      <vt:lpstr>Office 테마</vt:lpstr>
      <vt:lpstr>senshadou-simulator Postmortem</vt:lpstr>
      <vt:lpstr>발표자 소개</vt:lpstr>
      <vt:lpstr>납쯔방의 밀덕발표 그 세번째</vt:lpstr>
      <vt:lpstr>전차도 시뮬레이터</vt:lpstr>
      <vt:lpstr>발단</vt:lpstr>
      <vt:lpstr>발단</vt:lpstr>
      <vt:lpstr>초기</vt:lpstr>
      <vt:lpstr>초기</vt:lpstr>
      <vt:lpstr>초기</vt:lpstr>
      <vt:lpstr>Armor Preview</vt:lpstr>
      <vt:lpstr>초기</vt:lpstr>
      <vt:lpstr>Turret Preview</vt:lpstr>
      <vt:lpstr>초기</vt:lpstr>
      <vt:lpstr>안 돼</vt:lpstr>
      <vt:lpstr>전차는 달리고싶다</vt:lpstr>
      <vt:lpstr>초기</vt:lpstr>
      <vt:lpstr>Driving Preview</vt:lpstr>
      <vt:lpstr>중간 발표</vt:lpstr>
      <vt:lpstr>senshadou-preview</vt:lpstr>
      <vt:lpstr>senshadou-preview</vt:lpstr>
      <vt:lpstr>senshadou-preview</vt:lpstr>
      <vt:lpstr>중간 발표</vt:lpstr>
      <vt:lpstr>발표(+멘토링) 결과</vt:lpstr>
      <vt:lpstr>중반</vt:lpstr>
      <vt:lpstr>반응이 없다. 게임 중인 듯 하다.</vt:lpstr>
      <vt:lpstr>중반</vt:lpstr>
      <vt:lpstr>중반</vt:lpstr>
      <vt:lpstr>중반</vt:lpstr>
      <vt:lpstr>중반</vt:lpstr>
      <vt:lpstr>중반</vt:lpstr>
      <vt:lpstr>중반</vt:lpstr>
      <vt:lpstr>후반</vt:lpstr>
      <vt:lpstr>후반</vt:lpstr>
      <vt:lpstr>NavMesh</vt:lpstr>
      <vt:lpstr>후반</vt:lpstr>
      <vt:lpstr>전차도 시뮬레이터</vt:lpstr>
      <vt:lpstr>전차도 시뮬레이터</vt:lpstr>
      <vt:lpstr>전차도 시뮬레이터</vt:lpstr>
      <vt:lpstr>전차도 시뮬레이터</vt:lpstr>
      <vt:lpstr>NDM 발표</vt:lpstr>
      <vt:lpstr>NDM 발표</vt:lpstr>
      <vt:lpstr>NDM 발표</vt:lpstr>
      <vt:lpstr>NDM 발표</vt:lpstr>
      <vt:lpstr>스트라이크 위치스</vt:lpstr>
      <vt:lpstr>배운 점</vt:lpstr>
      <vt:lpstr>배운 점</vt:lpstr>
      <vt:lpstr>후기</vt:lpstr>
      <vt:lpstr>앞으로의 계획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senshadou-simulator Postmortem</dc:title>
  <dc:creator>이강욱</dc:creator>
  <cp:lastModifiedBy>이강욱</cp:lastModifiedBy>
  <cp:revision>100</cp:revision>
  <dcterms:created xsi:type="dcterms:W3CDTF">2017-08-30T12:18:39Z</dcterms:created>
  <dcterms:modified xsi:type="dcterms:W3CDTF">2017-10-14T21:21:53Z</dcterms:modified>
</cp:coreProperties>
</file>