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8" r:id="rId21"/>
    <p:sldId id="28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336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65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319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953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546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277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779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8240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32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523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14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DDE96-A248-42A4-88A4-3933CBCAB1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A6525-8A02-419D-BA7E-3162655FF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886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gif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기획자가 이래서 쓰겠나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부제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여름 </a:t>
            </a:r>
            <a:r>
              <a:rPr lang="en-US" altLang="ko-KR" dirty="0" smtClean="0"/>
              <a:t>NDM </a:t>
            </a:r>
            <a:r>
              <a:rPr lang="ko-KR" altLang="en-US" dirty="0" smtClean="0"/>
              <a:t>파피용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papillon</a:t>
            </a:r>
            <a:r>
              <a:rPr lang="en-US" altLang="ko-KR" dirty="0" smtClean="0"/>
              <a:t>)</a:t>
            </a:r>
            <a:r>
              <a:rPr lang="ko-KR" altLang="en-US" dirty="0"/>
              <a:t> </a:t>
            </a:r>
            <a:r>
              <a:rPr lang="ko-KR" altLang="en-US" dirty="0" smtClean="0"/>
              <a:t>개발기 겸</a:t>
            </a:r>
            <a:r>
              <a:rPr lang="en-US" altLang="ko-KR" dirty="0" smtClean="0"/>
              <a:t> </a:t>
            </a:r>
            <a:r>
              <a:rPr lang="ko-KR" altLang="en-US" dirty="0" smtClean="0"/>
              <a:t>포스트모템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최원석</a:t>
            </a:r>
            <a:endParaRPr lang="en-US" altLang="ko-KR" strike="sngStrike" dirty="0" smtClean="0"/>
          </a:p>
        </p:txBody>
      </p:sp>
    </p:spTree>
    <p:extLst>
      <p:ext uri="{BB962C8B-B14F-4D97-AF65-F5344CB8AC3E}">
        <p14:creationId xmlns:p14="http://schemas.microsoft.com/office/powerpoint/2010/main" val="91305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이제는 정회원</a:t>
            </a:r>
            <a:endParaRPr lang="en-US" altLang="ko-KR" dirty="0" smtClean="0"/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전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편집부장 </a:t>
            </a:r>
            <a:r>
              <a:rPr lang="en-US" altLang="ko-KR" dirty="0" smtClean="0"/>
              <a:t>(</a:t>
            </a:r>
            <a:r>
              <a:rPr lang="ko-KR" altLang="en-US" dirty="0" smtClean="0"/>
              <a:t>더이상 신문 어딨나 물어보지 말아주세요</a:t>
            </a:r>
            <a:r>
              <a:rPr lang="en-US" altLang="ko-KR" dirty="0" smtClean="0"/>
              <a:t>?)</a:t>
            </a:r>
          </a:p>
          <a:p>
            <a:r>
              <a:rPr lang="en-US" altLang="ko-KR" dirty="0" smtClean="0"/>
              <a:t>NDM </a:t>
            </a:r>
            <a:r>
              <a:rPr lang="ko-KR" altLang="en-US" dirty="0" smtClean="0"/>
              <a:t>게임 개발</a:t>
            </a:r>
            <a:r>
              <a:rPr lang="en-US" altLang="ko-KR" dirty="0" smtClean="0"/>
              <a:t>(</a:t>
            </a:r>
            <a:r>
              <a:rPr lang="ko-KR" altLang="en-US" dirty="0" smtClean="0"/>
              <a:t>파피용</a:t>
            </a:r>
            <a:r>
              <a:rPr lang="en-US" altLang="ko-KR" dirty="0" smtClean="0"/>
              <a:t>) – </a:t>
            </a:r>
            <a:r>
              <a:rPr lang="ko-KR" altLang="en-US" dirty="0" smtClean="0"/>
              <a:t>본 </a:t>
            </a:r>
            <a:r>
              <a:rPr lang="ko-KR" altLang="en-US" smtClean="0"/>
              <a:t>발표의 내용</a:t>
            </a:r>
            <a:endParaRPr lang="en-US" altLang="ko-KR" dirty="0" smtClean="0"/>
          </a:p>
          <a:p>
            <a:r>
              <a:rPr lang="ko-KR" altLang="en-US" dirty="0" smtClean="0"/>
              <a:t>졸업시뮬 </a:t>
            </a:r>
            <a:r>
              <a:rPr lang="en-US" altLang="ko-KR" dirty="0" smtClean="0"/>
              <a:t>2.0 </a:t>
            </a:r>
            <a:r>
              <a:rPr lang="ko-KR" altLang="en-US" dirty="0" smtClean="0"/>
              <a:t>개발 중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한참 동안의 방황 끝에 정회원이 되었고 방황을 하고 있습니다</a:t>
            </a:r>
            <a:r>
              <a:rPr lang="en-US" altLang="ko-KR" dirty="0" smtClean="0"/>
              <a:t>.</a:t>
            </a:r>
          </a:p>
          <a:p>
            <a:r>
              <a:rPr lang="ko-KR" altLang="en-US" sz="1800" strike="sngStrike" dirty="0" smtClean="0"/>
              <a:t>슈타게 하세요 슈타게</a:t>
            </a:r>
            <a:endParaRPr lang="en-US" altLang="ko-KR" sz="1800" strike="sngStrike" dirty="0" smtClean="0"/>
          </a:p>
        </p:txBody>
      </p:sp>
    </p:spTree>
    <p:extLst>
      <p:ext uri="{BB962C8B-B14F-4D97-AF65-F5344CB8AC3E}">
        <p14:creationId xmlns:p14="http://schemas.microsoft.com/office/powerpoint/2010/main" val="263902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NDM</a:t>
            </a:r>
            <a:r>
              <a:rPr lang="ko-KR" altLang="en-US" dirty="0" smtClean="0"/>
              <a:t>이야</a:t>
            </a:r>
            <a:r>
              <a:rPr lang="en-US" altLang="ko-KR" dirty="0" smtClean="0"/>
              <a:t>? </a:t>
            </a:r>
            <a:r>
              <a:rPr lang="ko-KR" altLang="en-US" dirty="0" smtClean="0"/>
              <a:t>나도 껴야지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추상적인 기획과 지나친 환상</a:t>
            </a:r>
            <a:endParaRPr lang="en-US" altLang="ko-KR" dirty="0" smtClean="0"/>
          </a:p>
        </p:txBody>
      </p:sp>
      <p:pic>
        <p:nvPicPr>
          <p:cNvPr id="5" name="Picture 2" descr="손님덱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30" r="27158"/>
          <a:stretch/>
        </p:blipFill>
        <p:spPr bwMode="auto">
          <a:xfrm>
            <a:off x="9550400" y="3509963"/>
            <a:ext cx="2266275" cy="301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33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추상적인 기획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유피넬에 들어온지가 언젠데 게임은 만들어야 되지 않을까</a:t>
            </a:r>
            <a:r>
              <a:rPr lang="en-US" altLang="ko-KR" dirty="0" smtClean="0"/>
              <a:t>.?’</a:t>
            </a:r>
          </a:p>
          <a:p>
            <a:pPr lvl="1"/>
            <a:r>
              <a:rPr lang="en-US" altLang="ko-KR" dirty="0" smtClean="0"/>
              <a:t>0%</a:t>
            </a:r>
            <a:r>
              <a:rPr lang="ko-KR" altLang="en-US" dirty="0" smtClean="0"/>
              <a:t>의 희망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현재진행형</a:t>
            </a:r>
            <a:endParaRPr lang="en-US" altLang="ko-KR" dirty="0" smtClean="0"/>
          </a:p>
          <a:p>
            <a:r>
              <a:rPr lang="ko-KR" altLang="en-US" dirty="0" smtClean="0"/>
              <a:t>머리 속에 있었던 자질구레한 것들을 꺼내기 시작함</a:t>
            </a:r>
            <a:endParaRPr lang="en-US" altLang="ko-KR" dirty="0" smtClean="0"/>
          </a:p>
        </p:txBody>
      </p:sp>
      <p:pic>
        <p:nvPicPr>
          <p:cNvPr id="1030" name="Picture 6" descr="파일:ckMQk2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333" y="3905250"/>
            <a:ext cx="2091118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팩토리오에 대한 이미지 검색결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401" y="3905250"/>
            <a:ext cx="4307204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5369" t="1121" r="3709" b="1"/>
          <a:stretch/>
        </p:blipFill>
        <p:spPr>
          <a:xfrm>
            <a:off x="8680803" y="3905250"/>
            <a:ext cx="2444931" cy="240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65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지나친 환상 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6172200" cy="4351338"/>
          </a:xfrm>
        </p:spPr>
        <p:txBody>
          <a:bodyPr/>
          <a:lstStyle/>
          <a:p>
            <a:r>
              <a:rPr lang="ko-KR" altLang="en-US" dirty="0" smtClean="0"/>
              <a:t>유저에게 현실적인</a:t>
            </a:r>
            <a:r>
              <a:rPr lang="en-US" altLang="ko-KR" dirty="0" smtClean="0"/>
              <a:t>(?!), </a:t>
            </a:r>
            <a:r>
              <a:rPr lang="ko-KR" altLang="en-US" dirty="0" smtClean="0"/>
              <a:t>다양한 경험을 시켜보자</a:t>
            </a:r>
            <a:endParaRPr lang="en-US" altLang="ko-KR" dirty="0" smtClean="0"/>
          </a:p>
          <a:p>
            <a:r>
              <a:rPr lang="ko-KR" altLang="en-US" dirty="0" smtClean="0"/>
              <a:t>도시광산업</a:t>
            </a:r>
            <a:r>
              <a:rPr lang="en-US" altLang="ko-KR" dirty="0"/>
              <a:t>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기계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더 많은 도시광산업 </a:t>
            </a:r>
            <a:r>
              <a:rPr lang="en-US" altLang="ko-KR" dirty="0" smtClean="0"/>
              <a:t>-&gt; … -&gt; </a:t>
            </a:r>
            <a:r>
              <a:rPr lang="ko-KR" altLang="en-US" dirty="0" smtClean="0"/>
              <a:t>엔딩</a:t>
            </a:r>
            <a:r>
              <a:rPr lang="en-US" altLang="ko-KR" dirty="0" smtClean="0"/>
              <a:t>!</a:t>
            </a:r>
          </a:p>
        </p:txBody>
      </p:sp>
      <p:pic>
        <p:nvPicPr>
          <p:cNvPr id="4" name="Picture 10" descr="https://forum.industrial-craft.net/core/image-proxy/?key=73ca9dad894e9a76e597ee0e3a99de986d4ee63397592170bd415c8bb41428da-aHR0cDovL3MwMjAucmFkaWthbC5ydS9pNzE1LzE0MDkvZjUvMmNhYjgzZDhkYjY3LmpwZw%3D%3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194" y="500692"/>
            <a:ext cx="4247606" cy="591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regTech has a very elaborate and systematic ore processing system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19"/>
          <a:stretch/>
        </p:blipFill>
        <p:spPr bwMode="auto">
          <a:xfrm>
            <a:off x="2743200" y="3666067"/>
            <a:ext cx="4124062" cy="299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1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튀어나오는 문제점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스토리를 어떻게 녹여낼 수 있을까</a:t>
            </a:r>
            <a:r>
              <a:rPr lang="en-US" altLang="ko-KR" dirty="0" smtClean="0"/>
              <a:t>? </a:t>
            </a:r>
            <a:r>
              <a:rPr lang="ko-KR" altLang="en-US" dirty="0" smtClean="0"/>
              <a:t>스토리가 있긴 한가</a:t>
            </a:r>
            <a:endParaRPr lang="en-US" altLang="ko-KR" dirty="0"/>
          </a:p>
          <a:p>
            <a:r>
              <a:rPr lang="en-US" altLang="ko-KR" dirty="0" smtClean="0"/>
              <a:t>FUCKING GREGGGGGGGGGGGGGG! (</a:t>
            </a:r>
            <a:r>
              <a:rPr lang="ko-KR" altLang="en-US" dirty="0" smtClean="0"/>
              <a:t>과연 재미있을까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/>
              <a:t>무엇보다도 기간 안에 만들 수 있을지를 판단하지 못함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향후에도 영향을 미치게 된 원인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8019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넥슨 멘토님의 조언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게임의 방향성을 짚어주심</a:t>
            </a:r>
            <a:endParaRPr lang="en-US" altLang="ko-KR" dirty="0" smtClean="0"/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개발가능한</a:t>
            </a:r>
            <a:r>
              <a:rPr lang="en-US" altLang="ko-KR" dirty="0" smtClean="0"/>
              <a:t>” </a:t>
            </a:r>
            <a:r>
              <a:rPr lang="ko-KR" altLang="en-US" dirty="0" smtClean="0"/>
              <a:t>범위를 정하라고 하심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1097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시계는 잘도 도네 돌아가네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일정 조정의 미숙과 모두의 바쁨</a:t>
            </a: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0994236" y="6357423"/>
            <a:ext cx="1197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latin typeface="+mn-ea"/>
              </a:rPr>
              <a:t>feat. </a:t>
            </a:r>
            <a:r>
              <a:rPr lang="ko-KR" altLang="en-US" sz="2400" dirty="0" smtClean="0">
                <a:latin typeface="+mn-ea"/>
              </a:rPr>
              <a:t>허</a:t>
            </a: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7240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본래 했었어야 할 일</a:t>
            </a:r>
            <a:r>
              <a:rPr lang="en-US" altLang="ko-KR" sz="4000" dirty="0" smtClean="0"/>
              <a:t>(</a:t>
            </a:r>
            <a:r>
              <a:rPr lang="ko-KR" altLang="en-US" sz="4000" dirty="0" smtClean="0"/>
              <a:t>역할분담 및 계획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최원석 </a:t>
            </a:r>
            <a:r>
              <a:rPr lang="en-US" altLang="ko-KR" dirty="0" smtClean="0"/>
              <a:t>: PM, </a:t>
            </a:r>
            <a:r>
              <a:rPr lang="ko-KR" altLang="en-US" dirty="0" smtClean="0"/>
              <a:t>기획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서브</a:t>
            </a:r>
            <a:r>
              <a:rPr lang="en-US" altLang="ko-KR" dirty="0" smtClean="0"/>
              <a:t> </a:t>
            </a:r>
            <a:r>
              <a:rPr lang="ko-KR" altLang="en-US" dirty="0" smtClean="0"/>
              <a:t>프로그래머</a:t>
            </a:r>
            <a:endParaRPr lang="en-US" altLang="ko-KR" dirty="0" smtClean="0"/>
          </a:p>
          <a:p>
            <a:r>
              <a:rPr lang="ko-KR" altLang="en-US" dirty="0" smtClean="0"/>
              <a:t>최경재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메인 프로그래머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계획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기획을 방학 전까지 끝내자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방학이 시작하고 나서부터 빠르게 개발을 완료하자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디자인 등도 적절하게 넣어서 몰입도를 높이자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7011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문제의 발생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US" altLang="ko-KR" dirty="0" smtClean="0"/>
              <a:t>?? </a:t>
            </a:r>
            <a:r>
              <a:rPr lang="ko-KR" altLang="en-US" dirty="0" smtClean="0"/>
              <a:t>나 왜 전공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개밖에 안되는데 이렇게 빡세죠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r>
              <a:rPr lang="ko-KR" altLang="en-US" dirty="0" smtClean="0"/>
              <a:t>테크트리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아이템들은 얼마만큼 만들어야 되지</a:t>
            </a:r>
            <a:r>
              <a:rPr lang="en-US" altLang="ko-KR" dirty="0" smtClean="0"/>
              <a:t>..?</a:t>
            </a:r>
          </a:p>
          <a:p>
            <a:r>
              <a:rPr lang="ko-KR" altLang="en-US" dirty="0" smtClean="0"/>
              <a:t>클래스 구조는 어떻게 해야하지</a:t>
            </a:r>
            <a:r>
              <a:rPr lang="en-US" altLang="ko-KR" dirty="0" smtClean="0"/>
              <a:t>?</a:t>
            </a:r>
          </a:p>
          <a:p>
            <a:r>
              <a:rPr lang="ko-KR" altLang="en-US" sz="3600" dirty="0" smtClean="0">
                <a:solidFill>
                  <a:srgbClr val="FFFF00"/>
                </a:solidFill>
              </a:rPr>
              <a:t>게임을 해야하는데</a:t>
            </a:r>
            <a:r>
              <a:rPr lang="en-US" altLang="ko-KR" sz="3600" dirty="0" smtClean="0">
                <a:solidFill>
                  <a:srgbClr val="FFFF00"/>
                </a:solidFill>
              </a:rPr>
              <a:t>, </a:t>
            </a:r>
            <a:r>
              <a:rPr lang="ko-KR" altLang="en-US" sz="3600" dirty="0" smtClean="0">
                <a:solidFill>
                  <a:srgbClr val="FFFF00"/>
                </a:solidFill>
              </a:rPr>
              <a:t>개발은 언제하지</a:t>
            </a:r>
            <a:r>
              <a:rPr lang="en-US" altLang="ko-KR" sz="3600" dirty="0" smtClean="0">
                <a:solidFill>
                  <a:srgbClr val="FFFF00"/>
                </a:solidFill>
              </a:rPr>
              <a:t>? </a:t>
            </a:r>
            <a:r>
              <a:rPr lang="ko-KR" altLang="en-US" sz="3600" dirty="0" smtClean="0">
                <a:solidFill>
                  <a:srgbClr val="FFFF00"/>
                </a:solidFill>
              </a:rPr>
              <a:t>응 내일해</a:t>
            </a:r>
            <a:r>
              <a:rPr lang="en-US" altLang="ko-KR" sz="3600" dirty="0" smtClean="0">
                <a:solidFill>
                  <a:srgbClr val="FFFF00"/>
                </a:solidFill>
              </a:rPr>
              <a:t>~</a:t>
            </a:r>
          </a:p>
          <a:p>
            <a:r>
              <a:rPr lang="en-US" altLang="ko-KR" sz="3600" dirty="0" smtClean="0"/>
              <a:t>…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1752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결과</a:t>
            </a:r>
            <a:endParaRPr lang="ko-KR" altLang="en-US" sz="4000" dirty="0"/>
          </a:p>
        </p:txBody>
      </p:sp>
      <p:pic>
        <p:nvPicPr>
          <p:cNvPr id="4098" name="Picture 2" descr="늦었다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480" y="1885422"/>
            <a:ext cx="5693039" cy="425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5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해결</a:t>
            </a:r>
            <a:endParaRPr lang="ko-KR" alt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2319868" y="2259743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프로그래밍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359400" y="2226210"/>
            <a:ext cx="1473200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7128931" y="2259743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문제 발생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28931" y="4389142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회의 논의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19868" y="4389142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 rot="10800000">
            <a:off x="5359400" y="4355609"/>
            <a:ext cx="1473200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Right Arrow 10"/>
          <p:cNvSpPr/>
          <p:nvPr/>
        </p:nvSpPr>
        <p:spPr>
          <a:xfrm rot="5400000">
            <a:off x="8022048" y="3307677"/>
            <a:ext cx="956965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ight Arrow 11"/>
          <p:cNvSpPr/>
          <p:nvPr/>
        </p:nvSpPr>
        <p:spPr>
          <a:xfrm rot="16200000">
            <a:off x="3212985" y="3307677"/>
            <a:ext cx="956965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78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rofessor layton thinking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9" t="19136" r="37969" b="8642"/>
          <a:stretch/>
        </p:blipFill>
        <p:spPr bwMode="auto">
          <a:xfrm>
            <a:off x="4961467" y="1312332"/>
            <a:ext cx="2057400" cy="49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Callout 7"/>
          <p:cNvSpPr/>
          <p:nvPr/>
        </p:nvSpPr>
        <p:spPr>
          <a:xfrm>
            <a:off x="1928252" y="720430"/>
            <a:ext cx="2728413" cy="1828037"/>
          </a:xfrm>
          <a:prstGeom prst="cloudCallout">
            <a:avLst>
              <a:gd name="adj1" fmla="val 37816"/>
              <a:gd name="adj2" fmla="val 64816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캐릭터가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아이템 수거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7160652" y="3789215"/>
            <a:ext cx="2728413" cy="1828037"/>
          </a:xfrm>
          <a:prstGeom prst="cloudCallout">
            <a:avLst>
              <a:gd name="adj1" fmla="val -49693"/>
              <a:gd name="adj2" fmla="val -36152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애니메이션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효과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7008252" y="720429"/>
            <a:ext cx="2728413" cy="1828037"/>
          </a:xfrm>
          <a:prstGeom prst="cloudCallout">
            <a:avLst>
              <a:gd name="adj1" fmla="val -37901"/>
              <a:gd name="adj2" fmla="val 68058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기계와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연구 시설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3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loud Callout 8"/>
          <p:cNvSpPr/>
          <p:nvPr/>
        </p:nvSpPr>
        <p:spPr>
          <a:xfrm>
            <a:off x="7160652" y="3789215"/>
            <a:ext cx="2728413" cy="1828037"/>
          </a:xfrm>
          <a:prstGeom prst="cloudCallout">
            <a:avLst>
              <a:gd name="adj1" fmla="val -49693"/>
              <a:gd name="adj2" fmla="val -36152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애니메이션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효과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7008252" y="720429"/>
            <a:ext cx="2728413" cy="1828037"/>
          </a:xfrm>
          <a:prstGeom prst="cloudCallout">
            <a:avLst>
              <a:gd name="adj1" fmla="val -37901"/>
              <a:gd name="adj2" fmla="val 68058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기계와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연구 시설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professor layton thinking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9" t="19136" r="37969" b="8642"/>
          <a:stretch/>
        </p:blipFill>
        <p:spPr bwMode="auto">
          <a:xfrm flipH="1">
            <a:off x="4809067" y="1312332"/>
            <a:ext cx="2209800" cy="531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71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loud Callout 8"/>
          <p:cNvSpPr/>
          <p:nvPr/>
        </p:nvSpPr>
        <p:spPr>
          <a:xfrm>
            <a:off x="7160652" y="3789215"/>
            <a:ext cx="2728413" cy="1828037"/>
          </a:xfrm>
          <a:prstGeom prst="cloudCallout">
            <a:avLst>
              <a:gd name="adj1" fmla="val -49693"/>
              <a:gd name="adj2" fmla="val -36152"/>
            </a:avLst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애니메이션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효과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professor layton thinking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9" t="19136" r="37969" b="8642"/>
          <a:stretch/>
        </p:blipFill>
        <p:spPr bwMode="auto">
          <a:xfrm>
            <a:off x="4715933" y="1312332"/>
            <a:ext cx="2302934" cy="554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63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rofessor layton thinking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9" t="19136" r="37969" b="8642"/>
          <a:stretch/>
        </p:blipFill>
        <p:spPr bwMode="auto">
          <a:xfrm>
            <a:off x="4715933" y="1312332"/>
            <a:ext cx="2302934" cy="554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217036" y="770466"/>
            <a:ext cx="261481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..?</a:t>
            </a:r>
            <a:endParaRPr lang="ko-KR" altLang="en-US" sz="13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553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rofessor layton thinking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399" y="0"/>
            <a:ext cx="9127067" cy="684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61983" y="4512733"/>
            <a:ext cx="810189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문제 해결</a:t>
            </a:r>
            <a:r>
              <a:rPr lang="en-US" altLang="ko-KR" sz="13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13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203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해결</a:t>
            </a:r>
            <a:endParaRPr lang="ko-KR" alt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2319868" y="2259743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프로그래밍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359400" y="2226210"/>
            <a:ext cx="1473200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7128931" y="2259743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문제 발생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28931" y="4389142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회의 논의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19868" y="4389142"/>
            <a:ext cx="2743200" cy="69618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</a:rPr>
              <a:t>기획 축소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 rot="10800000">
            <a:off x="5359400" y="4355609"/>
            <a:ext cx="1473200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Right Arrow 10"/>
          <p:cNvSpPr/>
          <p:nvPr/>
        </p:nvSpPr>
        <p:spPr>
          <a:xfrm rot="5400000">
            <a:off x="8022048" y="3307677"/>
            <a:ext cx="956965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ight Arrow 11"/>
          <p:cNvSpPr/>
          <p:nvPr/>
        </p:nvSpPr>
        <p:spPr>
          <a:xfrm rot="16200000">
            <a:off x="3212985" y="3307677"/>
            <a:ext cx="956965" cy="72971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50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메데타시 메데타시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열심히 갈려나가주신</a:t>
            </a:r>
            <a:r>
              <a:rPr lang="en-US" altLang="ko-KR" dirty="0" smtClean="0"/>
              <a:t>(?) </a:t>
            </a:r>
            <a:r>
              <a:rPr lang="ko-KR" altLang="en-US" dirty="0" smtClean="0"/>
              <a:t>최경재 공께</a:t>
            </a:r>
            <a:endParaRPr lang="en-US" altLang="ko-KR" dirty="0" smtClean="0"/>
          </a:p>
          <a:p>
            <a:r>
              <a:rPr lang="ko-KR" altLang="en-US" dirty="0" smtClean="0"/>
              <a:t>감사의 말씀을 드립니다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23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결론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US" altLang="ko-KR" dirty="0" smtClean="0"/>
              <a:t>NDM </a:t>
            </a:r>
            <a:r>
              <a:rPr lang="ko-KR" altLang="en-US" dirty="0" smtClean="0"/>
              <a:t>당일 새벽에 제작 완료</a:t>
            </a:r>
            <a:endParaRPr lang="en-US" altLang="ko-KR" dirty="0" smtClean="0"/>
          </a:p>
          <a:p>
            <a:r>
              <a:rPr lang="ko-KR" altLang="en-US" dirty="0" smtClean="0"/>
              <a:t>게임을 플레이할 수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엔딩이 존재한다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게임을 멈추고 타이틀로 돌아갈 수 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종료할 수 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그래도 표는 받았다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089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파피용</a:t>
            </a:r>
            <a:r>
              <a:rPr lang="en-US" altLang="ko-KR" sz="4000" dirty="0" smtClean="0"/>
              <a:t>(</a:t>
            </a:r>
            <a:r>
              <a:rPr lang="en-US" altLang="ko-KR" sz="4000" dirty="0" err="1" smtClean="0"/>
              <a:t>Papillon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턴제 생존게임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인 개발</a:t>
            </a:r>
            <a:r>
              <a:rPr lang="en-US" altLang="ko-KR" dirty="0" smtClean="0"/>
              <a:t>(</a:t>
            </a:r>
            <a:r>
              <a:rPr lang="ko-KR" altLang="en-US" dirty="0" smtClean="0"/>
              <a:t>최원석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최경재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기지를 짓고 발전해야 하지만 아래의 원인으로 기지를 버려야 함</a:t>
            </a:r>
            <a:endParaRPr lang="en-US" altLang="ko-KR" dirty="0"/>
          </a:p>
          <a:p>
            <a:pPr lvl="1"/>
            <a:r>
              <a:rPr lang="ko-KR" altLang="en-US" dirty="0" smtClean="0"/>
              <a:t>자원이 한정됨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블랙홀이 다가옴</a:t>
            </a:r>
            <a:endParaRPr lang="en-US" altLang="ko-KR" dirty="0" smtClean="0"/>
          </a:p>
          <a:p>
            <a:r>
              <a:rPr lang="ko-KR" altLang="en-US" dirty="0" smtClean="0"/>
              <a:t>생존</a:t>
            </a:r>
            <a:r>
              <a:rPr lang="en-US" altLang="ko-KR" dirty="0" smtClean="0"/>
              <a:t>/</a:t>
            </a:r>
            <a:r>
              <a:rPr lang="ko-KR" altLang="en-US" dirty="0" smtClean="0"/>
              <a:t>발전하여 우주선을 쏘면 승리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3843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52" t="4959" r="566" b="1102"/>
          <a:stretch/>
        </p:blipFill>
        <p:spPr>
          <a:xfrm>
            <a:off x="914399" y="660400"/>
            <a:ext cx="10316719" cy="577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22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91" t="4814" r="1269" b="1358"/>
          <a:stretch/>
        </p:blipFill>
        <p:spPr>
          <a:xfrm>
            <a:off x="567266" y="330201"/>
            <a:ext cx="5376334" cy="3022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7" t="4938" r="184" b="1359"/>
          <a:stretch/>
        </p:blipFill>
        <p:spPr>
          <a:xfrm>
            <a:off x="6172200" y="354188"/>
            <a:ext cx="5376334" cy="29742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63" t="4938" r="327" b="1112"/>
          <a:stretch/>
        </p:blipFill>
        <p:spPr>
          <a:xfrm>
            <a:off x="638031" y="3649133"/>
            <a:ext cx="5191830" cy="2896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691" t="5097" r="255" b="1234"/>
          <a:stretch/>
        </p:blipFill>
        <p:spPr>
          <a:xfrm>
            <a:off x="6036734" y="3581400"/>
            <a:ext cx="5511800" cy="306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1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정리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잘한 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못한 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느낀 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9032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잘한 점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>
                <a:solidFill>
                  <a:srgbClr val="FFFF00"/>
                </a:solidFill>
              </a:rPr>
              <a:t>완성</a:t>
            </a:r>
            <a:r>
              <a:rPr lang="ko-KR" altLang="en-US" dirty="0" smtClean="0"/>
              <a:t>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깃헙에 나름 꾸준히 로그를 쌓았다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코드를 예쁘게 짜려고 노력한 흔적이 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보여주고 싶었던 것들을 보여줄 수 있었다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유니티를 배우는데 많은 도움이 되었다</a:t>
            </a:r>
            <a:r>
              <a:rPr lang="en-US" altLang="ko-KR" dirty="0" smtClean="0"/>
              <a:t>.(?!)</a:t>
            </a:r>
          </a:p>
        </p:txBody>
      </p:sp>
    </p:spTree>
    <p:extLst>
      <p:ext uri="{BB962C8B-B14F-4D97-AF65-F5344CB8AC3E}">
        <p14:creationId xmlns:p14="http://schemas.microsoft.com/office/powerpoint/2010/main" val="244415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못</a:t>
            </a:r>
            <a:r>
              <a:rPr lang="ko-KR" altLang="en-US" sz="4000" dirty="0" smtClean="0"/>
              <a:t>한 점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역할분담이 잘 되지 않았다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>
                <a:solidFill>
                  <a:srgbClr val="FFFF00"/>
                </a:solidFill>
              </a:rPr>
              <a:t>일정 분배의 문제 </a:t>
            </a:r>
            <a:r>
              <a:rPr lang="en-US" altLang="ko-KR" dirty="0" smtClean="0">
                <a:solidFill>
                  <a:srgbClr val="FFFF00"/>
                </a:solidFill>
              </a:rPr>
              <a:t>-&gt; </a:t>
            </a:r>
            <a:r>
              <a:rPr lang="ko-KR" altLang="en-US" dirty="0" smtClean="0">
                <a:solidFill>
                  <a:srgbClr val="FFFF00"/>
                </a:solidFill>
              </a:rPr>
              <a:t>퀄리티 하락의 문제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기획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코드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 모두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전문직 채용의 문제</a:t>
            </a:r>
            <a:endParaRPr lang="en-US" altLang="ko-KR" dirty="0" smtClean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sz="3600" dirty="0" smtClean="0"/>
              <a:t>+ </a:t>
            </a:r>
            <a:r>
              <a:rPr lang="ko-KR" altLang="en-US" sz="3600" dirty="0" smtClean="0"/>
              <a:t>게임 장르의 문제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한계</a:t>
            </a:r>
            <a:r>
              <a:rPr lang="en-US" altLang="ko-KR" sz="36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165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NDM </a:t>
            </a:r>
            <a:r>
              <a:rPr lang="ko-KR" altLang="en-US" sz="4000" dirty="0" smtClean="0"/>
              <a:t>게임 스타일</a:t>
            </a:r>
            <a:r>
              <a:rPr lang="en-US" altLang="ko-KR" sz="4000" dirty="0" smtClean="0"/>
              <a:t>(</a:t>
            </a:r>
            <a:r>
              <a:rPr lang="ko-KR" altLang="en-US" sz="4000" dirty="0" smtClean="0"/>
              <a:t>개인적 감상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간단한 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간단한 조작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좋은 디자인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사운드 </a:t>
            </a:r>
            <a:r>
              <a:rPr lang="en-US" altLang="ko-KR" dirty="0" smtClean="0"/>
              <a:t>+ </a:t>
            </a:r>
            <a:r>
              <a:rPr lang="ko-KR" altLang="en-US" dirty="0" smtClean="0"/>
              <a:t>타격감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짧은 플레이 타임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회전률을 높이자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/>
              <a:t>다소 매니악할 수 있는 생존게임이 인기가 없었음</a:t>
            </a:r>
            <a:endParaRPr lang="en-US" altLang="ko-KR" dirty="0" smtClean="0"/>
          </a:p>
          <a:p>
            <a:r>
              <a:rPr lang="ko-KR" altLang="en-US" dirty="0" smtClean="0"/>
              <a:t>무엇보다 파피용의 플레이 타임이 너무 길었음</a:t>
            </a:r>
            <a:r>
              <a:rPr lang="en-US" altLang="ko-KR" dirty="0" smtClean="0"/>
              <a:t>(&gt;30</a:t>
            </a:r>
            <a:r>
              <a:rPr lang="ko-KR" altLang="en-US" dirty="0" smtClean="0"/>
              <a:t>분</a:t>
            </a:r>
            <a:r>
              <a:rPr lang="en-US" altLang="ko-KR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246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느낀 점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에이 이거 이케이케</a:t>
            </a:r>
            <a:r>
              <a:rPr lang="en-US" altLang="ko-KR" dirty="0" smtClean="0"/>
              <a:t>(?)</a:t>
            </a:r>
            <a:r>
              <a:rPr lang="ko-KR" altLang="en-US" dirty="0" smtClean="0"/>
              <a:t> 만들면 되는거 아냐</a:t>
            </a:r>
            <a:r>
              <a:rPr lang="en-US" altLang="ko-KR" dirty="0" smtClean="0"/>
              <a:t>?! </a:t>
            </a:r>
            <a:r>
              <a:rPr lang="ko-KR" altLang="en-US" dirty="0" smtClean="0"/>
              <a:t>쉽겠네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PM</a:t>
            </a:r>
            <a:r>
              <a:rPr lang="ko-KR" altLang="en-US" dirty="0" smtClean="0"/>
              <a:t>은 현 진척도를 정확히 알아야 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어느 정도 일인지도</a:t>
            </a:r>
            <a:endParaRPr lang="en-US" altLang="ko-KR" dirty="0" smtClean="0"/>
          </a:p>
          <a:p>
            <a:r>
              <a:rPr lang="ko-KR" altLang="en-US" dirty="0" smtClean="0"/>
              <a:t>내일하면 되지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내일 못한다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모레도 못한다</a:t>
            </a:r>
            <a:r>
              <a:rPr lang="en-US" altLang="ko-KR" dirty="0" smtClean="0"/>
              <a:t>. </a:t>
            </a:r>
            <a:r>
              <a:rPr lang="ko-KR" altLang="en-US" strike="sngStrike" dirty="0" smtClean="0"/>
              <a:t>하지만 아직도 </a:t>
            </a:r>
            <a:r>
              <a:rPr lang="ko-KR" altLang="en-US" strike="sngStrike" dirty="0" smtClean="0"/>
              <a:t>못고치지 요태까지 고로했뜻 아패로도 게솤</a:t>
            </a:r>
            <a:endParaRPr lang="en-US" altLang="ko-KR" strike="sngStrike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돈을 받고 싶다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언제 줘요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고기 먹고 싶다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246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광고</a:t>
            </a:r>
            <a:endParaRPr lang="ko-KR" alt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이번에는 다르다 이번에는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파피용의 원 컨셉을 이용하여 조금 더 퀄리티 높은 작업을 하고 싶습니다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모바일화 작업과는 별개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본래의 하드코어함을 살리고 싶음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함께하실 분을 모집합니다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조합이 어려우면 어려울수록 흥분을 느끼시는 분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무엇인가를 만들었을 때 성취감을 느끼시는 분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생존게임을 좋아하시는 분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모두 환영합니다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314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</a:p>
        </p:txBody>
      </p:sp>
      <p:pic>
        <p:nvPicPr>
          <p:cNvPr id="1026" name="Picture 2" descr="시로 sd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42" y="165629"/>
            <a:ext cx="1541689" cy="17986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마키세크리스에 대한 이미지 검색결과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7" r="13685"/>
          <a:stretch/>
        </p:blipFill>
        <p:spPr bwMode="auto">
          <a:xfrm>
            <a:off x="1832731" y="84027"/>
            <a:ext cx="1520069" cy="19444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카후우 치노에 대한 이미지 검색결과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067" y="171602"/>
            <a:ext cx="3383491" cy="1901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잠탱이에 대한 이미지 검색결과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7" r="7865"/>
          <a:stretch/>
        </p:blipFill>
        <p:spPr bwMode="auto">
          <a:xfrm>
            <a:off x="189442" y="2400491"/>
            <a:ext cx="1487418" cy="209828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pbs.twimg.com/media/DF54tkDVwAERfr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632" y="4798034"/>
            <a:ext cx="4460736" cy="19106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노게임 노라이프 제로에 대한 이미지 검색결과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1" t="24168" r="7249" b="37797"/>
          <a:stretch/>
        </p:blipFill>
        <p:spPr bwMode="auto">
          <a:xfrm>
            <a:off x="8652030" y="2681355"/>
            <a:ext cx="3350528" cy="1533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postfiles1.naver.net/20160614_96/kimtom123_1465899738039KU8bp_JPEG/1.jpg?type=w77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978" y="4800829"/>
            <a:ext cx="3355580" cy="1907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Log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07988"/>
            <a:ext cx="3810000" cy="1428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48" name="Picture 24" descr="오늘 저녁은 치킨이닭에 대한 이미지 검색결과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50" y="4827270"/>
            <a:ext cx="3098750" cy="18386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M뀨뀨에 대한 이미지 검색결과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1689" y="2400491"/>
            <a:ext cx="3002222" cy="20662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98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565</Words>
  <Application>Microsoft Office PowerPoint</Application>
  <PresentationFormat>Widescreen</PresentationFormat>
  <Paragraphs>127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HY견고딕</vt:lpstr>
      <vt:lpstr>맑은 고딕</vt:lpstr>
      <vt:lpstr>Arial</vt:lpstr>
      <vt:lpstr>Calibri</vt:lpstr>
      <vt:lpstr>Calibri Light</vt:lpstr>
      <vt:lpstr>Office Theme</vt:lpstr>
      <vt:lpstr>기획자가 이래서 쓰겠나!</vt:lpstr>
      <vt:lpstr>발표자 소개</vt:lpstr>
      <vt:lpstr>NDM이야? 나도 껴야지!</vt:lpstr>
      <vt:lpstr>추상적인 기획</vt:lpstr>
      <vt:lpstr>지나친 환상 </vt:lpstr>
      <vt:lpstr>튀어나오는 문제점</vt:lpstr>
      <vt:lpstr>넥슨 멘토님의 조언</vt:lpstr>
      <vt:lpstr>시계는 잘도 도네 돌아가네</vt:lpstr>
      <vt:lpstr>본래 했었어야 할 일(역할분담 및 계획)</vt:lpstr>
      <vt:lpstr>문제의 발생</vt:lpstr>
      <vt:lpstr>결과</vt:lpstr>
      <vt:lpstr>해결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해결</vt:lpstr>
      <vt:lpstr>메데타시 메데타시</vt:lpstr>
      <vt:lpstr>결론</vt:lpstr>
      <vt:lpstr>파피용(Papillon)</vt:lpstr>
      <vt:lpstr>PowerPoint Presentation</vt:lpstr>
      <vt:lpstr>PowerPoint Presentation</vt:lpstr>
      <vt:lpstr>정리</vt:lpstr>
      <vt:lpstr>잘한 점</vt:lpstr>
      <vt:lpstr>못한 점</vt:lpstr>
      <vt:lpstr>NDM 게임 스타일(개인적 감상)</vt:lpstr>
      <vt:lpstr>느낀 점</vt:lpstr>
      <vt:lpstr>광고</vt:lpstr>
      <vt:lpstr>Q&amp;A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기획자가 이래서 쓰겠나!</dc:title>
  <dc:creator>CWS SNUCSE15</dc:creator>
  <cp:lastModifiedBy>CWS SNUCSE15</cp:lastModifiedBy>
  <cp:revision>175</cp:revision>
  <dcterms:created xsi:type="dcterms:W3CDTF">2017-10-14T21:17:37Z</dcterms:created>
  <dcterms:modified xsi:type="dcterms:W3CDTF">2017-10-15T00:30:39Z</dcterms:modified>
</cp:coreProperties>
</file>