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7" r:id="rId2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91" d="100"/>
          <a:sy n="91" d="100"/>
        </p:scale>
        <p:origin x="163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F4320CB-637C-4A6D-A3B3-A487FB6FCB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7C7E171-6B81-4CAC-937C-B0BAE69AE1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4E4C197-94B4-4169-A107-39F2637EF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05F44-5801-4019-95DC-ADF3AAD0626F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40787FE-08B9-4BBC-B757-076F90D68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EC957-60DB-435E-BD52-B16B2744B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74B14-5983-4AE0-83AE-DE0DFCFC527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1864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5F640B1-C06C-4134-8BEC-A24513942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5466E3D-B59F-4177-A767-21012893C2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D80734A-EA96-40D9-BCC4-99AE2543E0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05F44-5801-4019-95DC-ADF3AAD0626F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3C28C8D-E617-4EDC-AE1D-3E35759DC8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DF7B7A6-EBDA-4209-807E-DCDB6B220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74B14-5983-4AE0-83AE-DE0DFCFC527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9734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8E6675-053D-4307-85A9-FC1949A902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B3C9DCA-8667-4133-976D-BB26AA4C4E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9EF8168-7BCC-46AF-95E7-8C1AA47B3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05F44-5801-4019-95DC-ADF3AAD0626F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B75A803-AEC4-405A-ADB9-9204E8E27B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7525CF4-CF1F-405C-9234-BA2AE5966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74B14-5983-4AE0-83AE-DE0DFCFC527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4115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49CB213-A7D2-42A9-A5F4-80CCE7A45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4289AE8-1B8E-4BB7-87A7-8025B6C608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5D99410-34BA-4580-8074-CAB6A6D68B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2E02FF2-0A17-4946-B550-870726824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05F44-5801-4019-95DC-ADF3AAD0626F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9D6F266-4A5D-4F32-964D-7F1AA8007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70696FA-45A5-4B49-931F-C996B08FB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74B14-5983-4AE0-83AE-DE0DFCFC527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8257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7DD04C-702E-4643-A309-D8A5E4BF19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88EEFA1-4005-4CBD-89F6-5A9A5FD1A1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3B95D36-6EC2-4D1A-AD21-F7711B136D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879A8A1-26FA-4367-B37F-8BD88A1F83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8C29D89A-79AD-448F-812A-D7B961025F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0DBF89B-D8B9-4328-87D3-D9B18AEC55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05F44-5801-4019-95DC-ADF3AAD0626F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5F4C1256-92CA-4BC7-A4DA-63C3401B9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B250C440-84DB-4477-A813-602B77084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74B14-5983-4AE0-83AE-DE0DFCFC527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0720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88379D2-8D83-415F-A7DF-A676303A7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1D19BA2D-0726-44E0-8C59-F3C074E6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05F44-5801-4019-95DC-ADF3AAD0626F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02F8310B-7552-4AF6-A4D3-713A215CC2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CDE0D35-80B9-4564-9A3E-F32740A42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74B14-5983-4AE0-83AE-DE0DFCFC527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781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273E194F-15C6-44FC-A694-4178B18B2B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05F44-5801-4019-95DC-ADF3AAD0626F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DCAAEDF1-5E34-411A-965F-4C71187DF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A2FEBE1-C63C-4C00-A3DF-49B3794EC7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74B14-5983-4AE0-83AE-DE0DFCFC527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0738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05F64E9-58F6-43DE-BBD3-12BA07A42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0DD4CA7-B216-4168-9513-0622E17C67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92A1467-7F43-4174-A404-98B8737402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89117E7-D4D3-43FA-9A84-D026F318E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05F44-5801-4019-95DC-ADF3AAD0626F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6E23CAE-0A0A-46C6-87EE-CCF3A209A5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884B55E-C94D-4EAC-81E1-3242232F5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74B14-5983-4AE0-83AE-DE0DFCFC527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9849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600C97F-F858-4860-B56D-2A5B0FAA77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EF5BB41-6BA1-4388-8C83-D2A793211A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5A36356-A652-4406-8166-884DBBEF2E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DA3C21C-49C8-48C9-BF44-6D025B604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05F44-5801-4019-95DC-ADF3AAD0626F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680583F-B895-4654-A325-84149AA0C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749020A-C0E4-4C1A-B5C1-FBE345A01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74B14-5983-4AE0-83AE-DE0DFCFC527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8888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6E9E418-4CDE-444F-98AE-46ADADE9D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641C968-2A2F-403C-9A30-E71C24AF13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EFE816E-F0B9-40D9-AF32-69430A123F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05F44-5801-4019-95DC-ADF3AAD0626F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49CB117-BBB6-40E6-B7DB-DF51AE2BF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2B2E536-7AB2-462E-9B1D-853B72799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74B14-5983-4AE0-83AE-DE0DFCFC527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0920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9B9AD321-C347-4E33-95B0-2EC5EE5E1F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BEC19C1-90F1-4A96-8734-002BA064EC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EECC07A-CF21-4E84-B0E4-A4426F4D7A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05F44-5801-4019-95DC-ADF3AAD0626F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5619CB1-C235-425E-AE34-2824AA4E7E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CA1C128-72B7-43D5-8DF7-0F11D9CBB6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74B14-5983-4AE0-83AE-DE0DFCFC527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0573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E2166591-3904-40CF-A633-C91F129A93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463C081-94B9-4C06-AD1D-A659F16C26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60ABE0C-477B-409C-9307-8119544928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E05F44-5801-4019-95DC-ADF3AAD0626F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61EC687-A88C-4C23-A30E-0AFBAB7B94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48D23DA-B1BE-45E3-8512-24A7F25160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74B14-5983-4AE0-83AE-DE0DFCFC527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7379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youtu.be/t3mHNHIYbp4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OHXw_nPtnhQ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29958BD-FDDD-4212-B915-76FF4DA41E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Colt Canada</a:t>
            </a:r>
            <a:br>
              <a:rPr lang="en-US" altLang="ko-KR" dirty="0"/>
            </a:br>
            <a:r>
              <a:rPr lang="en-US" altLang="ko-KR" dirty="0"/>
              <a:t>SIPES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17952D9-8524-4476-8C8D-A220AB09FF8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err="1"/>
              <a:t>납쯔방의</a:t>
            </a:r>
            <a:r>
              <a:rPr lang="ko-KR" altLang="en-US" dirty="0"/>
              <a:t> </a:t>
            </a:r>
            <a:r>
              <a:rPr lang="ko-KR" altLang="en-US" dirty="0" err="1"/>
              <a:t>밀덕발표</a:t>
            </a:r>
            <a:r>
              <a:rPr lang="ko-KR" altLang="en-US" dirty="0"/>
              <a:t> 그 네번째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Lead</a:t>
            </a:r>
            <a:r>
              <a:rPr lang="ko-KR" altLang="en-US" dirty="0"/>
              <a:t> </a:t>
            </a:r>
            <a:r>
              <a:rPr lang="en-US" altLang="ko-KR" dirty="0"/>
              <a:t>Two-handed</a:t>
            </a:r>
            <a:r>
              <a:rPr lang="ko-KR" altLang="en-US" dirty="0"/>
              <a:t> </a:t>
            </a:r>
            <a:r>
              <a:rPr lang="en-US" altLang="ko-KR" dirty="0"/>
              <a:t>Sword</a:t>
            </a:r>
          </a:p>
        </p:txBody>
      </p:sp>
    </p:spTree>
    <p:extLst>
      <p:ext uri="{BB962C8B-B14F-4D97-AF65-F5344CB8AC3E}">
        <p14:creationId xmlns:p14="http://schemas.microsoft.com/office/powerpoint/2010/main" val="27004125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8DF9EA0-72CE-4740-AA8B-31A25353C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님 왜 또 나와요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CBE4C9C-2AAF-480C-BD70-0B53602325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전차도 </a:t>
            </a:r>
            <a:r>
              <a:rPr lang="ko-KR" altLang="en-US" dirty="0" err="1"/>
              <a:t>시뮬</a:t>
            </a:r>
            <a:r>
              <a:rPr lang="ko-KR" altLang="en-US" dirty="0"/>
              <a:t> </a:t>
            </a:r>
            <a:r>
              <a:rPr lang="ko-KR" altLang="en-US" dirty="0" err="1"/>
              <a:t>포스트모템</a:t>
            </a:r>
            <a:r>
              <a:rPr lang="ko-KR" altLang="en-US" dirty="0"/>
              <a:t> 다 적고 </a:t>
            </a:r>
            <a:r>
              <a:rPr lang="ko-KR" altLang="en-US" dirty="0" err="1"/>
              <a:t>끝인줄</a:t>
            </a:r>
            <a:r>
              <a:rPr lang="ko-KR" altLang="en-US" dirty="0"/>
              <a:t> 알았는데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캐나다에서 갑자기 총기행성 외계인을 고문한 결과를 </a:t>
            </a:r>
            <a:r>
              <a:rPr lang="ko-KR" altLang="en-US" dirty="0" err="1"/>
              <a:t>발표한거임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뭐지</a:t>
            </a:r>
            <a:r>
              <a:rPr lang="en-US" altLang="ko-KR" dirty="0"/>
              <a:t>? </a:t>
            </a:r>
            <a:r>
              <a:rPr lang="ko-KR" altLang="en-US" dirty="0" err="1"/>
              <a:t>개꿀잼소총인가</a:t>
            </a:r>
            <a:r>
              <a:rPr lang="en-US" altLang="ko-KR" dirty="0"/>
              <a:t>? </a:t>
            </a:r>
            <a:r>
              <a:rPr lang="ko-KR" altLang="en-US" dirty="0"/>
              <a:t>하고 봤더니 신기술에 </a:t>
            </a:r>
            <a:r>
              <a:rPr lang="ko-KR" altLang="en-US" dirty="0" err="1"/>
              <a:t>신기술이었던거임</a:t>
            </a:r>
            <a:r>
              <a:rPr lang="ko-KR" altLang="en-US" dirty="0"/>
              <a:t> </a:t>
            </a:r>
            <a:r>
              <a:rPr lang="ko-KR" altLang="en-US" dirty="0" err="1"/>
              <a:t>엌ㅋㅋㅋ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밀덕으로써 </a:t>
            </a:r>
            <a:r>
              <a:rPr lang="en-US" altLang="ko-KR" dirty="0"/>
              <a:t>PPAP</a:t>
            </a:r>
            <a:r>
              <a:rPr lang="ko-KR" altLang="en-US" dirty="0"/>
              <a:t>를 추지 않고는 견딜 수 없어 키보드를 </a:t>
            </a:r>
            <a:r>
              <a:rPr lang="ko-KR" altLang="en-US" dirty="0" err="1"/>
              <a:t>잡아봄</a:t>
            </a:r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72782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F4B7120-84B5-4367-AE44-20E563DB6C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altLang="ko-KR"/>
              <a:t>Colt Canada SIPES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CDBAA5E-FBF0-420E-B6A7-9C784B8B56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en-US" altLang="ko-KR" dirty="0"/>
              <a:t>2015</a:t>
            </a:r>
            <a:r>
              <a:rPr lang="ko-KR" altLang="en-US" dirty="0"/>
              <a:t>년 </a:t>
            </a:r>
            <a:r>
              <a:rPr lang="en-US" altLang="ko-KR" dirty="0"/>
              <a:t>2</a:t>
            </a:r>
            <a:r>
              <a:rPr lang="ko-KR" altLang="en-US" dirty="0"/>
              <a:t>월 캐나다 국방연구소</a:t>
            </a:r>
            <a:r>
              <a:rPr lang="en-US" altLang="ko-KR" dirty="0"/>
              <a:t>(DRDC)</a:t>
            </a:r>
            <a:r>
              <a:rPr lang="ko-KR" altLang="en-US" dirty="0"/>
              <a:t>가 발표한 기술실증소총 </a:t>
            </a:r>
            <a:r>
              <a:rPr lang="en-US" altLang="ko-KR" dirty="0"/>
              <a:t>SIPES (Soldier Integrated Precision Effects Systems)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0E4F1D1-6544-4991-9840-908BA0236F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2755347"/>
            <a:ext cx="9753600" cy="398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4105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F68A6E6-CE9E-4FB9-A008-516D8C789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Colt Canada SIPES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EEA53DB-3246-4E03-B214-9EA128CC0E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/>
              <a:t>가나다국방연구소의</a:t>
            </a:r>
            <a:r>
              <a:rPr lang="ko-KR" altLang="en-US" dirty="0"/>
              <a:t> </a:t>
            </a:r>
            <a:r>
              <a:rPr lang="ko-KR" altLang="en-US" dirty="0" err="1"/>
              <a:t>미래형소화기연구</a:t>
            </a:r>
            <a:r>
              <a:rPr lang="en-US" altLang="ko-KR" dirty="0"/>
              <a:t>(FSAR)</a:t>
            </a:r>
            <a:r>
              <a:rPr lang="ko-KR" altLang="en-US" dirty="0"/>
              <a:t>의 일환으로 콜트 </a:t>
            </a:r>
            <a:r>
              <a:rPr lang="ko-KR" altLang="en-US" dirty="0" err="1"/>
              <a:t>가나다와</a:t>
            </a:r>
            <a:r>
              <a:rPr lang="ko-KR" altLang="en-US" dirty="0"/>
              <a:t> 협력하여 만든 스마트소총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네트워크에 연결 되어있어 타겟 정보를 업로드하거나 다운로드하거나 등등 공유할 수도 있는 컨셉을 발표함 </a:t>
            </a:r>
            <a:r>
              <a:rPr lang="en-US" altLang="ko-KR" dirty="0"/>
              <a:t>(</a:t>
            </a:r>
            <a:r>
              <a:rPr lang="ko-KR" altLang="en-US" dirty="0"/>
              <a:t>실제 구현은 </a:t>
            </a:r>
            <a:r>
              <a:rPr lang="ko-KR" altLang="en-US" dirty="0" err="1"/>
              <a:t>안되어있는듯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531114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B72D2D7-2F3D-4897-89F2-1B3E7CEB4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제원 </a:t>
            </a:r>
            <a:r>
              <a:rPr lang="ko-KR" altLang="en-US" sz="2800" dirty="0"/>
              <a:t>이라고 적고 신기술 목록이라 읽는다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3E4F955-DEB0-4F57-8B5C-1329D7262E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20</a:t>
            </a:r>
            <a:r>
              <a:rPr lang="ko-KR" altLang="en-US" dirty="0"/>
              <a:t>인치 총열</a:t>
            </a:r>
            <a:r>
              <a:rPr lang="en-US" altLang="ko-KR" dirty="0"/>
              <a:t>, </a:t>
            </a:r>
            <a:r>
              <a:rPr lang="ko-KR" altLang="en-US" dirty="0"/>
              <a:t>내장형 </a:t>
            </a:r>
            <a:r>
              <a:rPr lang="ko-KR" altLang="en-US" dirty="0" err="1"/>
              <a:t>소음기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하부 </a:t>
            </a:r>
            <a:r>
              <a:rPr lang="en-US" altLang="ko-KR" dirty="0"/>
              <a:t>5.56mm </a:t>
            </a:r>
            <a:r>
              <a:rPr lang="en-US" altLang="ko-KR" b="1" dirty="0"/>
              <a:t>CTA</a:t>
            </a:r>
            <a:r>
              <a:rPr lang="en-US" altLang="ko-KR" dirty="0"/>
              <a:t> </a:t>
            </a:r>
            <a:r>
              <a:rPr lang="ko-KR" altLang="en-US" dirty="0" err="1"/>
              <a:t>나토탄</a:t>
            </a:r>
            <a:r>
              <a:rPr lang="en-US" altLang="ko-KR" dirty="0"/>
              <a:t>, </a:t>
            </a:r>
            <a:r>
              <a:rPr lang="ko-KR" altLang="en-US" dirty="0"/>
              <a:t>상부 </a:t>
            </a:r>
            <a:r>
              <a:rPr lang="ko-KR" altLang="en-US" b="1" dirty="0" err="1"/>
              <a:t>메탈스톰</a:t>
            </a:r>
            <a:r>
              <a:rPr lang="ko-KR" altLang="en-US" b="1" dirty="0"/>
              <a:t> </a:t>
            </a:r>
            <a:r>
              <a:rPr lang="ko-KR" altLang="en-US" b="1" dirty="0" err="1"/>
              <a:t>격발식</a:t>
            </a:r>
            <a:r>
              <a:rPr lang="ko-KR" altLang="en-US" b="1" dirty="0"/>
              <a:t> </a:t>
            </a:r>
            <a:r>
              <a:rPr lang="en-US" altLang="ko-KR" dirty="0"/>
              <a:t>40mm</a:t>
            </a:r>
            <a:r>
              <a:rPr lang="ko-KR" altLang="en-US" dirty="0"/>
              <a:t> 유탄발사기 또는 </a:t>
            </a:r>
            <a:r>
              <a:rPr lang="en-US" altLang="ko-KR" dirty="0"/>
              <a:t>12</a:t>
            </a:r>
            <a:r>
              <a:rPr lang="ko-KR" altLang="en-US" dirty="0"/>
              <a:t>게이지 </a:t>
            </a:r>
            <a:r>
              <a:rPr lang="ko-KR" altLang="en-US" dirty="0" err="1"/>
              <a:t>샷건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b="1" dirty="0"/>
              <a:t>E-Trigger</a:t>
            </a:r>
            <a:r>
              <a:rPr lang="en-US" altLang="ko-KR" dirty="0"/>
              <a:t>, </a:t>
            </a:r>
            <a:r>
              <a:rPr lang="ko-KR" altLang="en-US" b="1" dirty="0"/>
              <a:t>스마트레일</a:t>
            </a:r>
            <a:endParaRPr lang="en-US" altLang="ko-KR" b="1" dirty="0"/>
          </a:p>
          <a:p>
            <a:endParaRPr lang="en-US" altLang="ko-KR" dirty="0"/>
          </a:p>
          <a:p>
            <a:r>
              <a:rPr lang="en-US" altLang="ko-KR" dirty="0"/>
              <a:t>3D </a:t>
            </a:r>
            <a:r>
              <a:rPr lang="ko-KR" altLang="en-US" dirty="0"/>
              <a:t>프린트된 플라스틱 몸체</a:t>
            </a:r>
          </a:p>
        </p:txBody>
      </p:sp>
    </p:spTree>
    <p:extLst>
      <p:ext uri="{BB962C8B-B14F-4D97-AF65-F5344CB8AC3E}">
        <p14:creationId xmlns:p14="http://schemas.microsoft.com/office/powerpoint/2010/main" val="30493034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F53888D-735E-4FC7-A9E5-DE2038623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탄두내장형탄약</a:t>
            </a:r>
            <a:endParaRPr lang="ko-KR" altLang="en-US" dirty="0"/>
          </a:p>
        </p:txBody>
      </p:sp>
      <p:pic>
        <p:nvPicPr>
          <p:cNvPr id="5" name="그림 4" descr="세면도구, 화장품이(가) 표시된 사진&#10;&#10;높은 신뢰도로 생성된 설명">
            <a:extLst>
              <a:ext uri="{FF2B5EF4-FFF2-40B4-BE49-F238E27FC236}">
                <a16:creationId xmlns:a16="http://schemas.microsoft.com/office/drawing/2014/main" id="{85E09D5F-774C-4FE7-BD2B-52130497BF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020094"/>
            <a:ext cx="5724525" cy="3962400"/>
          </a:xfrm>
          <a:prstGeom prst="rect">
            <a:avLst/>
          </a:prstGeom>
        </p:spPr>
      </p:pic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7002832-CBB6-4222-BE30-BA88E3F7C7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Cased Telescoped Ammunition, CTA</a:t>
            </a:r>
          </a:p>
          <a:p>
            <a:endParaRPr lang="en-US" altLang="ko-KR" dirty="0"/>
          </a:p>
          <a:p>
            <a:r>
              <a:rPr lang="ko-KR" altLang="en-US" dirty="0"/>
              <a:t>탄두가 안에 포함되어 있고</a:t>
            </a:r>
            <a:endParaRPr lang="en-US" altLang="ko-KR" dirty="0"/>
          </a:p>
          <a:p>
            <a:r>
              <a:rPr lang="ko-KR" altLang="en-US" dirty="0"/>
              <a:t>탄피는 플라스틱으로 되어있음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기존 탄약에 비해 작고 가벼움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근데 파괴력이나 구경은 같음</a:t>
            </a:r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816437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906CFE3-6E3F-41D3-B61D-BDB08733A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엥</a:t>
            </a:r>
            <a:r>
              <a:rPr lang="en-US" altLang="ko-KR" dirty="0"/>
              <a:t>? </a:t>
            </a:r>
            <a:r>
              <a:rPr lang="ko-KR" altLang="en-US" dirty="0"/>
              <a:t>그거 완전</a:t>
            </a:r>
            <a:r>
              <a:rPr lang="en-US" altLang="ko-KR" dirty="0"/>
              <a:t>..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E4C8314-B798-4A24-AF3F-4B163E870C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H&amp;K</a:t>
            </a:r>
            <a:r>
              <a:rPr lang="ko-KR" altLang="en-US" dirty="0"/>
              <a:t> </a:t>
            </a:r>
            <a:r>
              <a:rPr lang="en-US" altLang="ko-KR" dirty="0"/>
              <a:t>G11</a:t>
            </a:r>
            <a:r>
              <a:rPr lang="ko-KR" altLang="en-US" dirty="0"/>
              <a:t>의 </a:t>
            </a:r>
            <a:r>
              <a:rPr lang="ko-KR" altLang="en-US" dirty="0" err="1"/>
              <a:t>무탄피탄약</a:t>
            </a:r>
            <a:r>
              <a:rPr lang="en-US" altLang="ko-KR" dirty="0"/>
              <a:t>(Caseless) 4.73×33mm</a:t>
            </a:r>
          </a:p>
          <a:p>
            <a:endParaRPr lang="en-US" altLang="ko-KR" dirty="0"/>
          </a:p>
          <a:p>
            <a:r>
              <a:rPr lang="ko-KR" altLang="en-US" dirty="0"/>
              <a:t>탄두내장</a:t>
            </a:r>
            <a:r>
              <a:rPr lang="en-US" altLang="ko-KR" dirty="0"/>
              <a:t>, </a:t>
            </a:r>
            <a:r>
              <a:rPr lang="ko-KR" altLang="en-US" dirty="0"/>
              <a:t>탄피대신 화약이 감싸는 형태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20C9E1E7-3719-427C-B647-9AE1E8B44D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8482" y="3585201"/>
            <a:ext cx="7155036" cy="2591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8596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6141B27-194B-43B6-998A-6E1FD18285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탄두내장형탄약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40FADE8-64B0-4718-AF02-F906F9328E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623033" cy="4351338"/>
          </a:xfrm>
        </p:spPr>
        <p:txBody>
          <a:bodyPr/>
          <a:lstStyle/>
          <a:p>
            <a:r>
              <a:rPr lang="ko-KR" altLang="en-US" dirty="0"/>
              <a:t>하여간 매우 작다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맨 뒤의 탄창같이 </a:t>
            </a:r>
            <a:r>
              <a:rPr lang="ko-KR" altLang="en-US" dirty="0" err="1"/>
              <a:t>생긴게</a:t>
            </a:r>
            <a:r>
              <a:rPr lang="ko-KR" altLang="en-US" dirty="0"/>
              <a:t> 배터리고 그 앞에 있는게 탄창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무슨 </a:t>
            </a:r>
            <a:r>
              <a:rPr lang="en-US" altLang="ko-KR" dirty="0"/>
              <a:t>9mm</a:t>
            </a:r>
            <a:r>
              <a:rPr lang="ko-KR" altLang="en-US" dirty="0"/>
              <a:t>쓰는 기관단총들 탄창 만하다</a:t>
            </a:r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pic>
        <p:nvPicPr>
          <p:cNvPr id="7" name="그림 6" descr="무기, 총이(가) 표시된 사진&#10;&#10;매우 높은 신뢰도로 생성된 설명">
            <a:extLst>
              <a:ext uri="{FF2B5EF4-FFF2-40B4-BE49-F238E27FC236}">
                <a16:creationId xmlns:a16="http://schemas.microsoft.com/office/drawing/2014/main" id="{0A979FAB-B6A8-492A-BAAB-2B1ACC1186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1708" y="1754093"/>
            <a:ext cx="5992536" cy="4494402"/>
          </a:xfrm>
          <a:prstGeom prst="rect">
            <a:avLst/>
          </a:prstGeom>
        </p:spPr>
      </p:pic>
      <p:sp>
        <p:nvSpPr>
          <p:cNvPr id="9" name="화살표: 아래쪽 8">
            <a:extLst>
              <a:ext uri="{FF2B5EF4-FFF2-40B4-BE49-F238E27FC236}">
                <a16:creationId xmlns:a16="http://schemas.microsoft.com/office/drawing/2014/main" id="{DFB96BF5-AB77-43DE-ABA7-01AAC1222818}"/>
              </a:ext>
            </a:extLst>
          </p:cNvPr>
          <p:cNvSpPr/>
          <p:nvPr/>
        </p:nvSpPr>
        <p:spPr>
          <a:xfrm rot="10800000">
            <a:off x="9773174" y="4723002"/>
            <a:ext cx="570452" cy="108217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59027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B3B1A6D-D6D5-4774-8722-E08B91723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메탈스톰</a:t>
            </a:r>
            <a:r>
              <a:rPr lang="ko-KR" altLang="en-US" dirty="0"/>
              <a:t> </a:t>
            </a:r>
            <a:r>
              <a:rPr lang="ko-KR" altLang="en-US" dirty="0" err="1"/>
              <a:t>격발식</a:t>
            </a:r>
            <a:r>
              <a:rPr lang="ko-KR" altLang="en-US" dirty="0"/>
              <a:t> 유탄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39B094C-09BA-4856-BE61-032A34BCBC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충격이 아닌 전기로 화약을 터트리는 방식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이론상 무한</a:t>
            </a:r>
            <a:r>
              <a:rPr lang="en-US" altLang="ko-KR" dirty="0"/>
              <a:t>RPM</a:t>
            </a:r>
            <a:r>
              <a:rPr lang="ko-KR" altLang="en-US" dirty="0"/>
              <a:t>이 가능함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영상을 봅시다</a:t>
            </a:r>
            <a:endParaRPr lang="en-US" altLang="ko-KR" dirty="0"/>
          </a:p>
          <a:p>
            <a:r>
              <a:rPr lang="en-US" altLang="ko-KR" dirty="0">
                <a:hlinkClick r:id="rId2"/>
              </a:rPr>
              <a:t>https://youtu.be/t3mHNHIYbp4</a:t>
            </a:r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88AB980-8D18-4B47-B11D-77A873BA9E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4808" y="2663031"/>
            <a:ext cx="4892858" cy="328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3964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402A7E-3449-4EF2-BFA0-8210D388FD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메탈스톰</a:t>
            </a:r>
            <a:r>
              <a:rPr lang="ko-KR" altLang="en-US" dirty="0"/>
              <a:t> </a:t>
            </a:r>
            <a:r>
              <a:rPr lang="ko-KR" altLang="en-US" dirty="0" err="1"/>
              <a:t>격발식</a:t>
            </a:r>
            <a:r>
              <a:rPr lang="ko-KR" altLang="en-US" dirty="0"/>
              <a:t> 유탄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90A5E9C-686E-456D-83B6-7672A6AC5F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ko-KR" altLang="en-US" dirty="0"/>
              <a:t>복잡한 전자장비를 </a:t>
            </a:r>
            <a:r>
              <a:rPr lang="ko-KR" altLang="en-US" dirty="0" err="1"/>
              <a:t>구겨넣어야</a:t>
            </a:r>
            <a:r>
              <a:rPr lang="ko-KR" altLang="en-US" dirty="0"/>
              <a:t> 하고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스파크 잘못 튀면 대참사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먼저 쏘는 </a:t>
            </a:r>
            <a:r>
              <a:rPr lang="ko-KR" altLang="en-US" dirty="0" err="1"/>
              <a:t>놈이랑</a:t>
            </a:r>
            <a:r>
              <a:rPr lang="ko-KR" altLang="en-US" dirty="0"/>
              <a:t> 나중에 쏘는 놈이 총열을 지나가는 길이가 달라지므로 탄도가 달라지는 문제가 있음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그래서 아무도 </a:t>
            </a:r>
            <a:r>
              <a:rPr lang="ko-KR" altLang="en-US" dirty="0" err="1"/>
              <a:t>안씀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아무도</a:t>
            </a:r>
            <a:r>
              <a:rPr lang="en-US" altLang="ko-KR" dirty="0"/>
              <a:t>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546930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3200060-E857-4FCD-9DC2-A23EA406B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E-Trigger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463CDC9-4748-4A20-BC65-CA1D935F20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/>
              <a:t>우와 네이밍 구리다 한국인이 만든 줄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방아쇠를 당기면 잘 맞물린 기계장치들이 춤을 추는게 아니고 모터가 해머만 쳐줌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영상을 봅시다</a:t>
            </a:r>
            <a:endParaRPr lang="en-US" altLang="ko-KR" dirty="0"/>
          </a:p>
          <a:p>
            <a:r>
              <a:rPr lang="en-US" altLang="ko-KR" dirty="0">
                <a:hlinkClick r:id="rId2"/>
              </a:rPr>
              <a:t>https://youtu.be/OHXw_nPtnhQ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게임에서 마우스 클릭하듯이 총을 쏠 수 있다고 한다</a:t>
            </a:r>
          </a:p>
        </p:txBody>
      </p:sp>
    </p:spTree>
    <p:extLst>
      <p:ext uri="{BB962C8B-B14F-4D97-AF65-F5344CB8AC3E}">
        <p14:creationId xmlns:p14="http://schemas.microsoft.com/office/powerpoint/2010/main" val="29043165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BBB936D-AB08-495E-A82A-EC6D086966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스마트레일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BBAA907-ED24-4426-B484-48B9B6F07D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기존 </a:t>
            </a:r>
            <a:r>
              <a:rPr lang="ko-KR" altLang="en-US" dirty="0" err="1"/>
              <a:t>피카티니레일에</a:t>
            </a:r>
            <a:r>
              <a:rPr lang="ko-KR" altLang="en-US" dirty="0"/>
              <a:t> 전력 </a:t>
            </a:r>
            <a:r>
              <a:rPr lang="en-US" altLang="ko-KR" dirty="0"/>
              <a:t>bus</a:t>
            </a:r>
            <a:r>
              <a:rPr lang="ko-KR" altLang="en-US" dirty="0"/>
              <a:t>와 </a:t>
            </a:r>
            <a:r>
              <a:rPr lang="en-US" altLang="ko-KR" dirty="0"/>
              <a:t>data bus</a:t>
            </a:r>
            <a:r>
              <a:rPr lang="ko-KR" altLang="en-US" dirty="0"/>
              <a:t>를 내장한 물건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총에 덕지덕지 붙이는 전자장비</a:t>
            </a:r>
            <a:r>
              <a:rPr lang="en-US" altLang="ko-KR" dirty="0"/>
              <a:t>(</a:t>
            </a:r>
            <a:r>
              <a:rPr lang="ko-KR" altLang="en-US" dirty="0"/>
              <a:t>사이트</a:t>
            </a:r>
            <a:r>
              <a:rPr lang="en-US" altLang="ko-KR" dirty="0"/>
              <a:t>, </a:t>
            </a:r>
            <a:r>
              <a:rPr lang="ko-KR" altLang="en-US" dirty="0" err="1"/>
              <a:t>레이저포인터</a:t>
            </a:r>
            <a:r>
              <a:rPr lang="en-US" altLang="ko-KR" dirty="0"/>
              <a:t> </a:t>
            </a:r>
            <a:r>
              <a:rPr lang="ko-KR" altLang="en-US" dirty="0"/>
              <a:t>등등</a:t>
            </a:r>
            <a:r>
              <a:rPr lang="en-US" altLang="ko-KR" dirty="0"/>
              <a:t>)</a:t>
            </a:r>
            <a:r>
              <a:rPr lang="ko-KR" altLang="en-US" dirty="0"/>
              <a:t>의 배터리를 각각 </a:t>
            </a:r>
            <a:r>
              <a:rPr lang="ko-KR" altLang="en-US" dirty="0" err="1"/>
              <a:t>들고다닐</a:t>
            </a:r>
            <a:r>
              <a:rPr lang="ko-KR" altLang="en-US" dirty="0"/>
              <a:t> 필요 없음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그리고 </a:t>
            </a:r>
            <a:r>
              <a:rPr lang="ko-KR" altLang="en-US" dirty="0" err="1"/>
              <a:t>전력말고도</a:t>
            </a:r>
            <a:r>
              <a:rPr lang="ko-KR" altLang="en-US" dirty="0"/>
              <a:t> </a:t>
            </a:r>
            <a:r>
              <a:rPr lang="en-US" altLang="ko-KR" dirty="0"/>
              <a:t>data bus</a:t>
            </a:r>
            <a:r>
              <a:rPr lang="ko-KR" altLang="en-US" dirty="0"/>
              <a:t>가 </a:t>
            </a:r>
            <a:r>
              <a:rPr lang="ko-KR" altLang="en-US" dirty="0" err="1"/>
              <a:t>있다보니</a:t>
            </a:r>
            <a:r>
              <a:rPr lang="ko-KR" altLang="en-US" dirty="0"/>
              <a:t> 전자장비간 데이터 연계 뿐만 아니라 이걸 </a:t>
            </a:r>
            <a:r>
              <a:rPr lang="ko-KR" altLang="en-US" dirty="0" err="1"/>
              <a:t>네트워크랑</a:t>
            </a:r>
            <a:r>
              <a:rPr lang="ko-KR" altLang="en-US" dirty="0"/>
              <a:t> 연결하는 </a:t>
            </a:r>
            <a:r>
              <a:rPr lang="ko-KR" altLang="en-US" dirty="0" err="1"/>
              <a:t>등등등이</a:t>
            </a:r>
            <a:r>
              <a:rPr lang="ko-KR" altLang="en-US" dirty="0"/>
              <a:t> 가능</a:t>
            </a:r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209267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2EFFC89-32CB-4FE4-81A8-066EDBC5A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유비쿼터스 전장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A78926A-7C83-4109-A3DB-A72F281A55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189282"/>
          </a:xfrm>
        </p:spPr>
        <p:txBody>
          <a:bodyPr>
            <a:normAutofit/>
          </a:bodyPr>
          <a:lstStyle/>
          <a:p>
            <a:r>
              <a:rPr lang="ko-KR" altLang="en-US" dirty="0" err="1"/>
              <a:t>콜트가나다에서</a:t>
            </a:r>
            <a:r>
              <a:rPr lang="ko-KR" altLang="en-US" dirty="0"/>
              <a:t> 발표한 자료에 따르면</a:t>
            </a:r>
            <a:r>
              <a:rPr lang="en-US" altLang="ko-KR" dirty="0"/>
              <a:t>, </a:t>
            </a:r>
            <a:r>
              <a:rPr lang="ko-KR" altLang="en-US" dirty="0"/>
              <a:t>기존 총이나 총알로는 </a:t>
            </a:r>
            <a:r>
              <a:rPr lang="en-US" altLang="ko-KR" dirty="0"/>
              <a:t>lethality</a:t>
            </a:r>
            <a:r>
              <a:rPr lang="ko-KR" altLang="en-US" dirty="0"/>
              <a:t>를 상승시키는데 한계가 있음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대신에 병사들이 네트워크에 연결해서</a:t>
            </a:r>
            <a:endParaRPr lang="en-US" altLang="ko-KR" dirty="0"/>
          </a:p>
          <a:p>
            <a:pPr lvl="1"/>
            <a:r>
              <a:rPr lang="ko-KR" altLang="en-US" dirty="0"/>
              <a:t>병사간 표적 정보 공유 </a:t>
            </a:r>
            <a:r>
              <a:rPr lang="en-US" altLang="ko-KR" dirty="0"/>
              <a:t>(</a:t>
            </a:r>
            <a:r>
              <a:rPr lang="ko-KR" altLang="en-US" dirty="0"/>
              <a:t>횡으로 뿌리는 데이터</a:t>
            </a:r>
            <a:r>
              <a:rPr lang="en-US" altLang="ko-KR" dirty="0"/>
              <a:t>)</a:t>
            </a:r>
          </a:p>
          <a:p>
            <a:pPr lvl="1"/>
            <a:r>
              <a:rPr lang="ko-KR" altLang="en-US" dirty="0"/>
              <a:t>상급 부대가 하위 병사에게 표적 지정</a:t>
            </a:r>
            <a:r>
              <a:rPr lang="en-US" altLang="ko-KR" dirty="0"/>
              <a:t>, </a:t>
            </a:r>
            <a:r>
              <a:rPr lang="ko-KR" altLang="en-US" dirty="0"/>
              <a:t>하위 병사가 상급 부대에 표적 정보 보고 </a:t>
            </a:r>
            <a:r>
              <a:rPr lang="en-US" altLang="ko-KR" dirty="0"/>
              <a:t>(</a:t>
            </a:r>
            <a:r>
              <a:rPr lang="ko-KR" altLang="en-US" dirty="0"/>
              <a:t>상하로 뿌리는 데이터</a:t>
            </a:r>
            <a:r>
              <a:rPr lang="en-US" altLang="ko-KR" dirty="0"/>
              <a:t>)</a:t>
            </a:r>
          </a:p>
          <a:p>
            <a:pPr lvl="1"/>
            <a:endParaRPr lang="en-US" altLang="ko-KR" dirty="0"/>
          </a:p>
          <a:p>
            <a:r>
              <a:rPr lang="ko-KR" altLang="en-US" dirty="0"/>
              <a:t>이런 식으로 </a:t>
            </a:r>
            <a:r>
              <a:rPr lang="en-US" altLang="ko-KR" dirty="0"/>
              <a:t>lethality</a:t>
            </a:r>
            <a:r>
              <a:rPr lang="ko-KR" altLang="en-US" dirty="0"/>
              <a:t>를 크게 </a:t>
            </a:r>
            <a:r>
              <a:rPr lang="ko-KR" altLang="en-US" dirty="0" err="1"/>
              <a:t>증대시킬</a:t>
            </a:r>
            <a:r>
              <a:rPr lang="ko-KR" altLang="en-US" dirty="0"/>
              <a:t> 수 있는데</a:t>
            </a:r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247334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EDCBDAB-BE5D-4518-BF4A-991366D06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유비쿼터스 전장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B79D10A-CC65-4F93-83B3-893D5B2CDF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그런 병사를 만들기 위해 필요한 것이 스마트센서</a:t>
            </a:r>
            <a:endParaRPr lang="en-US" altLang="ko-KR" dirty="0"/>
          </a:p>
          <a:p>
            <a:r>
              <a:rPr lang="ko-KR" altLang="en-US" dirty="0"/>
              <a:t>그 스마트센서에 전력을 공급하고 데이터를 옮겨주는 것이 스마트레일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미군도 눈독들이고 있다고 한다</a:t>
            </a:r>
          </a:p>
        </p:txBody>
      </p:sp>
      <p:pic>
        <p:nvPicPr>
          <p:cNvPr id="5" name="그림 4" descr="텍스트이(가) 표시된 사진&#10;&#10;매우 높은 신뢰도로 생성된 설명">
            <a:extLst>
              <a:ext uri="{FF2B5EF4-FFF2-40B4-BE49-F238E27FC236}">
                <a16:creationId xmlns:a16="http://schemas.microsoft.com/office/drawing/2014/main" id="{24A32CCD-F28C-4C10-AC39-B72A39FDD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3847" y="3506598"/>
            <a:ext cx="43681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5580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쌍, 녹색, 실내, 조각이(가) 표시된 사진&#10;&#10;높은 신뢰도로 생성된 설명">
            <a:extLst>
              <a:ext uri="{FF2B5EF4-FFF2-40B4-BE49-F238E27FC236}">
                <a16:creationId xmlns:a16="http://schemas.microsoft.com/office/drawing/2014/main" id="{C7E2E84B-39FA-415D-B521-092B62A709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6800" y="3995420"/>
            <a:ext cx="4978400" cy="2862580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635444B7-F00C-4062-8D4B-F342BBB561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3D </a:t>
            </a:r>
            <a:r>
              <a:rPr lang="ko-KR" altLang="en-US" dirty="0"/>
              <a:t>프린트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0763778-FC5B-4777-9A8E-BC7D448561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사실 요즘 </a:t>
            </a:r>
            <a:r>
              <a:rPr lang="en-US" altLang="ko-KR" dirty="0"/>
              <a:t>3D </a:t>
            </a:r>
            <a:r>
              <a:rPr lang="ko-KR" altLang="en-US" dirty="0" err="1"/>
              <a:t>프린팅하는</a:t>
            </a:r>
            <a:r>
              <a:rPr lang="ko-KR" altLang="en-US" dirty="0"/>
              <a:t> 총이 너무 많아서 별로 신기술도 아님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하여간 플라스틱 몸체라서 되게 가볍다고 함 </a:t>
            </a:r>
            <a:r>
              <a:rPr lang="en-US" altLang="ko-KR" dirty="0"/>
              <a:t>M16 + M203</a:t>
            </a:r>
            <a:r>
              <a:rPr lang="ko-KR" altLang="en-US" dirty="0"/>
              <a:t>보다 </a:t>
            </a:r>
            <a:r>
              <a:rPr lang="ko-KR" altLang="en-US" dirty="0" err="1"/>
              <a:t>가벼울것으로</a:t>
            </a:r>
            <a:r>
              <a:rPr lang="ko-KR" altLang="en-US" dirty="0"/>
              <a:t> 예상</a:t>
            </a:r>
          </a:p>
        </p:txBody>
      </p:sp>
    </p:spTree>
    <p:extLst>
      <p:ext uri="{BB962C8B-B14F-4D97-AF65-F5344CB8AC3E}">
        <p14:creationId xmlns:p14="http://schemas.microsoft.com/office/powerpoint/2010/main" val="29481908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203C1E7-D440-474C-9541-F9225F3C5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결론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E08BEF8-A2D0-42AE-AFE4-6B6AA58B57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신기술의 총집합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정말 이 총을 만들어서 미군이나 </a:t>
            </a:r>
            <a:r>
              <a:rPr lang="ko-KR" altLang="en-US" dirty="0" err="1"/>
              <a:t>가나다군에</a:t>
            </a:r>
            <a:r>
              <a:rPr lang="ko-KR" altLang="en-US" dirty="0"/>
              <a:t> </a:t>
            </a:r>
            <a:r>
              <a:rPr lang="ko-KR" altLang="en-US" dirty="0" err="1"/>
              <a:t>채택시키겠다</a:t>
            </a:r>
            <a:r>
              <a:rPr lang="en-US" altLang="ko-KR" dirty="0"/>
              <a:t>! </a:t>
            </a:r>
            <a:r>
              <a:rPr lang="ko-KR" altLang="en-US" dirty="0" err="1"/>
              <a:t>같은건</a:t>
            </a:r>
            <a:r>
              <a:rPr lang="ko-KR" altLang="en-US" dirty="0"/>
              <a:t> 아니고 기술실증소총이라 정말 그냥 신기술 </a:t>
            </a:r>
            <a:r>
              <a:rPr lang="ko-KR" altLang="en-US" dirty="0" err="1"/>
              <a:t>어벤저스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과연 여기 적용된 기술 중 어느 것이 실제로 상용화 될까</a:t>
            </a:r>
            <a:r>
              <a:rPr lang="en-US" altLang="ko-KR" dirty="0"/>
              <a:t>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073577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8838B43-DF86-4687-9B62-B1DE15E65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실현가능성 </a:t>
            </a:r>
            <a:r>
              <a:rPr lang="ko-KR" altLang="en-US" sz="2800" dirty="0" err="1"/>
              <a:t>탄두내장형탄약</a:t>
            </a:r>
            <a:r>
              <a:rPr lang="ko-KR" altLang="en-US" sz="2800" dirty="0"/>
              <a:t> </a:t>
            </a:r>
            <a:r>
              <a:rPr lang="en-US" altLang="ko-KR" sz="2800" dirty="0"/>
              <a:t>CTA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D1416C2-FB26-4F9A-BB62-6C5B05BC38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이미 고이 무덤으로 가신 전례가 있어서 미래가 불투명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탄을 새로 만들었을 때 항상 나오는 문제</a:t>
            </a:r>
            <a:endParaRPr lang="en-US" altLang="ko-KR" dirty="0"/>
          </a:p>
          <a:p>
            <a:pPr lvl="1"/>
            <a:r>
              <a:rPr lang="ko-KR" altLang="en-US" dirty="0"/>
              <a:t>기존 탄약의 처리</a:t>
            </a:r>
            <a:endParaRPr lang="en-US" altLang="ko-KR" dirty="0"/>
          </a:p>
          <a:p>
            <a:pPr lvl="1"/>
            <a:r>
              <a:rPr lang="ko-KR" altLang="en-US" dirty="0"/>
              <a:t>기존 총기와의 호환성</a:t>
            </a:r>
            <a:endParaRPr lang="en-US" altLang="ko-KR" dirty="0"/>
          </a:p>
          <a:p>
            <a:pPr lvl="1"/>
            <a:r>
              <a:rPr lang="ko-KR" altLang="en-US" dirty="0"/>
              <a:t>보급</a:t>
            </a:r>
            <a:endParaRPr lang="en-US" altLang="ko-KR" dirty="0"/>
          </a:p>
          <a:p>
            <a:pPr lvl="1"/>
            <a:r>
              <a:rPr lang="ko-KR" altLang="en-US" dirty="0" err="1"/>
              <a:t>등등등</a:t>
            </a:r>
            <a:endParaRPr lang="en-US" altLang="ko-KR" dirty="0"/>
          </a:p>
          <a:p>
            <a:r>
              <a:rPr lang="ko-KR" altLang="en-US" dirty="0"/>
              <a:t>을 </a:t>
            </a:r>
            <a:r>
              <a:rPr lang="ko-KR" altLang="en-US" dirty="0" err="1"/>
              <a:t>씹어먹을</a:t>
            </a:r>
            <a:r>
              <a:rPr lang="ko-KR" altLang="en-US" dirty="0"/>
              <a:t> 만큼 </a:t>
            </a:r>
            <a:r>
              <a:rPr lang="ko-KR" altLang="en-US"/>
              <a:t>좋은가</a:t>
            </a:r>
            <a:r>
              <a:rPr lang="en-US" altLang="ko-KR"/>
              <a:t>..?</a:t>
            </a:r>
            <a:endParaRPr lang="en-US" altLang="ko-KR" dirty="0"/>
          </a:p>
          <a:p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  <p:pic>
        <p:nvPicPr>
          <p:cNvPr id="12" name="그림 11" descr="장난감이(가) 표시된 사진&#10;&#10;매우 높은 신뢰도로 생성된 설명">
            <a:extLst>
              <a:ext uri="{FF2B5EF4-FFF2-40B4-BE49-F238E27FC236}">
                <a16:creationId xmlns:a16="http://schemas.microsoft.com/office/drawing/2014/main" id="{B5E8E4E4-8901-4537-BDE6-26A7BC2C1E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4238" y="2882900"/>
            <a:ext cx="6858000" cy="68580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B736DC4-A34F-46BD-8CBD-BAA1B3C1D68B}"/>
              </a:ext>
            </a:extLst>
          </p:cNvPr>
          <p:cNvSpPr txBox="1"/>
          <p:nvPr/>
        </p:nvSpPr>
        <p:spPr>
          <a:xfrm>
            <a:off x="11015933" y="3287990"/>
            <a:ext cx="810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힝</a:t>
            </a:r>
            <a:r>
              <a:rPr lang="en-US" altLang="ko-KR" dirty="0"/>
              <a:t>….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93850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CB2035B-B686-4860-8690-FAAC2A766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실현가능성 </a:t>
            </a:r>
            <a:r>
              <a:rPr lang="ko-KR" altLang="en-US" sz="2800" dirty="0" err="1"/>
              <a:t>메탈스톰</a:t>
            </a:r>
            <a:r>
              <a:rPr lang="ko-KR" altLang="en-US" sz="2800" dirty="0"/>
              <a:t> </a:t>
            </a:r>
            <a:r>
              <a:rPr lang="ko-KR" altLang="en-US" sz="2800" dirty="0" err="1"/>
              <a:t>격발식</a:t>
            </a:r>
            <a:r>
              <a:rPr lang="ko-KR" altLang="en-US" sz="2800" dirty="0"/>
              <a:t> 유탄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FE358EA-88F4-4E43-8403-E27BD04198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아무도 </a:t>
            </a:r>
            <a:r>
              <a:rPr lang="ko-KR" altLang="en-US" dirty="0" err="1"/>
              <a:t>안써요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보병용</a:t>
            </a:r>
            <a:r>
              <a:rPr lang="ko-KR" altLang="en-US" dirty="0"/>
              <a:t> 개인화기에 </a:t>
            </a:r>
            <a:r>
              <a:rPr lang="ko-KR" altLang="en-US" dirty="0" err="1"/>
              <a:t>메탈스톰을</a:t>
            </a:r>
            <a:r>
              <a:rPr lang="ko-KR" altLang="en-US" dirty="0"/>
              <a:t> 쓸 이유가 전혀 </a:t>
            </a:r>
            <a:r>
              <a:rPr lang="ko-KR" altLang="en-US" dirty="0" err="1"/>
              <a:t>전혀없음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메탈스톰은</a:t>
            </a:r>
            <a:r>
              <a:rPr lang="ko-KR" altLang="en-US" dirty="0"/>
              <a:t> 전력이 충분히 공급되는 </a:t>
            </a:r>
            <a:r>
              <a:rPr lang="ko-KR" altLang="en-US" dirty="0" err="1"/>
              <a:t>차량거치나</a:t>
            </a:r>
            <a:r>
              <a:rPr lang="ko-KR" altLang="en-US" dirty="0"/>
              <a:t> 고정형 </a:t>
            </a:r>
            <a:r>
              <a:rPr lang="ko-KR" altLang="en-US" dirty="0" err="1"/>
              <a:t>포탑</a:t>
            </a:r>
            <a:r>
              <a:rPr lang="ko-KR" altLang="en-US" dirty="0"/>
              <a:t> 등에서만</a:t>
            </a:r>
            <a:r>
              <a:rPr lang="en-US" altLang="ko-KR" dirty="0"/>
              <a:t>..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671969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A34B3E-F6CE-4A89-8517-88EE223C0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실현가능성 </a:t>
            </a:r>
            <a:r>
              <a:rPr lang="en-US" altLang="ko-KR" sz="2800" dirty="0"/>
              <a:t>E-Trigger</a:t>
            </a:r>
            <a:endParaRPr lang="ko-KR" altLang="en-US" sz="28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53088CA-A56A-4B41-B824-593E06C2E1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신뢰성이 얼마나 될까요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물에 넣어서 얼리고 끓이고 흔들고 모래 속에서 </a:t>
            </a:r>
            <a:r>
              <a:rPr lang="en-US" altLang="ko-KR" dirty="0"/>
              <a:t>3</a:t>
            </a:r>
            <a:r>
              <a:rPr lang="ko-KR" altLang="en-US" dirty="0"/>
              <a:t>달 숙성 후 진흙에 넣었다 뺀 후 쏘면 과연 잘 나갈까</a:t>
            </a:r>
            <a:r>
              <a:rPr lang="en-US" altLang="ko-KR" dirty="0"/>
              <a:t>?</a:t>
            </a:r>
          </a:p>
          <a:p>
            <a:endParaRPr lang="en-US" altLang="ko-KR" dirty="0"/>
          </a:p>
          <a:p>
            <a:r>
              <a:rPr lang="ko-KR" altLang="en-US" dirty="0"/>
              <a:t>바닥에 떨궜는데 스파크 튀면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</a:t>
            </a:r>
            <a:r>
              <a:rPr lang="ko-KR" altLang="en-US" dirty="0"/>
              <a:t>다같이 춤을 </a:t>
            </a:r>
            <a:r>
              <a:rPr lang="ko-KR" altLang="en-US" dirty="0" err="1"/>
              <a:t>춰야하지</a:t>
            </a:r>
            <a:r>
              <a:rPr lang="ko-KR" altLang="en-US" dirty="0"/>
              <a:t> 않을까</a:t>
            </a:r>
            <a:r>
              <a:rPr lang="en-US" altLang="ko-KR" dirty="0"/>
              <a:t>?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F7047529-2F27-46DC-ABEC-7F8A8B6CCF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2594" y="3455514"/>
            <a:ext cx="5712772" cy="571277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C61DE3A-BEB5-4E12-A9E7-E5266ED9777A}"/>
              </a:ext>
            </a:extLst>
          </p:cNvPr>
          <p:cNvSpPr txBox="1"/>
          <p:nvPr/>
        </p:nvSpPr>
        <p:spPr>
          <a:xfrm>
            <a:off x="10656498" y="4157932"/>
            <a:ext cx="153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비빗쟈다메</a:t>
            </a:r>
            <a:r>
              <a:rPr lang="en-US" altLang="ko-KR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2323925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5BE2F55-9340-4C53-B9A2-5F99685E0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ko-KR" altLang="en-US" dirty="0"/>
              <a:t>실현가능성 </a:t>
            </a:r>
            <a:r>
              <a:rPr lang="ko-KR" altLang="en-US" sz="2800" dirty="0"/>
              <a:t>스마트레일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5B0BC-E377-4688-B010-22B3E7577B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이건 꽤 가능성 있음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어차피 미군은 제식소총 </a:t>
            </a:r>
            <a:r>
              <a:rPr lang="en-US" altLang="ko-KR" dirty="0"/>
              <a:t>M4</a:t>
            </a:r>
            <a:r>
              <a:rPr lang="ko-KR" altLang="en-US" dirty="0"/>
              <a:t>에서 절대 안 </a:t>
            </a:r>
            <a:r>
              <a:rPr lang="ko-KR" altLang="en-US" dirty="0" err="1"/>
              <a:t>바뀔텐데</a:t>
            </a:r>
            <a:endParaRPr lang="en-US" altLang="ko-KR" dirty="0"/>
          </a:p>
          <a:p>
            <a:r>
              <a:rPr lang="ko-KR" altLang="en-US" dirty="0"/>
              <a:t>기존 </a:t>
            </a:r>
            <a:r>
              <a:rPr lang="en-US" altLang="ko-KR" dirty="0"/>
              <a:t>M4</a:t>
            </a:r>
            <a:r>
              <a:rPr lang="ko-KR" altLang="en-US" dirty="0"/>
              <a:t>를 개량해서 스마트레일 달고 미래형 보병 만들 수도 있음</a:t>
            </a:r>
          </a:p>
        </p:txBody>
      </p:sp>
      <p:pic>
        <p:nvPicPr>
          <p:cNvPr id="1026" name="Picture 2" descr="https://ubistatic19-a.akamaihd.net/ubicomstatic/en-US/global/buy-now/grfs_keyart_thumb_Mobile_165758_Mobile_165758.jpg">
            <a:extLst>
              <a:ext uri="{FF2B5EF4-FFF2-40B4-BE49-F238E27FC236}">
                <a16:creationId xmlns:a16="http://schemas.microsoft.com/office/drawing/2014/main" id="{34788D2A-311F-4C04-A1A7-ED70026773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3892237"/>
            <a:ext cx="6019800" cy="339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08406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D7EDA34-23DF-492D-B22E-37C5E436DF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실현가능성 </a:t>
            </a:r>
            <a:r>
              <a:rPr lang="en-US" altLang="ko-KR" sz="2800" dirty="0"/>
              <a:t>3D </a:t>
            </a:r>
            <a:r>
              <a:rPr lang="ko-KR" altLang="en-US" sz="2800" dirty="0"/>
              <a:t>프린트 몸체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0384320-34FF-4FD1-8FC1-C28B2020C6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이미 </a:t>
            </a:r>
            <a:r>
              <a:rPr lang="ko-KR" altLang="en-US" dirty="0" err="1"/>
              <a:t>실현되어있음</a:t>
            </a:r>
            <a:r>
              <a:rPr lang="en-US" altLang="ko-KR" dirty="0"/>
              <a:t>..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697499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278F2C7-8553-4AEC-BF6A-C58052805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결론의 결론 </a:t>
            </a:r>
            <a:r>
              <a:rPr lang="ko-KR" altLang="en-US" sz="2800" dirty="0"/>
              <a:t>미군이 제식소총을 정하는 법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037126B-2F7F-4B8C-9928-59B62C73A1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미군</a:t>
            </a:r>
            <a:r>
              <a:rPr lang="en-US" altLang="ko-KR" dirty="0"/>
              <a:t>: </a:t>
            </a:r>
            <a:r>
              <a:rPr lang="ko-KR" altLang="en-US" dirty="0"/>
              <a:t>아</a:t>
            </a:r>
            <a:r>
              <a:rPr lang="en-US" altLang="ko-KR" dirty="0"/>
              <a:t>~~ M4 </a:t>
            </a:r>
            <a:r>
              <a:rPr lang="ko-KR" altLang="en-US" dirty="0"/>
              <a:t>너무 구려</a:t>
            </a:r>
            <a:r>
              <a:rPr lang="en-US" altLang="ko-KR" dirty="0"/>
              <a:t>~~ </a:t>
            </a:r>
            <a:r>
              <a:rPr lang="ko-KR" altLang="en-US" dirty="0"/>
              <a:t>어디 싸고 멋있는 소총 없나</a:t>
            </a:r>
            <a:r>
              <a:rPr lang="en-US" altLang="ko-KR" dirty="0"/>
              <a:t>??</a:t>
            </a:r>
          </a:p>
          <a:p>
            <a:endParaRPr lang="en-US" altLang="ko-KR" dirty="0"/>
          </a:p>
          <a:p>
            <a:r>
              <a:rPr lang="en-US" altLang="ko-KR" dirty="0"/>
              <a:t>(H&amp;K, FN, Colt</a:t>
            </a:r>
            <a:r>
              <a:rPr lang="ko-KR" altLang="en-US" dirty="0"/>
              <a:t>가 발벗고 외계인을 그물로 </a:t>
            </a:r>
            <a:r>
              <a:rPr lang="ko-KR" altLang="en-US" dirty="0" err="1"/>
              <a:t>잡아다</a:t>
            </a:r>
            <a:r>
              <a:rPr lang="ko-KR" altLang="en-US" dirty="0"/>
              <a:t> 매일 고문함</a:t>
            </a:r>
            <a:r>
              <a:rPr lang="en-US" altLang="ko-KR" dirty="0"/>
              <a:t>)</a:t>
            </a:r>
          </a:p>
          <a:p>
            <a:endParaRPr lang="en-US" altLang="ko-KR" dirty="0"/>
          </a:p>
          <a:p>
            <a:r>
              <a:rPr lang="ko-KR" altLang="en-US" dirty="0"/>
              <a:t>총기회사</a:t>
            </a:r>
            <a:r>
              <a:rPr lang="en-US" altLang="ko-KR" dirty="0"/>
              <a:t>: </a:t>
            </a:r>
            <a:r>
              <a:rPr lang="ko-KR" altLang="en-US" dirty="0"/>
              <a:t>완성했다</a:t>
            </a:r>
            <a:r>
              <a:rPr lang="en-US" altLang="ko-KR" dirty="0"/>
              <a:t>! </a:t>
            </a:r>
            <a:r>
              <a:rPr lang="ko-KR" altLang="en-US" dirty="0"/>
              <a:t>내 회심의 역작</a:t>
            </a:r>
            <a:r>
              <a:rPr lang="en-US" altLang="ko-KR" dirty="0"/>
              <a:t>!!</a:t>
            </a:r>
          </a:p>
          <a:p>
            <a:endParaRPr lang="en-US" altLang="ko-KR" dirty="0"/>
          </a:p>
          <a:p>
            <a:r>
              <a:rPr lang="ko-KR" altLang="en-US" dirty="0"/>
              <a:t>미군</a:t>
            </a:r>
            <a:r>
              <a:rPr lang="en-US" altLang="ko-KR" dirty="0"/>
              <a:t>: </a:t>
            </a:r>
            <a:r>
              <a:rPr lang="ko-KR" altLang="en-US" dirty="0"/>
              <a:t>아</a:t>
            </a:r>
            <a:r>
              <a:rPr lang="en-US" altLang="ko-KR" dirty="0"/>
              <a:t>~~ </a:t>
            </a:r>
            <a:r>
              <a:rPr lang="ko-KR" altLang="en-US" dirty="0"/>
              <a:t>생각해보니까 </a:t>
            </a:r>
            <a:r>
              <a:rPr lang="en-US" altLang="ko-KR" dirty="0"/>
              <a:t>M4</a:t>
            </a:r>
            <a:r>
              <a:rPr lang="ko-KR" altLang="en-US" dirty="0"/>
              <a:t>가 너무 좋은 거 있지</a:t>
            </a:r>
            <a:r>
              <a:rPr lang="en-US" altLang="ko-KR" dirty="0"/>
              <a:t>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675976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B3409BF-0960-4B12-B613-F298AD642A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결론의 결론 </a:t>
            </a:r>
            <a:r>
              <a:rPr lang="ko-KR" altLang="en-US" sz="2800" dirty="0"/>
              <a:t>미군이 제식소총을 정하는 법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3A05E04-B0E0-4160-8EEE-9ED67CF49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미군</a:t>
            </a:r>
            <a:r>
              <a:rPr lang="en-US" altLang="ko-KR" dirty="0"/>
              <a:t>: </a:t>
            </a:r>
            <a:r>
              <a:rPr lang="ko-KR" altLang="en-US" dirty="0"/>
              <a:t>차기 제식 소총을 정하기 위해 여러 국가와 회사들을 경쟁</a:t>
            </a:r>
            <a:r>
              <a:rPr lang="en-US" altLang="ko-KR" dirty="0"/>
              <a:t>	  </a:t>
            </a:r>
            <a:r>
              <a:rPr lang="ko-KR" altLang="en-US" dirty="0"/>
              <a:t>시켜본 결과 최</a:t>
            </a:r>
            <a:r>
              <a:rPr lang="en-US" altLang="ko-KR" dirty="0"/>
              <a:t>-</a:t>
            </a:r>
            <a:r>
              <a:rPr lang="ko-KR" altLang="en-US" dirty="0"/>
              <a:t>신 소총 </a:t>
            </a:r>
            <a:r>
              <a:rPr lang="en-US" altLang="ko-KR" dirty="0"/>
              <a:t>M4</a:t>
            </a:r>
            <a:r>
              <a:rPr lang="ko-KR" altLang="en-US" dirty="0"/>
              <a:t>를 채택했습니다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	  </a:t>
            </a:r>
            <a:r>
              <a:rPr lang="ko-KR" altLang="en-US" dirty="0"/>
              <a:t>미군에 비벼보겠다고 각종 신기술 </a:t>
            </a:r>
            <a:r>
              <a:rPr lang="ko-KR" altLang="en-US" dirty="0" err="1"/>
              <a:t>뽑아내신</a:t>
            </a:r>
            <a:r>
              <a:rPr lang="ko-KR" altLang="en-US" dirty="0"/>
              <a:t> 여러분 수고</a:t>
            </a:r>
            <a:r>
              <a:rPr lang="en-US" altLang="ko-KR" dirty="0"/>
              <a:t>	  </a:t>
            </a:r>
            <a:r>
              <a:rPr lang="ko-KR" altLang="en-US" dirty="0" err="1"/>
              <a:t>하셨구요</a:t>
            </a:r>
            <a:r>
              <a:rPr lang="ko-KR" altLang="en-US" dirty="0"/>
              <a:t> 손가락이나 빨고 계세요</a:t>
            </a:r>
            <a:endParaRPr lang="en-US" altLang="ko-KR" dirty="0"/>
          </a:p>
          <a:p>
            <a:r>
              <a:rPr lang="en-US" altLang="ko-KR" dirty="0"/>
              <a:t>H&amp;K: </a:t>
            </a:r>
            <a:r>
              <a:rPr lang="ko-KR" altLang="en-US" dirty="0"/>
              <a:t>시발</a:t>
            </a:r>
            <a:r>
              <a:rPr lang="en-US" altLang="ko-KR" dirty="0"/>
              <a:t>.. (</a:t>
            </a:r>
            <a:r>
              <a:rPr lang="ko-KR" altLang="en-US" dirty="0"/>
              <a:t>파산</a:t>
            </a:r>
            <a:r>
              <a:rPr lang="en-US" altLang="ko-KR" dirty="0"/>
              <a:t>)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60FAD06-6F13-43FF-BE6F-614DCA4B51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5668" y="4218316"/>
            <a:ext cx="6489557" cy="64895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BED9398-1678-4DF7-815D-5BF34FC3220F}"/>
              </a:ext>
            </a:extLst>
          </p:cNvPr>
          <p:cNvSpPr txBox="1"/>
          <p:nvPr/>
        </p:nvSpPr>
        <p:spPr>
          <a:xfrm>
            <a:off x="11131429" y="4347713"/>
            <a:ext cx="845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(</a:t>
            </a:r>
            <a:r>
              <a:rPr lang="ko-KR" altLang="en-US" dirty="0"/>
              <a:t>빵긋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116664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Noto Sans">
      <a:majorFont>
        <a:latin typeface="Noto Sans CJK KR Regular"/>
        <a:ea typeface="Noto Sans CJK KR Regular"/>
        <a:cs typeface=""/>
      </a:majorFont>
      <a:minorFont>
        <a:latin typeface="Noto Sans CJK KR Regular"/>
        <a:ea typeface="Noto Sans CJK KR 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660</Words>
  <Application>Microsoft Office PowerPoint</Application>
  <PresentationFormat>와이드스크린</PresentationFormat>
  <Paragraphs>144</Paragraphs>
  <Slides>23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26" baseType="lpstr">
      <vt:lpstr>Noto Sans CJK KR Regular</vt:lpstr>
      <vt:lpstr>Arial</vt:lpstr>
      <vt:lpstr>Office 테마</vt:lpstr>
      <vt:lpstr>Colt Canada SIPES</vt:lpstr>
      <vt:lpstr>님 왜 또 나와요?</vt:lpstr>
      <vt:lpstr>Colt Canada SIPES</vt:lpstr>
      <vt:lpstr>Colt Canada SIPES</vt:lpstr>
      <vt:lpstr>제원 이라고 적고 신기술 목록이라 읽는다</vt:lpstr>
      <vt:lpstr>탄두내장형탄약</vt:lpstr>
      <vt:lpstr>엥? 그거 완전..</vt:lpstr>
      <vt:lpstr>탄두내장형탄약</vt:lpstr>
      <vt:lpstr>메탈스톰 격발식 유탄</vt:lpstr>
      <vt:lpstr>메탈스톰 격발식 유탄</vt:lpstr>
      <vt:lpstr>E-Trigger</vt:lpstr>
      <vt:lpstr>스마트레일</vt:lpstr>
      <vt:lpstr>유비쿼터스 전장</vt:lpstr>
      <vt:lpstr>유비쿼터스 전장</vt:lpstr>
      <vt:lpstr>3D 프린트</vt:lpstr>
      <vt:lpstr>결론</vt:lpstr>
      <vt:lpstr>실현가능성 탄두내장형탄약 CTA</vt:lpstr>
      <vt:lpstr>실현가능성 메탈스톰 격발식 유탄</vt:lpstr>
      <vt:lpstr>실현가능성 E-Trigger</vt:lpstr>
      <vt:lpstr>실현가능성 스마트레일</vt:lpstr>
      <vt:lpstr>실현가능성 3D 프린트 몸체</vt:lpstr>
      <vt:lpstr>결론의 결론 미군이 제식소총을 정하는 법</vt:lpstr>
      <vt:lpstr>결론의 결론 미군이 제식소총을 정하는 법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Colt Canada SIPES</dc:title>
  <dc:creator>이강욱</dc:creator>
  <cp:lastModifiedBy>이강욱</cp:lastModifiedBy>
  <cp:revision>59</cp:revision>
  <dcterms:created xsi:type="dcterms:W3CDTF">2017-09-02T07:21:58Z</dcterms:created>
  <dcterms:modified xsi:type="dcterms:W3CDTF">2017-10-14T21:22:22Z</dcterms:modified>
</cp:coreProperties>
</file>