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1" r:id="rId17"/>
    <p:sldId id="269" r:id="rId18"/>
    <p:sldId id="273" r:id="rId19"/>
    <p:sldId id="274" r:id="rId20"/>
    <p:sldId id="278" r:id="rId21"/>
    <p:sldId id="282" r:id="rId22"/>
    <p:sldId id="281" r:id="rId23"/>
    <p:sldId id="275" r:id="rId24"/>
    <p:sldId id="276" r:id="rId25"/>
    <p:sldId id="277" r:id="rId26"/>
    <p:sldId id="279" r:id="rId27"/>
    <p:sldId id="28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</a:lstStyle>
          <a:p>
            <a:fld id="{90298CD5-6C1E-4009-B41F-6DF62E31D3BE}" type="datetimeFigureOut">
              <a:rPr lang="en-US" smtClean="0"/>
              <a:pPr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바탕체" panose="02030609000101010101" pitchFamily="17" charset="-127"/>
          <a:ea typeface="바탕체" panose="02030609000101010101" pitchFamily="17" charset="-127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바탕체" panose="02030609000101010101" pitchFamily="17" charset="-127"/>
          <a:ea typeface="바탕체" panose="02030609000101010101" pitchFamily="17" charset="-127"/>
          <a:cs typeface="+mn-cs"/>
        </a:defRPr>
      </a:lvl1pPr>
      <a:lvl2pPr marL="26517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바탕체" panose="02030609000101010101" pitchFamily="17" charset="-127"/>
          <a:ea typeface="바탕체" panose="02030609000101010101" pitchFamily="17" charset="-127"/>
          <a:cs typeface="+mn-cs"/>
        </a:defRPr>
      </a:lvl2pPr>
      <a:lvl3pPr marL="4480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바탕체" panose="02030609000101010101" pitchFamily="17" charset="-127"/>
          <a:ea typeface="바탕체" panose="02030609000101010101" pitchFamily="17" charset="-127"/>
          <a:cs typeface="+mn-cs"/>
        </a:defRPr>
      </a:lvl3pPr>
      <a:lvl4pPr marL="59436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바탕체" panose="02030609000101010101" pitchFamily="17" charset="-127"/>
          <a:ea typeface="바탕체" panose="02030609000101010101" pitchFamily="17" charset="-127"/>
          <a:cs typeface="+mn-cs"/>
        </a:defRPr>
      </a:lvl4pPr>
      <a:lvl5pPr marL="77724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바탕체" panose="02030609000101010101" pitchFamily="17" charset="-127"/>
          <a:ea typeface="바탕체" panose="02030609000101010101" pitchFamily="17" charset="-127"/>
          <a:cs typeface="+mn-cs"/>
        </a:defRPr>
      </a:lvl5pPr>
      <a:lvl6pPr marL="91440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-tKVN2mAKRI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E3ECCD-15F7-42DB-967E-D31B0D3607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불꽃놀이의 이론과 실제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B218F41-0C7C-400A-B592-1E2E0764C2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2018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 </a:t>
            </a:r>
            <a:r>
              <a:rPr lang="en-US" altLang="ko-KR" dirty="0"/>
              <a:t>21</a:t>
            </a:r>
            <a:r>
              <a:rPr lang="ko-KR" altLang="en-US" dirty="0"/>
              <a:t>일</a:t>
            </a:r>
            <a:endParaRPr lang="en-US" altLang="ko-KR" dirty="0"/>
          </a:p>
          <a:p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 err="1"/>
              <a:t>넬장</a:t>
            </a:r>
            <a:endParaRPr lang="en-US" altLang="ko-KR" dirty="0"/>
          </a:p>
          <a:p>
            <a:r>
              <a:rPr lang="ko-KR" altLang="en-US" dirty="0"/>
              <a:t>오용석</a:t>
            </a:r>
          </a:p>
        </p:txBody>
      </p:sp>
    </p:spTree>
    <p:extLst>
      <p:ext uri="{BB962C8B-B14F-4D97-AF65-F5344CB8AC3E}">
        <p14:creationId xmlns:p14="http://schemas.microsoft.com/office/powerpoint/2010/main" val="616182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E3ECCD-15F7-42DB-967E-D31B0D3607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영화를 왜</a:t>
            </a:r>
            <a:br>
              <a:rPr lang="en-US" altLang="ko-KR" dirty="0"/>
            </a:br>
            <a:r>
              <a:rPr lang="ko-KR" altLang="en-US" dirty="0"/>
              <a:t>이따위로</a:t>
            </a:r>
            <a:br>
              <a:rPr lang="en-US" altLang="ko-KR" dirty="0"/>
            </a:br>
            <a:r>
              <a:rPr lang="ko-KR" altLang="en-US" dirty="0"/>
              <a:t>만들어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B218F41-0C7C-400A-B592-1E2E0764C2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/>
              <a:t>넬장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4099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18242C-AE5A-45C8-9CAB-E40BA9F74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쏘아올린</a:t>
            </a:r>
            <a:r>
              <a:rPr lang="ko-KR" altLang="en-US" dirty="0"/>
              <a:t> 불꽃</a:t>
            </a:r>
            <a:r>
              <a:rPr lang="en-US" altLang="ko-KR" dirty="0"/>
              <a:t>, </a:t>
            </a:r>
            <a:r>
              <a:rPr lang="ko-KR" altLang="en-US" dirty="0"/>
              <a:t>밑에서 볼까</a:t>
            </a:r>
            <a:r>
              <a:rPr lang="en-US" altLang="ko-KR" dirty="0"/>
              <a:t>? </a:t>
            </a:r>
            <a:r>
              <a:rPr lang="ko-KR" altLang="en-US" dirty="0"/>
              <a:t>옆에서 볼까</a:t>
            </a:r>
            <a:r>
              <a:rPr lang="en-US" altLang="ko-KR" dirty="0"/>
              <a:t>?(2017)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B0A9C86-24C1-4E44-BF8A-7AC4DD330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/>
              <a:t>2017</a:t>
            </a:r>
            <a:r>
              <a:rPr lang="ko-KR" altLang="en-US" sz="2400" dirty="0"/>
              <a:t>이라는 표현에서 알겠지만 옛날 작품이 있음</a:t>
            </a:r>
            <a:endParaRPr lang="en-US" altLang="ko-KR" sz="2400" dirty="0"/>
          </a:p>
          <a:p>
            <a:r>
              <a:rPr lang="ko-KR" altLang="en-US" sz="2400" dirty="0"/>
              <a:t>일본 드라마 원작</a:t>
            </a:r>
            <a:endParaRPr lang="en-US" altLang="ko-KR" sz="2400" dirty="0"/>
          </a:p>
          <a:p>
            <a:r>
              <a:rPr lang="ko-KR" altLang="en-US" sz="2400" dirty="0"/>
              <a:t>제작사 </a:t>
            </a:r>
            <a:r>
              <a:rPr lang="en-US" altLang="ko-KR" sz="2400" dirty="0"/>
              <a:t>: </a:t>
            </a:r>
            <a:r>
              <a:rPr lang="ko-KR" altLang="en-US" sz="2400" dirty="0"/>
              <a:t>샤프트</a:t>
            </a:r>
            <a:endParaRPr lang="en-US" altLang="ko-KR" sz="2400" dirty="0"/>
          </a:p>
          <a:p>
            <a:r>
              <a:rPr lang="ko-KR" altLang="en-US" sz="2400" dirty="0"/>
              <a:t>총감독 </a:t>
            </a:r>
            <a:r>
              <a:rPr lang="en-US" altLang="ko-KR" sz="2400" dirty="0"/>
              <a:t>: </a:t>
            </a:r>
            <a:r>
              <a:rPr lang="ko-KR" altLang="en-US" sz="2400" dirty="0"/>
              <a:t>신보 </a:t>
            </a:r>
            <a:r>
              <a:rPr lang="ko-KR" altLang="en-US" sz="2400" dirty="0" err="1"/>
              <a:t>아키유키</a:t>
            </a:r>
            <a:endParaRPr lang="en-US" altLang="ko-KR" sz="2400" dirty="0"/>
          </a:p>
          <a:p>
            <a:r>
              <a:rPr lang="ko-KR" altLang="en-US" sz="2400" dirty="0"/>
              <a:t>주인공 성우 </a:t>
            </a:r>
            <a:r>
              <a:rPr lang="en-US" altLang="ko-KR" sz="2400" dirty="0"/>
              <a:t>: </a:t>
            </a:r>
            <a:r>
              <a:rPr lang="ko-KR" altLang="en-US" sz="2400" dirty="0" err="1"/>
              <a:t>히로세</a:t>
            </a:r>
            <a:r>
              <a:rPr lang="ko-KR" altLang="en-US" sz="2400" dirty="0"/>
              <a:t> </a:t>
            </a:r>
            <a:r>
              <a:rPr lang="ko-KR" altLang="en-US" sz="2400" dirty="0" err="1"/>
              <a:t>스즈</a:t>
            </a:r>
            <a:r>
              <a:rPr lang="en-US" altLang="ko-KR" sz="2400" dirty="0"/>
              <a:t>, </a:t>
            </a:r>
            <a:r>
              <a:rPr lang="ko-KR" altLang="en-US" sz="2400" dirty="0"/>
              <a:t>스다 </a:t>
            </a:r>
            <a:r>
              <a:rPr lang="ko-KR" altLang="en-US" sz="2400" dirty="0" err="1"/>
              <a:t>마사키</a:t>
            </a:r>
            <a:endParaRPr lang="en-US" altLang="ko-KR" sz="2400" dirty="0"/>
          </a:p>
          <a:p>
            <a:endParaRPr lang="en-US" altLang="ko-KR" sz="2000" dirty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71586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C3EC8C-0B61-4CDA-B40F-96D58BB1A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ost</a:t>
            </a:r>
            <a:endParaRPr lang="ko-KR" altLang="en-US" dirty="0"/>
          </a:p>
        </p:txBody>
      </p:sp>
      <p:pic>
        <p:nvPicPr>
          <p:cNvPr id="4" name="온라인 미디어 3">
            <a:hlinkClick r:id="" action="ppaction://media"/>
            <a:extLst>
              <a:ext uri="{FF2B5EF4-FFF2-40B4-BE49-F238E27FC236}">
                <a16:creationId xmlns:a16="http://schemas.microsoft.com/office/drawing/2014/main" id="{3AE9B940-CF53-4627-9E3D-D1C5C1D58AB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360863" y="3154363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61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0ACFA0-F892-46B6-967A-122AB71FD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OST</a:t>
            </a:r>
            <a:r>
              <a:rPr lang="ko-KR" altLang="en-US" dirty="0"/>
              <a:t>의 공개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4BA2BC-227C-49BE-A0F2-01E368BC8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OST</a:t>
            </a:r>
            <a:r>
              <a:rPr lang="ko-KR" altLang="en-US" dirty="0"/>
              <a:t> 의 </a:t>
            </a:r>
            <a:r>
              <a:rPr lang="en-US" altLang="ko-KR" dirty="0"/>
              <a:t>AMV</a:t>
            </a:r>
            <a:r>
              <a:rPr lang="ko-KR" altLang="en-US" dirty="0"/>
              <a:t>가 업로드 된 날짜 </a:t>
            </a:r>
            <a:r>
              <a:rPr lang="en-US" altLang="ko-KR" dirty="0"/>
              <a:t>: 2017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 </a:t>
            </a:r>
            <a:r>
              <a:rPr lang="en-US" altLang="ko-KR" dirty="0"/>
              <a:t>9</a:t>
            </a:r>
            <a:r>
              <a:rPr lang="ko-KR" altLang="en-US" dirty="0"/>
              <a:t>일</a:t>
            </a:r>
            <a:endParaRPr lang="en-US" altLang="ko-KR" dirty="0"/>
          </a:p>
          <a:p>
            <a:pPr lvl="1"/>
            <a:r>
              <a:rPr lang="en-US" altLang="ko-KR" dirty="0" err="1"/>
              <a:t>cf</a:t>
            </a:r>
            <a:r>
              <a:rPr lang="en-US" altLang="ko-KR" dirty="0"/>
              <a:t>) </a:t>
            </a:r>
            <a:r>
              <a:rPr lang="ko-KR" altLang="en-US" dirty="0"/>
              <a:t>하치 </a:t>
            </a:r>
            <a:r>
              <a:rPr lang="en-US" altLang="ko-KR" dirty="0"/>
              <a:t>“</a:t>
            </a:r>
            <a:r>
              <a:rPr lang="ko-KR" altLang="en-US" dirty="0"/>
              <a:t>모래의 행성</a:t>
            </a:r>
            <a:r>
              <a:rPr lang="en-US" altLang="ko-KR" dirty="0"/>
              <a:t>” - 2017</a:t>
            </a:r>
            <a:r>
              <a:rPr lang="ko-KR" altLang="en-US" dirty="0"/>
              <a:t>년 </a:t>
            </a:r>
            <a:r>
              <a:rPr lang="en-US" altLang="ko-KR" dirty="0"/>
              <a:t>7</a:t>
            </a:r>
            <a:r>
              <a:rPr lang="ko-KR" altLang="en-US" dirty="0"/>
              <a:t>월 </a:t>
            </a:r>
            <a:r>
              <a:rPr lang="en-US" altLang="ko-KR" dirty="0"/>
              <a:t>21</a:t>
            </a:r>
            <a:r>
              <a:rPr lang="ko-KR" altLang="en-US" dirty="0"/>
              <a:t>일</a:t>
            </a:r>
            <a:endParaRPr lang="en-US" altLang="ko-KR" dirty="0"/>
          </a:p>
          <a:p>
            <a:r>
              <a:rPr lang="ko-KR" altLang="en-US" dirty="0"/>
              <a:t>일본 개봉일 </a:t>
            </a:r>
            <a:r>
              <a:rPr lang="en-US" altLang="ko-KR" dirty="0"/>
              <a:t>: 2017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 </a:t>
            </a:r>
            <a:r>
              <a:rPr lang="en-US" altLang="ko-KR" dirty="0"/>
              <a:t>18</a:t>
            </a:r>
            <a:r>
              <a:rPr lang="ko-KR" altLang="en-US" dirty="0"/>
              <a:t>일</a:t>
            </a:r>
            <a:endParaRPr lang="en-US" altLang="ko-KR" dirty="0"/>
          </a:p>
          <a:p>
            <a:r>
              <a:rPr lang="ko-KR" altLang="en-US" dirty="0"/>
              <a:t>모두가 기대하고 있었음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그런데</a:t>
            </a:r>
            <a:r>
              <a:rPr lang="en-US" altLang="ko-KR" dirty="0"/>
              <a:t>, </a:t>
            </a:r>
            <a:r>
              <a:rPr lang="ko-KR" altLang="en-US" dirty="0"/>
              <a:t>일본 반응이 좀 이상함</a:t>
            </a:r>
            <a:endParaRPr lang="en-US" altLang="ko-KR" dirty="0"/>
          </a:p>
          <a:p>
            <a:r>
              <a:rPr lang="ko-KR" altLang="en-US" dirty="0"/>
              <a:t>그래서 볼 생각 없이 접어두고 있었음</a:t>
            </a:r>
          </a:p>
        </p:txBody>
      </p:sp>
    </p:spTree>
    <p:extLst>
      <p:ext uri="{BB962C8B-B14F-4D97-AF65-F5344CB8AC3E}">
        <p14:creationId xmlns:p14="http://schemas.microsoft.com/office/powerpoint/2010/main" val="187730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61FB6F-F846-4DAF-9B0F-9259CCF45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사건의 발단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3AF685D1-9C51-4021-AC56-216DE222A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2227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2206ADD0-1BCC-4394-9E81-CDB87D2484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7087"/>
          <a:stretch/>
        </p:blipFill>
        <p:spPr>
          <a:xfrm>
            <a:off x="1740251" y="939065"/>
            <a:ext cx="3901889" cy="5415355"/>
          </a:xfrm>
          <a:prstGeom prst="rect">
            <a:avLst/>
          </a:prstGeom>
        </p:spPr>
      </p:pic>
      <p:pic>
        <p:nvPicPr>
          <p:cNvPr id="5" name="내용 개체 틀 3">
            <a:extLst>
              <a:ext uri="{FF2B5EF4-FFF2-40B4-BE49-F238E27FC236}">
                <a16:creationId xmlns:a16="http://schemas.microsoft.com/office/drawing/2014/main" id="{E1497DC7-32F6-4FC1-B382-B958F6D87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913"/>
          <a:stretch/>
        </p:blipFill>
        <p:spPr>
          <a:xfrm>
            <a:off x="6549860" y="1237187"/>
            <a:ext cx="3901889" cy="481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98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9C3099-797D-48BE-AAC6-1BB4A91E9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영화를 보자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5766286-FFD0-4E7D-83BC-FE19AE64E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364" y="2084832"/>
            <a:ext cx="822960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910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626577-5080-4916-8B83-D411A456B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영화를 보자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78441A8-7067-4789-98AC-97C59FC94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표를 준 친구와 본인을 포함 </a:t>
            </a:r>
            <a:r>
              <a:rPr lang="en-US" altLang="ko-KR" dirty="0"/>
              <a:t>3</a:t>
            </a:r>
            <a:r>
              <a:rPr lang="ko-KR" altLang="en-US" dirty="0"/>
              <a:t>명이 봄</a:t>
            </a:r>
            <a:endParaRPr lang="en-US" altLang="ko-KR" dirty="0"/>
          </a:p>
          <a:p>
            <a:r>
              <a:rPr lang="ko-KR" altLang="en-US" dirty="0"/>
              <a:t>아무도 안 들어옴</a:t>
            </a:r>
            <a:endParaRPr lang="en-US" altLang="ko-KR" dirty="0"/>
          </a:p>
          <a:p>
            <a:r>
              <a:rPr lang="ko-KR" altLang="en-US" dirty="0"/>
              <a:t>자리를 조금 옮겨 더 괜찮은 곳에서 보기로 함</a:t>
            </a:r>
            <a:endParaRPr lang="en-US" altLang="ko-KR" dirty="0"/>
          </a:p>
          <a:p>
            <a:r>
              <a:rPr lang="ko-KR" altLang="en-US" dirty="0"/>
              <a:t>머릿속으로 한 다짐 </a:t>
            </a:r>
            <a:r>
              <a:rPr lang="en-US" altLang="ko-KR" dirty="0"/>
              <a:t>: ‘</a:t>
            </a:r>
            <a:r>
              <a:rPr lang="ko-KR" altLang="en-US" dirty="0"/>
              <a:t>재미 없으면 뛰쳐나가자＇</a:t>
            </a:r>
          </a:p>
        </p:txBody>
      </p:sp>
    </p:spTree>
    <p:extLst>
      <p:ext uri="{BB962C8B-B14F-4D97-AF65-F5344CB8AC3E}">
        <p14:creationId xmlns:p14="http://schemas.microsoft.com/office/powerpoint/2010/main" val="1911418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6DA295-7F8E-4F0C-B8A6-0115AD82B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영화를 봤다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C21425-D663-4285-BB8F-D2FD73AE3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ko-KR" dirty="0"/>
              <a:t>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2686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0F3427F-7516-47DA-BF4B-9485400BB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947" y="0"/>
            <a:ext cx="3857625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62B8B86-2DFB-4C24-BB97-EF395C9245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428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64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44C4A3-9B79-4364-A0B3-205BC4B0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86790A-57C1-4EF9-B541-ACF580633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일단 </a:t>
            </a:r>
            <a:r>
              <a:rPr lang="ko-KR" altLang="en-US" dirty="0" err="1"/>
              <a:t>클레멘타인</a:t>
            </a:r>
            <a:r>
              <a:rPr lang="ko-KR" altLang="en-US" dirty="0"/>
              <a:t> 급은 아님</a:t>
            </a:r>
            <a:endParaRPr lang="en-US" altLang="ko-KR" dirty="0"/>
          </a:p>
          <a:p>
            <a:r>
              <a:rPr lang="ko-KR" altLang="en-US" dirty="0"/>
              <a:t>완전한 </a:t>
            </a:r>
            <a:r>
              <a:rPr lang="ko-KR" altLang="en-US" dirty="0" err="1"/>
              <a:t>폐급도</a:t>
            </a:r>
            <a:r>
              <a:rPr lang="ko-KR" altLang="en-US" dirty="0"/>
              <a:t> 아님</a:t>
            </a:r>
            <a:endParaRPr lang="en-US" altLang="ko-KR" dirty="0"/>
          </a:p>
          <a:p>
            <a:r>
              <a:rPr lang="en-US" altLang="ko-KR" dirty="0"/>
              <a:t>‘</a:t>
            </a:r>
            <a:r>
              <a:rPr lang="ko-KR" altLang="en-US" dirty="0"/>
              <a:t>이걸 이 정도 밖에 못 만들어</a:t>
            </a:r>
            <a:r>
              <a:rPr lang="en-US" altLang="ko-KR" dirty="0"/>
              <a:t>?’</a:t>
            </a:r>
            <a:r>
              <a:rPr lang="ko-KR" altLang="en-US" dirty="0"/>
              <a:t>라는 아쉬움</a:t>
            </a:r>
            <a:endParaRPr lang="en-US" altLang="ko-KR" dirty="0"/>
          </a:p>
          <a:p>
            <a:r>
              <a:rPr lang="en-US" altLang="ko-KR" dirty="0"/>
              <a:t>+ </a:t>
            </a:r>
            <a:r>
              <a:rPr lang="ko-KR" altLang="en-US" dirty="0"/>
              <a:t>자기 돈 내고 봤으면 욕 할 만 하긴 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한 마디로</a:t>
            </a:r>
            <a:r>
              <a:rPr lang="en-US" altLang="ko-KR" dirty="0"/>
              <a:t>, </a:t>
            </a:r>
            <a:r>
              <a:rPr lang="ko-KR" altLang="en-US" dirty="0"/>
              <a:t>그냥 전부 다 아쉬움</a:t>
            </a:r>
          </a:p>
        </p:txBody>
      </p:sp>
    </p:spTree>
    <p:extLst>
      <p:ext uri="{BB962C8B-B14F-4D97-AF65-F5344CB8AC3E}">
        <p14:creationId xmlns:p14="http://schemas.microsoft.com/office/powerpoint/2010/main" val="234009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1E8DB-70E5-4D86-B0EF-46E82E2C6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1 : </a:t>
            </a:r>
            <a:r>
              <a:rPr lang="ko-KR" altLang="en-US" dirty="0"/>
              <a:t>스토리 흐름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7E0980F-0D8E-4DD6-A591-6C8CE3BEB7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총 </a:t>
            </a:r>
            <a:r>
              <a:rPr lang="en-US" altLang="ko-KR" dirty="0"/>
              <a:t>90</a:t>
            </a:r>
            <a:r>
              <a:rPr lang="ko-KR" altLang="en-US" dirty="0"/>
              <a:t>분의 영화</a:t>
            </a:r>
            <a:endParaRPr lang="en-US" altLang="ko-KR" dirty="0"/>
          </a:p>
          <a:p>
            <a:r>
              <a:rPr lang="ko-KR" altLang="en-US" dirty="0"/>
              <a:t>처음 </a:t>
            </a:r>
            <a:r>
              <a:rPr lang="en-US" altLang="ko-KR" dirty="0"/>
              <a:t>10</a:t>
            </a:r>
            <a:r>
              <a:rPr lang="ko-KR" altLang="en-US" dirty="0"/>
              <a:t>분에서 </a:t>
            </a:r>
            <a:r>
              <a:rPr lang="en-US" altLang="ko-KR" dirty="0"/>
              <a:t>15</a:t>
            </a:r>
            <a:r>
              <a:rPr lang="ko-KR" altLang="en-US" dirty="0"/>
              <a:t>분 정도 </a:t>
            </a:r>
            <a:r>
              <a:rPr lang="en-US" altLang="ko-KR" dirty="0"/>
              <a:t>: </a:t>
            </a:r>
            <a:r>
              <a:rPr lang="ko-KR" altLang="en-US" dirty="0" err="1"/>
              <a:t>재패니메이션</a:t>
            </a:r>
            <a:r>
              <a:rPr lang="ko-KR" altLang="en-US" dirty="0"/>
              <a:t> 특유의 성희롱 장면</a:t>
            </a:r>
            <a:endParaRPr lang="en-US" altLang="ko-KR" dirty="0"/>
          </a:p>
          <a:p>
            <a:r>
              <a:rPr lang="en-US" altLang="ko-KR" dirty="0"/>
              <a:t>70</a:t>
            </a:r>
            <a:r>
              <a:rPr lang="ko-KR" altLang="en-US" dirty="0"/>
              <a:t>분 정도 발단 전개 위기</a:t>
            </a:r>
            <a:endParaRPr lang="en-US" altLang="ko-KR" dirty="0"/>
          </a:p>
          <a:p>
            <a:r>
              <a:rPr lang="ko-KR" altLang="en-US" dirty="0"/>
              <a:t>마지막 </a:t>
            </a:r>
            <a:r>
              <a:rPr lang="en-US" altLang="ko-KR" dirty="0"/>
              <a:t>5~15</a:t>
            </a:r>
            <a:r>
              <a:rPr lang="ko-KR" altLang="en-US" dirty="0"/>
              <a:t>분 정도 </a:t>
            </a:r>
            <a:r>
              <a:rPr lang="en-US" altLang="ko-KR" dirty="0"/>
              <a:t>: </a:t>
            </a:r>
            <a:r>
              <a:rPr lang="ko-KR" altLang="en-US" dirty="0" err="1"/>
              <a:t>클라이막스와</a:t>
            </a:r>
            <a:r>
              <a:rPr lang="ko-KR" altLang="en-US" dirty="0"/>
              <a:t> 끝맺음 </a:t>
            </a:r>
          </a:p>
        </p:txBody>
      </p:sp>
    </p:spTree>
    <p:extLst>
      <p:ext uri="{BB962C8B-B14F-4D97-AF65-F5344CB8AC3E}">
        <p14:creationId xmlns:p14="http://schemas.microsoft.com/office/powerpoint/2010/main" val="62649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FA6E14-C910-4D19-8204-6A9EE7ED4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1 : </a:t>
            </a:r>
            <a:r>
              <a:rPr lang="ko-KR" altLang="en-US" dirty="0"/>
              <a:t>스토리 흐름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3C232F-523B-4C51-A508-F765661BE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3200" b="1" dirty="0"/>
              <a:t>루프 </a:t>
            </a:r>
            <a:r>
              <a:rPr lang="en-US" altLang="ko-KR" sz="3200" b="1" dirty="0"/>
              <a:t>X </a:t>
            </a:r>
            <a:r>
              <a:rPr lang="ko-KR" altLang="en-US" sz="3200" b="1" dirty="0"/>
              <a:t>세계선 이동</a:t>
            </a:r>
            <a:endParaRPr lang="en-US" altLang="ko-KR" sz="3200" b="1" dirty="0"/>
          </a:p>
          <a:p>
            <a:r>
              <a:rPr lang="en-US" altLang="ko-KR" dirty="0"/>
              <a:t>A</a:t>
            </a:r>
            <a:r>
              <a:rPr lang="ko-KR" altLang="en-US" dirty="0"/>
              <a:t> </a:t>
            </a:r>
            <a:r>
              <a:rPr lang="en-US" altLang="ko-KR" dirty="0"/>
              <a:t>, B </a:t>
            </a:r>
            <a:r>
              <a:rPr lang="ko-KR" altLang="en-US" dirty="0"/>
              <a:t>중 </a:t>
            </a:r>
            <a:r>
              <a:rPr lang="en-US" altLang="ko-KR" dirty="0"/>
              <a:t>B</a:t>
            </a:r>
            <a:r>
              <a:rPr lang="ko-KR" altLang="en-US" dirty="0"/>
              <a:t>를 선택함 </a:t>
            </a:r>
            <a:r>
              <a:rPr lang="en-US" altLang="ko-KR" dirty="0"/>
              <a:t>: </a:t>
            </a:r>
            <a:r>
              <a:rPr lang="ko-KR" altLang="en-US" dirty="0" err="1"/>
              <a:t>안좋은</a:t>
            </a:r>
            <a:r>
              <a:rPr lang="ko-KR" altLang="en-US" dirty="0"/>
              <a:t> 결과가 </a:t>
            </a:r>
            <a:r>
              <a:rPr lang="ko-KR" altLang="en-US" dirty="0" err="1"/>
              <a:t>일어남</a:t>
            </a:r>
            <a:endParaRPr lang="en-US" altLang="ko-KR" dirty="0"/>
          </a:p>
          <a:p>
            <a:r>
              <a:rPr lang="en-US" altLang="ko-KR" dirty="0"/>
              <a:t>-&gt; </a:t>
            </a:r>
            <a:r>
              <a:rPr lang="ko-KR" altLang="en-US" dirty="0"/>
              <a:t>만약 내가 </a:t>
            </a:r>
            <a:r>
              <a:rPr lang="en-US" altLang="ko-KR" dirty="0"/>
              <a:t>A</a:t>
            </a:r>
            <a:r>
              <a:rPr lang="ko-KR" altLang="en-US" dirty="0"/>
              <a:t>를 선택했다면</a:t>
            </a:r>
            <a:r>
              <a:rPr lang="en-US" altLang="ko-KR" dirty="0"/>
              <a:t>!!!!!</a:t>
            </a:r>
          </a:p>
          <a:p>
            <a:r>
              <a:rPr lang="en-US" altLang="ko-KR" dirty="0"/>
              <a:t>-&gt; A,</a:t>
            </a:r>
            <a:r>
              <a:rPr lang="ko-KR" altLang="en-US" dirty="0"/>
              <a:t> </a:t>
            </a:r>
            <a:r>
              <a:rPr lang="en-US" altLang="ko-KR" dirty="0"/>
              <a:t>B</a:t>
            </a:r>
            <a:r>
              <a:rPr lang="ko-KR" altLang="en-US" dirty="0"/>
              <a:t>를 선택하기 직전으로 이동 </a:t>
            </a:r>
            <a:r>
              <a:rPr lang="en-US" altLang="ko-KR" dirty="0"/>
              <a:t>&amp; A</a:t>
            </a:r>
            <a:r>
              <a:rPr lang="ko-KR" altLang="en-US" dirty="0"/>
              <a:t>를 선택</a:t>
            </a:r>
            <a:endParaRPr lang="en-US" altLang="ko-KR" dirty="0"/>
          </a:p>
          <a:p>
            <a:r>
              <a:rPr lang="en-US" altLang="ko-KR" dirty="0"/>
              <a:t>-&gt; </a:t>
            </a:r>
            <a:r>
              <a:rPr lang="ko-KR" altLang="en-US" dirty="0"/>
              <a:t>조금 더 괜찮은 선택이 되긴 함</a:t>
            </a:r>
            <a:endParaRPr lang="en-US" altLang="ko-KR" dirty="0"/>
          </a:p>
          <a:p>
            <a:r>
              <a:rPr lang="en-US" altLang="ko-KR" dirty="0"/>
              <a:t>-&gt; C, D</a:t>
            </a:r>
            <a:r>
              <a:rPr lang="ko-KR" altLang="en-US" dirty="0"/>
              <a:t>를 선택할 상황과 마주하고 </a:t>
            </a:r>
            <a:r>
              <a:rPr lang="en-US" altLang="ko-KR" dirty="0"/>
              <a:t>D</a:t>
            </a:r>
            <a:r>
              <a:rPr lang="ko-KR" altLang="en-US" dirty="0"/>
              <a:t>를 선택함 </a:t>
            </a:r>
            <a:r>
              <a:rPr lang="en-US" altLang="ko-KR" dirty="0"/>
              <a:t>: </a:t>
            </a:r>
            <a:r>
              <a:rPr lang="ko-KR" altLang="en-US" dirty="0" err="1"/>
              <a:t>안좋은</a:t>
            </a:r>
            <a:r>
              <a:rPr lang="ko-KR" altLang="en-US" dirty="0"/>
              <a:t> 결과가 </a:t>
            </a:r>
            <a:r>
              <a:rPr lang="ko-KR" altLang="en-US" dirty="0" err="1"/>
              <a:t>일어남</a:t>
            </a:r>
            <a:endParaRPr lang="en-US" altLang="ko-KR" dirty="0"/>
          </a:p>
          <a:p>
            <a:r>
              <a:rPr lang="en-US" altLang="ko-KR" dirty="0"/>
              <a:t>-&gt; </a:t>
            </a:r>
            <a:r>
              <a:rPr lang="ko-KR" altLang="en-US" dirty="0"/>
              <a:t>만약 내가 </a:t>
            </a:r>
            <a:r>
              <a:rPr lang="en-US" altLang="ko-KR" dirty="0"/>
              <a:t>C</a:t>
            </a:r>
            <a:r>
              <a:rPr lang="ko-KR" altLang="en-US" dirty="0"/>
              <a:t>를 선택했다면</a:t>
            </a:r>
            <a:r>
              <a:rPr lang="en-US" altLang="ko-KR" dirty="0"/>
              <a:t>!!!!!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56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85FAB2-1282-43AC-99EB-D02C8AA22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1 : </a:t>
            </a:r>
            <a:r>
              <a:rPr lang="ko-KR" altLang="en-US" dirty="0"/>
              <a:t>스토리 흐름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B0DC40B3-1B9C-42B2-83B1-CB8F871AC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31294" y="2540000"/>
            <a:ext cx="6305550" cy="3514725"/>
          </a:xfrm>
        </p:spPr>
      </p:pic>
    </p:spTree>
    <p:extLst>
      <p:ext uri="{BB962C8B-B14F-4D97-AF65-F5344CB8AC3E}">
        <p14:creationId xmlns:p14="http://schemas.microsoft.com/office/powerpoint/2010/main" val="2309327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BC9A9A-E4EA-45A8-9519-C83260981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문제점 </a:t>
            </a:r>
            <a:r>
              <a:rPr lang="en-US" altLang="ko-KR" sz="4000" dirty="0"/>
              <a:t>1.5 : </a:t>
            </a:r>
            <a:r>
              <a:rPr lang="ko-KR" altLang="en-US" sz="4000" dirty="0"/>
              <a:t>어디서 보지 않았어요</a:t>
            </a:r>
            <a:r>
              <a:rPr lang="en-US" altLang="ko-KR" sz="4000" dirty="0"/>
              <a:t>?</a:t>
            </a:r>
            <a:endParaRPr lang="ko-KR" altLang="en-US" sz="4000" dirty="0"/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B78E527A-FF6F-4CB9-BE68-3E2A3FDF8039}"/>
              </a:ext>
            </a:extLst>
          </p:cNvPr>
          <p:cNvSpPr/>
          <p:nvPr/>
        </p:nvSpPr>
        <p:spPr>
          <a:xfrm>
            <a:off x="4379934" y="2573890"/>
            <a:ext cx="3432131" cy="34321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00" dirty="0">
                <a:solidFill>
                  <a:srgbClr val="FFFF00"/>
                </a:solidFill>
              </a:rPr>
              <a:t>IF</a:t>
            </a:r>
            <a:endParaRPr lang="ko-KR" altLang="en-US" sz="11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18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D5178D-BCAC-47C7-A020-CE5FA8EB3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2 : </a:t>
            </a:r>
            <a:r>
              <a:rPr lang="ko-KR" altLang="en-US" dirty="0"/>
              <a:t>연기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72E54E-0E89-4452-919A-827833531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주연 배우 </a:t>
            </a:r>
            <a:r>
              <a:rPr lang="en-US" altLang="ko-KR" dirty="0"/>
              <a:t>: </a:t>
            </a:r>
            <a:r>
              <a:rPr lang="ko-KR" altLang="en-US" dirty="0" err="1"/>
              <a:t>히로세</a:t>
            </a:r>
            <a:r>
              <a:rPr lang="ko-KR" altLang="en-US" dirty="0"/>
              <a:t> </a:t>
            </a:r>
            <a:r>
              <a:rPr lang="ko-KR" altLang="en-US" dirty="0" err="1"/>
              <a:t>스즈</a:t>
            </a:r>
            <a:r>
              <a:rPr lang="en-US" altLang="ko-KR" dirty="0"/>
              <a:t>, </a:t>
            </a:r>
            <a:r>
              <a:rPr lang="ko-KR" altLang="en-US" dirty="0"/>
              <a:t>스다 </a:t>
            </a:r>
            <a:r>
              <a:rPr lang="ko-KR" altLang="en-US" dirty="0" err="1"/>
              <a:t>마사키</a:t>
            </a:r>
            <a:endParaRPr lang="en-US" altLang="ko-KR" dirty="0"/>
          </a:p>
          <a:p>
            <a:r>
              <a:rPr lang="ko-KR" altLang="en-US" dirty="0"/>
              <a:t>조연 성우 </a:t>
            </a:r>
            <a:r>
              <a:rPr lang="en-US" altLang="ko-KR" dirty="0"/>
              <a:t>: </a:t>
            </a:r>
            <a:r>
              <a:rPr lang="ko-KR" altLang="en-US" dirty="0" err="1"/>
              <a:t>미야노</a:t>
            </a:r>
            <a:r>
              <a:rPr lang="ko-KR" altLang="en-US" dirty="0"/>
              <a:t> </a:t>
            </a:r>
            <a:r>
              <a:rPr lang="ko-KR" altLang="en-US" dirty="0" err="1"/>
              <a:t>마모루</a:t>
            </a:r>
            <a:r>
              <a:rPr lang="en-US" altLang="ko-KR" dirty="0"/>
              <a:t>, </a:t>
            </a:r>
            <a:r>
              <a:rPr lang="ko-KR" altLang="en-US" dirty="0"/>
              <a:t>하나자와 </a:t>
            </a:r>
            <a:r>
              <a:rPr lang="ko-KR" altLang="en-US" dirty="0" err="1"/>
              <a:t>카나</a:t>
            </a:r>
            <a:r>
              <a:rPr lang="en-US" altLang="ko-KR" dirty="0"/>
              <a:t>, </a:t>
            </a:r>
            <a:r>
              <a:rPr lang="ko-KR" altLang="en-US" dirty="0" err="1"/>
              <a:t>카지</a:t>
            </a:r>
            <a:r>
              <a:rPr lang="ko-KR" altLang="en-US" dirty="0"/>
              <a:t> </a:t>
            </a:r>
            <a:r>
              <a:rPr lang="ko-KR" altLang="en-US" dirty="0" err="1"/>
              <a:t>유우키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설명은 생략하고 예고편을 봅시다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369480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5B8BAD-62B7-4CA3-AA8F-79FE55611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/>
              <a:t>문제점 </a:t>
            </a:r>
            <a:r>
              <a:rPr lang="en-US" altLang="ko-KR" sz="3600" dirty="0"/>
              <a:t>2.5 : </a:t>
            </a:r>
            <a:r>
              <a:rPr lang="ko-KR" altLang="en-US" sz="3600" dirty="0"/>
              <a:t>어디서 본 캐스팅 </a:t>
            </a:r>
            <a:r>
              <a:rPr lang="ko-KR" altLang="en-US" sz="3600" dirty="0" err="1"/>
              <a:t>아니에요</a:t>
            </a:r>
            <a:r>
              <a:rPr lang="en-US" altLang="ko-KR" sz="3600" dirty="0"/>
              <a:t>?</a:t>
            </a:r>
            <a:endParaRPr lang="ko-KR" altLang="en-US" sz="3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DF64917-16DF-40BD-968B-062136E43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0936" y="2115312"/>
            <a:ext cx="3070127" cy="437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8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113B4A-2D73-4AFC-88E2-01FAD0DA1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3 : </a:t>
            </a:r>
            <a:r>
              <a:rPr lang="ko-KR" altLang="en-US" dirty="0"/>
              <a:t>작화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BE8C48-E330-4EAB-8CDC-8A40B7D58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큰 문제는 없는 것 같긴 한가</a:t>
            </a:r>
            <a:r>
              <a:rPr lang="en-US" altLang="ko-KR" dirty="0"/>
              <a:t>? </a:t>
            </a:r>
            <a:r>
              <a:rPr lang="ko-KR" altLang="en-US" dirty="0"/>
              <a:t>라고 시작부분에 생각 함</a:t>
            </a:r>
            <a:endParaRPr lang="en-US" altLang="ko-KR" dirty="0"/>
          </a:p>
          <a:p>
            <a:r>
              <a:rPr lang="ko-KR" altLang="en-US" dirty="0"/>
              <a:t>문제는 스토리 흐름이랑 결부되어서</a:t>
            </a:r>
            <a:r>
              <a:rPr lang="en-US" altLang="ko-KR" dirty="0"/>
              <a:t> </a:t>
            </a:r>
            <a:r>
              <a:rPr lang="ko-KR" altLang="en-US" dirty="0"/>
              <a:t>무지하게 지루해 짐</a:t>
            </a:r>
            <a:endParaRPr lang="en-US" altLang="ko-KR" dirty="0"/>
          </a:p>
          <a:p>
            <a:r>
              <a:rPr lang="ko-KR" altLang="en-US" dirty="0"/>
              <a:t>그 와중에 </a:t>
            </a:r>
            <a:r>
              <a:rPr lang="ko-KR" altLang="en-US" dirty="0" err="1"/>
              <a:t>클라이막스</a:t>
            </a:r>
            <a:r>
              <a:rPr lang="ko-KR" altLang="en-US" dirty="0"/>
              <a:t> 빼고는 묘하게 작화에 힘을 뺌</a:t>
            </a:r>
            <a:endParaRPr lang="en-US" altLang="ko-KR" dirty="0"/>
          </a:p>
          <a:p>
            <a:r>
              <a:rPr lang="ko-KR" altLang="en-US" dirty="0" err="1"/>
              <a:t>카게로우</a:t>
            </a:r>
            <a:r>
              <a:rPr lang="ko-KR" altLang="en-US" dirty="0"/>
              <a:t> </a:t>
            </a:r>
            <a:r>
              <a:rPr lang="ko-KR" altLang="en-US" dirty="0" err="1"/>
              <a:t>데이즈</a:t>
            </a:r>
            <a:r>
              <a:rPr lang="ko-KR" altLang="en-US" dirty="0"/>
              <a:t> 급 까지는 아니고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앞의 문제들과 비교하면 큰 문제는 아니긴 함</a:t>
            </a:r>
            <a:endParaRPr lang="en-US" altLang="ko-KR" dirty="0"/>
          </a:p>
          <a:p>
            <a:r>
              <a:rPr lang="ko-KR" altLang="en-US" dirty="0"/>
              <a:t>샤프트 각도 도 가볍게 나옴</a:t>
            </a:r>
            <a:endParaRPr lang="en-US" altLang="ko-KR" dirty="0"/>
          </a:p>
          <a:p>
            <a:r>
              <a:rPr lang="ko-KR" altLang="en-US" dirty="0"/>
              <a:t>샤프트 각도</a:t>
            </a:r>
            <a:endParaRPr lang="en-US" altLang="ko-KR" dirty="0"/>
          </a:p>
          <a:p>
            <a:r>
              <a:rPr lang="ko-KR" altLang="en-US" dirty="0"/>
              <a:t>샤프트</a:t>
            </a:r>
            <a:r>
              <a:rPr lang="en-US" altLang="ko-KR" dirty="0"/>
              <a:t>…?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999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D71334-DE85-47D0-B248-6A9F5EAA7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문제점 </a:t>
            </a:r>
            <a:r>
              <a:rPr lang="en-US" altLang="ko-KR" sz="4000" dirty="0"/>
              <a:t>3.5 : </a:t>
            </a:r>
            <a:r>
              <a:rPr lang="ko-KR" altLang="en-US" sz="4000" dirty="0"/>
              <a:t>어디서 보지 않았어요</a:t>
            </a:r>
            <a:r>
              <a:rPr lang="en-US" altLang="ko-KR" sz="4000" dirty="0"/>
              <a:t>?</a:t>
            </a:r>
            <a:endParaRPr lang="ko-KR" altLang="en-US" sz="40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F3F725B-E165-4707-8C8A-62CF89E88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82862"/>
            <a:ext cx="6096000" cy="3429000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7801E75-D281-4CBE-B65A-7D218ECB2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582862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098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D71334-DE85-47D0-B248-6A9F5EAA7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/>
              <a:t>문제점 </a:t>
            </a:r>
            <a:r>
              <a:rPr lang="en-US" altLang="ko-KR" sz="4000" dirty="0"/>
              <a:t>3.5 : </a:t>
            </a:r>
            <a:r>
              <a:rPr lang="ko-KR" altLang="en-US" sz="4000" dirty="0"/>
              <a:t>어디서 보지 않았어요</a:t>
            </a:r>
            <a:r>
              <a:rPr lang="en-US" altLang="ko-KR" sz="4000" dirty="0"/>
              <a:t>?</a:t>
            </a:r>
            <a:endParaRPr lang="ko-KR" altLang="en-US" sz="4000" dirty="0"/>
          </a:p>
        </p:txBody>
      </p:sp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9EAF1A3F-F3B1-4171-8136-84B6472B5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55637" y="2145792"/>
            <a:ext cx="4126992" cy="4126992"/>
          </a:xfr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D811EE3-B47B-430E-B707-891E72D2B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372" y="2650998"/>
            <a:ext cx="5546770" cy="311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958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110306-6CD1-4342-BE77-653481D96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2956C8-48B4-4550-8A19-1824CCF90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7834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18EB16-530E-40DF-8EF6-EBC552FD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4 : </a:t>
            </a:r>
            <a:r>
              <a:rPr lang="ko-KR" altLang="en-US" dirty="0"/>
              <a:t>음악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750C09-E461-4E39-9BEA-892080397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큰 문제는 절대 아님</a:t>
            </a:r>
            <a:endParaRPr lang="en-US" altLang="ko-KR" dirty="0"/>
          </a:p>
          <a:p>
            <a:r>
              <a:rPr lang="ko-KR" altLang="en-US" dirty="0"/>
              <a:t>문제는 </a:t>
            </a:r>
            <a:r>
              <a:rPr lang="ko-KR" altLang="en-US" dirty="0" err="1"/>
              <a:t>우치아게하나비</a:t>
            </a:r>
            <a:r>
              <a:rPr lang="ko-KR" altLang="en-US" dirty="0"/>
              <a:t> 로 기대감을 너무 높여 놓음</a:t>
            </a:r>
            <a:endParaRPr lang="en-US" altLang="ko-KR" dirty="0"/>
          </a:p>
          <a:p>
            <a:r>
              <a:rPr lang="ko-KR" altLang="en-US" dirty="0"/>
              <a:t>음악이 그렇게 나쁘지는 않은데</a:t>
            </a:r>
            <a:r>
              <a:rPr lang="en-US" altLang="ko-KR" dirty="0"/>
              <a:t>, </a:t>
            </a:r>
            <a:r>
              <a:rPr lang="ko-KR" altLang="en-US" dirty="0"/>
              <a:t>그렇다고 아주 </a:t>
            </a:r>
            <a:r>
              <a:rPr lang="ko-KR" altLang="en-US" dirty="0" err="1"/>
              <a:t>좋냐면</a:t>
            </a:r>
            <a:r>
              <a:rPr lang="ko-KR" altLang="en-US" dirty="0"/>
              <a:t> 그것도 아니고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여주인공이 노래하는 장면이 나오는데 그렁저렁 괜찮은데</a:t>
            </a:r>
            <a:endParaRPr lang="en-US" altLang="ko-KR" dirty="0"/>
          </a:p>
          <a:p>
            <a:r>
              <a:rPr lang="ko-KR" altLang="en-US" dirty="0"/>
              <a:t>근데 어쨌거나 뭔가 기대한 것 보다 아쉬움</a:t>
            </a:r>
            <a:endParaRPr lang="en-US" altLang="ko-KR" dirty="0"/>
          </a:p>
          <a:p>
            <a:endParaRPr lang="en-US" altLang="ko-KR" sz="2800" b="1" dirty="0"/>
          </a:p>
          <a:p>
            <a:r>
              <a:rPr lang="ko-KR" altLang="en-US" sz="2800" b="1" dirty="0"/>
              <a:t>정작 </a:t>
            </a:r>
            <a:r>
              <a:rPr lang="ko-KR" altLang="en-US" sz="2800" b="1" dirty="0" err="1"/>
              <a:t>우치아게하나비</a:t>
            </a:r>
            <a:r>
              <a:rPr lang="ko-KR" altLang="en-US" sz="2800" b="1" dirty="0"/>
              <a:t> 는 </a:t>
            </a:r>
            <a:r>
              <a:rPr lang="ko-KR" altLang="en-US" sz="2800" b="1" dirty="0" err="1"/>
              <a:t>스탭롤에</a:t>
            </a:r>
            <a:r>
              <a:rPr lang="ko-KR" altLang="en-US" sz="2800" b="1" dirty="0"/>
              <a:t> 나옴</a:t>
            </a:r>
          </a:p>
        </p:txBody>
      </p:sp>
    </p:spTree>
    <p:extLst>
      <p:ext uri="{BB962C8B-B14F-4D97-AF65-F5344CB8AC3E}">
        <p14:creationId xmlns:p14="http://schemas.microsoft.com/office/powerpoint/2010/main" val="354928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EC93A9-7AE8-49CC-B218-A622271DC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400" dirty="0"/>
              <a:t>문제점 </a:t>
            </a:r>
            <a:r>
              <a:rPr lang="en-US" altLang="ko-KR" sz="4400" dirty="0"/>
              <a:t>4.5 : </a:t>
            </a:r>
            <a:r>
              <a:rPr lang="ko-KR" altLang="en-US" sz="4400" dirty="0"/>
              <a:t>이제 비교하기도 지침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08D8501-D500-4446-B987-B59422623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6956" y="2392362"/>
            <a:ext cx="7134225" cy="3810000"/>
          </a:xfrm>
        </p:spPr>
      </p:pic>
    </p:spTree>
    <p:extLst>
      <p:ext uri="{BB962C8B-B14F-4D97-AF65-F5344CB8AC3E}">
        <p14:creationId xmlns:p14="http://schemas.microsoft.com/office/powerpoint/2010/main" val="12744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DA06E2-FB7F-43CF-9DBE-D8EF82229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좋았던 점 </a:t>
            </a:r>
            <a:r>
              <a:rPr lang="en-US" altLang="ko-KR" dirty="0"/>
              <a:t>: </a:t>
            </a:r>
            <a:r>
              <a:rPr lang="ko-KR" altLang="en-US" dirty="0" err="1"/>
              <a:t>클라이막스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F4B8D3-4953-4C49-8A16-4CCA875AF2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앞의 모든 문제점을 다 잊을 정도로 황홀함</a:t>
            </a:r>
            <a:endParaRPr lang="en-US" altLang="ko-KR" dirty="0"/>
          </a:p>
          <a:p>
            <a:r>
              <a:rPr lang="ko-KR" altLang="en-US" dirty="0"/>
              <a:t>샤프트가 본 실력을 드러냄</a:t>
            </a:r>
            <a:endParaRPr lang="en-US" altLang="ko-KR" dirty="0"/>
          </a:p>
          <a:p>
            <a:r>
              <a:rPr lang="ko-KR" altLang="en-US" dirty="0"/>
              <a:t>사운드</a:t>
            </a:r>
            <a:r>
              <a:rPr lang="en-US" altLang="ko-KR" dirty="0"/>
              <a:t>, </a:t>
            </a:r>
            <a:r>
              <a:rPr lang="ko-KR" altLang="en-US" dirty="0"/>
              <a:t>영상미</a:t>
            </a:r>
            <a:r>
              <a:rPr lang="en-US" altLang="ko-KR" dirty="0"/>
              <a:t>, </a:t>
            </a:r>
            <a:r>
              <a:rPr lang="ko-KR" altLang="en-US" dirty="0"/>
              <a:t>스토리</a:t>
            </a:r>
            <a:r>
              <a:rPr lang="en-US" altLang="ko-KR" dirty="0"/>
              <a:t>, </a:t>
            </a:r>
            <a:r>
              <a:rPr lang="ko-KR" altLang="en-US" dirty="0"/>
              <a:t>감정선 모두 다 대폭발</a:t>
            </a:r>
            <a:endParaRPr lang="en-US" altLang="ko-KR" dirty="0"/>
          </a:p>
          <a:p>
            <a:r>
              <a:rPr lang="ko-KR" altLang="en-US" dirty="0"/>
              <a:t>앞에서 계속 속으로 투덜거리면서 보다가 </a:t>
            </a:r>
            <a:r>
              <a:rPr lang="ko-KR" altLang="en-US" dirty="0" err="1"/>
              <a:t>클라이막스에서</a:t>
            </a:r>
            <a:r>
              <a:rPr lang="ko-KR" altLang="en-US" dirty="0"/>
              <a:t> 입을 쩍 벌림</a:t>
            </a:r>
          </a:p>
        </p:txBody>
      </p:sp>
    </p:spTree>
    <p:extLst>
      <p:ext uri="{BB962C8B-B14F-4D97-AF65-F5344CB8AC3E}">
        <p14:creationId xmlns:p14="http://schemas.microsoft.com/office/powerpoint/2010/main" val="13569595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EE70A4-2452-499E-B8C3-6DCCCAD86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문제점 </a:t>
            </a:r>
            <a:r>
              <a:rPr lang="en-US" altLang="ko-KR" dirty="0"/>
              <a:t>1 : </a:t>
            </a:r>
            <a:r>
              <a:rPr lang="ko-KR" altLang="en-US" dirty="0"/>
              <a:t>스토리 </a:t>
            </a:r>
            <a:r>
              <a:rPr lang="ko-KR" altLang="en-US" dirty="0" err="1"/>
              <a:t>흐르르르륾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03FD3B-1183-4D28-B6B6-AA320D281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/>
              <a:t>클라이막스다</a:t>
            </a:r>
            <a:r>
              <a:rPr lang="en-US" altLang="ko-KR" dirty="0"/>
              <a:t>!!!!!</a:t>
            </a:r>
          </a:p>
          <a:p>
            <a:r>
              <a:rPr lang="ko-KR" altLang="en-US" dirty="0"/>
              <a:t>이제 엔딩인가 보다</a:t>
            </a:r>
            <a:r>
              <a:rPr lang="en-US" altLang="ko-KR" dirty="0"/>
              <a:t>!!!!!</a:t>
            </a:r>
          </a:p>
          <a:p>
            <a:endParaRPr lang="en-US" altLang="ko-KR" dirty="0"/>
          </a:p>
          <a:p>
            <a:r>
              <a:rPr lang="ko-KR" altLang="en-US" dirty="0"/>
              <a:t>어</a:t>
            </a:r>
            <a:r>
              <a:rPr lang="en-US" altLang="ko-KR" dirty="0"/>
              <a:t>?</a:t>
            </a:r>
          </a:p>
          <a:p>
            <a:r>
              <a:rPr lang="ko-KR" altLang="en-US" dirty="0" err="1"/>
              <a:t>스탭롤이</a:t>
            </a:r>
            <a:r>
              <a:rPr lang="ko-KR" altLang="en-US" dirty="0"/>
              <a:t> 왜 나와</a:t>
            </a:r>
            <a:r>
              <a:rPr lang="en-US" altLang="ko-KR" dirty="0"/>
              <a:t>?</a:t>
            </a:r>
          </a:p>
          <a:p>
            <a:r>
              <a:rPr lang="ko-KR" altLang="en-US" dirty="0" err="1"/>
              <a:t>우치아게하나비가</a:t>
            </a:r>
            <a:r>
              <a:rPr lang="ko-KR" altLang="en-US" dirty="0"/>
              <a:t> 왜 지금 </a:t>
            </a:r>
            <a:r>
              <a:rPr lang="ko-KR" altLang="en-US" dirty="0" err="1"/>
              <a:t>나와ㅏ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어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야</a:t>
            </a:r>
            <a:endParaRPr lang="en-US" altLang="ko-KR" dirty="0"/>
          </a:p>
          <a:p>
            <a:r>
              <a:rPr lang="ko-KR" altLang="en-US" sz="2800" b="1" dirty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야</a:t>
            </a:r>
            <a:r>
              <a:rPr lang="en-US" altLang="ko-KR" sz="2800" b="1" dirty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!!!!!!!!!!!!!!!!!!!!!!!!!</a:t>
            </a:r>
            <a:endParaRPr lang="ko-KR" altLang="en-US" sz="2800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96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5941C3-4699-4BD9-9E1C-F4EBB0BF4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 대신 </a:t>
            </a:r>
            <a:r>
              <a:rPr lang="ko-KR" altLang="en-US" dirty="0" err="1"/>
              <a:t>보고난</a:t>
            </a:r>
            <a:r>
              <a:rPr lang="ko-KR" altLang="en-US" dirty="0"/>
              <a:t> 후 이야기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2316CB1-D1C1-43FD-B880-957FA7540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막차가 당연히 끊긴 시간이기에 친구 집에서 자고 가기로 함</a:t>
            </a:r>
            <a:endParaRPr lang="en-US" altLang="ko-KR" dirty="0"/>
          </a:p>
          <a:p>
            <a:r>
              <a:rPr lang="ko-KR" altLang="en-US" dirty="0" err="1"/>
              <a:t>친구랑</a:t>
            </a:r>
            <a:r>
              <a:rPr lang="ko-KR" altLang="en-US" dirty="0"/>
              <a:t> 이야기 하면서 내린 결론은 </a:t>
            </a:r>
            <a:r>
              <a:rPr lang="en-US" altLang="ko-KR" dirty="0"/>
              <a:t>2</a:t>
            </a:r>
            <a:r>
              <a:rPr lang="ko-KR" altLang="en-US" dirty="0"/>
              <a:t>가지</a:t>
            </a:r>
            <a:endParaRPr lang="en-US" altLang="ko-KR" dirty="0"/>
          </a:p>
          <a:p>
            <a:r>
              <a:rPr lang="en-US" altLang="ko-KR" dirty="0"/>
              <a:t>1. </a:t>
            </a:r>
            <a:r>
              <a:rPr lang="ko-KR" altLang="en-US" dirty="0"/>
              <a:t>더 잘 만들 수 있는 이야기를 이정도로 만들어서 아쉬움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차라리 못 만들었으면 너도 </a:t>
            </a:r>
            <a:r>
              <a:rPr lang="ko-KR" altLang="en-US" dirty="0" err="1"/>
              <a:t>당해봐라는</a:t>
            </a:r>
            <a:r>
              <a:rPr lang="ko-KR" altLang="en-US" dirty="0"/>
              <a:t> 식으로 보라고 할 텐데 그 정도는 아님</a:t>
            </a:r>
            <a:endParaRPr lang="en-US" altLang="ko-KR" dirty="0"/>
          </a:p>
          <a:p>
            <a:r>
              <a:rPr lang="en-US" altLang="ko-KR" dirty="0"/>
              <a:t>2. </a:t>
            </a:r>
            <a:r>
              <a:rPr lang="ko-KR" altLang="en-US" dirty="0"/>
              <a:t>우리가 공짜로 봐서 덜 욕하는 것 같음</a:t>
            </a:r>
            <a:endParaRPr lang="en-US" altLang="ko-KR" dirty="0"/>
          </a:p>
          <a:p>
            <a:r>
              <a:rPr lang="ko-KR" altLang="en-US" dirty="0"/>
              <a:t>그리고 </a:t>
            </a:r>
            <a:r>
              <a:rPr lang="ko-KR" altLang="en-US" dirty="0" err="1"/>
              <a:t>우치아게하나비</a:t>
            </a:r>
            <a:r>
              <a:rPr lang="ko-KR" altLang="en-US" dirty="0"/>
              <a:t> </a:t>
            </a:r>
            <a:r>
              <a:rPr lang="en-US" altLang="ko-KR" dirty="0"/>
              <a:t>MV </a:t>
            </a:r>
            <a:r>
              <a:rPr lang="ko-KR" altLang="en-US" dirty="0"/>
              <a:t>보면서 욕하고</a:t>
            </a:r>
            <a:br>
              <a:rPr lang="en-US" altLang="ko-KR" dirty="0"/>
            </a:br>
            <a:r>
              <a:rPr lang="ko-KR" altLang="en-US" dirty="0" err="1"/>
              <a:t>스파클링</a:t>
            </a:r>
            <a:r>
              <a:rPr lang="ko-KR" altLang="en-US" dirty="0"/>
              <a:t> </a:t>
            </a:r>
            <a:r>
              <a:rPr lang="en-US" altLang="ko-KR" dirty="0"/>
              <a:t>MV</a:t>
            </a:r>
            <a:r>
              <a:rPr lang="ko-KR" altLang="en-US" dirty="0"/>
              <a:t> 보면서 너의 이름은 뽕을 </a:t>
            </a:r>
            <a:r>
              <a:rPr lang="ko-KR" altLang="en-US" dirty="0" err="1"/>
              <a:t>끝내주게</a:t>
            </a:r>
            <a:r>
              <a:rPr lang="ko-KR" altLang="en-US" dirty="0"/>
              <a:t> 채우고 잠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291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전체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109</TotalTime>
  <Words>564</Words>
  <Application>Microsoft Office PowerPoint</Application>
  <PresentationFormat>와이드스크린</PresentationFormat>
  <Paragraphs>101</Paragraphs>
  <Slides>27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3" baseType="lpstr">
      <vt:lpstr>HY얕은샘물M</vt:lpstr>
      <vt:lpstr>궁서체</vt:lpstr>
      <vt:lpstr>바탕체</vt:lpstr>
      <vt:lpstr>Tw Cen MT</vt:lpstr>
      <vt:lpstr>Wingdings 3</vt:lpstr>
      <vt:lpstr>전체</vt:lpstr>
      <vt:lpstr>불꽃놀이의 이론과 실제</vt:lpstr>
      <vt:lpstr>영화를 왜 이따위로 만들어</vt:lpstr>
      <vt:lpstr>쏘아올린 불꽃, 밑에서 볼까? 옆에서 볼까?(2017)</vt:lpstr>
      <vt:lpstr>ost</vt:lpstr>
      <vt:lpstr>OST의 공개</vt:lpstr>
      <vt:lpstr>사건의 발단</vt:lpstr>
      <vt:lpstr>PowerPoint 프레젠테이션</vt:lpstr>
      <vt:lpstr>영화를 보자</vt:lpstr>
      <vt:lpstr>영화를 보자</vt:lpstr>
      <vt:lpstr>영화를 봤다</vt:lpstr>
      <vt:lpstr>PowerPoint 프레젠테이션</vt:lpstr>
      <vt:lpstr>문제점</vt:lpstr>
      <vt:lpstr>문제점 1 : 스토리 흐름</vt:lpstr>
      <vt:lpstr>문제점 1 : 스토리 흐름</vt:lpstr>
      <vt:lpstr>문제점 1 : 스토리 흐름</vt:lpstr>
      <vt:lpstr>문제점 1.5 : 어디서 보지 않았어요?</vt:lpstr>
      <vt:lpstr>문제점 2 : 연기</vt:lpstr>
      <vt:lpstr>문제점 2.5 : 어디서 본 캐스팅 아니에요?</vt:lpstr>
      <vt:lpstr>문제점 3 : 작화</vt:lpstr>
      <vt:lpstr>문제점 3.5 : 어디서 보지 않았어요?</vt:lpstr>
      <vt:lpstr>문제점 3.5 : 어디서 보지 않았어요?</vt:lpstr>
      <vt:lpstr>PowerPoint 프레젠테이션</vt:lpstr>
      <vt:lpstr>문제점 4 : 음악</vt:lpstr>
      <vt:lpstr>문제점 4.5 : 이제 비교하기도 지침</vt:lpstr>
      <vt:lpstr>좋았던 점 : 클라이막스</vt:lpstr>
      <vt:lpstr>문제점 1 : 스토리 흐르르르륾</vt:lpstr>
      <vt:lpstr>결론 대신 보고난 후 이야기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불꽃놀이의 이론과 실제</dc:title>
  <dc:creator>seller liver</dc:creator>
  <cp:lastModifiedBy>seller liver</cp:lastModifiedBy>
  <cp:revision>13</cp:revision>
  <dcterms:created xsi:type="dcterms:W3CDTF">2018-01-21T06:27:35Z</dcterms:created>
  <dcterms:modified xsi:type="dcterms:W3CDTF">2018-01-21T08:17:18Z</dcterms:modified>
</cp:coreProperties>
</file>