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9" r:id="rId3"/>
    <p:sldId id="257" r:id="rId4"/>
    <p:sldId id="258" r:id="rId5"/>
    <p:sldId id="260" r:id="rId6"/>
    <p:sldId id="261" r:id="rId7"/>
    <p:sldId id="263" r:id="rId8"/>
    <p:sldId id="264" r:id="rId9"/>
    <p:sldId id="262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80" r:id="rId22"/>
    <p:sldId id="281" r:id="rId23"/>
    <p:sldId id="283" r:id="rId24"/>
    <p:sldId id="284" r:id="rId25"/>
    <p:sldId id="285" r:id="rId26"/>
    <p:sldId id="286" r:id="rId27"/>
    <p:sldId id="288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660"/>
  </p:normalViewPr>
  <p:slideViewPr>
    <p:cSldViewPr>
      <p:cViewPr varScale="1">
        <p:scale>
          <a:sx n="90" d="100"/>
          <a:sy n="90" d="100"/>
        </p:scale>
        <p:origin x="-807" y="-5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25B05-E867-4C53-B9E1-64BD842B5482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504C2-0933-4290-B4EB-37B9007650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299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수많은 버그의 근원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504C2-0933-4290-B4EB-37B90076507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356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504C2-0933-4290-B4EB-37B90076507E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356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504C2-0933-4290-B4EB-37B90076507E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356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758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123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85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4629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117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812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590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26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1115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0440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3709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128FF-A0E4-40F4-8E83-15A3F9254E4B}" type="datetimeFigureOut">
              <a:rPr lang="ko-KR" altLang="en-US" smtClean="0"/>
              <a:t>2018-04-28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EFD62-5A0E-4335-AE65-E03A9FBC1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13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helix.upnl.org/95" TargetMode="External"/><Relationship Id="rId2" Type="http://schemas.openxmlformats.org/officeDocument/2006/relationships/hyperlink" Target="http://helix.upnl.org/group/1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Celicath/FLA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prizm.cemetech.net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tswilliamson/prizm-winsi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emetech.net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Flip’s Little Adventure</a:t>
            </a:r>
            <a:br>
              <a:rPr lang="en-US" altLang="ko-KR" dirty="0" smtClean="0"/>
            </a:br>
            <a:r>
              <a:rPr lang="en-US" altLang="ko-KR" dirty="0" smtClean="0"/>
              <a:t>Part 1: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2018.4.28</a:t>
            </a:r>
          </a:p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OB </a:t>
            </a:r>
            <a:r>
              <a:rPr lang="en-US" altLang="ko-KR" dirty="0" err="1" smtClean="0"/>
              <a:t>Celicath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0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Mise</a:t>
            </a:r>
            <a:r>
              <a:rPr lang="ko-KR" altLang="en-US" dirty="0" smtClean="0"/>
              <a:t>를 만들어야 하지만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떠오르는 아이디어 </a:t>
            </a:r>
            <a:r>
              <a:rPr lang="ko-KR" altLang="en-US" dirty="0" smtClean="0"/>
              <a:t>목록 관리를 위해 </a:t>
            </a:r>
            <a:r>
              <a:rPr lang="ko-KR" altLang="en-US" dirty="0" smtClean="0"/>
              <a:t>진행하는 것 중 하나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>
                <a:hlinkClick r:id="rId2"/>
              </a:rPr>
              <a:t>https://docs.google.com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2016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7457352" cy="42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17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21871"/>
            <a:ext cx="3405882" cy="4303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251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Today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Flip’s Little Adventure</a:t>
            </a:r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95805"/>
            <a:ext cx="6645273" cy="400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7623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Today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Flip’s Little </a:t>
            </a:r>
            <a:r>
              <a:rPr lang="en-US" altLang="ko-KR" dirty="0"/>
              <a:t>Adventure </a:t>
            </a:r>
            <a:r>
              <a:rPr lang="en-US" altLang="ko-KR" b="1" dirty="0"/>
              <a:t>[Part 1: </a:t>
            </a:r>
            <a:r>
              <a:rPr lang="ko-KR" altLang="en-US" b="1" dirty="0"/>
              <a:t>배경</a:t>
            </a:r>
            <a:r>
              <a:rPr lang="en-US" altLang="ko-KR" b="1" dirty="0" smtClean="0"/>
              <a:t>]</a:t>
            </a:r>
            <a:endParaRPr lang="en-US" altLang="ko-KR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538" y="2985103"/>
            <a:ext cx="3536393" cy="1989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6646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Flip’s Little Adventure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게임 설명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Flip</a:t>
            </a:r>
            <a:r>
              <a:rPr lang="ko-KR" altLang="en-US" dirty="0" smtClean="0"/>
              <a:t>이라는 펭귄이 적들을 때려 잡는 게임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</a:t>
            </a:r>
            <a:r>
              <a:rPr lang="ko-KR" altLang="en-US" dirty="0"/>
              <a:t>연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17666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지루한 것은 </a:t>
            </a:r>
            <a:r>
              <a:rPr lang="en-US" altLang="ko-KR" dirty="0" smtClean="0"/>
              <a:t>helix</a:t>
            </a:r>
            <a:r>
              <a:rPr lang="ko-KR" altLang="en-US" dirty="0" smtClean="0"/>
              <a:t>로</a:t>
            </a:r>
            <a:r>
              <a:rPr lang="en-US" altLang="ko-KR" dirty="0" smtClean="0"/>
              <a:t>…</a:t>
            </a:r>
          </a:p>
          <a:p>
            <a:pPr lvl="1"/>
            <a:r>
              <a:rPr lang="ko-KR" altLang="en-US" dirty="0" smtClean="0"/>
              <a:t>계산기 프로그래밍의 역사</a:t>
            </a:r>
            <a:endParaRPr lang="en-US" altLang="ko-KR" dirty="0" smtClean="0"/>
          </a:p>
          <a:p>
            <a:pPr lvl="2"/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helix.upnl.org/group/10</a:t>
            </a:r>
            <a:r>
              <a:rPr lang="en-US" altLang="ko-KR" dirty="0" smtClean="0"/>
              <a:t> </a:t>
            </a:r>
            <a:r>
              <a:rPr lang="ko-KR" altLang="en-US" dirty="0" smtClean="0"/>
              <a:t>참고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 프로젝트를 하게 된 배경</a:t>
            </a:r>
            <a:endParaRPr lang="en-US" altLang="ko-KR" dirty="0" smtClean="0"/>
          </a:p>
          <a:p>
            <a:pPr lvl="2"/>
            <a:r>
              <a:rPr lang="en-US" altLang="ko-KR" dirty="0">
                <a:hlinkClick r:id="rId3"/>
              </a:rPr>
              <a:t>http://</a:t>
            </a:r>
            <a:r>
              <a:rPr lang="en-US" altLang="ko-KR" dirty="0" smtClean="0">
                <a:hlinkClick r:id="rId3"/>
              </a:rPr>
              <a:t>helix.upnl.org/95</a:t>
            </a:r>
            <a:r>
              <a:rPr lang="en-US" altLang="ko-KR" dirty="0" smtClean="0"/>
              <a:t> </a:t>
            </a:r>
            <a:r>
              <a:rPr lang="ko-KR" altLang="en-US" dirty="0" smtClean="0"/>
              <a:t>참고</a:t>
            </a:r>
            <a:endParaRPr lang="en-US" altLang="ko-KR" dirty="0" smtClean="0"/>
          </a:p>
          <a:p>
            <a:pPr lvl="2"/>
            <a:endParaRPr lang="en-US" altLang="ko-KR" dirty="0"/>
          </a:p>
          <a:p>
            <a:pPr lvl="1"/>
            <a:r>
              <a:rPr lang="ko-KR" altLang="en-US" dirty="0" smtClean="0"/>
              <a:t>오래 전에 만든 게임의 리메이크</a:t>
            </a:r>
            <a:endParaRPr lang="en-US" altLang="ko-KR" dirty="0" smtClean="0"/>
          </a:p>
          <a:p>
            <a:pPr lvl="1"/>
            <a:r>
              <a:rPr lang="en-US" altLang="ko-KR" dirty="0">
                <a:hlinkClick r:id="rId4"/>
              </a:rPr>
              <a:t>https://</a:t>
            </a:r>
            <a:r>
              <a:rPr lang="en-US" altLang="ko-KR" dirty="0" smtClean="0">
                <a:hlinkClick r:id="rId4"/>
              </a:rPr>
              <a:t>github.com/Celicath/FLA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16837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오늘 할 이야기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개발 환경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코딩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스타일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그림 그리는 방법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계획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42821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개발환경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62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970" y="1768139"/>
            <a:ext cx="3252029" cy="4109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계산기 </a:t>
            </a:r>
            <a:r>
              <a:rPr lang="ko-KR" altLang="en-US" dirty="0" err="1" smtClean="0"/>
              <a:t>스펙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6275040" cy="4525963"/>
          </a:xfrm>
        </p:spPr>
        <p:txBody>
          <a:bodyPr>
            <a:normAutofit/>
          </a:bodyPr>
          <a:lstStyle/>
          <a:p>
            <a:r>
              <a:rPr lang="en-US" altLang="ko-KR" sz="3000" dirty="0" smtClean="0"/>
              <a:t>fx-CG50</a:t>
            </a:r>
          </a:p>
          <a:p>
            <a:r>
              <a:rPr lang="en-US" altLang="ko-KR" sz="3000" dirty="0" smtClean="0"/>
              <a:t>CPU (32-bit, 116 </a:t>
            </a:r>
            <a:r>
              <a:rPr lang="en-US" altLang="ko-KR" sz="3000" dirty="0"/>
              <a:t>MHz</a:t>
            </a:r>
            <a:r>
              <a:rPr lang="en-US" altLang="ko-KR" sz="3000" dirty="0" smtClean="0"/>
              <a:t>)</a:t>
            </a:r>
          </a:p>
          <a:p>
            <a:r>
              <a:rPr lang="en-US" altLang="ko-KR" sz="3000" dirty="0" smtClean="0"/>
              <a:t>RAM (60KB user-accessible)</a:t>
            </a:r>
          </a:p>
          <a:p>
            <a:r>
              <a:rPr lang="en-US" altLang="ko-KR" sz="3000" dirty="0" smtClean="0"/>
              <a:t>ROM (</a:t>
            </a:r>
            <a:r>
              <a:rPr lang="en-US" altLang="ko-KR" sz="3000" dirty="0"/>
              <a:t>16MB </a:t>
            </a:r>
            <a:r>
              <a:rPr lang="en-US" altLang="ko-KR" sz="3000" dirty="0" smtClean="0"/>
              <a:t>user-accessible)</a:t>
            </a:r>
          </a:p>
          <a:p>
            <a:r>
              <a:rPr lang="en-US" altLang="ko-KR" sz="3000" dirty="0" smtClean="0"/>
              <a:t>384x216 Pixel LCD</a:t>
            </a:r>
          </a:p>
          <a:p>
            <a:endParaRPr lang="en-US" altLang="ko-KR" sz="3000" dirty="0" smtClean="0"/>
          </a:p>
          <a:p>
            <a:pPr marL="457200" lvl="1" indent="0">
              <a:buNone/>
            </a:pPr>
            <a:r>
              <a:rPr lang="en-US" altLang="ko-KR" sz="2600" dirty="0" smtClean="0"/>
              <a:t>(https</a:t>
            </a:r>
            <a:r>
              <a:rPr lang="en-US" altLang="ko-KR" sz="2600" dirty="0"/>
              <a:t>://</a:t>
            </a:r>
            <a:r>
              <a:rPr lang="en-US" altLang="ko-KR" sz="2600" dirty="0" smtClean="0"/>
              <a:t>www.cemetech.net)</a:t>
            </a:r>
          </a:p>
        </p:txBody>
      </p:sp>
    </p:spTree>
    <p:extLst>
      <p:ext uri="{BB962C8B-B14F-4D97-AF65-F5344CB8AC3E}">
        <p14:creationId xmlns:p14="http://schemas.microsoft.com/office/powerpoint/2010/main" val="805406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BA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35" y="2276872"/>
            <a:ext cx="3641279" cy="251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스펙</a:t>
            </a:r>
            <a:r>
              <a:rPr lang="ko-KR" altLang="en-US" dirty="0" smtClean="0"/>
              <a:t> 비교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6275040" cy="4525963"/>
          </a:xfrm>
        </p:spPr>
        <p:txBody>
          <a:bodyPr>
            <a:normAutofit/>
          </a:bodyPr>
          <a:lstStyle/>
          <a:p>
            <a:r>
              <a:rPr lang="en-US" altLang="ko-KR" sz="3000" dirty="0" smtClean="0"/>
              <a:t>GBA</a:t>
            </a:r>
          </a:p>
          <a:p>
            <a:r>
              <a:rPr lang="en-US" altLang="ko-KR" sz="3000" dirty="0" smtClean="0"/>
              <a:t>CPU (32-bit, </a:t>
            </a:r>
            <a:r>
              <a:rPr lang="en-US" altLang="ko-KR" sz="2800" dirty="0"/>
              <a:t>16.8 </a:t>
            </a:r>
            <a:r>
              <a:rPr lang="en-US" altLang="ko-KR" sz="2800" dirty="0" smtClean="0"/>
              <a:t>MHz</a:t>
            </a:r>
            <a:r>
              <a:rPr lang="en-US" altLang="ko-KR" sz="3000" dirty="0" smtClean="0"/>
              <a:t>)</a:t>
            </a:r>
          </a:p>
          <a:p>
            <a:r>
              <a:rPr lang="en-US" altLang="ko-KR" sz="3000" dirty="0" smtClean="0"/>
              <a:t>RAM (32KB user-accessible)</a:t>
            </a:r>
          </a:p>
          <a:p>
            <a:r>
              <a:rPr lang="en-US" altLang="ko-KR" sz="3000" dirty="0" smtClean="0"/>
              <a:t>ROM (</a:t>
            </a:r>
            <a:r>
              <a:rPr lang="ko-KR" altLang="en-US" sz="3000" dirty="0" smtClean="0"/>
              <a:t>없음</a:t>
            </a:r>
            <a:r>
              <a:rPr lang="en-US" altLang="ko-KR" sz="3000" dirty="0" smtClean="0"/>
              <a:t>)</a:t>
            </a:r>
          </a:p>
          <a:p>
            <a:r>
              <a:rPr lang="en-US" altLang="ko-KR" sz="3000" dirty="0" smtClean="0"/>
              <a:t>240x160 Pixel LCD</a:t>
            </a:r>
          </a:p>
          <a:p>
            <a:endParaRPr lang="en-US" altLang="ko-KR" sz="3000" dirty="0" smtClean="0"/>
          </a:p>
          <a:p>
            <a:pPr marL="457200" lvl="1" indent="0">
              <a:buNone/>
            </a:pPr>
            <a:r>
              <a:rPr lang="en-US" altLang="ko-KR" sz="2600" dirty="0" smtClean="0"/>
              <a:t>(</a:t>
            </a:r>
            <a:r>
              <a:rPr lang="en-US" altLang="ko-KR" sz="2600" dirty="0" err="1" smtClean="0"/>
              <a:t>wikipedia</a:t>
            </a:r>
            <a:r>
              <a:rPr lang="en-US" altLang="ko-KR" sz="26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25418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스펙</a:t>
            </a:r>
            <a:r>
              <a:rPr lang="ko-KR" altLang="en-US" dirty="0"/>
              <a:t> 비교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GBA</a:t>
            </a:r>
            <a:r>
              <a:rPr lang="ko-KR" altLang="en-US" dirty="0" smtClean="0"/>
              <a:t>보단 좋다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하지만 컴퓨터나 </a:t>
            </a:r>
            <a:r>
              <a:rPr lang="ko-KR" altLang="en-US" dirty="0" err="1" smtClean="0"/>
              <a:t>스마트폰과</a:t>
            </a:r>
            <a:r>
              <a:rPr lang="ko-KR" altLang="en-US" dirty="0" smtClean="0"/>
              <a:t> 비교했을 때 아주 나쁜 </a:t>
            </a:r>
            <a:r>
              <a:rPr lang="ko-KR" altLang="en-US" dirty="0" err="1" smtClean="0"/>
              <a:t>스펙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이런 곳에서 개발하는 것도 재미가 있음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387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개발환경</a:t>
            </a:r>
            <a:r>
              <a:rPr lang="en-US" altLang="ko-KR" dirty="0" smtClean="0"/>
              <a:t>(1) - </a:t>
            </a:r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C++</a:t>
            </a:r>
            <a:r>
              <a:rPr lang="ko-KR" altLang="en-US" dirty="0" smtClean="0"/>
              <a:t>로 개발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일부 기능은 지원 안됨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뭐가 </a:t>
            </a:r>
            <a:r>
              <a:rPr lang="ko-KR" altLang="en-US" dirty="0" err="1" smtClean="0"/>
              <a:t>안되는지</a:t>
            </a:r>
            <a:r>
              <a:rPr lang="ko-KR" altLang="en-US" dirty="0" smtClean="0"/>
              <a:t> 아직 파악 안됨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글자 출력하는 </a:t>
            </a:r>
            <a:r>
              <a:rPr lang="en-US" altLang="ko-KR" dirty="0" smtClean="0"/>
              <a:t>API</a:t>
            </a:r>
            <a:r>
              <a:rPr lang="ko-KR" altLang="en-US" dirty="0" smtClean="0"/>
              <a:t>는 있음</a:t>
            </a:r>
            <a:endParaRPr lang="en-US" altLang="ko-KR" dirty="0" smtClean="0"/>
          </a:p>
          <a:p>
            <a:r>
              <a:rPr lang="ko-KR" altLang="en-US" dirty="0"/>
              <a:t>그림은 기본적으로 </a:t>
            </a:r>
            <a:r>
              <a:rPr lang="en-US" altLang="ko-KR" dirty="0" err="1"/>
              <a:t>SetPixel</a:t>
            </a:r>
            <a:r>
              <a:rPr lang="ko-KR" altLang="en-US" dirty="0"/>
              <a:t>로만 </a:t>
            </a:r>
            <a:r>
              <a:rPr lang="ko-KR" altLang="en-US" dirty="0" smtClean="0"/>
              <a:t>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59650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개발환경</a:t>
            </a:r>
            <a:r>
              <a:rPr lang="en-US" altLang="ko-KR" dirty="0" smtClean="0"/>
              <a:t>(2) – Heap?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Heap</a:t>
            </a:r>
            <a:r>
              <a:rPr lang="ko-KR" altLang="en-US" dirty="0" smtClean="0"/>
              <a:t>에 버그가 있으니</a:t>
            </a:r>
            <a:r>
              <a:rPr lang="en-US" altLang="ko-KR" dirty="0" smtClean="0"/>
              <a:t>, Stack</a:t>
            </a:r>
            <a:r>
              <a:rPr lang="ko-KR" altLang="en-US" dirty="0" smtClean="0"/>
              <a:t>을 쓰라고 함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pPr lvl="1"/>
            <a:r>
              <a:rPr lang="en-US" altLang="ko-KR" dirty="0" smtClean="0"/>
              <a:t>new</a:t>
            </a:r>
            <a:r>
              <a:rPr lang="ko-KR" altLang="en-US" dirty="0" smtClean="0"/>
              <a:t>로 할당 하면 계산기를 껐다 켜면 보존이 안 되는 듯</a:t>
            </a:r>
            <a:r>
              <a:rPr lang="en-US" altLang="ko-KR" dirty="0" smtClean="0"/>
              <a:t>?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12577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개발환경</a:t>
            </a:r>
            <a:r>
              <a:rPr lang="en-US" altLang="ko-KR" dirty="0" smtClean="0"/>
              <a:t>(3) – Draw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글자는 그릴 수 있다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prizm.cemetech.net</a:t>
            </a:r>
            <a:r>
              <a:rPr lang="en-US" altLang="ko-KR" dirty="0" smtClean="0"/>
              <a:t> </a:t>
            </a:r>
            <a:r>
              <a:rPr lang="ko-KR" altLang="en-US" dirty="0" smtClean="0"/>
              <a:t>에 </a:t>
            </a:r>
            <a:r>
              <a:rPr lang="en-US" altLang="ko-KR" dirty="0" smtClean="0"/>
              <a:t>API </a:t>
            </a:r>
            <a:r>
              <a:rPr lang="ko-KR" altLang="en-US" dirty="0" smtClean="0"/>
              <a:t>정리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일부 설명이 틀린 것도 있으니 주의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그림은 </a:t>
            </a:r>
            <a:r>
              <a:rPr lang="en-US" altLang="ko-KR" dirty="0" err="1" smtClean="0"/>
              <a:t>SetPixel</a:t>
            </a:r>
            <a:r>
              <a:rPr lang="ko-KR" altLang="en-US" dirty="0" smtClean="0"/>
              <a:t>로만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2871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개발환경</a:t>
            </a:r>
            <a:r>
              <a:rPr lang="en-US" altLang="ko-KR" dirty="0" smtClean="0"/>
              <a:t>(4) – Non-blocking DMA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제공되는 </a:t>
            </a:r>
            <a:r>
              <a:rPr lang="en-US" altLang="ko-KR" dirty="0" smtClean="0"/>
              <a:t>API</a:t>
            </a:r>
            <a:r>
              <a:rPr lang="ko-KR" altLang="en-US" dirty="0" smtClean="0"/>
              <a:t>를 써서 그리면 느리다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그리는 동안 다른 작업을 할 수 있음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en-US" altLang="ko-KR" dirty="0" smtClean="0"/>
              <a:t>???? </a:t>
            </a:r>
            <a:r>
              <a:rPr lang="ko-KR" altLang="en-US" dirty="0" smtClean="0"/>
              <a:t>뭔지 모르겠지만 그냥 써보자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29665" y="2708920"/>
            <a:ext cx="568899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err="1"/>
              <a:t>int</a:t>
            </a:r>
            <a:r>
              <a:rPr lang="en-US" altLang="ko-KR" sz="1000" dirty="0"/>
              <a:t> VRAM_ADDR = (</a:t>
            </a:r>
            <a:r>
              <a:rPr lang="en-US" altLang="ko-KR" sz="1000" dirty="0" err="1"/>
              <a:t>int</a:t>
            </a:r>
            <a:r>
              <a:rPr lang="en-US" altLang="ko-KR" sz="1000" dirty="0"/>
              <a:t>)</a:t>
            </a:r>
            <a:r>
              <a:rPr lang="en-US" altLang="ko-KR" sz="1000" dirty="0" err="1"/>
              <a:t>GetVRAMAddress</a:t>
            </a:r>
            <a:r>
              <a:rPr lang="en-US" altLang="ko-KR" sz="1000" dirty="0"/>
              <a:t>();</a:t>
            </a:r>
          </a:p>
          <a:p>
            <a:r>
              <a:rPr lang="en-US" altLang="ko-KR" sz="1000" dirty="0"/>
              <a:t>Bdisp_WriteDDRegister3_bit7(1);</a:t>
            </a:r>
          </a:p>
          <a:p>
            <a:r>
              <a:rPr lang="en-US" altLang="ko-KR" sz="1000" dirty="0" err="1"/>
              <a:t>Bdisp_DefineDMARange</a:t>
            </a:r>
            <a:r>
              <a:rPr lang="en-US" altLang="ko-KR" sz="1000" dirty="0"/>
              <a:t>(6, 389, y1, y2);</a:t>
            </a:r>
          </a:p>
          <a:p>
            <a:r>
              <a:rPr lang="en-US" altLang="ko-KR" sz="1000" dirty="0" err="1"/>
              <a:t>Bdisp_DDRegisterSelect</a:t>
            </a:r>
            <a:r>
              <a:rPr lang="en-US" altLang="ko-KR" sz="1000" dirty="0"/>
              <a:t>(LCD_GRAM);</a:t>
            </a:r>
          </a:p>
          <a:p>
            <a:endParaRPr lang="ko-KR" altLang="en-US" sz="1000" dirty="0"/>
          </a:p>
          <a:p>
            <a:r>
              <a:rPr lang="en-US" altLang="ko-KR" sz="1000" dirty="0"/>
              <a:t>*(volatile unsigned*)MSTPCR0 &amp;= ~(1 &lt;&lt; 21);//Clear bit 21</a:t>
            </a:r>
          </a:p>
          <a:p>
            <a:r>
              <a:rPr lang="en-US" altLang="ko-KR" sz="1000" dirty="0"/>
              <a:t>*DMA0_CHCR_0 &amp;= ~1;//Disable DMA on channel 0</a:t>
            </a:r>
          </a:p>
          <a:p>
            <a:r>
              <a:rPr lang="en-US" altLang="ko-KR" sz="1000" dirty="0"/>
              <a:t>*DMA0_DMAOR = 0;//Disable all DMA</a:t>
            </a:r>
          </a:p>
          <a:p>
            <a:r>
              <a:rPr lang="en-US" altLang="ko-KR" sz="1000" dirty="0"/>
              <a:t>*DMA0_SAR_0 = (VRAM_ADDR + (y1 * 384 * 2)) &amp; 0x1FFFFFFF;//Source address is VRAM</a:t>
            </a:r>
          </a:p>
          <a:p>
            <a:r>
              <a:rPr lang="en-US" altLang="ko-KR" sz="1000" dirty="0"/>
              <a:t>*DMA0_DAR_0 = LCD_BASE &amp; 0x1FFFFFFF;//Destination is LCD</a:t>
            </a:r>
          </a:p>
          <a:p>
            <a:r>
              <a:rPr lang="en-US" altLang="ko-KR" sz="1000" dirty="0"/>
              <a:t>*DMA0_TCR_0 = ((y2 - y1 + 1) * 384) / 16;//Transfer count bytes/32</a:t>
            </a:r>
          </a:p>
          <a:p>
            <a:r>
              <a:rPr lang="en-US" altLang="ko-KR" sz="1000" dirty="0"/>
              <a:t>*DMA0_CHCR_0 = 0x00101400;</a:t>
            </a:r>
          </a:p>
          <a:p>
            <a:r>
              <a:rPr lang="en-US" altLang="ko-KR" sz="1000" dirty="0"/>
              <a:t>*DMA0_DMAOR |= 1;//Enable DMA on all channels</a:t>
            </a:r>
          </a:p>
          <a:p>
            <a:r>
              <a:rPr lang="en-US" altLang="ko-KR" sz="1000" dirty="0"/>
              <a:t>*DMA0_DMAOR &amp;= ~6;//Clear flags</a:t>
            </a:r>
          </a:p>
          <a:p>
            <a:r>
              <a:rPr lang="en-US" altLang="ko-KR" sz="1000" dirty="0"/>
              <a:t>*DMA0_CHCR_0 |= 1;//Enable channel0 DMA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37264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개발환경</a:t>
            </a:r>
            <a:r>
              <a:rPr lang="en-US" altLang="ko-KR" dirty="0" smtClean="0"/>
              <a:t>(5)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에뮬레이터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매번 </a:t>
            </a:r>
            <a:r>
              <a:rPr lang="ko-KR" altLang="en-US" dirty="0" err="1" smtClean="0"/>
              <a:t>컴파일해서</a:t>
            </a:r>
            <a:r>
              <a:rPr lang="ko-KR" altLang="en-US" dirty="0" smtClean="0"/>
              <a:t> 계산기로 </a:t>
            </a:r>
            <a:r>
              <a:rPr lang="ko-KR" altLang="en-US" dirty="0" err="1" smtClean="0"/>
              <a:t>옮기는게</a:t>
            </a:r>
            <a:r>
              <a:rPr lang="ko-KR" altLang="en-US" dirty="0" smtClean="0"/>
              <a:t> 힘듦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에뮬레이터를 사용하자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물론 공식은 없으니 비공식으로 만든 것</a:t>
            </a:r>
            <a:endParaRPr lang="en-US" altLang="ko-KR" dirty="0" smtClean="0"/>
          </a:p>
          <a:p>
            <a:r>
              <a:rPr lang="en-US" altLang="ko-KR" dirty="0" smtClean="0">
                <a:hlinkClick r:id="rId3"/>
              </a:rPr>
              <a:t>github.com/</a:t>
            </a:r>
            <a:r>
              <a:rPr lang="en-US" altLang="ko-KR" dirty="0" err="1" smtClean="0">
                <a:hlinkClick r:id="rId3"/>
              </a:rPr>
              <a:t>tswilliamson</a:t>
            </a:r>
            <a:r>
              <a:rPr lang="en-US" altLang="ko-KR" dirty="0" smtClean="0">
                <a:hlinkClick r:id="rId3"/>
              </a:rPr>
              <a:t>/</a:t>
            </a:r>
            <a:r>
              <a:rPr lang="en-US" altLang="ko-KR" dirty="0" err="1" smtClean="0">
                <a:hlinkClick r:id="rId3"/>
              </a:rPr>
              <a:t>prizm-winsim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Fork</a:t>
            </a:r>
            <a:r>
              <a:rPr lang="ko-KR" altLang="en-US" dirty="0" smtClean="0"/>
              <a:t>하고 </a:t>
            </a:r>
            <a:r>
              <a:rPr lang="ko-KR" altLang="en-US" dirty="0" smtClean="0"/>
              <a:t>필요한 기능을 추가하여 사용</a:t>
            </a:r>
            <a:endParaRPr lang="en-US" altLang="ko-KR" dirty="0"/>
          </a:p>
          <a:p>
            <a:r>
              <a:rPr lang="ko-KR" altLang="en-US" dirty="0" smtClean="0"/>
              <a:t>여기에도 버그가 다수</a:t>
            </a:r>
            <a:r>
              <a:rPr lang="en-US" altLang="ko-KR" dirty="0" smtClean="0"/>
              <a:t>…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5985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코드 스타일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C# </a:t>
            </a:r>
            <a:r>
              <a:rPr lang="en-US" altLang="ko-KR" dirty="0" err="1"/>
              <a:t>c</a:t>
            </a:r>
            <a:r>
              <a:rPr lang="en-US" altLang="ko-KR" dirty="0" err="1" smtClean="0"/>
              <a:t>oroutine</a:t>
            </a:r>
            <a:r>
              <a:rPr lang="ko-KR" altLang="en-US" dirty="0" smtClean="0"/>
              <a:t>처럼 개발하자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lvl="1"/>
            <a:r>
              <a:rPr lang="en-US" altLang="ko-KR" dirty="0" smtClean="0"/>
              <a:t>yield return new </a:t>
            </a:r>
            <a:r>
              <a:rPr lang="en-US" altLang="ko-KR" dirty="0" err="1" smtClean="0"/>
              <a:t>WaitForFixedUpdate</a:t>
            </a:r>
            <a:r>
              <a:rPr lang="en-US" altLang="ko-KR" dirty="0" smtClean="0"/>
              <a:t>();</a:t>
            </a:r>
          </a:p>
          <a:p>
            <a:pPr lvl="1"/>
            <a:r>
              <a:rPr lang="ko-KR" altLang="en-US" dirty="0" smtClean="0"/>
              <a:t>다음 </a:t>
            </a:r>
            <a:r>
              <a:rPr lang="en-US" altLang="ko-KR" dirty="0" err="1" smtClean="0"/>
              <a:t>FixedUpdate</a:t>
            </a:r>
            <a:r>
              <a:rPr lang="ko-KR" altLang="en-US" dirty="0" smtClean="0"/>
              <a:t>까지 대기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C++</a:t>
            </a:r>
            <a:r>
              <a:rPr lang="ko-KR" altLang="en-US" dirty="0" smtClean="0"/>
              <a:t>에는 </a:t>
            </a:r>
            <a:r>
              <a:rPr lang="en-US" altLang="ko-KR" dirty="0" err="1" smtClean="0"/>
              <a:t>coroutine</a:t>
            </a:r>
            <a:r>
              <a:rPr lang="ko-KR" altLang="en-US" dirty="0" smtClean="0"/>
              <a:t>이 없지만</a:t>
            </a:r>
            <a:r>
              <a:rPr lang="en-US" altLang="ko-KR" dirty="0" smtClean="0"/>
              <a:t>…</a:t>
            </a:r>
          </a:p>
          <a:p>
            <a:pPr lvl="1"/>
            <a:r>
              <a:rPr lang="en-US" altLang="ko-KR" dirty="0" err="1"/>
              <a:t>g</a:t>
            </a:r>
            <a:r>
              <a:rPr lang="en-US" altLang="ko-KR" dirty="0" err="1" smtClean="0"/>
              <a:t>c.update</a:t>
            </a:r>
            <a:r>
              <a:rPr lang="en-US" altLang="ko-KR" dirty="0" smtClean="0"/>
              <a:t>()</a:t>
            </a:r>
            <a:r>
              <a:rPr lang="ko-KR" altLang="en-US" dirty="0" smtClean="0"/>
              <a:t>라는 함수를 만들고 호출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타이머를 통해 적절히 대기하고 그려준다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err="1" smtClean="0"/>
              <a:t>프레임스킵도</a:t>
            </a:r>
            <a:r>
              <a:rPr lang="ko-KR" altLang="en-US" dirty="0" smtClean="0"/>
              <a:t> 일어날 수 있음</a:t>
            </a:r>
            <a:r>
              <a:rPr lang="en-US" altLang="ko-KR" dirty="0" smtClean="0"/>
              <a:t>. (</a:t>
            </a:r>
            <a:r>
              <a:rPr lang="ko-KR" altLang="en-US" dirty="0" smtClean="0"/>
              <a:t>구형모델</a:t>
            </a:r>
            <a:r>
              <a:rPr lang="en-US" altLang="ko-KR" dirty="0" smtClean="0"/>
              <a:t>)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8971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그림 그리기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7518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그림 그리기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기본적인 점프 공격 등은 캐릭터의 좌표를 직접 이동한다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이미 많이 해봐서 쉬움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하지만 화려한 효과들은 새로 구현해야 한다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46012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그림그리기</a:t>
            </a:r>
            <a:r>
              <a:rPr lang="en-US" altLang="ko-KR" dirty="0" smtClean="0"/>
              <a:t> -</a:t>
            </a:r>
            <a:r>
              <a:rPr lang="en-US" altLang="ko-KR" dirty="0" smtClean="0"/>
              <a:t> </a:t>
            </a:r>
            <a:r>
              <a:rPr lang="ko-KR" altLang="en-US" dirty="0" smtClean="0"/>
              <a:t>스펠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파이어볼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원 </a:t>
            </a:r>
            <a:r>
              <a:rPr lang="en-US" altLang="ko-KR" dirty="0" smtClean="0"/>
              <a:t>7</a:t>
            </a:r>
            <a:r>
              <a:rPr lang="ko-KR" altLang="en-US" dirty="0" smtClean="0"/>
              <a:t>개를 그림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95805"/>
            <a:ext cx="6645273" cy="400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400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그림그리기</a:t>
            </a:r>
            <a:r>
              <a:rPr lang="en-US" altLang="ko-KR" dirty="0" smtClean="0"/>
              <a:t> –</a:t>
            </a:r>
            <a:r>
              <a:rPr lang="en-US" altLang="ko-KR" dirty="0" smtClean="0"/>
              <a:t> </a:t>
            </a:r>
            <a:r>
              <a:rPr lang="ko-KR" altLang="en-US" dirty="0" smtClean="0"/>
              <a:t>스펠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얼음창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얼음창</a:t>
            </a:r>
            <a:r>
              <a:rPr lang="ko-KR" altLang="en-US" dirty="0" smtClean="0"/>
              <a:t> 모양이 날아가도록 구현함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점점 가속해야 함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3</a:t>
            </a:r>
            <a:r>
              <a:rPr lang="ko-KR" altLang="en-US" dirty="0" err="1" smtClean="0"/>
              <a:t>차식으로</a:t>
            </a:r>
            <a:r>
              <a:rPr lang="ko-KR" altLang="en-US" dirty="0" smtClean="0"/>
              <a:t> 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그래도 이상함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777938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그림그리기</a:t>
            </a:r>
            <a:r>
              <a:rPr lang="en-US" altLang="ko-KR" dirty="0" smtClean="0"/>
              <a:t> –</a:t>
            </a:r>
            <a:r>
              <a:rPr lang="en-US" altLang="ko-KR" dirty="0" smtClean="0"/>
              <a:t> </a:t>
            </a:r>
            <a:r>
              <a:rPr lang="ko-KR" altLang="en-US" dirty="0" smtClean="0"/>
              <a:t>스펠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Art Attack – </a:t>
            </a:r>
            <a:r>
              <a:rPr lang="ko-KR" altLang="en-US" dirty="0" smtClean="0"/>
              <a:t>만들어야 한다</a:t>
            </a:r>
            <a:r>
              <a:rPr lang="en-US" altLang="ko-KR" dirty="0" smtClean="0"/>
              <a:t>…</a:t>
            </a:r>
            <a:endParaRPr lang="en-US" altLang="ko-KR" dirty="0" smtClean="0"/>
          </a:p>
        </p:txBody>
      </p:sp>
      <p:pic>
        <p:nvPicPr>
          <p:cNvPr id="1028" name="Picture 4" descr="File:Art attac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32856"/>
            <a:ext cx="5040560" cy="378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0626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계획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440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계획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단계별로 완성한다</a:t>
            </a:r>
            <a:r>
              <a:rPr lang="en-US" altLang="ko-KR" dirty="0" smtClean="0"/>
              <a:t>.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/>
              <a:t>내가 즐길 정도로 기본 기능 완성</a:t>
            </a:r>
            <a:endParaRPr lang="en-US" altLang="ko-KR" dirty="0" smtClean="0"/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err="1" smtClean="0"/>
              <a:t>컨텐츠</a:t>
            </a:r>
            <a:r>
              <a:rPr lang="ko-KR" altLang="en-US" dirty="0" smtClean="0"/>
              <a:t> 추가</a:t>
            </a:r>
            <a:r>
              <a:rPr lang="en-US" altLang="ko-KR" dirty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스펠 종류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난이도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어딘가에 공개한다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>
                <a:hlinkClick r:id="rId2"/>
              </a:rPr>
              <a:t>https://</a:t>
            </a:r>
            <a:r>
              <a:rPr lang="en-US" altLang="ko-KR" dirty="0" smtClean="0">
                <a:hlinkClick r:id="rId2"/>
              </a:rPr>
              <a:t>www.cemetech.net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계산기 프로그래밍 전문 사이트가 있음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83603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  <p:sp>
        <p:nvSpPr>
          <p:cNvPr id="7" name="부제목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Thank you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2803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577</Words>
  <Application>Microsoft Office PowerPoint</Application>
  <PresentationFormat>화면 슬라이드 쇼(4:3)</PresentationFormat>
  <Paragraphs>141</Paragraphs>
  <Slides>27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Flip’s Little Adventure Part 1: 배경</vt:lpstr>
      <vt:lpstr>PowerPoint 프레젠테이션</vt:lpstr>
      <vt:lpstr>PowerPoint 프레젠테이션</vt:lpstr>
      <vt:lpstr>PowerPoint 프레젠테이션</vt:lpstr>
      <vt:lpstr>Today</vt:lpstr>
      <vt:lpstr>Today</vt:lpstr>
      <vt:lpstr>Flip’s Little Adventure</vt:lpstr>
      <vt:lpstr>배경</vt:lpstr>
      <vt:lpstr>오늘 할 이야기</vt:lpstr>
      <vt:lpstr>개발환경</vt:lpstr>
      <vt:lpstr>계산기 스펙</vt:lpstr>
      <vt:lpstr>스펙 비교</vt:lpstr>
      <vt:lpstr>스펙 비교</vt:lpstr>
      <vt:lpstr>개발환경(1) - 개요</vt:lpstr>
      <vt:lpstr>개발환경(2) – Heap?</vt:lpstr>
      <vt:lpstr>개발환경(3) – Draw</vt:lpstr>
      <vt:lpstr>개발환경(4) – Non-blocking DMA</vt:lpstr>
      <vt:lpstr>개발환경(5) – 에뮬레이터</vt:lpstr>
      <vt:lpstr>코드 스타일</vt:lpstr>
      <vt:lpstr>그림 그리기</vt:lpstr>
      <vt:lpstr>그림 그리기</vt:lpstr>
      <vt:lpstr>그림그리기 - 스펠</vt:lpstr>
      <vt:lpstr>그림그리기 – 스펠(2)</vt:lpstr>
      <vt:lpstr>그림그리기 – 스펠(3)</vt:lpstr>
      <vt:lpstr>계획</vt:lpstr>
      <vt:lpstr>계획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Celicath</dc:creator>
  <cp:lastModifiedBy>Celicath</cp:lastModifiedBy>
  <cp:revision>24</cp:revision>
  <dcterms:created xsi:type="dcterms:W3CDTF">2018-04-26T17:11:17Z</dcterms:created>
  <dcterms:modified xsi:type="dcterms:W3CDTF">2018-04-28T06:48:46Z</dcterms:modified>
</cp:coreProperties>
</file>