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1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EE6201-C331-45AD-BE8E-F934B5DA54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C116F5A-6FBB-43EE-99A3-3C03B533B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B88326-7AF4-4A5E-B8D9-CD187030E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CFAE077-0EC5-43E6-884D-7BC3C1B8E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CB79E3-F48B-4D28-A4CB-B79157839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608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C7DC8D-BC88-49D8-B647-81AF3AB34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677914-4EDC-4BD5-9B27-E65DCD7B3E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25F3196-D9E4-4531-8006-D60B7A0BC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661479-6700-42B4-A8FB-1E6630820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2365378-FE8A-4813-924F-2AE32B828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103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473184-C6AE-4FD6-91F2-6E985EC85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666775-2E91-4819-B9F2-4266C6F86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975AE40-599D-4853-8DE2-1F3D9EFCA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479437-F3AB-41BB-A197-259F490F7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FCF111-3A2B-4202-961B-E14E58034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2728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E44724-CFB4-4795-A4DF-63788D33C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0EB8E0B-B325-4E20-8EBC-25AA60C120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795CA11-439A-40D9-AF3C-5442385DD3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52E138-E9B5-4446-AF0D-156E3F114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1CC1EF-077D-417E-A23F-A2B1698C0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D592CD5-9E6D-417B-ADE5-545DEF6DF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6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18D9FA-A438-46D9-90BE-A9CFDBCCC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3B1F15-9D74-4CF9-9A34-BC304036E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99A4DC8-E2BB-4D1E-9B5C-9E92AD7626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AE5F3C5-DF6A-4008-95A0-AB7E037519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02F161C-9D35-4B94-8D0E-26E4C7B86F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12B0DE0-3059-4D20-8E7C-06DF8A176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4C5588-9762-4E1B-9CF2-871EBE817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DDAFA6B-E837-4BCB-AE53-4853A201D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9609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E616EB-FBBC-4252-A82C-E2B08929A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0F70186-AFA3-4CA3-BE5E-31F40C962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03F963B-6BC2-45D4-A3E0-9B93528C1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F1FA65C-31F4-49B2-82A0-29DEAAA35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477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A210BE4-E216-4614-AC4F-65F19C483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1E5C155-B94E-4D09-ACCB-441202C33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09489A9-D9C1-4B74-9A49-8168A1467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0195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8DAA88-AD6C-4ECA-8860-B00344555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8201AD-2FB8-4B44-A292-6745D30FC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50F1D61-45EC-4062-BE68-5BC44CF43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09FED90-EE3D-41BB-A592-B848CA4FB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CC2EACA-3C9C-42CD-B297-EF5175152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67BAD09-065E-497D-8367-BBB5E33C4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063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41E8B9-E42C-4786-A7D7-8A93D98D3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E5960FB-2A3B-40F3-868A-E00070A082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64FF240-ACCC-4A62-9A97-2004BD22A7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C214629-2B01-42E6-AE55-951A1C471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A24AFE1-D13A-4063-AFE8-1FFA36D96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DA237D-E904-4E30-B29D-100663D6D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606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2FEE6F-A631-408A-931C-A71FA7E76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92EB1B1-F32E-4B6D-9C78-CF7683239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E9ABD0-F57E-4D02-8A4E-3B02EFB63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833021-DC41-486D-8E1E-64BE05313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1FDE7AF-39C8-4812-8683-57E2ECE8D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244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5DF6E54-6145-4CFC-A5EC-2D27DE1C7F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380C102-FD28-4870-870E-F01DA5875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5C4D79C-E417-46DF-BE9F-38AE42793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98320B-D2A6-48DC-BB9F-08BA50294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66CFEB-BC78-43A7-8D12-97ED33F49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9634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2B4CEF7-BF6C-463A-8939-F086B1AC1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B3DC48D-7EF4-44E3-BCB2-844FB7A00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6E7704-773D-456B-B17D-85B6905CEE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FC59-5EEF-4029-A949-64170618DAA1}" type="datetimeFigureOut">
              <a:rPr lang="ko-KR" altLang="en-US" smtClean="0"/>
              <a:t>2018-08-18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4070F5-6739-4CCF-BF78-65D2CB388A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C2533AC-1C7D-4A8D-BD59-BBAC970E6F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D7D1-3BD1-4DC4-8DBC-813D42BE18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277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.blog.naver.com/PostView.nhn?blogId=zktmvk555&amp;logNo=221240779994&amp;proxyReferer=https%3A%2F%2Fwww.google.co.kr%2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aplestory.nexon.com/MapleStory/News/2013/MasterPiece.html" TargetMode="External"/><Relationship Id="rId2" Type="http://schemas.openxmlformats.org/officeDocument/2006/relationships/hyperlink" Target="http://kdgblog.tistory.com/25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A9FDAE-558E-496D-AC59-FE395A4FBA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핵인싸겜의</a:t>
            </a:r>
            <a:r>
              <a:rPr lang="ko-KR" altLang="en-US" dirty="0"/>
              <a:t> </a:t>
            </a:r>
            <a:r>
              <a:rPr lang="ko-KR" altLang="en-US" dirty="0" err="1"/>
              <a:t>코디시스템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50B85F6-A479-4D7F-B91A-7263891B7E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101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9F4AA1-1320-4F52-B7DE-F13DF5F54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기본 코디 아이템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130573-D893-42D9-9BE1-3E3A056A5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사실상 거의 아무도 </a:t>
            </a:r>
            <a:r>
              <a:rPr lang="ko-KR" altLang="en-US" dirty="0" err="1"/>
              <a:t>안씀</a:t>
            </a:r>
            <a:endParaRPr lang="en-US" altLang="ko-KR" dirty="0"/>
          </a:p>
          <a:p>
            <a:r>
              <a:rPr lang="ko-KR" altLang="en-US" dirty="0"/>
              <a:t>전부 마일리지로 살 수 있다</a:t>
            </a:r>
            <a:endParaRPr lang="en-US" altLang="ko-KR" dirty="0"/>
          </a:p>
          <a:p>
            <a:r>
              <a:rPr lang="ko-KR" altLang="en-US" dirty="0"/>
              <a:t>투명셋이나 </a:t>
            </a:r>
            <a:r>
              <a:rPr lang="ko-KR" altLang="en-US" dirty="0" err="1"/>
              <a:t>이펙트계열</a:t>
            </a:r>
            <a:r>
              <a:rPr lang="ko-KR" altLang="en-US" dirty="0"/>
              <a:t> 정도만 마일리지로 구입해서 사용</a:t>
            </a:r>
            <a:endParaRPr lang="en-US" altLang="ko-KR" dirty="0"/>
          </a:p>
          <a:p>
            <a:r>
              <a:rPr lang="ko-KR" altLang="en-US" dirty="0" err="1"/>
              <a:t>메이플의</a:t>
            </a:r>
            <a:r>
              <a:rPr lang="ko-KR" altLang="en-US" dirty="0"/>
              <a:t> 돈벌이가 되지 못함</a:t>
            </a:r>
          </a:p>
        </p:txBody>
      </p:sp>
    </p:spTree>
    <p:extLst>
      <p:ext uri="{BB962C8B-B14F-4D97-AF65-F5344CB8AC3E}">
        <p14:creationId xmlns:p14="http://schemas.microsoft.com/office/powerpoint/2010/main" val="3009693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122B2-13C2-4B9D-94FF-0B4CD24D3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로얄스타일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1AABA5-A9C4-4B6B-A28A-7D14F6A3F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732" y="1763977"/>
            <a:ext cx="10515600" cy="4728897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확률형 아이템의 시작</a:t>
            </a:r>
            <a:endParaRPr lang="en-US" altLang="ko-KR" dirty="0"/>
          </a:p>
          <a:p>
            <a:r>
              <a:rPr lang="ko-KR" altLang="en-US" dirty="0"/>
              <a:t>스페셜 라벨을 얻을 수 있고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그 외에 좀 </a:t>
            </a:r>
            <a:r>
              <a:rPr lang="ko-KR" altLang="en-US" dirty="0" err="1"/>
              <a:t>이뻐</a:t>
            </a:r>
            <a:r>
              <a:rPr lang="ko-KR" altLang="en-US" dirty="0"/>
              <a:t> 보이는 </a:t>
            </a:r>
            <a:r>
              <a:rPr lang="ko-KR" altLang="en-US" dirty="0" err="1"/>
              <a:t>세트하나</a:t>
            </a:r>
            <a:endParaRPr lang="en-US" altLang="ko-KR" dirty="0"/>
          </a:p>
          <a:p>
            <a:r>
              <a:rPr lang="en-US" altLang="ko-KR" dirty="0"/>
              <a:t> </a:t>
            </a:r>
            <a:r>
              <a:rPr lang="ko-KR" altLang="en-US" dirty="0"/>
              <a:t>나머지는 사실상 쓰레기다</a:t>
            </a:r>
            <a:endParaRPr lang="en-US" altLang="ko-KR" dirty="0"/>
          </a:p>
          <a:p>
            <a:r>
              <a:rPr lang="ko-KR" altLang="en-US" dirty="0"/>
              <a:t>개당 </a:t>
            </a:r>
            <a:r>
              <a:rPr lang="en-US" altLang="ko-KR" dirty="0"/>
              <a:t>2200</a:t>
            </a:r>
            <a:r>
              <a:rPr lang="ko-KR" altLang="en-US" dirty="0"/>
              <a:t>원이고 마일리지로는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구매불가</a:t>
            </a:r>
            <a:endParaRPr lang="en-US" altLang="ko-KR" dirty="0"/>
          </a:p>
          <a:p>
            <a:r>
              <a:rPr lang="en-US" altLang="ko-KR" dirty="0"/>
              <a:t> </a:t>
            </a:r>
            <a:r>
              <a:rPr lang="ko-KR" altLang="en-US" dirty="0" err="1"/>
              <a:t>메이플포인트로</a:t>
            </a:r>
            <a:r>
              <a:rPr lang="ko-KR" altLang="en-US" dirty="0"/>
              <a:t> 구매하면 교환불가</a:t>
            </a:r>
            <a:r>
              <a:rPr lang="en-US" altLang="ko-KR" dirty="0"/>
              <a:t>, </a:t>
            </a:r>
            <a:r>
              <a:rPr lang="ko-KR" altLang="en-US" dirty="0" err="1"/>
              <a:t>넥슨캐시로</a:t>
            </a:r>
            <a:r>
              <a:rPr lang="ko-KR" altLang="en-US" dirty="0"/>
              <a:t> 구매시에는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1</a:t>
            </a:r>
            <a:r>
              <a:rPr lang="ko-KR" altLang="en-US" dirty="0"/>
              <a:t>회 교환 가능하다</a:t>
            </a:r>
            <a:endParaRPr lang="en-US" altLang="ko-KR" dirty="0"/>
          </a:p>
          <a:p>
            <a:r>
              <a:rPr lang="ko-KR" altLang="en-US" dirty="0" err="1"/>
              <a:t>스라벨</a:t>
            </a:r>
            <a:r>
              <a:rPr lang="ko-KR" altLang="en-US" dirty="0"/>
              <a:t> 하나는 약 </a:t>
            </a:r>
            <a:r>
              <a:rPr lang="en-US" altLang="ko-KR" dirty="0"/>
              <a:t>11000</a:t>
            </a:r>
            <a:r>
              <a:rPr lang="ko-KR" altLang="en-US" dirty="0"/>
              <a:t>정도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>
                <a:hlinkClick r:id="rId2"/>
              </a:rPr>
              <a:t>링크</a:t>
            </a:r>
            <a:endParaRPr lang="en-US" altLang="ko-KR" dirty="0"/>
          </a:p>
        </p:txBody>
      </p:sp>
      <p:pic>
        <p:nvPicPr>
          <p:cNvPr id="1026" name="Picture 2" descr="ë©ì´í ë¡ìì¤íì¼ì ëí ì´ë¯¸ì§ ê²ìê²°ê³¼">
            <a:extLst>
              <a:ext uri="{FF2B5EF4-FFF2-40B4-BE49-F238E27FC236}">
                <a16:creationId xmlns:a16="http://schemas.microsoft.com/office/drawing/2014/main" id="{CD34A667-93D5-4464-A717-E4104845B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170656"/>
            <a:ext cx="1520032" cy="152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ë©ì´í ë¡ìì¤íì¼ì ëí ì´ë¯¸ì§ ê²ìê²°ê³¼">
            <a:extLst>
              <a:ext uri="{FF2B5EF4-FFF2-40B4-BE49-F238E27FC236}">
                <a16:creationId xmlns:a16="http://schemas.microsoft.com/office/drawing/2014/main" id="{8BE3DC0F-1CBE-4081-98FE-BE5218D67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65125"/>
            <a:ext cx="5956373" cy="391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179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56472-771D-4EC6-862E-B534D811C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프리미엄 마스터 피스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BD6672-7F61-4642-B503-D8F3C5D9B5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 descr="ë§ì¤í° í¼ì¤ ë©ì´íì ëí ì´ë¯¸ì§ ê²ìê²°ê³¼">
            <a:extLst>
              <a:ext uri="{FF2B5EF4-FFF2-40B4-BE49-F238E27FC236}">
                <a16:creationId xmlns:a16="http://schemas.microsoft.com/office/drawing/2014/main" id="{53693716-C5BC-4748-9E33-CB7AB0F35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1544745"/>
            <a:ext cx="7781925" cy="494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641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9F5D45B1-7FDD-4B37-A05C-6F881D008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dirty="0"/>
              <a:t>프리미엄 마스터 피스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1B1C7A8-16BE-485A-943C-60596E16C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hlinkClick r:id="rId2"/>
              </a:rPr>
              <a:t>링크</a:t>
            </a:r>
            <a:endParaRPr lang="en-US" altLang="ko-KR" dirty="0"/>
          </a:p>
          <a:p>
            <a:r>
              <a:rPr lang="ko-KR" altLang="en-US" dirty="0">
                <a:hlinkClick r:id="rId3"/>
              </a:rPr>
              <a:t>얻으려면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3076" name="Picture 4" descr="í¼ì ìì½ ì¸í¸ì ëí ì´ë¯¸ì§ ê²ìê²°ê³¼">
            <a:extLst>
              <a:ext uri="{FF2B5EF4-FFF2-40B4-BE49-F238E27FC236}">
                <a16:creationId xmlns:a16="http://schemas.microsoft.com/office/drawing/2014/main" id="{74DF7FCD-B953-447A-8949-3C1E037A9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34" y="719667"/>
            <a:ext cx="5418666" cy="541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085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74</Words>
  <Application>Microsoft Office PowerPoint</Application>
  <PresentationFormat>와이드스크린</PresentationFormat>
  <Paragraphs>21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핵인싸겜의 코디시스템</vt:lpstr>
      <vt:lpstr>기본 코디 아이템</vt:lpstr>
      <vt:lpstr>로얄스타일</vt:lpstr>
      <vt:lpstr>프리미엄 마스터 피스</vt:lpstr>
      <vt:lpstr>프리미엄 마스터 피스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메이플 스토리 군단장을 잡아보자</dc:title>
  <dc:creator>최창민</dc:creator>
  <cp:lastModifiedBy>최창민</cp:lastModifiedBy>
  <cp:revision>8</cp:revision>
  <dcterms:created xsi:type="dcterms:W3CDTF">2018-08-17T16:45:45Z</dcterms:created>
  <dcterms:modified xsi:type="dcterms:W3CDTF">2018-08-17T18:59:31Z</dcterms:modified>
</cp:coreProperties>
</file>