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8"/>
  </p:notesMasterIdLst>
  <p:sldIdLst>
    <p:sldId id="256" r:id="rId2"/>
    <p:sldId id="258" r:id="rId3"/>
    <p:sldId id="259" r:id="rId4"/>
    <p:sldId id="261" r:id="rId5"/>
    <p:sldId id="264" r:id="rId6"/>
    <p:sldId id="265" r:id="rId7"/>
    <p:sldId id="266" r:id="rId8"/>
    <p:sldId id="262" r:id="rId9"/>
    <p:sldId id="263" r:id="rId10"/>
    <p:sldId id="267" r:id="rId11"/>
    <p:sldId id="268" r:id="rId12"/>
    <p:sldId id="269" r:id="rId13"/>
    <p:sldId id="260" r:id="rId14"/>
    <p:sldId id="271" r:id="rId15"/>
    <p:sldId id="270" r:id="rId16"/>
    <p:sldId id="272" r:id="rId17"/>
    <p:sldId id="273" r:id="rId18"/>
    <p:sldId id="275" r:id="rId19"/>
    <p:sldId id="278" r:id="rId20"/>
    <p:sldId id="276" r:id="rId21"/>
    <p:sldId id="274" r:id="rId22"/>
    <p:sldId id="277" r:id="rId23"/>
    <p:sldId id="282" r:id="rId24"/>
    <p:sldId id="283" r:id="rId25"/>
    <p:sldId id="279" r:id="rId26"/>
    <p:sldId id="281" r:id="rId27"/>
  </p:sldIdLst>
  <p:sldSz cx="9144000" cy="6858000" type="screen4x3"/>
  <p:notesSz cx="6858000" cy="9144000"/>
  <p:embeddedFontLst>
    <p:embeddedFont>
      <p:font typeface="한컴 윤고딕 240" pitchFamily="18" charset="-127"/>
      <p:regular r:id="rId29"/>
    </p:embeddedFont>
    <p:embeddedFont>
      <p:font typeface="한컴 윤고딕 230" pitchFamily="18" charset="-127"/>
      <p:regular r:id="rId30"/>
    </p:embeddedFont>
    <p:embeddedFont>
      <p:font typeface="맑은 고딕" pitchFamily="50" charset="-127"/>
      <p:regular r:id="rId31"/>
      <p:bold r:id="rId3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522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1F9717-414C-4A99-8DFE-A2398C913EBA}" type="datetimeFigureOut">
              <a:rPr lang="ko-KR" altLang="en-US" smtClean="0"/>
              <a:pPr/>
              <a:t>2019-01-19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F049D9-8E62-4546-BE6A-3611981E616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F049D9-8E62-4546-BE6A-3611981E6161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51A7C-39B5-4439-9DE8-4D7FF38761D3}" type="datetimeFigureOut">
              <a:rPr lang="ko-KR" altLang="en-US" smtClean="0"/>
              <a:pPr/>
              <a:t>2019-01-19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DDAA9-7FD9-4F71-A55F-00927DEE084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>
                <a:latin typeface="한컴 윤고딕 230" pitchFamily="18" charset="-127"/>
                <a:ea typeface="한컴 윤고딕 230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한컴 윤고딕 230" pitchFamily="18" charset="-127"/>
                <a:ea typeface="한컴 윤고딕 230" pitchFamily="18" charset="-127"/>
              </a:defRPr>
            </a:lvl1pPr>
            <a:lvl2pPr>
              <a:defRPr>
                <a:latin typeface="한컴 윤고딕 230" pitchFamily="18" charset="-127"/>
                <a:ea typeface="한컴 윤고딕 230" pitchFamily="18" charset="-127"/>
              </a:defRPr>
            </a:lvl2pPr>
            <a:lvl3pPr>
              <a:defRPr>
                <a:latin typeface="한컴 윤고딕 230" pitchFamily="18" charset="-127"/>
                <a:ea typeface="한컴 윤고딕 230" pitchFamily="18" charset="-127"/>
              </a:defRPr>
            </a:lvl3pPr>
            <a:lvl4pPr>
              <a:defRPr>
                <a:latin typeface="한컴 윤고딕 230" pitchFamily="18" charset="-127"/>
                <a:ea typeface="한컴 윤고딕 230" pitchFamily="18" charset="-127"/>
              </a:defRPr>
            </a:lvl4pPr>
            <a:lvl5pPr>
              <a:defRPr>
                <a:latin typeface="한컴 윤고딕 230" pitchFamily="18" charset="-127"/>
                <a:ea typeface="한컴 윤고딕 230" pitchFamily="18" charset="-127"/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51A7C-39B5-4439-9DE8-4D7FF38761D3}" type="datetimeFigureOut">
              <a:rPr lang="ko-KR" altLang="en-US" smtClean="0"/>
              <a:pPr/>
              <a:t>2019-01-19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DDAA9-7FD9-4F71-A55F-00927DEE084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51A7C-39B5-4439-9DE8-4D7FF38761D3}" type="datetimeFigureOut">
              <a:rPr lang="ko-KR" altLang="en-US" smtClean="0"/>
              <a:pPr/>
              <a:t>2019-01-19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DDAA9-7FD9-4F71-A55F-00927DEE084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51A7C-39B5-4439-9DE8-4D7FF38761D3}" type="datetimeFigureOut">
              <a:rPr lang="ko-KR" altLang="en-US" smtClean="0"/>
              <a:pPr/>
              <a:t>2019-01-19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DDAA9-7FD9-4F71-A55F-00927DEE084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51A7C-39B5-4439-9DE8-4D7FF38761D3}" type="datetimeFigureOut">
              <a:rPr lang="ko-KR" altLang="en-US" smtClean="0"/>
              <a:pPr/>
              <a:t>2019-01-19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DDAA9-7FD9-4F71-A55F-00927DEE084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51A7C-39B5-4439-9DE8-4D7FF38761D3}" type="datetimeFigureOut">
              <a:rPr lang="ko-KR" altLang="en-US" smtClean="0"/>
              <a:pPr/>
              <a:t>2019-01-19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DDAA9-7FD9-4F71-A55F-00927DEE084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51A7C-39B5-4439-9DE8-4D7FF38761D3}" type="datetimeFigureOut">
              <a:rPr lang="ko-KR" altLang="en-US" smtClean="0"/>
              <a:pPr/>
              <a:t>2019-01-19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DDAA9-7FD9-4F71-A55F-00927DEE084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51A7C-39B5-4439-9DE8-4D7FF38761D3}" type="datetimeFigureOut">
              <a:rPr lang="ko-KR" altLang="en-US" smtClean="0"/>
              <a:pPr/>
              <a:t>2019-01-19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DDAA9-7FD9-4F71-A55F-00927DEE084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51A7C-39B5-4439-9DE8-4D7FF38761D3}" type="datetimeFigureOut">
              <a:rPr lang="ko-KR" altLang="en-US" smtClean="0"/>
              <a:pPr/>
              <a:t>2019-01-19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DDAA9-7FD9-4F71-A55F-00927DEE084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51A7C-39B5-4439-9DE8-4D7FF38761D3}" type="datetimeFigureOut">
              <a:rPr lang="ko-KR" altLang="en-US" smtClean="0"/>
              <a:pPr/>
              <a:t>2019-01-19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DDAA9-7FD9-4F71-A55F-00927DEE084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51A7C-39B5-4439-9DE8-4D7FF38761D3}" type="datetimeFigureOut">
              <a:rPr lang="ko-KR" altLang="en-US" smtClean="0"/>
              <a:pPr/>
              <a:t>2019-01-19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DDAA9-7FD9-4F71-A55F-00927DEE084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51A7C-39B5-4439-9DE8-4D7FF38761D3}" type="datetimeFigureOut">
              <a:rPr lang="ko-KR" altLang="en-US" smtClean="0"/>
              <a:pPr/>
              <a:t>2019-01-19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DDAA9-7FD9-4F71-A55F-00927DEE084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ven.co.kr/webzine/news/?news=212951&amp;site=hos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래건\Pictures\RIP.png"/>
          <p:cNvPicPr>
            <a:picLocks noChangeAspect="1" noChangeArrowheads="1"/>
          </p:cNvPicPr>
          <p:nvPr/>
        </p:nvPicPr>
        <p:blipFill>
          <a:blip r:embed="rId2" cstate="print">
            <a:lum bright="50000"/>
          </a:blip>
          <a:srcRect/>
          <a:stretch>
            <a:fillRect/>
          </a:stretch>
        </p:blipFill>
        <p:spPr bwMode="auto">
          <a:xfrm>
            <a:off x="1403648" y="260648"/>
            <a:ext cx="6336704" cy="6336704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640960" cy="1470025"/>
          </a:xfrm>
        </p:spPr>
        <p:txBody>
          <a:bodyPr>
            <a:normAutofit/>
          </a:bodyPr>
          <a:lstStyle/>
          <a:p>
            <a:r>
              <a:rPr lang="ko-KR" altLang="en-US" sz="4800" dirty="0" err="1" smtClean="0">
                <a:latin typeface="한컴 윤고딕 240" pitchFamily="18" charset="-127"/>
                <a:ea typeface="한컴 윤고딕 240" pitchFamily="18" charset="-127"/>
              </a:rPr>
              <a:t>히오스는</a:t>
            </a:r>
            <a:r>
              <a:rPr lang="ko-KR" altLang="en-US" sz="4800" dirty="0" smtClean="0">
                <a:latin typeface="한컴 윤고딕 240" pitchFamily="18" charset="-127"/>
                <a:ea typeface="한컴 윤고딕 240" pitchFamily="18" charset="-127"/>
              </a:rPr>
              <a:t> 왜 </a:t>
            </a:r>
            <a:r>
              <a:rPr lang="en-US" altLang="ko-KR" sz="4800" dirty="0" smtClean="0">
                <a:latin typeface="한컴 윤고딕 240" pitchFamily="18" charset="-127"/>
                <a:ea typeface="한컴 윤고딕 240" pitchFamily="18" charset="-127"/>
              </a:rPr>
              <a:t>(</a:t>
            </a:r>
            <a:r>
              <a:rPr lang="ko-KR" altLang="en-US" sz="4800" dirty="0" smtClean="0">
                <a:latin typeface="한컴 윤고딕 240" pitchFamily="18" charset="-127"/>
                <a:ea typeface="한컴 윤고딕 240" pitchFamily="18" charset="-127"/>
              </a:rPr>
              <a:t>이제야</a:t>
            </a:r>
            <a:r>
              <a:rPr lang="en-US" altLang="ko-KR" sz="4800" dirty="0" smtClean="0">
                <a:latin typeface="한컴 윤고딕 240" pitchFamily="18" charset="-127"/>
                <a:ea typeface="한컴 윤고딕 240" pitchFamily="18" charset="-127"/>
              </a:rPr>
              <a:t>) </a:t>
            </a:r>
            <a:r>
              <a:rPr lang="ko-KR" altLang="en-US" sz="4800" dirty="0" smtClean="0">
                <a:latin typeface="한컴 윤고딕 240" pitchFamily="18" charset="-127"/>
                <a:ea typeface="한컴 윤고딕 240" pitchFamily="18" charset="-127"/>
              </a:rPr>
              <a:t>망했는가</a:t>
            </a:r>
            <a:r>
              <a:rPr lang="en-US" altLang="ko-KR" sz="4800" dirty="0" smtClean="0">
                <a:latin typeface="한컴 윤고딕 240" pitchFamily="18" charset="-127"/>
                <a:ea typeface="한컴 윤고딕 240" pitchFamily="18" charset="-127"/>
              </a:rPr>
              <a:t>?</a:t>
            </a:r>
            <a:endParaRPr lang="ko-KR" altLang="en-US" sz="4800" dirty="0">
              <a:latin typeface="한컴 윤고딕 240" pitchFamily="18" charset="-127"/>
              <a:ea typeface="한컴 윤고딕 240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solidFill>
                  <a:schemeClr val="tx1"/>
                </a:solidFill>
                <a:latin typeface="한컴 윤고딕 230" pitchFamily="18" charset="-127"/>
                <a:ea typeface="한컴 윤고딕 230" pitchFamily="18" charset="-127"/>
              </a:rPr>
              <a:t>이래건</a:t>
            </a:r>
            <a:endParaRPr lang="ko-KR" altLang="en-US" sz="3600" dirty="0">
              <a:solidFill>
                <a:schemeClr val="tx1"/>
              </a:solidFill>
              <a:latin typeface="한컴 윤고딕 230" pitchFamily="18" charset="-127"/>
              <a:ea typeface="한컴 윤고딕 230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발표자 소개</a:t>
            </a:r>
            <a:endParaRPr lang="ko-KR" altLang="en-US" dirty="0"/>
          </a:p>
        </p:txBody>
      </p:sp>
      <p:pic>
        <p:nvPicPr>
          <p:cNvPr id="1026" name="Picture 2" descr="C:\Users\래건\Pictures\KakaoTalk_20181222_15052061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40000"/>
            <a:ext cx="8640960" cy="48605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발표자 소개</a:t>
            </a:r>
            <a:endParaRPr lang="ko-KR" altLang="en-US" dirty="0"/>
          </a:p>
        </p:txBody>
      </p:sp>
      <p:pic>
        <p:nvPicPr>
          <p:cNvPr id="1026" name="Picture 2" descr="C:\Users\래건\Pictures\KakaoTalk_20181222_18573201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1440000"/>
            <a:ext cx="8640000" cy="48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히오스란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와</a:t>
            </a:r>
            <a:r>
              <a:rPr lang="en-US" altLang="ko-KR" dirty="0" smtClean="0"/>
              <a:t>! </a:t>
            </a:r>
            <a:r>
              <a:rPr lang="ko-KR" altLang="en-US" dirty="0" err="1" smtClean="0"/>
              <a:t>블리자드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올스타즈</a:t>
            </a:r>
            <a:r>
              <a:rPr lang="en-US" altLang="ko-KR" dirty="0" smtClean="0"/>
              <a:t>!</a:t>
            </a:r>
          </a:p>
          <a:p>
            <a:r>
              <a:rPr lang="ko-KR" altLang="en-US" dirty="0" err="1" smtClean="0"/>
              <a:t>레이너랑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라그나로스랑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디아블로랑</a:t>
            </a:r>
            <a:r>
              <a:rPr lang="ko-KR" altLang="en-US" dirty="0" smtClean="0"/>
              <a:t> 트레이서가 싸운다고</a:t>
            </a:r>
            <a:r>
              <a:rPr lang="en-US" altLang="ko-KR" dirty="0" smtClean="0"/>
              <a:t>? </a:t>
            </a:r>
            <a:r>
              <a:rPr lang="ko-KR" altLang="en-US" dirty="0" smtClean="0"/>
              <a:t>와</a:t>
            </a:r>
            <a:r>
              <a:rPr lang="en-US" altLang="ko-KR" dirty="0" smtClean="0"/>
              <a:t>!</a:t>
            </a:r>
          </a:p>
          <a:p>
            <a:r>
              <a:rPr lang="ko-KR" altLang="en-US" dirty="0" err="1" smtClean="0"/>
              <a:t>롤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망하겠네ㅋㅋㅋㅋ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히오스</a:t>
            </a:r>
            <a:r>
              <a:rPr lang="ko-KR" altLang="en-US" dirty="0" smtClean="0"/>
              <a:t> 망했다면서요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825" y="1981200"/>
            <a:ext cx="813435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히오스</a:t>
            </a:r>
            <a:r>
              <a:rPr lang="ko-KR" altLang="en-US" dirty="0" smtClean="0"/>
              <a:t> 망했다면서요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" y="1552575"/>
            <a:ext cx="8877300" cy="375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직선 연결선 5"/>
          <p:cNvCxnSpPr/>
          <p:nvPr/>
        </p:nvCxnSpPr>
        <p:spPr>
          <a:xfrm>
            <a:off x="5903640" y="3429000"/>
            <a:ext cx="2988840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/>
        </p:nvCxnSpPr>
        <p:spPr>
          <a:xfrm>
            <a:off x="323528" y="3789040"/>
            <a:ext cx="5976664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히오스</a:t>
            </a:r>
            <a:r>
              <a:rPr lang="ko-KR" altLang="en-US" dirty="0" smtClean="0"/>
              <a:t> 망했다면서요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아직 </a:t>
            </a:r>
            <a:r>
              <a:rPr lang="ko-KR" altLang="en-US" dirty="0" err="1" smtClean="0"/>
              <a:t>망한거</a:t>
            </a:r>
            <a:r>
              <a:rPr lang="ko-KR" altLang="en-US" dirty="0" smtClean="0"/>
              <a:t> 아니다</a:t>
            </a:r>
            <a:r>
              <a:rPr lang="en-US" altLang="ko-KR" dirty="0" smtClean="0"/>
              <a:t>… </a:t>
            </a:r>
            <a:r>
              <a:rPr lang="ko-KR" altLang="en-US" dirty="0" smtClean="0"/>
              <a:t>대회랑 개발진만 </a:t>
            </a:r>
            <a:r>
              <a:rPr lang="ko-KR" altLang="en-US" dirty="0" err="1" smtClean="0"/>
              <a:t>사라진거다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3" y="2738151"/>
            <a:ext cx="6624736" cy="37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636912"/>
            <a:ext cx="6912768" cy="388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왜 망했는가에 대한 사람들의 생각</a:t>
            </a:r>
            <a:endParaRPr lang="ko-KR" altLang="en-US" dirty="0"/>
          </a:p>
        </p:txBody>
      </p:sp>
      <p:pic>
        <p:nvPicPr>
          <p:cNvPr id="1026" name="Picture 2" descr="ê´ë ¨ ì´ë¯¸ì§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872" y="1628800"/>
            <a:ext cx="7638256" cy="429652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843808" y="4725144"/>
            <a:ext cx="5565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b="1" dirty="0" err="1" smtClean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님폰없</a:t>
            </a:r>
            <a:r>
              <a:rPr lang="en-US" altLang="ko-KR" sz="5400" b="1" dirty="0" smtClean="0">
                <a:solidFill>
                  <a:schemeClr val="bg1"/>
                </a:solidFill>
                <a:latin typeface="한컴 윤고딕 230" pitchFamily="18" charset="-127"/>
                <a:ea typeface="한컴 윤고딕 230" pitchFamily="18" charset="-127"/>
              </a:rPr>
              <a:t>???</a:t>
            </a:r>
            <a:endParaRPr lang="ko-KR" altLang="en-US" sz="5400" b="1" dirty="0">
              <a:solidFill>
                <a:schemeClr val="bg1"/>
              </a:solidFill>
              <a:latin typeface="한컴 윤고딕 230" pitchFamily="18" charset="-127"/>
              <a:ea typeface="한컴 윤고딕 230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왜 망했는가에 대한 사람들의 생각</a:t>
            </a:r>
            <a:endParaRPr lang="ko-KR" altLang="en-US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5158" y="1536383"/>
            <a:ext cx="6113685" cy="5183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직선 화살표 연결선 5"/>
          <p:cNvCxnSpPr/>
          <p:nvPr/>
        </p:nvCxnSpPr>
        <p:spPr>
          <a:xfrm flipH="1">
            <a:off x="5220072" y="3789040"/>
            <a:ext cx="432048" cy="50405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580112" y="3419708"/>
            <a:ext cx="601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>
                <a:latin typeface="한컴 윤고딕 230" pitchFamily="18" charset="-127"/>
                <a:ea typeface="한컴 윤고딕 230" pitchFamily="18" charset="-127"/>
              </a:rPr>
              <a:t>블컨</a:t>
            </a:r>
            <a:endParaRPr lang="ko-KR" altLang="en-US" dirty="0">
              <a:latin typeface="한컴 윤고딕 230" pitchFamily="18" charset="-127"/>
              <a:ea typeface="한컴 윤고딕 230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왜 망했는가에 대한 사람들의 생각</a:t>
            </a:r>
            <a:endParaRPr lang="ko-KR" altLang="en-US" dirty="0"/>
          </a:p>
        </p:txBody>
      </p:sp>
      <p:pic>
        <p:nvPicPr>
          <p:cNvPr id="1026" name="Picture 2" descr="C:\1이래건\그림\히오스만화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7886" y="1772816"/>
            <a:ext cx="6848229" cy="40883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왜 망했는가에 대한 사람들의 생각</a:t>
            </a:r>
            <a:endParaRPr lang="ko-KR" altLang="en-US" dirty="0"/>
          </a:p>
        </p:txBody>
      </p:sp>
      <p:pic>
        <p:nvPicPr>
          <p:cNvPr id="24578" name="Picture 2" descr="C:\1이래건\그림\히오스만화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500" y="1988840"/>
            <a:ext cx="8499000" cy="3636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왜 망했는가에 대한 사람들의 생각</a:t>
            </a:r>
            <a:endParaRPr lang="ko-KR" altLang="en-US" dirty="0"/>
          </a:p>
        </p:txBody>
      </p:sp>
      <p:pic>
        <p:nvPicPr>
          <p:cNvPr id="25602" name="Picture 2" descr="C:\1이래건\그림\히오스만화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9700" y="2060848"/>
            <a:ext cx="6724600" cy="41466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하지만</a:t>
            </a:r>
            <a:endParaRPr lang="ko-KR" altLang="en-US" dirty="0"/>
          </a:p>
        </p:txBody>
      </p:sp>
      <p:pic>
        <p:nvPicPr>
          <p:cNvPr id="1026" name="Picture 2" descr="C:\Users\래건\Pictures\KakaoTalk_20181215_21035533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6479" y="1412776"/>
            <a:ext cx="6971042" cy="5100488"/>
          </a:xfrm>
          <a:prstGeom prst="rect">
            <a:avLst/>
          </a:prstGeom>
          <a:noFill/>
        </p:spPr>
      </p:pic>
      <p:cxnSp>
        <p:nvCxnSpPr>
          <p:cNvPr id="5" name="직선 연결선 4"/>
          <p:cNvCxnSpPr/>
          <p:nvPr/>
        </p:nvCxnSpPr>
        <p:spPr>
          <a:xfrm>
            <a:off x="5364088" y="1772816"/>
            <a:ext cx="2232248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>
            <a:off x="1115616" y="2132856"/>
            <a:ext cx="576064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히오스가</a:t>
            </a:r>
            <a:r>
              <a:rPr lang="ko-KR" altLang="en-US" dirty="0" smtClean="0"/>
              <a:t> 얼마나 </a:t>
            </a:r>
            <a:r>
              <a:rPr lang="ko-KR" altLang="en-US" dirty="0" err="1" smtClean="0"/>
              <a:t>갓겜인가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26626" name="Picture 2" descr="http://dcimg4.dcinside.co.kr/viewimage.php?id=21b2c332f3db33af60b8c5&amp;no=24b0d769e1d32ca73cee87fa11d02831d3049d5484b72b456f01af270ee320f8f31d9abeeab27cdad2b98a7fe5d2599cf5f284d9f0cd8291f299d8603eb1ea2ff52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886" y="1772817"/>
            <a:ext cx="8144228" cy="45811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히오스가</a:t>
            </a:r>
            <a:r>
              <a:rPr lang="ko-KR" altLang="en-US" dirty="0" smtClean="0"/>
              <a:t> 얼마나 </a:t>
            </a:r>
            <a:r>
              <a:rPr lang="ko-KR" altLang="en-US" dirty="0" err="1" smtClean="0"/>
              <a:t>갓겜인가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27650" name="Picture 2" descr="http://dcimg4.dcinside.co.kr/viewimage.php?id=21b2c332f3db33af60b8c5&amp;no=24b0d769e1d32ca73cee87fa11d02831d3049d5484b72b456f01af270ee320f8f31d9abeeab27cdad2b98a7fe5d2599cf5f284d9f0cdd595f1ced93739e3ea2f9f0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899470"/>
            <a:ext cx="7488832" cy="41750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히오스가</a:t>
            </a:r>
            <a:r>
              <a:rPr lang="ko-KR" altLang="en-US" dirty="0" smtClean="0"/>
              <a:t> 얼마나 </a:t>
            </a:r>
            <a:r>
              <a:rPr lang="ko-KR" altLang="en-US" dirty="0" err="1" smtClean="0"/>
              <a:t>갓겜인가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29698" name="Picture 2" descr="http://dcimg4.dcinside.co.kr/viewimage.php?id=21b2c332f3db33af60b8c5&amp;no=24b0d769e1d32ca73cee87fa11d02831d3049d5484b72b456f01af270ee320f8f31d9abeeab27cdad2b98a7fe5d2599cf5f284d9f0cd81c1a6988c303eb5ea2fe83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2650" y="1388485"/>
            <a:ext cx="6038700" cy="50000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히오스가</a:t>
            </a:r>
            <a:r>
              <a:rPr lang="ko-KR" altLang="en-US" dirty="0" smtClean="0"/>
              <a:t> 얼마나 </a:t>
            </a:r>
            <a:r>
              <a:rPr lang="ko-KR" altLang="en-US" dirty="0" err="1" smtClean="0"/>
              <a:t>갓겜인가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28674" name="Picture 2" descr="http://dcimg4.dcinside.co.kr/viewimage.php?id=21b2c332f3db33af60b8c5&amp;no=24b0d769e1d32ca73cee87fa11d02831d3049d5484b72b456f01af270ee320f8f31d9abeeab27cdad2b98a7fe5d2599cf5f284d9f0cdd294a0cdd9603de5ea2fb80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687" y="1484784"/>
            <a:ext cx="8680626" cy="48828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그외에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요약</a:t>
            </a:r>
            <a:r>
              <a:rPr lang="en-US" altLang="ko-KR" dirty="0" smtClean="0"/>
              <a:t>: </a:t>
            </a:r>
            <a:r>
              <a:rPr lang="ko-KR" altLang="en-US" dirty="0" smtClean="0"/>
              <a:t>버튼 </a:t>
            </a:r>
            <a:r>
              <a:rPr lang="en-US" altLang="ko-KR" dirty="0" smtClean="0"/>
              <a:t>1</a:t>
            </a:r>
            <a:r>
              <a:rPr lang="ko-KR" altLang="en-US" dirty="0" smtClean="0"/>
              <a:t>픽셀 옮김</a:t>
            </a:r>
            <a:endParaRPr lang="ko-KR" altLang="en-US" dirty="0"/>
          </a:p>
        </p:txBody>
      </p:sp>
      <p:pic>
        <p:nvPicPr>
          <p:cNvPr id="30722" name="Picture 2" descr="íì¤ì¤ 1í½ìì ëí ì´ë¯¸ì§ ê²ìê²°ê³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348880"/>
            <a:ext cx="8064896" cy="4375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그외에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pic>
        <p:nvPicPr>
          <p:cNvPr id="36866" name="Picture 2" descr="http://dcimg4.dcinside.co.kr/viewimage.php?id=21b2c332f3db33af60b8c5&amp;no=24b0d769e1d32ca73cee87fa11d02831d3049d5484b72b456f01af270def20f8b98b206999a3123aac0297e707e61f91429ec06dff02a5ba69fed7886d5f1b4552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615" y="2708920"/>
            <a:ext cx="8588770" cy="28430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그외에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쓰레기같은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매치메이킹</a:t>
            </a:r>
            <a:endParaRPr lang="en-US" altLang="ko-KR" dirty="0" smtClean="0"/>
          </a:p>
          <a:p>
            <a:r>
              <a:rPr lang="ko-KR" altLang="en-US" dirty="0" err="1" smtClean="0"/>
              <a:t>쓰레기같은</a:t>
            </a:r>
            <a:r>
              <a:rPr lang="ko-KR" altLang="en-US" dirty="0" smtClean="0"/>
              <a:t> 스킬 </a:t>
            </a:r>
            <a:r>
              <a:rPr lang="ko-KR" altLang="en-US" dirty="0" err="1" smtClean="0"/>
              <a:t>이펙트</a:t>
            </a:r>
            <a:endParaRPr lang="en-US" altLang="ko-KR" dirty="0" smtClean="0"/>
          </a:p>
          <a:p>
            <a:r>
              <a:rPr lang="ko-KR" altLang="en-US" dirty="0" err="1" smtClean="0"/>
              <a:t>쓰레기같은</a:t>
            </a:r>
            <a:r>
              <a:rPr lang="ko-KR" altLang="en-US" dirty="0" smtClean="0"/>
              <a:t> 스킨</a:t>
            </a:r>
            <a:endParaRPr lang="en-US" altLang="ko-KR" dirty="0" smtClean="0"/>
          </a:p>
          <a:p>
            <a:r>
              <a:rPr lang="ko-KR" altLang="en-US" dirty="0" err="1" smtClean="0"/>
              <a:t>랭겜에서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스왑이</a:t>
            </a:r>
            <a:r>
              <a:rPr lang="ko-KR" altLang="en-US" dirty="0" smtClean="0"/>
              <a:t> 안됨</a:t>
            </a:r>
            <a:endParaRPr lang="en-US" altLang="ko-KR" dirty="0" smtClean="0"/>
          </a:p>
          <a:p>
            <a:r>
              <a:rPr lang="ko-KR" altLang="en-US" dirty="0" err="1" smtClean="0"/>
              <a:t>신캐순으로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쎔</a:t>
            </a:r>
            <a:endParaRPr lang="en-US" altLang="ko-KR" dirty="0" smtClean="0"/>
          </a:p>
          <a:p>
            <a:r>
              <a:rPr lang="ko-KR" altLang="en-US" dirty="0" smtClean="0"/>
              <a:t>등등</a:t>
            </a:r>
            <a:r>
              <a:rPr lang="en-US" altLang="ko-KR" dirty="0" smtClean="0"/>
              <a:t>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6000" dirty="0" err="1" smtClean="0"/>
              <a:t>망할만</a:t>
            </a:r>
            <a:r>
              <a:rPr lang="ko-KR" altLang="en-US" sz="6000" dirty="0" smtClean="0"/>
              <a:t> 했다</a:t>
            </a:r>
            <a:endParaRPr lang="ko-KR" altLang="en-US" sz="6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다만 주가 폭락이 계기가 됐을 순 있다</a:t>
            </a:r>
            <a:r>
              <a:rPr lang="en-US" altLang="ko-KR" dirty="0" smtClean="0"/>
              <a:t>…</a:t>
            </a:r>
          </a:p>
          <a:p>
            <a:r>
              <a:rPr lang="ko-KR" altLang="en-US" dirty="0" smtClean="0"/>
              <a:t>그리고 아직 안 망했다</a:t>
            </a: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아직 안 망했다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와</a:t>
            </a:r>
            <a:r>
              <a:rPr lang="en-US" altLang="ko-KR" dirty="0" smtClean="0"/>
              <a:t>! </a:t>
            </a:r>
            <a:r>
              <a:rPr lang="ko-KR" altLang="en-US" dirty="0" err="1" smtClean="0"/>
              <a:t>신캐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pic>
        <p:nvPicPr>
          <p:cNvPr id="34818" name="Picture 2" descr="íì¤ì¤ ìíë¦¬ì°ì¤ì ëí ì´ë¯¸ì§ ê²ìê²°ê³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3570" y="2276872"/>
            <a:ext cx="7736860" cy="43519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아직 안 망했다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와</a:t>
            </a:r>
            <a:r>
              <a:rPr lang="en-US" altLang="ko-KR" dirty="0" smtClean="0"/>
              <a:t>! </a:t>
            </a:r>
            <a:r>
              <a:rPr lang="ko-KR" altLang="en-US" dirty="0" err="1" smtClean="0"/>
              <a:t>흑우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250797"/>
            <a:ext cx="6624736" cy="4607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아직 안 망했다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와</a:t>
            </a:r>
            <a:r>
              <a:rPr lang="en-US" altLang="ko-KR" dirty="0" smtClean="0"/>
              <a:t>! </a:t>
            </a:r>
            <a:r>
              <a:rPr lang="ko-KR" altLang="en-US" dirty="0" smtClean="0"/>
              <a:t>대회</a:t>
            </a:r>
            <a:r>
              <a:rPr lang="en-US" altLang="ko-KR" dirty="0" smtClean="0"/>
              <a:t>! (</a:t>
            </a:r>
            <a:r>
              <a:rPr lang="ko-KR" altLang="en-US" dirty="0" smtClean="0"/>
              <a:t>총 상금 </a:t>
            </a:r>
            <a:r>
              <a:rPr lang="en-US" altLang="ko-KR" dirty="0" smtClean="0"/>
              <a:t>5000</a:t>
            </a:r>
            <a:r>
              <a:rPr lang="ko-KR" altLang="en-US" dirty="0" smtClean="0"/>
              <a:t>달러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1026" name="Picture 2" descr="https://imgnews.pstatic.net/image/442/2019/01/17/0000093056_001_20190117125839841.jpg?type=w6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276872"/>
            <a:ext cx="4346848" cy="4346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젠지가 세계 </a:t>
            </a:r>
            <a:r>
              <a:rPr lang="en-US" altLang="ko-KR" dirty="0" smtClean="0"/>
              <a:t>1</a:t>
            </a:r>
            <a:r>
              <a:rPr lang="ko-KR" altLang="en-US" dirty="0" smtClean="0"/>
              <a:t>등 하는 게임이 있었다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 smtClean="0">
                <a:hlinkClick r:id="rId2"/>
              </a:rPr>
              <a:t>http://www.inven.co.kr/webzine/news/?news=212951&amp;site=hos</a:t>
            </a:r>
            <a:endParaRPr lang="en-US" altLang="ko-KR" dirty="0" smtClean="0"/>
          </a:p>
          <a:p>
            <a:r>
              <a:rPr lang="ko-KR" altLang="en-US" dirty="0" smtClean="0"/>
              <a:t>젠지 </a:t>
            </a:r>
            <a:r>
              <a:rPr lang="ko-KR" altLang="en-US" dirty="0" err="1" smtClean="0"/>
              <a:t>히오스팀의</a:t>
            </a:r>
            <a:r>
              <a:rPr lang="ko-KR" altLang="en-US" dirty="0" smtClean="0"/>
              <a:t> </a:t>
            </a:r>
            <a:r>
              <a:rPr lang="ko-KR" altLang="en-US" dirty="0" smtClean="0"/>
              <a:t>딜러</a:t>
            </a:r>
            <a:r>
              <a:rPr lang="en-US" altLang="ko-KR" dirty="0" smtClean="0"/>
              <a:t>(</a:t>
            </a:r>
            <a:r>
              <a:rPr lang="ko-KR" altLang="en-US" dirty="0" smtClean="0"/>
              <a:t>였던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리치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의 인터뷰</a:t>
            </a:r>
            <a:endParaRPr lang="en-US" altLang="ko-KR" dirty="0" smtClean="0"/>
          </a:p>
          <a:p>
            <a:r>
              <a:rPr lang="en-US" altLang="ko-KR" dirty="0" smtClean="0"/>
              <a:t>3</a:t>
            </a:r>
            <a:r>
              <a:rPr lang="ko-KR" altLang="en-US" dirty="0" smtClean="0"/>
              <a:t>줄 요약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1.</a:t>
            </a:r>
            <a:r>
              <a:rPr lang="ko-KR" altLang="en-US" dirty="0" err="1" smtClean="0"/>
              <a:t>히오스는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재밌었음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2.</a:t>
            </a:r>
            <a:r>
              <a:rPr lang="ko-KR" altLang="en-US" dirty="0" smtClean="0"/>
              <a:t>운영이 병신이었다</a:t>
            </a:r>
            <a:r>
              <a:rPr lang="en-US" altLang="ko-KR" dirty="0" smtClean="0"/>
              <a:t>.</a:t>
            </a:r>
          </a:p>
          <a:p>
            <a:pPr>
              <a:buNone/>
            </a:pPr>
            <a:r>
              <a:rPr lang="en-US" altLang="ko-KR" dirty="0" smtClean="0"/>
              <a:t>3.</a:t>
            </a:r>
            <a:r>
              <a:rPr lang="ko-KR" altLang="en-US" dirty="0" err="1" smtClean="0"/>
              <a:t>너네는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이딴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겜</a:t>
            </a:r>
            <a:r>
              <a:rPr lang="ko-KR" altLang="en-US" dirty="0" smtClean="0"/>
              <a:t> 하지 마라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제 생각도 같음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히오스는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재밌는</a:t>
            </a:r>
            <a:r>
              <a:rPr lang="ko-KR" altLang="en-US" dirty="0" smtClean="0"/>
              <a:t> 게임임</a:t>
            </a:r>
            <a:endParaRPr lang="en-US" altLang="ko-KR" dirty="0" smtClean="0"/>
          </a:p>
          <a:p>
            <a:r>
              <a:rPr lang="ko-KR" altLang="en-US" dirty="0" smtClean="0"/>
              <a:t>근데 개발진이 쓰레기임</a:t>
            </a:r>
            <a:endParaRPr lang="en-US" altLang="ko-KR" dirty="0" smtClean="0"/>
          </a:p>
          <a:p>
            <a:r>
              <a:rPr lang="ko-KR" altLang="en-US" dirty="0" smtClean="0"/>
              <a:t>아직 안 망했다</a:t>
            </a:r>
            <a:endParaRPr lang="en-US" altLang="ko-KR" dirty="0" smtClean="0"/>
          </a:p>
          <a:p>
            <a:r>
              <a:rPr lang="ko-KR" altLang="en-US" dirty="0" smtClean="0"/>
              <a:t>근데 난 안 할거임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217</Words>
  <Application>Microsoft Office PowerPoint</Application>
  <PresentationFormat>화면 슬라이드 쇼(4:3)</PresentationFormat>
  <Paragraphs>56</Paragraphs>
  <Slides>26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32" baseType="lpstr">
      <vt:lpstr>굴림</vt:lpstr>
      <vt:lpstr>Arial</vt:lpstr>
      <vt:lpstr>한컴 윤고딕 240</vt:lpstr>
      <vt:lpstr>한컴 윤고딕 230</vt:lpstr>
      <vt:lpstr>맑은 고딕</vt:lpstr>
      <vt:lpstr>Office 테마</vt:lpstr>
      <vt:lpstr>히오스는 왜 (이제야) 망했는가?</vt:lpstr>
      <vt:lpstr>발표자 소개</vt:lpstr>
      <vt:lpstr>발표자 소개</vt:lpstr>
      <vt:lpstr>히오스란?</vt:lpstr>
      <vt:lpstr>히오스 망했다면서요?</vt:lpstr>
      <vt:lpstr>히오스 망했다면서요?</vt:lpstr>
      <vt:lpstr>히오스 망했다면서요?</vt:lpstr>
      <vt:lpstr>왜 망했는가에 대한 사람들의 생각</vt:lpstr>
      <vt:lpstr>왜 망했는가에 대한 사람들의 생각</vt:lpstr>
      <vt:lpstr>왜 망했는가에 대한 사람들의 생각</vt:lpstr>
      <vt:lpstr>왜 망했는가에 대한 사람들의 생각</vt:lpstr>
      <vt:lpstr>왜 망했는가에 대한 사람들의 생각</vt:lpstr>
      <vt:lpstr>하지만</vt:lpstr>
      <vt:lpstr>히오스가 얼마나 갓겜인가?</vt:lpstr>
      <vt:lpstr>히오스가 얼마나 갓겜인가?</vt:lpstr>
      <vt:lpstr>히오스가 얼마나 갓겜인가?</vt:lpstr>
      <vt:lpstr>히오스가 얼마나 갓겜인가?</vt:lpstr>
      <vt:lpstr>그외에…</vt:lpstr>
      <vt:lpstr>그외에…</vt:lpstr>
      <vt:lpstr>그외에…</vt:lpstr>
      <vt:lpstr>망할만 했다</vt:lpstr>
      <vt:lpstr>아직 안 망했다</vt:lpstr>
      <vt:lpstr>아직 안 망했다</vt:lpstr>
      <vt:lpstr>아직 안 망했다</vt:lpstr>
      <vt:lpstr>젠지가 세계 1등 하는 게임이 있었다</vt:lpstr>
      <vt:lpstr>제 생각도 같음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히오스는 왜 (이제야) 망했는가?</dc:title>
  <dc:creator>이래건</dc:creator>
  <cp:lastModifiedBy>이래건</cp:lastModifiedBy>
  <cp:revision>33</cp:revision>
  <dcterms:created xsi:type="dcterms:W3CDTF">2018-12-22T06:12:45Z</dcterms:created>
  <dcterms:modified xsi:type="dcterms:W3CDTF">2019-01-19T05:28:58Z</dcterms:modified>
</cp:coreProperties>
</file>