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4" r:id="rId39"/>
    <p:sldId id="295" r:id="rId40"/>
    <p:sldId id="293" r:id="rId41"/>
    <p:sldId id="296" r:id="rId42"/>
    <p:sldId id="298" r:id="rId43"/>
    <p:sldId id="297" r:id="rId4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8" y="1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712A21-67A0-47C3-B16F-94482655FB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65E0A84-1050-40CB-92AA-A207ACAB7E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078A7CE-65EC-4924-8918-406C213FC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2724AE4-E24A-4620-A61D-C815E2009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BDD3BE3-354C-43F6-B781-F5493AA67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4925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F9C059-5C93-4DA4-A909-6ABBCBFA3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28515EB-D2EB-43AC-91FB-77ECF6D6C0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848DD81-BE96-4C4E-846C-60BA30306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103C173-BB25-44FF-A0CB-8941F62F4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EDD1584-D3B9-485A-8D54-25A2E2544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215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363D92-A488-4889-8D91-18A3E3115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37018B2-D5BA-4A8E-923C-87958B6C5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AB3553-683B-4731-89A9-B82A4D728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2835FE-7178-4025-A9CE-99538E2C9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30475F-E997-41F9-AA69-2E047A781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443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ED72A1-1040-4150-81AE-CA230A1E8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69C20BA-1828-4C1F-BA02-B03CE42A77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5ADE668-65FC-43A1-92EC-EB67EE59C3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0E06D9A-1544-46B9-B4A4-9A7E78609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9A266F7-F86C-4A5C-BEDB-7D806EEF5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E041834-6AAA-423A-ABF1-F52CC5FC0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0861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9E48EE-0F86-4610-8F18-69F9BD939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3A4F7B7-2F74-498F-AE16-5432366D4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AB643A-6D96-41B2-8FB8-40318F219D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7C540BC-CC4B-4375-BD7E-4B75AC6590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AB2AC3D-8F38-4045-8DFC-A20BAFA5ED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ECE95BE-59AB-4CED-8C99-92F3B3C7B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FEBD0E6-E987-4991-ADA5-38EEA51E1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7770EB8-D622-4593-9344-ED45BDF76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7391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2289D6-1F74-4B13-B69B-0CD6B9C03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9738EAE-6AD5-48ED-9F21-823A9F4EE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BF3CD6F-F0D0-44EB-A2F4-492036CAE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4E21145-3F86-4C98-9AB9-37DFB3392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8411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0E96180-141F-4AA3-AA62-6F0A0340A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C09FBBB-0450-45BB-A34C-BC2201E3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8098D0-8037-435E-AA08-75A3F80F5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1546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014B21-F0E9-4DE0-A4FC-27291CB0D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7ADA201-8D98-4A67-A0C4-99DF0534C2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1482B48-15C2-4BA4-B65B-FF6BD29F80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506AF02-37A3-4546-AB90-1577EEBDD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ABEBB1A-8196-4B99-8D1E-9801B7A94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971E4B0-9FD7-4EB0-9BC4-81763D3AA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4847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6F40C9-B3C2-4F4E-BC4C-A553E224A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1925CDF-F63B-4B93-9EC9-5322B33B16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55725DB-F50C-49D8-98EE-8D10486F1D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8CA3861-6FF2-4613-B848-53BBE0EA7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A7E3823-4796-47B8-8FDE-63D3A5FC1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E26C9D3-0DCD-4A2C-8837-A57FDBA93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7708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7B325D-6C73-4D01-A92B-5A70EA59E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CF2962A-9C21-444C-9F97-5C16FE7A29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EB2F400-3434-4BED-BA2D-E30AAAFDD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F4C59C-D830-451D-9C55-0E4698F84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E9B92B4-9FAD-4FBE-9CDB-2481DC26B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3308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90D71F7-36B8-44F3-B595-0AC20A8238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BEE1DA0-129E-41DC-9274-9814837F75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7D4BB5-5395-4761-BE5C-8F9658D3D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F0629DF-B6A7-44F0-85F8-228D73A9F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A368C3-8B85-4F98-9C4A-86B470BB6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7436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9815986-A898-423F-A675-ACD9BF45C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8725377-F06F-4839-8342-D2DA95B534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CECA69-09FB-4610-8307-83601DB55C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C644-0D18-4409-BAFF-EEA36451A057}" type="datetimeFigureOut">
              <a:rPr lang="ko-KR" altLang="en-US" smtClean="0"/>
              <a:t>2019-01-19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5E7E3A7-9BFA-4230-BA5A-85563D3827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6A8FC11-A21A-4B41-AA26-4E8DB699C7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30BE2-40D1-408D-9A15-572F505811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312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BD663A-AFDD-4D79-AF42-8598C29363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58129"/>
          </a:xfrm>
        </p:spPr>
        <p:txBody>
          <a:bodyPr/>
          <a:lstStyle/>
          <a:p>
            <a:r>
              <a:rPr lang="en-US" altLang="ko-KR" b="1" dirty="0"/>
              <a:t>SCAM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B7B5B08-FE94-4089-9BD0-EE58D46658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75085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ko-KR" altLang="en-US" dirty="0"/>
              <a:t>아래의 주소로 </a:t>
            </a:r>
            <a:r>
              <a:rPr lang="en-US" altLang="ko-KR" dirty="0"/>
              <a:t>1eth</a:t>
            </a:r>
            <a:r>
              <a:rPr lang="ko-KR" altLang="en-US" dirty="0"/>
              <a:t>를 보내십시오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0xf3826a238BEB074EaE1D6C2A42cD3C63E2Fc9147</a:t>
            </a:r>
          </a:p>
          <a:p>
            <a:endParaRPr lang="en-US" altLang="ko-KR" dirty="0"/>
          </a:p>
          <a:p>
            <a:r>
              <a:rPr lang="ko-KR" altLang="en-US" dirty="0"/>
              <a:t>귀하는 </a:t>
            </a:r>
            <a:r>
              <a:rPr lang="en-US" altLang="ko-KR" dirty="0"/>
              <a:t>10eth</a:t>
            </a:r>
            <a:r>
              <a:rPr lang="ko-KR" altLang="en-US" dirty="0"/>
              <a:t>를 얻게 될 것입니다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부제목 2">
            <a:extLst>
              <a:ext uri="{FF2B5EF4-FFF2-40B4-BE49-F238E27FC236}">
                <a16:creationId xmlns:a16="http://schemas.microsoft.com/office/drawing/2014/main" id="{4B0BC35A-F817-457E-A4E9-AF7955A48E93}"/>
              </a:ext>
            </a:extLst>
          </p:cNvPr>
          <p:cNvSpPr txBox="1">
            <a:spLocks/>
          </p:cNvSpPr>
          <p:nvPr/>
        </p:nvSpPr>
        <p:spPr>
          <a:xfrm>
            <a:off x="6327530" y="5377900"/>
            <a:ext cx="5357446" cy="35773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err="1"/>
              <a:t>Upnl</a:t>
            </a:r>
            <a:r>
              <a:rPr lang="ko-KR" altLang="en-US" dirty="0"/>
              <a:t> </a:t>
            </a:r>
            <a:r>
              <a:rPr lang="en-US" altLang="ko-KR" dirty="0"/>
              <a:t>45</a:t>
            </a:r>
            <a:r>
              <a:rPr lang="ko-KR" altLang="en-US" dirty="0"/>
              <a:t>차 워크샵 </a:t>
            </a:r>
            <a:r>
              <a:rPr lang="en-US" altLang="ko-KR" dirty="0"/>
              <a:t>- </a:t>
            </a:r>
            <a:r>
              <a:rPr lang="ko-KR" altLang="en-US" dirty="0"/>
              <a:t>서희원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1168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F4AA7B-47B6-4FA4-AE94-565A23F7B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발표자 소개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D7F9A2-965C-4E54-9BDC-DC8CC2763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2017</a:t>
            </a:r>
            <a:r>
              <a:rPr lang="ko-KR" altLang="en-US" dirty="0"/>
              <a:t>년에 </a:t>
            </a:r>
            <a:r>
              <a:rPr lang="ko-KR" altLang="en-US" dirty="0" err="1"/>
              <a:t>컴공으로</a:t>
            </a:r>
            <a:r>
              <a:rPr lang="ko-KR" altLang="en-US" dirty="0"/>
              <a:t> 전과함</a:t>
            </a:r>
            <a:endParaRPr lang="en-US" altLang="ko-KR" dirty="0"/>
          </a:p>
          <a:p>
            <a:r>
              <a:rPr lang="ko-KR" altLang="en-US" dirty="0"/>
              <a:t>열정 넘치는 상태로 바로 </a:t>
            </a:r>
            <a:r>
              <a:rPr lang="en-US" altLang="ko-KR" dirty="0" err="1"/>
              <a:t>UpnL</a:t>
            </a:r>
            <a:r>
              <a:rPr lang="en-US" altLang="ko-KR" dirty="0"/>
              <a:t> </a:t>
            </a:r>
            <a:r>
              <a:rPr lang="ko-KR" altLang="en-US" dirty="0"/>
              <a:t>가입함</a:t>
            </a:r>
            <a:endParaRPr lang="en-US" altLang="ko-KR" dirty="0"/>
          </a:p>
          <a:p>
            <a:r>
              <a:rPr lang="ko-KR" altLang="en-US" dirty="0"/>
              <a:t>근데 그리고 </a:t>
            </a:r>
            <a:r>
              <a:rPr lang="en-US" altLang="ko-KR" dirty="0"/>
              <a:t>2017</a:t>
            </a:r>
            <a:r>
              <a:rPr lang="ko-KR" altLang="en-US" dirty="0"/>
              <a:t>년 </a:t>
            </a:r>
            <a:r>
              <a:rPr lang="en-US" altLang="ko-KR" dirty="0"/>
              <a:t>4</a:t>
            </a:r>
            <a:r>
              <a:rPr lang="ko-KR" altLang="en-US" dirty="0"/>
              <a:t>월말에 </a:t>
            </a:r>
            <a:r>
              <a:rPr lang="ko-KR" altLang="en-US" dirty="0" err="1"/>
              <a:t>코인질</a:t>
            </a:r>
            <a:r>
              <a:rPr lang="en-US" altLang="ko-KR" dirty="0"/>
              <a:t>(</a:t>
            </a:r>
            <a:r>
              <a:rPr lang="ko-KR" altLang="en-US" dirty="0"/>
              <a:t>암호화폐 거래</a:t>
            </a:r>
            <a:r>
              <a:rPr lang="en-US" altLang="ko-KR" dirty="0"/>
              <a:t>)</a:t>
            </a:r>
            <a:r>
              <a:rPr lang="ko-KR" altLang="en-US" dirty="0"/>
              <a:t>를 시작</a:t>
            </a:r>
            <a:endParaRPr lang="en-US" altLang="ko-KR" dirty="0"/>
          </a:p>
          <a:p>
            <a:r>
              <a:rPr lang="ko-KR" altLang="en-US" dirty="0"/>
              <a:t>게다가 입시학원에서 문제 만드는 노예일을 </a:t>
            </a:r>
            <a:r>
              <a:rPr lang="ko-KR" altLang="en-US" dirty="0" err="1"/>
              <a:t>했었음</a:t>
            </a:r>
            <a:endParaRPr lang="en-US" altLang="ko-KR" dirty="0"/>
          </a:p>
          <a:p>
            <a:r>
              <a:rPr lang="ko-KR" altLang="en-US" dirty="0"/>
              <a:t>열정 전부 실종</a:t>
            </a:r>
            <a:r>
              <a:rPr lang="en-US" altLang="ko-KR" dirty="0"/>
              <a:t>. </a:t>
            </a:r>
            <a:r>
              <a:rPr lang="ko-KR" altLang="en-US" dirty="0" err="1"/>
              <a:t>유피넬</a:t>
            </a:r>
            <a:r>
              <a:rPr lang="ko-KR" altLang="en-US" dirty="0"/>
              <a:t> 활동 제대로 한 게 없음</a:t>
            </a:r>
            <a:endParaRPr lang="en-US" altLang="ko-KR" dirty="0"/>
          </a:p>
          <a:p>
            <a:r>
              <a:rPr lang="ko-KR" altLang="en-US" dirty="0" err="1"/>
              <a:t>코인질</a:t>
            </a:r>
            <a:r>
              <a:rPr lang="en-US" altLang="ko-KR" dirty="0"/>
              <a:t>…</a:t>
            </a:r>
            <a:r>
              <a:rPr lang="ko-KR" altLang="en-US" dirty="0"/>
              <a:t> 해서 돈 벌긴 했음</a:t>
            </a:r>
            <a:r>
              <a:rPr lang="en-US" altLang="ko-KR" dirty="0"/>
              <a:t> (</a:t>
            </a:r>
            <a:r>
              <a:rPr lang="ko-KR" altLang="en-US" dirty="0"/>
              <a:t>인생업적</a:t>
            </a:r>
            <a:r>
              <a:rPr lang="en-US" altLang="ko-KR" dirty="0"/>
              <a:t>: </a:t>
            </a:r>
            <a:r>
              <a:rPr lang="ko-KR" altLang="en-US" dirty="0" err="1"/>
              <a:t>이더리움</a:t>
            </a:r>
            <a:r>
              <a:rPr lang="ko-KR" altLang="en-US" dirty="0"/>
              <a:t> </a:t>
            </a:r>
            <a:r>
              <a:rPr lang="en-US" altLang="ko-KR" dirty="0"/>
              <a:t>5</a:t>
            </a:r>
            <a:r>
              <a:rPr lang="ko-KR" altLang="en-US" dirty="0"/>
              <a:t>만원에 매수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학점이랑 인생 조지고 있는 거 같아서 요즘엔 자제하려는 중</a:t>
            </a:r>
            <a:endParaRPr lang="en-US" altLang="ko-KR" dirty="0"/>
          </a:p>
          <a:p>
            <a:r>
              <a:rPr lang="ko-KR" altLang="en-US" dirty="0"/>
              <a:t>요즘 개발 혼자 보고 있는데 또 최근 다시 늘어지는 중</a:t>
            </a:r>
          </a:p>
        </p:txBody>
      </p:sp>
    </p:spTree>
    <p:extLst>
      <p:ext uri="{BB962C8B-B14F-4D97-AF65-F5344CB8AC3E}">
        <p14:creationId xmlns:p14="http://schemas.microsoft.com/office/powerpoint/2010/main" val="803606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C485E4-4141-4D86-973A-ADF2EB701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SCAM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EE5201F-4D06-44D7-8C29-0A799F24A4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an illegal plan for making money, especially one that involves tricking people</a:t>
            </a:r>
          </a:p>
          <a:p>
            <a:r>
              <a:rPr lang="ko-KR" altLang="en-US" dirty="0"/>
              <a:t>그니까 사기요 사기</a:t>
            </a:r>
            <a:endParaRPr lang="en-US" altLang="ko-KR" dirty="0"/>
          </a:p>
          <a:p>
            <a:r>
              <a:rPr lang="ko-KR" altLang="en-US" dirty="0"/>
              <a:t>근데 사실 여기서 다루려는 건 사실 </a:t>
            </a:r>
            <a:r>
              <a:rPr lang="en-US" altLang="ko-KR" dirty="0"/>
              <a:t>‘</a:t>
            </a:r>
            <a:r>
              <a:rPr lang="ko-KR" altLang="en-US" dirty="0"/>
              <a:t>사기</a:t>
            </a:r>
            <a:r>
              <a:rPr lang="en-US" altLang="ko-KR" dirty="0"/>
              <a:t>’</a:t>
            </a:r>
            <a:r>
              <a:rPr lang="ko-KR" altLang="en-US" dirty="0"/>
              <a:t>가 아니고</a:t>
            </a:r>
            <a:r>
              <a:rPr lang="en-US" altLang="ko-KR" dirty="0"/>
              <a:t>,</a:t>
            </a:r>
          </a:p>
          <a:p>
            <a:pPr marL="0" indent="0">
              <a:buNone/>
            </a:pPr>
            <a:r>
              <a:rPr lang="en-US" altLang="ko-KR" dirty="0"/>
              <a:t>  </a:t>
            </a:r>
            <a:r>
              <a:rPr lang="ko-KR" altLang="en-US" dirty="0"/>
              <a:t>걍 </a:t>
            </a:r>
            <a:r>
              <a:rPr lang="ko-KR" altLang="en-US" dirty="0" err="1"/>
              <a:t>코인질</a:t>
            </a:r>
            <a:r>
              <a:rPr lang="ko-KR" altLang="en-US" dirty="0"/>
              <a:t> </a:t>
            </a:r>
            <a:r>
              <a:rPr lang="ko-KR" altLang="en-US" dirty="0" err="1"/>
              <a:t>안하는</a:t>
            </a:r>
            <a:r>
              <a:rPr lang="ko-KR" altLang="en-US" dirty="0"/>
              <a:t> 사람이 보기에도 흥미로울 만한 걸 다룰 거임</a:t>
            </a:r>
          </a:p>
        </p:txBody>
      </p:sp>
    </p:spTree>
    <p:extLst>
      <p:ext uri="{BB962C8B-B14F-4D97-AF65-F5344CB8AC3E}">
        <p14:creationId xmlns:p14="http://schemas.microsoft.com/office/powerpoint/2010/main" val="421185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95BE55-31CF-4C3C-9A21-7DDDD4561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Trollbox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1CAE4D0-FF61-47EB-BFA1-6176BA492B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/>
              <a:t>Poloniex</a:t>
            </a:r>
            <a:r>
              <a:rPr lang="en-US" altLang="ko-KR" dirty="0"/>
              <a:t>, </a:t>
            </a:r>
            <a:r>
              <a:rPr lang="en-US" altLang="ko-KR" dirty="0" err="1"/>
              <a:t>Coinone</a:t>
            </a:r>
            <a:r>
              <a:rPr lang="en-US" altLang="ko-KR" dirty="0"/>
              <a:t>, </a:t>
            </a:r>
            <a:r>
              <a:rPr lang="en-US" altLang="ko-KR" dirty="0" err="1"/>
              <a:t>Bitmex</a:t>
            </a:r>
            <a:endParaRPr lang="en-US" altLang="ko-KR" dirty="0"/>
          </a:p>
          <a:p>
            <a:r>
              <a:rPr lang="ko-KR" altLang="en-US" dirty="0"/>
              <a:t>돈이 걸려있는 곳에 익명채팅방을 두면 인간의 온갖 본성을 볼 수 있다</a:t>
            </a:r>
            <a:endParaRPr lang="en-US" altLang="ko-KR" dirty="0"/>
          </a:p>
          <a:p>
            <a:r>
              <a:rPr lang="ko-KR" altLang="en-US" dirty="0"/>
              <a:t>마진 거래</a:t>
            </a:r>
            <a:r>
              <a:rPr lang="en-US" altLang="ko-KR" dirty="0"/>
              <a:t>(</a:t>
            </a:r>
            <a:r>
              <a:rPr lang="ko-KR" altLang="en-US" dirty="0"/>
              <a:t>증거금을 이용한 레버리지 거래</a:t>
            </a:r>
            <a:r>
              <a:rPr lang="en-US" altLang="ko-KR" dirty="0"/>
              <a:t>)</a:t>
            </a:r>
            <a:r>
              <a:rPr lang="ko-KR" altLang="en-US" dirty="0"/>
              <a:t>를 지원하는 곳에서는 </a:t>
            </a:r>
            <a:r>
              <a:rPr lang="en-US" altLang="ko-KR" dirty="0"/>
              <a:t>SNS</a:t>
            </a:r>
            <a:r>
              <a:rPr lang="ko-KR" altLang="en-US" dirty="0"/>
              <a:t>의 향연 </a:t>
            </a:r>
            <a:r>
              <a:rPr lang="en-US" altLang="ko-KR" dirty="0"/>
              <a:t>(</a:t>
            </a:r>
            <a:r>
              <a:rPr lang="ko-KR" altLang="en-US" dirty="0" err="1"/>
              <a:t>선날승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승자의 외침과 패자의 절규가 </a:t>
            </a:r>
            <a:r>
              <a:rPr lang="ko-KR" altLang="en-US" dirty="0" err="1"/>
              <a:t>울려퍼진다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37331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5662E7-DAE7-4499-9183-6DD183F24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마진 거래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0A7F533-1B3B-4628-B968-5A8F3D7D7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/>
              <a:t>예를 들어 </a:t>
            </a:r>
            <a:r>
              <a:rPr lang="en-US" altLang="ko-KR" dirty="0"/>
              <a:t>1BTC</a:t>
            </a:r>
            <a:r>
              <a:rPr lang="ko-KR" altLang="en-US" dirty="0"/>
              <a:t>가 있다고 하자</a:t>
            </a:r>
            <a:endParaRPr lang="en-US" altLang="ko-KR" dirty="0"/>
          </a:p>
          <a:p>
            <a:r>
              <a:rPr lang="en-US" altLang="ko-KR" dirty="0"/>
              <a:t>1BTC</a:t>
            </a:r>
            <a:r>
              <a:rPr lang="ko-KR" altLang="en-US" dirty="0"/>
              <a:t>가 현재 시세가 </a:t>
            </a:r>
            <a:r>
              <a:rPr lang="en-US" altLang="ko-KR" dirty="0"/>
              <a:t>1000</a:t>
            </a:r>
            <a:r>
              <a:rPr lang="ko-KR" altLang="en-US" dirty="0"/>
              <a:t>만원인데 지금이 </a:t>
            </a:r>
            <a:r>
              <a:rPr lang="ko-KR" altLang="en-US" dirty="0" err="1"/>
              <a:t>고점인거</a:t>
            </a:r>
            <a:r>
              <a:rPr lang="ko-KR" altLang="en-US" dirty="0"/>
              <a:t> 같다</a:t>
            </a:r>
            <a:endParaRPr lang="en-US" altLang="ko-KR" dirty="0"/>
          </a:p>
          <a:p>
            <a:r>
              <a:rPr lang="ko-KR" altLang="en-US" dirty="0"/>
              <a:t>팔려고 하는데 </a:t>
            </a:r>
            <a:r>
              <a:rPr lang="en-US" altLang="ko-KR" dirty="0"/>
              <a:t>1000</a:t>
            </a:r>
            <a:r>
              <a:rPr lang="ko-KR" altLang="en-US" dirty="0"/>
              <a:t>만원이면 솔직히 </a:t>
            </a:r>
            <a:r>
              <a:rPr lang="ko-KR" altLang="en-US" dirty="0" err="1"/>
              <a:t>최고점아님</a:t>
            </a:r>
            <a:r>
              <a:rPr lang="en-US" altLang="ko-KR" dirty="0"/>
              <a:t>?</a:t>
            </a:r>
            <a:r>
              <a:rPr lang="ko-KR" altLang="en-US" dirty="0"/>
              <a:t> 더 팔고 싶어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거래소</a:t>
            </a:r>
            <a:r>
              <a:rPr lang="en-US" altLang="ko-KR" dirty="0"/>
              <a:t>: ‘</a:t>
            </a:r>
            <a:r>
              <a:rPr lang="ko-KR" altLang="en-US" dirty="0"/>
              <a:t>제가 </a:t>
            </a:r>
            <a:r>
              <a:rPr lang="en-US" altLang="ko-KR" dirty="0"/>
              <a:t>4BTC </a:t>
            </a:r>
            <a:r>
              <a:rPr lang="ko-KR" altLang="en-US" dirty="0"/>
              <a:t>빌려드릴까요</a:t>
            </a:r>
            <a:r>
              <a:rPr lang="en-US" altLang="ko-KR" dirty="0"/>
              <a:t>? </a:t>
            </a:r>
            <a:r>
              <a:rPr lang="ko-KR" altLang="en-US" dirty="0"/>
              <a:t>나중에 </a:t>
            </a:r>
            <a:r>
              <a:rPr lang="en-US" altLang="ko-KR" dirty="0"/>
              <a:t>4BTC</a:t>
            </a:r>
            <a:r>
              <a:rPr lang="ko-KR" altLang="en-US" dirty="0"/>
              <a:t>로</a:t>
            </a:r>
            <a:r>
              <a:rPr lang="en-US" altLang="ko-KR" dirty="0"/>
              <a:t> </a:t>
            </a:r>
            <a:r>
              <a:rPr lang="ko-KR" altLang="en-US" dirty="0"/>
              <a:t>그대로 갚으세요</a:t>
            </a:r>
            <a:r>
              <a:rPr lang="en-US" altLang="ko-KR" dirty="0"/>
              <a:t>‘</a:t>
            </a:r>
          </a:p>
          <a:p>
            <a:r>
              <a:rPr lang="en-US" altLang="ko-KR" dirty="0"/>
              <a:t>1BTC</a:t>
            </a:r>
            <a:r>
              <a:rPr lang="ko-KR" altLang="en-US" dirty="0"/>
              <a:t>를 가진 상태에서 </a:t>
            </a:r>
            <a:r>
              <a:rPr lang="en-US" altLang="ko-KR" dirty="0"/>
              <a:t>4BTC</a:t>
            </a:r>
            <a:r>
              <a:rPr lang="ko-KR" altLang="en-US" dirty="0"/>
              <a:t>를 빌림</a:t>
            </a:r>
            <a:endParaRPr lang="en-US" altLang="ko-KR" dirty="0"/>
          </a:p>
          <a:p>
            <a:r>
              <a:rPr lang="en-US" altLang="ko-KR" dirty="0"/>
              <a:t>1+4BTC </a:t>
            </a:r>
            <a:r>
              <a:rPr lang="ko-KR" altLang="en-US" dirty="0"/>
              <a:t>총 </a:t>
            </a:r>
            <a:r>
              <a:rPr lang="en-US" altLang="ko-KR" dirty="0"/>
              <a:t>5BTC</a:t>
            </a:r>
            <a:r>
              <a:rPr lang="ko-KR" altLang="en-US" dirty="0"/>
              <a:t>를 매도해서 </a:t>
            </a:r>
            <a:r>
              <a:rPr lang="en-US" altLang="ko-KR" dirty="0"/>
              <a:t>5000</a:t>
            </a:r>
            <a:r>
              <a:rPr lang="ko-KR" altLang="en-US" dirty="0"/>
              <a:t>만원 </a:t>
            </a:r>
            <a:r>
              <a:rPr lang="en-US" altLang="ko-KR" dirty="0"/>
              <a:t>get</a:t>
            </a:r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(</a:t>
            </a:r>
            <a:r>
              <a:rPr lang="ko-KR" altLang="en-US" dirty="0"/>
              <a:t>실제로는 거래소가 빌려주는게 아니라 </a:t>
            </a:r>
            <a:r>
              <a:rPr lang="en-US" altLang="ko-KR" dirty="0"/>
              <a:t>Lending </a:t>
            </a:r>
            <a:r>
              <a:rPr lang="ko-KR" altLang="en-US" dirty="0"/>
              <a:t>시장에서 유저 간의 빌려주고 빌리는 걸 거래소가 주선하고 이자 계산도 해주며 수수료를 뗀다</a:t>
            </a:r>
            <a:r>
              <a:rPr lang="en-US" altLang="ko-KR" dirty="0"/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3482029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F19F1B-94BA-44EE-8E4A-F25E621A8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마진 거래 </a:t>
            </a:r>
            <a:r>
              <a:rPr lang="en-US" altLang="ko-KR" dirty="0"/>
              <a:t>(</a:t>
            </a:r>
            <a:r>
              <a:rPr lang="ko-KR" altLang="en-US" dirty="0"/>
              <a:t>계속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E9643B-29E0-435A-9B97-190A96EA07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[</a:t>
            </a:r>
            <a:r>
              <a:rPr lang="ko-KR" altLang="en-US" dirty="0" err="1"/>
              <a:t>희망편</a:t>
            </a:r>
            <a:r>
              <a:rPr lang="en-US" altLang="ko-KR" dirty="0"/>
              <a:t>]</a:t>
            </a:r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/>
              <a:t>아 역시 </a:t>
            </a:r>
            <a:r>
              <a:rPr lang="ko-KR" altLang="en-US" dirty="0" err="1"/>
              <a:t>최고점이었어</a:t>
            </a:r>
            <a:r>
              <a:rPr lang="ko-KR" altLang="en-US" dirty="0"/>
              <a:t> </a:t>
            </a:r>
            <a:r>
              <a:rPr lang="en-US" altLang="ko-KR" dirty="0"/>
              <a:t>500</a:t>
            </a:r>
            <a:r>
              <a:rPr lang="ko-KR" altLang="en-US" dirty="0"/>
              <a:t>만원까지 폭락했다</a:t>
            </a:r>
            <a:endParaRPr lang="en-US" altLang="ko-KR" dirty="0"/>
          </a:p>
          <a:p>
            <a:r>
              <a:rPr lang="ko-KR" altLang="en-US" dirty="0"/>
              <a:t>거래소한테 </a:t>
            </a:r>
            <a:r>
              <a:rPr lang="en-US" altLang="ko-KR" dirty="0"/>
              <a:t>4BTC </a:t>
            </a:r>
            <a:r>
              <a:rPr lang="ko-KR" altLang="en-US" dirty="0"/>
              <a:t>갚아야 </a:t>
            </a:r>
            <a:r>
              <a:rPr lang="ko-KR" altLang="en-US" dirty="0" err="1"/>
              <a:t>하잖아</a:t>
            </a:r>
            <a:r>
              <a:rPr lang="en-US" altLang="ko-KR" dirty="0"/>
              <a:t>? </a:t>
            </a:r>
            <a:r>
              <a:rPr lang="ko-KR" altLang="en-US" dirty="0"/>
              <a:t>지금 사서 갚자</a:t>
            </a:r>
            <a:endParaRPr lang="en-US" altLang="ko-KR" dirty="0"/>
          </a:p>
          <a:p>
            <a:r>
              <a:rPr lang="en-US" altLang="ko-KR" dirty="0"/>
              <a:t>2000</a:t>
            </a:r>
            <a:r>
              <a:rPr lang="ko-KR" altLang="en-US" dirty="0"/>
              <a:t>만원으로 </a:t>
            </a:r>
            <a:r>
              <a:rPr lang="en-US" altLang="ko-KR" dirty="0"/>
              <a:t>4BTC </a:t>
            </a:r>
            <a:r>
              <a:rPr lang="ko-KR" altLang="en-US" dirty="0"/>
              <a:t>구입해서 갚음</a:t>
            </a:r>
            <a:r>
              <a:rPr lang="en-US" altLang="ko-KR" dirty="0"/>
              <a:t>, </a:t>
            </a:r>
            <a:r>
              <a:rPr lang="ko-KR" altLang="en-US" dirty="0"/>
              <a:t>남은 돈 </a:t>
            </a:r>
            <a:r>
              <a:rPr lang="en-US" altLang="ko-KR" dirty="0"/>
              <a:t>3000</a:t>
            </a:r>
            <a:r>
              <a:rPr lang="ko-KR" altLang="en-US" dirty="0"/>
              <a:t>만원</a:t>
            </a:r>
            <a:endParaRPr lang="en-US" altLang="ko-KR" dirty="0"/>
          </a:p>
          <a:p>
            <a:r>
              <a:rPr lang="ko-KR" altLang="en-US" dirty="0"/>
              <a:t>마진 거래를 안 했다면</a:t>
            </a:r>
            <a:r>
              <a:rPr lang="en-US" altLang="ko-KR" dirty="0"/>
              <a:t> </a:t>
            </a:r>
            <a:r>
              <a:rPr lang="ko-KR" altLang="en-US" dirty="0"/>
              <a:t>나는 지금 </a:t>
            </a:r>
            <a:r>
              <a:rPr lang="en-US" altLang="ko-KR" dirty="0"/>
              <a:t>1000</a:t>
            </a:r>
            <a:r>
              <a:rPr lang="ko-KR" altLang="en-US" dirty="0"/>
              <a:t>만원 밖에 없었겠지</a:t>
            </a:r>
            <a:endParaRPr lang="en-US" altLang="ko-KR" dirty="0"/>
          </a:p>
          <a:p>
            <a:r>
              <a:rPr lang="ko-KR" altLang="en-US" dirty="0"/>
              <a:t>마진 거래 덕분에 </a:t>
            </a:r>
            <a:r>
              <a:rPr lang="en-US" altLang="ko-KR" dirty="0"/>
              <a:t>1000</a:t>
            </a:r>
            <a:r>
              <a:rPr lang="ko-KR" altLang="en-US" dirty="0"/>
              <a:t>만원에서 </a:t>
            </a:r>
            <a:r>
              <a:rPr lang="en-US" altLang="ko-KR" dirty="0"/>
              <a:t>2000</a:t>
            </a:r>
            <a:r>
              <a:rPr lang="ko-KR" altLang="en-US" dirty="0"/>
              <a:t>만원 더 수익을 봤다</a:t>
            </a:r>
            <a:endParaRPr lang="en-US" altLang="ko-KR" dirty="0"/>
          </a:p>
          <a:p>
            <a:r>
              <a:rPr lang="ko-KR" altLang="en-US" dirty="0"/>
              <a:t>마진 </a:t>
            </a:r>
            <a:r>
              <a:rPr lang="ko-KR" altLang="en-US" dirty="0" err="1"/>
              <a:t>짱짱</a:t>
            </a:r>
            <a:r>
              <a:rPr lang="ko-KR" altLang="en-US" dirty="0"/>
              <a:t> 여러분도 마진하세요</a:t>
            </a:r>
            <a:r>
              <a:rPr lang="en-US" altLang="ko-KR" dirty="0"/>
              <a:t>~~~!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3114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F19F1B-94BA-44EE-8E4A-F25E621A8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마진 거래 </a:t>
            </a:r>
            <a:r>
              <a:rPr lang="en-US" altLang="ko-KR" dirty="0"/>
              <a:t>(</a:t>
            </a:r>
            <a:r>
              <a:rPr lang="ko-KR" altLang="en-US" dirty="0"/>
              <a:t>계속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E9643B-29E0-435A-9B97-190A96EA07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ko-KR" dirty="0"/>
              <a:t>[</a:t>
            </a:r>
            <a:r>
              <a:rPr lang="ko-KR" altLang="en-US" dirty="0" err="1"/>
              <a:t>절망편</a:t>
            </a:r>
            <a:r>
              <a:rPr lang="en-US" altLang="ko-KR" dirty="0"/>
              <a:t>]</a:t>
            </a:r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/>
              <a:t>아니 미친 계속 </a:t>
            </a:r>
            <a:r>
              <a:rPr lang="ko-KR" altLang="en-US" dirty="0" err="1"/>
              <a:t>오르잖아</a:t>
            </a:r>
            <a:r>
              <a:rPr lang="en-US" altLang="ko-KR" dirty="0"/>
              <a:t>? </a:t>
            </a:r>
            <a:r>
              <a:rPr lang="ko-KR" altLang="en-US" dirty="0"/>
              <a:t>지금 시세 </a:t>
            </a:r>
            <a:r>
              <a:rPr lang="en-US" altLang="ko-KR" dirty="0"/>
              <a:t>1250</a:t>
            </a:r>
            <a:r>
              <a:rPr lang="ko-KR" altLang="en-US" dirty="0"/>
              <a:t>만원인데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거래소</a:t>
            </a:r>
            <a:r>
              <a:rPr lang="en-US" altLang="ko-KR" dirty="0"/>
              <a:t>:</a:t>
            </a:r>
            <a:r>
              <a:rPr lang="ko-KR" altLang="en-US" dirty="0"/>
              <a:t> </a:t>
            </a:r>
            <a:r>
              <a:rPr lang="en-US" altLang="ko-KR" dirty="0"/>
              <a:t>‘</a:t>
            </a:r>
            <a:r>
              <a:rPr lang="ko-KR" altLang="en-US" dirty="0"/>
              <a:t>야 이 새끼야</a:t>
            </a:r>
            <a:r>
              <a:rPr lang="en-US" altLang="ko-KR" dirty="0"/>
              <a:t>, </a:t>
            </a:r>
            <a:r>
              <a:rPr lang="ko-KR" altLang="en-US" dirty="0"/>
              <a:t>지금 더 오르면 너 지금 있는 돈으로 </a:t>
            </a:r>
            <a:r>
              <a:rPr lang="en-US" altLang="ko-KR" dirty="0"/>
              <a:t>4BTC</a:t>
            </a:r>
            <a:r>
              <a:rPr lang="ko-KR" altLang="en-US" dirty="0"/>
              <a:t>도 못 </a:t>
            </a:r>
            <a:r>
              <a:rPr lang="ko-KR" altLang="en-US" dirty="0" err="1"/>
              <a:t>사잖아</a:t>
            </a:r>
            <a:r>
              <a:rPr lang="en-US" altLang="ko-KR" dirty="0"/>
              <a:t>. </a:t>
            </a:r>
            <a:r>
              <a:rPr lang="ko-KR" altLang="en-US" dirty="0"/>
              <a:t>당장 지금 비트 풀매수해서 갚아</a:t>
            </a:r>
            <a:r>
              <a:rPr lang="en-US" altLang="ko-KR" dirty="0"/>
              <a:t>’</a:t>
            </a:r>
          </a:p>
          <a:p>
            <a:r>
              <a:rPr lang="en-US" altLang="ko-KR" dirty="0"/>
              <a:t>5000</a:t>
            </a:r>
            <a:r>
              <a:rPr lang="ko-KR" altLang="en-US" dirty="0"/>
              <a:t>만원으로 </a:t>
            </a:r>
            <a:r>
              <a:rPr lang="en-US" altLang="ko-KR" dirty="0"/>
              <a:t>4BTC</a:t>
            </a:r>
            <a:r>
              <a:rPr lang="ko-KR" altLang="en-US" dirty="0"/>
              <a:t>가 강제로 구입되고 거래소가 </a:t>
            </a:r>
            <a:r>
              <a:rPr lang="ko-KR" altLang="en-US" dirty="0" err="1"/>
              <a:t>가져감</a:t>
            </a:r>
            <a:endParaRPr lang="en-US" altLang="ko-KR" dirty="0"/>
          </a:p>
          <a:p>
            <a:r>
              <a:rPr lang="ko-KR" altLang="en-US" dirty="0"/>
              <a:t>남은 돈</a:t>
            </a:r>
            <a:r>
              <a:rPr lang="en-US" altLang="ko-KR" dirty="0"/>
              <a:t>: 0</a:t>
            </a:r>
            <a:r>
              <a:rPr lang="ko-KR" altLang="en-US" dirty="0"/>
              <a:t>원 </a:t>
            </a:r>
            <a:r>
              <a:rPr lang="en-US" altLang="ko-KR" dirty="0"/>
              <a:t>// MARGIN CALL</a:t>
            </a:r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/>
              <a:t>마진 </a:t>
            </a:r>
            <a:r>
              <a:rPr lang="ko-KR" altLang="en-US" dirty="0" err="1"/>
              <a:t>짱짱</a:t>
            </a:r>
            <a:r>
              <a:rPr lang="ko-KR" altLang="en-US" dirty="0"/>
              <a:t> 여러분도 마진하세요</a:t>
            </a:r>
            <a:r>
              <a:rPr lang="en-US" altLang="ko-KR" dirty="0"/>
              <a:t>~~~! (</a:t>
            </a:r>
            <a:r>
              <a:rPr lang="ko-KR" altLang="en-US" dirty="0"/>
              <a:t>나만 당할 순 없다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85595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425144F-AEDE-42DB-BD98-DE2544E1B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마진 거래</a:t>
            </a:r>
            <a:r>
              <a:rPr lang="en-US" altLang="ko-KR" dirty="0"/>
              <a:t> (</a:t>
            </a:r>
            <a:r>
              <a:rPr lang="ko-KR" altLang="en-US" dirty="0"/>
              <a:t>계속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89BC0D1-9EF0-4CB6-A08F-E3D6A87B2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958263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(</a:t>
            </a:r>
            <a:r>
              <a:rPr lang="ko-KR" altLang="en-US" dirty="0"/>
              <a:t>예시로 </a:t>
            </a:r>
            <a:r>
              <a:rPr lang="ko-KR" altLang="en-US" dirty="0" err="1"/>
              <a:t>든건</a:t>
            </a:r>
            <a:r>
              <a:rPr lang="ko-KR" altLang="en-US" dirty="0"/>
              <a:t> </a:t>
            </a:r>
            <a:r>
              <a:rPr lang="en-US" altLang="ko-KR" dirty="0"/>
              <a:t>‘BTC </a:t>
            </a:r>
            <a:r>
              <a:rPr lang="ko-KR" altLang="en-US" dirty="0"/>
              <a:t>공매도</a:t>
            </a:r>
            <a:r>
              <a:rPr lang="en-US" altLang="ko-KR" dirty="0"/>
              <a:t>’</a:t>
            </a:r>
            <a:r>
              <a:rPr lang="ko-KR" altLang="en-US" dirty="0"/>
              <a:t>의 예</a:t>
            </a:r>
            <a:r>
              <a:rPr lang="en-US" altLang="ko-KR" dirty="0"/>
              <a:t>, </a:t>
            </a:r>
            <a:r>
              <a:rPr lang="ko-KR" altLang="en-US" dirty="0"/>
              <a:t>공매수는 </a:t>
            </a:r>
            <a:r>
              <a:rPr lang="en-US" altLang="ko-KR" dirty="0"/>
              <a:t>BTC</a:t>
            </a:r>
            <a:r>
              <a:rPr lang="ko-KR" altLang="en-US" dirty="0"/>
              <a:t>와 원화를 바꿔서 생각하면 됩니다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보면 알겠지만 마진 </a:t>
            </a:r>
            <a:r>
              <a:rPr lang="en-US" altLang="ko-KR" dirty="0"/>
              <a:t>‘</a:t>
            </a:r>
            <a:r>
              <a:rPr lang="ko-KR" altLang="en-US" dirty="0"/>
              <a:t>배율</a:t>
            </a:r>
            <a:r>
              <a:rPr lang="en-US" altLang="ko-KR" dirty="0"/>
              <a:t>’</a:t>
            </a:r>
            <a:r>
              <a:rPr lang="ko-KR" altLang="en-US" dirty="0"/>
              <a:t>이 높아질 수록 투자가 아닌 도박에 </a:t>
            </a:r>
            <a:r>
              <a:rPr lang="ko-KR" altLang="en-US" dirty="0" err="1"/>
              <a:t>가까워짐</a:t>
            </a:r>
            <a:endParaRPr lang="en-US" altLang="ko-KR" dirty="0"/>
          </a:p>
          <a:p>
            <a:r>
              <a:rPr lang="en-US" altLang="ko-KR" dirty="0"/>
              <a:t>100</a:t>
            </a:r>
            <a:r>
              <a:rPr lang="ko-KR" altLang="en-US" dirty="0"/>
              <a:t>배 마진 딱 </a:t>
            </a:r>
            <a:r>
              <a:rPr lang="ko-KR" altLang="en-US" dirty="0" err="1"/>
              <a:t>질러놓고</a:t>
            </a:r>
            <a:r>
              <a:rPr lang="ko-KR" altLang="en-US" dirty="0"/>
              <a:t> 물 마시고 오면 </a:t>
            </a:r>
            <a:r>
              <a:rPr lang="ko-KR" altLang="en-US" dirty="0" err="1"/>
              <a:t>마진콜</a:t>
            </a:r>
            <a:r>
              <a:rPr lang="en-US" altLang="ko-KR" dirty="0"/>
              <a:t> </a:t>
            </a:r>
            <a:r>
              <a:rPr lang="ko-KR" altLang="en-US" dirty="0"/>
              <a:t>떠있고 잔고 </a:t>
            </a:r>
            <a:r>
              <a:rPr lang="en-US" altLang="ko-KR" dirty="0"/>
              <a:t>0</a:t>
            </a:r>
            <a:r>
              <a:rPr lang="ko-KR" altLang="en-US" dirty="0"/>
              <a:t> 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00DB6BB-A003-404A-82B6-F96EAB5026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18" r="14039"/>
          <a:stretch/>
        </p:blipFill>
        <p:spPr>
          <a:xfrm>
            <a:off x="7796463" y="1429469"/>
            <a:ext cx="3817522" cy="487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085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85283E6-5032-4A27-BDDA-CB1D921C6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3874" y="4154905"/>
            <a:ext cx="7038474" cy="995363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= 1%</a:t>
            </a:r>
            <a:r>
              <a:rPr lang="ko-KR" altLang="en-US" dirty="0"/>
              <a:t>만 하락해도 투자원금 </a:t>
            </a:r>
            <a:r>
              <a:rPr lang="en-US" altLang="ko-KR" dirty="0"/>
              <a:t>100%</a:t>
            </a:r>
            <a:r>
              <a:rPr lang="ko-KR" altLang="en-US" dirty="0"/>
              <a:t>손실</a:t>
            </a:r>
          </a:p>
        </p:txBody>
      </p:sp>
      <p:pic>
        <p:nvPicPr>
          <p:cNvPr id="7" name="Picture 2" descr="ë¹í¸ë§¥ì¤ 100ë°° gifì ëí ì´ë¯¸ì§ ê²ìê²°ê³¼">
            <a:extLst>
              <a:ext uri="{FF2B5EF4-FFF2-40B4-BE49-F238E27FC236}">
                <a16:creationId xmlns:a16="http://schemas.microsoft.com/office/drawing/2014/main" id="{8776003F-629B-4EC5-A9A8-647DDDAFBF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47" y="903730"/>
            <a:ext cx="3577390" cy="468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E9191779-489E-4094-B625-8BCDD5CFE9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9208" y="1652335"/>
            <a:ext cx="2193139" cy="219313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253DFA8-66F2-41D3-9F51-1F746810BD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2191" y="1652335"/>
            <a:ext cx="2193139" cy="219313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B5064A0-3D20-49BD-8E97-8777D06D94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1066" y="4671512"/>
            <a:ext cx="1631281" cy="163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51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9D58BE9-0606-400B-9E09-0C71FC4F7D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33" y="442008"/>
            <a:ext cx="5023856" cy="5894865"/>
          </a:xfrm>
          <a:prstGeom prst="rect">
            <a:avLst/>
          </a:prstGeom>
        </p:spPr>
      </p:pic>
      <p:sp>
        <p:nvSpPr>
          <p:cNvPr id="8" name="내용 개체 틀 3">
            <a:extLst>
              <a:ext uri="{FF2B5EF4-FFF2-40B4-BE49-F238E27FC236}">
                <a16:creationId xmlns:a16="http://schemas.microsoft.com/office/drawing/2014/main" id="{AFB9429E-50B4-4CA3-AA75-FEA935DE35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189" y="2780924"/>
            <a:ext cx="6291183" cy="1713246"/>
          </a:xfrm>
        </p:spPr>
        <p:txBody>
          <a:bodyPr/>
          <a:lstStyle/>
          <a:p>
            <a:pPr marL="0" indent="0">
              <a:buNone/>
            </a:pPr>
            <a:r>
              <a:rPr lang="ko-KR" altLang="en-US" dirty="0"/>
              <a:t>코인원은 </a:t>
            </a:r>
            <a:r>
              <a:rPr lang="en-US" altLang="ko-KR" dirty="0"/>
              <a:t>Lending </a:t>
            </a:r>
            <a:r>
              <a:rPr lang="ko-KR" altLang="en-US" dirty="0"/>
              <a:t>시장 이런 걸 연 게 아니고 아예 거래소 측이 직접 원화를 빌려주며 마진 거래를 지원함 </a:t>
            </a:r>
            <a:r>
              <a:rPr lang="en-US" altLang="ko-KR" dirty="0"/>
              <a:t>= ‘</a:t>
            </a:r>
            <a:r>
              <a:rPr lang="ko-KR" altLang="en-US" dirty="0"/>
              <a:t>도박장 개설</a:t>
            </a:r>
            <a:r>
              <a:rPr lang="en-US" altLang="ko-KR" dirty="0"/>
              <a:t>’ </a:t>
            </a:r>
            <a:r>
              <a:rPr lang="ko-KR" altLang="en-US" dirty="0"/>
              <a:t>혐의로 수사</a:t>
            </a:r>
          </a:p>
        </p:txBody>
      </p:sp>
    </p:spTree>
    <p:extLst>
      <p:ext uri="{BB962C8B-B14F-4D97-AF65-F5344CB8AC3E}">
        <p14:creationId xmlns:p14="http://schemas.microsoft.com/office/powerpoint/2010/main" val="2359557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341667-3556-481F-B5A1-3E8CCA016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펌핑방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0903C59-E88F-45A7-8BDE-DDBC290CE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특정 코인 종목을 잡고 </a:t>
            </a:r>
            <a:r>
              <a:rPr lang="ko-KR" altLang="en-US" dirty="0" err="1"/>
              <a:t>밀어줌</a:t>
            </a:r>
            <a:endParaRPr lang="en-US" altLang="ko-KR" dirty="0"/>
          </a:p>
          <a:p>
            <a:r>
              <a:rPr lang="ko-KR" altLang="en-US" dirty="0" err="1"/>
              <a:t>하락장</a:t>
            </a:r>
            <a:r>
              <a:rPr lang="ko-KR" altLang="en-US" dirty="0"/>
              <a:t> </a:t>
            </a:r>
            <a:r>
              <a:rPr lang="en-US" altLang="ko-KR" dirty="0"/>
              <a:t>–</a:t>
            </a:r>
            <a:r>
              <a:rPr lang="ko-KR" altLang="en-US" dirty="0"/>
              <a:t> 혼을 실은 선동</a:t>
            </a:r>
            <a:endParaRPr lang="en-US" altLang="ko-KR" dirty="0"/>
          </a:p>
          <a:p>
            <a:r>
              <a:rPr lang="ko-KR" altLang="en-US" dirty="0" err="1"/>
              <a:t>상승장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 err="1"/>
              <a:t>유료방</a:t>
            </a:r>
            <a:r>
              <a:rPr lang="ko-KR" altLang="en-US" dirty="0"/>
              <a:t> 시스템</a:t>
            </a:r>
            <a:endParaRPr lang="en-US" altLang="ko-KR" dirty="0"/>
          </a:p>
          <a:p>
            <a:r>
              <a:rPr lang="ko-KR" altLang="en-US" dirty="0" err="1"/>
              <a:t>펌핑방끼리</a:t>
            </a:r>
            <a:r>
              <a:rPr lang="ko-KR" altLang="en-US" dirty="0"/>
              <a:t> 싸우고 난리가 남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05392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015078D-5C2F-4AC6-9B2B-D51845F12B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146" r="-1151" b="14386"/>
          <a:stretch/>
        </p:blipFill>
        <p:spPr>
          <a:xfrm>
            <a:off x="243012" y="529387"/>
            <a:ext cx="3901992" cy="551848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C058E7A-D2B3-49A2-86B6-D3F6B47893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624" b="17904"/>
          <a:stretch/>
        </p:blipFill>
        <p:spPr>
          <a:xfrm>
            <a:off x="4145004" y="601578"/>
            <a:ext cx="3901992" cy="537410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601535E-F41F-476D-BF2C-0A7F15A233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678" r="-1151" b="14854"/>
          <a:stretch/>
        </p:blipFill>
        <p:spPr>
          <a:xfrm>
            <a:off x="8159291" y="529386"/>
            <a:ext cx="3901992" cy="551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26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F722EAA1-26F2-42E7-BEED-A6F0002E0D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66" r="513" b="14854"/>
          <a:stretch/>
        </p:blipFill>
        <p:spPr>
          <a:xfrm>
            <a:off x="188746" y="950495"/>
            <a:ext cx="3837824" cy="495701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B6C4953-345A-44FC-8974-61C36EB04C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t="4912" r="-3645" b="13860"/>
          <a:stretch/>
        </p:blipFill>
        <p:spPr>
          <a:xfrm>
            <a:off x="4167187" y="336884"/>
            <a:ext cx="3998245" cy="557062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64361C6-932E-41A4-92F8-796297A6F9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912" r="513" b="15555"/>
          <a:stretch/>
        </p:blipFill>
        <p:spPr>
          <a:xfrm>
            <a:off x="8165433" y="557463"/>
            <a:ext cx="3837821" cy="545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889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F19F1B-94BA-44EE-8E4A-F25E621A8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ICO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E9643B-29E0-435A-9B97-190A96EA07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토큰 만들어서 </a:t>
            </a:r>
            <a:r>
              <a:rPr lang="ko-KR" altLang="en-US" dirty="0" err="1"/>
              <a:t>파는거</a:t>
            </a:r>
            <a:endParaRPr lang="en-US" altLang="ko-KR" dirty="0"/>
          </a:p>
          <a:p>
            <a:r>
              <a:rPr lang="ko-KR" altLang="en-US" dirty="0"/>
              <a:t>상장만 하면 </a:t>
            </a:r>
            <a:r>
              <a:rPr lang="ko-KR" altLang="en-US" dirty="0" err="1"/>
              <a:t>펌핑이</a:t>
            </a:r>
            <a:r>
              <a:rPr lang="ko-KR" altLang="en-US" dirty="0"/>
              <a:t> 온다더라</a:t>
            </a:r>
            <a:endParaRPr lang="en-US" altLang="ko-KR" dirty="0"/>
          </a:p>
          <a:p>
            <a:r>
              <a:rPr lang="ko-KR" altLang="en-US" dirty="0"/>
              <a:t>지금은 </a:t>
            </a:r>
            <a:r>
              <a:rPr lang="ko-KR" altLang="en-US" dirty="0" err="1"/>
              <a:t>존망함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8841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74F089-A23E-47E8-AE37-84BC0E65A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상장 보따리 </a:t>
            </a:r>
            <a:r>
              <a:rPr lang="en-US" altLang="ko-KR" dirty="0"/>
              <a:t>(</a:t>
            </a:r>
            <a:r>
              <a:rPr lang="ko-KR" altLang="en-US" dirty="0"/>
              <a:t>상장종목 재정거래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193AD1-FC1E-4549-AC07-F991AF4F4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대형 거래소에 상장을 하면 </a:t>
            </a:r>
            <a:r>
              <a:rPr lang="ko-KR" altLang="en-US" dirty="0" err="1"/>
              <a:t>펌핑이</a:t>
            </a:r>
            <a:r>
              <a:rPr lang="ko-KR" altLang="en-US" dirty="0"/>
              <a:t> 온다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초기에 시세 변동이 극심한 시기에 흑우들이 마구 긁어서 오름</a:t>
            </a:r>
            <a:endParaRPr lang="en-US" altLang="ko-KR" dirty="0"/>
          </a:p>
          <a:p>
            <a:r>
              <a:rPr lang="ko-KR" altLang="en-US" dirty="0"/>
              <a:t>그것도 있는데 그러다 보니까 </a:t>
            </a:r>
            <a:r>
              <a:rPr lang="en-US" altLang="ko-KR" dirty="0"/>
              <a:t>‘</a:t>
            </a:r>
            <a:r>
              <a:rPr lang="ko-KR" altLang="en-US" dirty="0" err="1"/>
              <a:t>오를거라고</a:t>
            </a:r>
            <a:r>
              <a:rPr lang="ko-KR" altLang="en-US" dirty="0"/>
              <a:t> 사람들이 믿어서</a:t>
            </a:r>
            <a:r>
              <a:rPr lang="en-US" altLang="ko-KR" dirty="0"/>
              <a:t>’ </a:t>
            </a:r>
            <a:r>
              <a:rPr lang="ko-KR" altLang="en-US" dirty="0"/>
              <a:t>더 오름</a:t>
            </a:r>
            <a:endParaRPr lang="en-US" altLang="ko-KR" dirty="0"/>
          </a:p>
          <a:p>
            <a:r>
              <a:rPr lang="en-US" altLang="ko-KR" dirty="0"/>
              <a:t>‘</a:t>
            </a:r>
            <a:r>
              <a:rPr lang="ko-KR" altLang="en-US" dirty="0"/>
              <a:t>해외 거래소에서 사둔 다음에 전송해서 상장 직후 </a:t>
            </a:r>
            <a:r>
              <a:rPr lang="ko-KR" altLang="en-US" dirty="0" err="1"/>
              <a:t>덤태기</a:t>
            </a:r>
            <a:r>
              <a:rPr lang="ko-KR" altLang="en-US" dirty="0"/>
              <a:t> 씌워 </a:t>
            </a:r>
            <a:r>
              <a:rPr lang="ko-KR" altLang="en-US" dirty="0" err="1"/>
              <a:t>팔아제끼자</a:t>
            </a:r>
            <a:r>
              <a:rPr lang="en-US" altLang="ko-KR" dirty="0"/>
              <a:t>’</a:t>
            </a:r>
          </a:p>
          <a:p>
            <a:r>
              <a:rPr lang="ko-KR" altLang="en-US" dirty="0"/>
              <a:t>나중에는 </a:t>
            </a:r>
            <a:r>
              <a:rPr lang="en-US" altLang="ko-KR" dirty="0"/>
              <a:t>‘</a:t>
            </a:r>
            <a:r>
              <a:rPr lang="ko-KR" altLang="en-US" dirty="0" err="1"/>
              <a:t>상장공지봇</a:t>
            </a:r>
            <a:r>
              <a:rPr lang="en-US" altLang="ko-KR" dirty="0"/>
              <a:t>, </a:t>
            </a:r>
            <a:r>
              <a:rPr lang="ko-KR" altLang="en-US" dirty="0" err="1"/>
              <a:t>자동매수봇</a:t>
            </a:r>
            <a:r>
              <a:rPr lang="en-US" altLang="ko-KR" dirty="0"/>
              <a:t>’</a:t>
            </a:r>
            <a:r>
              <a:rPr lang="ko-KR" altLang="en-US" dirty="0"/>
              <a:t>이 출현하기에 이름</a:t>
            </a:r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4191462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1FDBBE73-91D9-49A9-959A-FCF63EFCA0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t="3977" r="421" b="7135"/>
          <a:stretch/>
        </p:blipFill>
        <p:spPr>
          <a:xfrm>
            <a:off x="1844748" y="215218"/>
            <a:ext cx="4042797" cy="6427563"/>
          </a:xfrm>
          <a:prstGeom prst="rect">
            <a:avLst/>
          </a:prstGeom>
        </p:spPr>
      </p:pic>
      <p:sp>
        <p:nvSpPr>
          <p:cNvPr id="12" name="내용 개체 틀 3">
            <a:extLst>
              <a:ext uri="{FF2B5EF4-FFF2-40B4-BE49-F238E27FC236}">
                <a16:creationId xmlns:a16="http://schemas.microsoft.com/office/drawing/2014/main" id="{542F85A8-7734-4B37-A6ED-9AF2B077F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4457" y="3304674"/>
            <a:ext cx="5358063" cy="1026695"/>
          </a:xfrm>
        </p:spPr>
        <p:txBody>
          <a:bodyPr/>
          <a:lstStyle/>
          <a:p>
            <a:pPr marL="0" indent="0">
              <a:buNone/>
            </a:pPr>
            <a:r>
              <a:rPr lang="ko-KR" altLang="en-US" dirty="0" err="1"/>
              <a:t>상장가</a:t>
            </a:r>
            <a:r>
              <a:rPr lang="ko-KR" altLang="en-US" dirty="0"/>
              <a:t> </a:t>
            </a:r>
            <a:r>
              <a:rPr lang="en-US" altLang="ko-KR" dirty="0"/>
              <a:t>250</a:t>
            </a:r>
            <a:r>
              <a:rPr lang="ko-KR" altLang="en-US" dirty="0"/>
              <a:t>원 </a:t>
            </a:r>
            <a:r>
              <a:rPr lang="en-US" altLang="ko-KR" dirty="0"/>
              <a:t>/ </a:t>
            </a:r>
            <a:r>
              <a:rPr lang="ko-KR" altLang="en-US" dirty="0"/>
              <a:t>최고가 </a:t>
            </a:r>
            <a:r>
              <a:rPr lang="en-US" altLang="ko-KR" dirty="0"/>
              <a:t>28000</a:t>
            </a:r>
            <a:r>
              <a:rPr lang="ko-KR" altLang="en-US" dirty="0"/>
              <a:t>원</a:t>
            </a:r>
          </a:p>
        </p:txBody>
      </p:sp>
    </p:spTree>
    <p:extLst>
      <p:ext uri="{BB962C8B-B14F-4D97-AF65-F5344CB8AC3E}">
        <p14:creationId xmlns:p14="http://schemas.microsoft.com/office/powerpoint/2010/main" val="20156505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12.gif">
            <a:extLst>
              <a:ext uri="{FF2B5EF4-FFF2-40B4-BE49-F238E27FC236}">
                <a16:creationId xmlns:a16="http://schemas.microsoft.com/office/drawing/2014/main" id="{4DBE236D-23BF-4AD0-A46F-B9168828D4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158" y="305897"/>
            <a:ext cx="10547683" cy="624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8269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74F089-A23E-47E8-AE37-84BC0E65A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거래소 코인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193AD1-FC1E-4549-AC07-F991AF4F4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2018</a:t>
            </a:r>
            <a:r>
              <a:rPr lang="ko-KR" altLang="en-US" dirty="0"/>
              <a:t>년 </a:t>
            </a:r>
            <a:r>
              <a:rPr lang="en-US" altLang="ko-KR" dirty="0"/>
              <a:t>5</a:t>
            </a:r>
            <a:r>
              <a:rPr lang="ko-KR" altLang="en-US" dirty="0" err="1"/>
              <a:t>월쯤에</a:t>
            </a:r>
            <a:r>
              <a:rPr lang="ko-KR" altLang="en-US" dirty="0"/>
              <a:t> 해외 </a:t>
            </a:r>
            <a:r>
              <a:rPr lang="en-US" altLang="ko-KR" dirty="0"/>
              <a:t>FCOIN</a:t>
            </a:r>
            <a:r>
              <a:rPr lang="ko-KR" altLang="en-US" dirty="0"/>
              <a:t>이라는 데에서 최초로 시작</a:t>
            </a:r>
            <a:endParaRPr lang="en-US" altLang="ko-KR" dirty="0"/>
          </a:p>
          <a:p>
            <a:r>
              <a:rPr lang="en-US" altLang="ko-KR" dirty="0"/>
              <a:t>“</a:t>
            </a:r>
            <a:r>
              <a:rPr lang="ko-KR" altLang="en-US" dirty="0"/>
              <a:t>우리가 거래소를 새로 만들었습니다</a:t>
            </a:r>
            <a:r>
              <a:rPr lang="en-US" altLang="ko-KR" dirty="0"/>
              <a:t>. </a:t>
            </a:r>
            <a:r>
              <a:rPr lang="ko-KR" altLang="en-US" dirty="0"/>
              <a:t>와서 써주세요</a:t>
            </a:r>
            <a:r>
              <a:rPr lang="en-US" altLang="ko-KR" dirty="0"/>
              <a:t>”</a:t>
            </a:r>
          </a:p>
          <a:p>
            <a:r>
              <a:rPr lang="ko-KR" altLang="en-US" dirty="0"/>
              <a:t>응 안가</a:t>
            </a:r>
            <a:r>
              <a:rPr lang="en-US" altLang="ko-KR" dirty="0"/>
              <a:t>~</a:t>
            </a:r>
          </a:p>
          <a:p>
            <a:r>
              <a:rPr lang="en-US" altLang="ko-KR" dirty="0"/>
              <a:t>“</a:t>
            </a:r>
            <a:r>
              <a:rPr lang="ko-KR" altLang="en-US" dirty="0"/>
              <a:t>우리 거래소에서 거래를 하시면 수수료를 </a:t>
            </a:r>
            <a:r>
              <a:rPr lang="en-US" altLang="ko-KR" dirty="0"/>
              <a:t>100% </a:t>
            </a:r>
            <a:r>
              <a:rPr lang="ko-KR" altLang="en-US" dirty="0"/>
              <a:t>돌려줍니다</a:t>
            </a:r>
            <a:r>
              <a:rPr lang="en-US" altLang="ko-KR" dirty="0"/>
              <a:t>”</a:t>
            </a:r>
          </a:p>
          <a:p>
            <a:r>
              <a:rPr lang="ko-KR" altLang="en-US" dirty="0" err="1"/>
              <a:t>띠용</a:t>
            </a:r>
            <a:endParaRPr lang="en-US" altLang="ko-KR" dirty="0"/>
          </a:p>
          <a:p>
            <a:r>
              <a:rPr lang="en-US" altLang="ko-KR" dirty="0"/>
              <a:t>“</a:t>
            </a:r>
            <a:r>
              <a:rPr lang="ko-KR" altLang="en-US" dirty="0"/>
              <a:t>저희 거래소에서 만든 코인이 있는데 그거로 돌려드려요</a:t>
            </a:r>
            <a:r>
              <a:rPr lang="en-US" altLang="ko-KR" dirty="0"/>
              <a:t>”</a:t>
            </a:r>
          </a:p>
          <a:p>
            <a:r>
              <a:rPr lang="ko-KR" altLang="en-US" dirty="0" err="1"/>
              <a:t>ㅡㅡ장난하나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022262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74F089-A23E-47E8-AE37-84BC0E65A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거래소 코인 </a:t>
            </a:r>
            <a:r>
              <a:rPr lang="en-US" altLang="ko-KR" dirty="0"/>
              <a:t>(</a:t>
            </a:r>
            <a:r>
              <a:rPr lang="ko-KR" altLang="en-US" dirty="0"/>
              <a:t>계속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193AD1-FC1E-4549-AC07-F991AF4F4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“</a:t>
            </a:r>
            <a:r>
              <a:rPr lang="ko-KR" altLang="en-US" dirty="0"/>
              <a:t>저희 거래소에서 만든 코인을 들고 계시면</a:t>
            </a:r>
            <a:r>
              <a:rPr lang="en-US" altLang="ko-KR" dirty="0"/>
              <a:t>! </a:t>
            </a:r>
            <a:r>
              <a:rPr lang="ko-KR" altLang="en-US" dirty="0"/>
              <a:t>보유량에 비례하여 저희 거래소의 수수료 수익을 배당으로 드립니다</a:t>
            </a:r>
            <a:r>
              <a:rPr lang="en-US" altLang="ko-KR" dirty="0"/>
              <a:t>”</a:t>
            </a:r>
          </a:p>
          <a:p>
            <a:r>
              <a:rPr lang="ko-KR" altLang="en-US" dirty="0"/>
              <a:t>어</a:t>
            </a:r>
            <a:r>
              <a:rPr lang="en-US" altLang="ko-KR" dirty="0"/>
              <a:t>? </a:t>
            </a:r>
            <a:r>
              <a:rPr lang="ko-KR" altLang="en-US" dirty="0" err="1"/>
              <a:t>좋은거</a:t>
            </a:r>
            <a:r>
              <a:rPr lang="ko-KR" altLang="en-US" dirty="0"/>
              <a:t> 같기도 하고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(</a:t>
            </a:r>
            <a:r>
              <a:rPr lang="ko-KR" altLang="en-US" dirty="0"/>
              <a:t>커뮤니티 등지에 배당이 하루 </a:t>
            </a:r>
            <a:r>
              <a:rPr lang="en-US" altLang="ko-KR" dirty="0"/>
              <a:t>10%</a:t>
            </a:r>
            <a:r>
              <a:rPr lang="ko-KR" altLang="en-US" dirty="0"/>
              <a:t>가 넘는다는 글들이 올라옴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 err="1"/>
              <a:t>와다다ㅏㄷ</a:t>
            </a:r>
            <a:r>
              <a:rPr lang="ko-KR" altLang="en-US" dirty="0"/>
              <a:t> </a:t>
            </a:r>
            <a:r>
              <a:rPr lang="ko-KR" altLang="en-US" dirty="0" err="1"/>
              <a:t>풀매수</a:t>
            </a:r>
            <a:r>
              <a:rPr lang="ko-KR" altLang="en-US" dirty="0"/>
              <a:t> </a:t>
            </a:r>
            <a:r>
              <a:rPr lang="ko-KR" altLang="en-US" dirty="0" err="1"/>
              <a:t>가즈아</a:t>
            </a:r>
            <a:endParaRPr lang="en-US" altLang="ko-KR" dirty="0"/>
          </a:p>
          <a:p>
            <a:r>
              <a:rPr lang="ko-KR" altLang="en-US" dirty="0"/>
              <a:t>저기 가서 자전거래 존나 </a:t>
            </a:r>
            <a:r>
              <a:rPr lang="ko-KR" altLang="en-US" dirty="0" err="1"/>
              <a:t>돌려야지</a:t>
            </a:r>
            <a:r>
              <a:rPr lang="en-US" altLang="ko-KR" dirty="0"/>
              <a:t>~! </a:t>
            </a:r>
            <a:r>
              <a:rPr lang="ko-KR" altLang="en-US" dirty="0"/>
              <a:t>떡상 간다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066238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74F089-A23E-47E8-AE37-84BC0E65A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거래소 코인 </a:t>
            </a:r>
            <a:r>
              <a:rPr lang="en-US" altLang="ko-KR" dirty="0"/>
              <a:t>(</a:t>
            </a:r>
            <a:r>
              <a:rPr lang="ko-KR" altLang="en-US" dirty="0"/>
              <a:t>계속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193AD1-FC1E-4549-AC07-F991AF4F4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근데 새로 생긴</a:t>
            </a:r>
            <a:r>
              <a:rPr lang="en-US" altLang="ko-KR" dirty="0"/>
              <a:t> </a:t>
            </a:r>
            <a:r>
              <a:rPr lang="ko-KR" altLang="en-US" dirty="0"/>
              <a:t>개쓰레기 </a:t>
            </a:r>
            <a:r>
              <a:rPr lang="ko-KR" altLang="en-US" dirty="0" err="1"/>
              <a:t>잡거래소에</a:t>
            </a:r>
            <a:r>
              <a:rPr lang="ko-KR" altLang="en-US" dirty="0"/>
              <a:t> 누가 와서 거래를 하나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  =&gt; </a:t>
            </a:r>
            <a:r>
              <a:rPr lang="ko-KR" altLang="en-US" dirty="0"/>
              <a:t>거래소 코인을 얻기 위해 </a:t>
            </a:r>
            <a:r>
              <a:rPr lang="en-US" altLang="ko-KR" dirty="0"/>
              <a:t>(</a:t>
            </a:r>
            <a:r>
              <a:rPr lang="ko-KR" altLang="en-US" dirty="0"/>
              <a:t>채굴</a:t>
            </a:r>
            <a:r>
              <a:rPr lang="en-US" altLang="ko-KR" dirty="0"/>
              <a:t>) </a:t>
            </a:r>
            <a:r>
              <a:rPr lang="ko-KR" altLang="en-US" dirty="0"/>
              <a:t>자전거래를 돌리는 사람들</a:t>
            </a:r>
            <a:endParaRPr lang="en-US" altLang="ko-KR" dirty="0"/>
          </a:p>
          <a:p>
            <a:r>
              <a:rPr lang="ko-KR" altLang="en-US" dirty="0"/>
              <a:t>결국</a:t>
            </a:r>
            <a:r>
              <a:rPr lang="en-US" altLang="ko-KR" dirty="0"/>
              <a:t>, </a:t>
            </a:r>
            <a:r>
              <a:rPr lang="ko-KR" altLang="en-US" dirty="0"/>
              <a:t>본질적으로 거래소 코인 </a:t>
            </a:r>
            <a:r>
              <a:rPr lang="en-US" altLang="ko-KR" dirty="0"/>
              <a:t>A</a:t>
            </a:r>
            <a:r>
              <a:rPr lang="ko-KR" altLang="en-US" dirty="0"/>
              <a:t>의 가치는 나보다 늦게 거래소 코인 </a:t>
            </a:r>
            <a:r>
              <a:rPr lang="en-US" altLang="ko-KR" dirty="0"/>
              <a:t>A</a:t>
            </a:r>
            <a:r>
              <a:rPr lang="ko-KR" altLang="en-US" dirty="0"/>
              <a:t>를 얻으려고 하는 사람이 소비하는 돈에서 나온다</a:t>
            </a:r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</a:t>
            </a:r>
            <a:r>
              <a:rPr lang="en-US" altLang="ko-KR" sz="5400" dirty="0"/>
              <a:t>= </a:t>
            </a:r>
            <a:r>
              <a:rPr lang="ko-KR" altLang="en-US" sz="5400" dirty="0"/>
              <a:t>다단계</a:t>
            </a:r>
            <a:endParaRPr lang="en-US" altLang="ko-KR" sz="5400" dirty="0"/>
          </a:p>
          <a:p>
            <a:pPr marL="0" indent="0">
              <a:buNone/>
            </a:pPr>
            <a:r>
              <a:rPr lang="en-US" altLang="ko-KR" sz="5400" dirty="0"/>
              <a:t> = Unsustainable</a:t>
            </a:r>
          </a:p>
        </p:txBody>
      </p:sp>
    </p:spTree>
    <p:extLst>
      <p:ext uri="{BB962C8B-B14F-4D97-AF65-F5344CB8AC3E}">
        <p14:creationId xmlns:p14="http://schemas.microsoft.com/office/powerpoint/2010/main" val="6315530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76D77E1-B324-4AEA-BCFE-2382496CC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312" y="552450"/>
            <a:ext cx="10239375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0065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565C864E-1505-4FA7-83B2-F9D6EE2E7C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14350"/>
            <a:ext cx="112776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409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60B3DB3-4C4D-48D9-9C38-0C3936759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7" y="247846"/>
            <a:ext cx="11020425" cy="636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5148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DA9187F-CAD1-4589-8172-8F693B99B1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431" y="247518"/>
            <a:ext cx="10911138" cy="6362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456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74F089-A23E-47E8-AE37-84BC0E65A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FOMO3D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193AD1-FC1E-4549-AC07-F991AF4F4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이건 무슨 거래소 관련은 아니고</a:t>
            </a:r>
            <a:r>
              <a:rPr lang="en-US" altLang="ko-KR" dirty="0"/>
              <a:t>, Ethereum</a:t>
            </a:r>
            <a:r>
              <a:rPr lang="ko-KR" altLang="en-US" dirty="0"/>
              <a:t>의 </a:t>
            </a:r>
            <a:r>
              <a:rPr lang="en-US" altLang="ko-KR" dirty="0" err="1"/>
              <a:t>Dapp</a:t>
            </a:r>
            <a:r>
              <a:rPr lang="ko-KR" altLang="en-US" dirty="0"/>
              <a:t>중 하나</a:t>
            </a:r>
            <a:endParaRPr lang="en-US" altLang="ko-KR" dirty="0"/>
          </a:p>
          <a:p>
            <a:r>
              <a:rPr lang="ko-KR" altLang="en-US" dirty="0"/>
              <a:t>아이디어가 매우 </a:t>
            </a:r>
            <a:r>
              <a:rPr lang="ko-KR" altLang="en-US" dirty="0" err="1"/>
              <a:t>신박한</a:t>
            </a:r>
            <a:r>
              <a:rPr lang="ko-KR" altLang="en-US" dirty="0"/>
              <a:t> 게임</a:t>
            </a:r>
            <a:endParaRPr lang="en-US" altLang="ko-KR" dirty="0"/>
          </a:p>
          <a:p>
            <a:r>
              <a:rPr lang="ko-KR" altLang="en-US" dirty="0"/>
              <a:t>매 게임 세션마다 </a:t>
            </a:r>
            <a:r>
              <a:rPr lang="en-US" altLang="ko-KR" dirty="0"/>
              <a:t>24</a:t>
            </a:r>
            <a:r>
              <a:rPr lang="ko-KR" altLang="en-US" dirty="0"/>
              <a:t>시간의 카운트다운이 감소한다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외부에서 </a:t>
            </a:r>
            <a:r>
              <a:rPr lang="en-US" altLang="ko-KR" dirty="0"/>
              <a:t>Key</a:t>
            </a:r>
            <a:r>
              <a:rPr lang="ko-KR" altLang="en-US" dirty="0"/>
              <a:t>를 구입하여 참가 가능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178497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74F089-A23E-47E8-AE37-84BC0E65A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FOMO3D (</a:t>
            </a:r>
            <a:r>
              <a:rPr lang="ko-KR" altLang="en-US" dirty="0"/>
              <a:t>계속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193AD1-FC1E-4549-AC07-F991AF4F4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Key</a:t>
            </a:r>
            <a:r>
              <a:rPr lang="ko-KR" altLang="en-US" dirty="0"/>
              <a:t>의 기능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사람들이 </a:t>
            </a:r>
            <a:r>
              <a:rPr lang="en-US" altLang="ko-KR" dirty="0"/>
              <a:t>Key</a:t>
            </a:r>
            <a:r>
              <a:rPr lang="ko-KR" altLang="en-US" dirty="0"/>
              <a:t>를 살 때마다 다음 </a:t>
            </a:r>
            <a:r>
              <a:rPr lang="en-US" altLang="ko-KR" dirty="0"/>
              <a:t>Key</a:t>
            </a:r>
            <a:r>
              <a:rPr lang="ko-KR" altLang="en-US" dirty="0"/>
              <a:t>의 가격이 조금 올라간다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r>
              <a:rPr lang="en-US" altLang="ko-KR" dirty="0"/>
              <a:t>2. Key</a:t>
            </a:r>
            <a:r>
              <a:rPr lang="ko-KR" altLang="en-US" dirty="0"/>
              <a:t>를 갖고 있으면 나보다 늦게 </a:t>
            </a:r>
            <a:r>
              <a:rPr lang="en-US" altLang="ko-KR" dirty="0"/>
              <a:t>Key</a:t>
            </a:r>
            <a:r>
              <a:rPr lang="ko-KR" altLang="en-US" dirty="0"/>
              <a:t>를 사는 사람의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</a:t>
            </a:r>
            <a:r>
              <a:rPr lang="ko-KR" altLang="en-US" dirty="0"/>
              <a:t>구입비에서 일부를 </a:t>
            </a:r>
            <a:r>
              <a:rPr lang="ko-KR" altLang="en-US" dirty="0" err="1"/>
              <a:t>배당받을</a:t>
            </a:r>
            <a:r>
              <a:rPr lang="ko-KR" altLang="en-US" dirty="0"/>
              <a:t> 수 있다 </a:t>
            </a:r>
            <a:r>
              <a:rPr lang="en-US" altLang="ko-KR" b="1" dirty="0"/>
              <a:t>= </a:t>
            </a:r>
            <a:r>
              <a:rPr lang="ko-KR" altLang="en-US" b="1" dirty="0"/>
              <a:t>다단계</a:t>
            </a:r>
            <a:endParaRPr lang="en-US" altLang="ko-KR" b="1" dirty="0"/>
          </a:p>
          <a:p>
            <a:pPr marL="0" indent="0">
              <a:buNone/>
            </a:pPr>
            <a:r>
              <a:rPr lang="en-US" altLang="ko-KR" dirty="0"/>
              <a:t>3. Key</a:t>
            </a:r>
            <a:r>
              <a:rPr lang="ko-KR" altLang="en-US" dirty="0"/>
              <a:t>를 살 때마다 카운트다운 타이머가 </a:t>
            </a:r>
            <a:r>
              <a:rPr lang="en-US" altLang="ko-KR" dirty="0"/>
              <a:t>30</a:t>
            </a:r>
            <a:r>
              <a:rPr lang="ko-KR" altLang="en-US" dirty="0"/>
              <a:t>분 추가된다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r>
              <a:rPr lang="en-US" altLang="ko-KR" dirty="0"/>
              <a:t>   (</a:t>
            </a:r>
            <a:r>
              <a:rPr lang="ko-KR" altLang="en-US" dirty="0"/>
              <a:t>최대 </a:t>
            </a:r>
            <a:r>
              <a:rPr lang="en-US" altLang="ko-KR" dirty="0"/>
              <a:t>24</a:t>
            </a:r>
            <a:r>
              <a:rPr lang="ko-KR" altLang="en-US" dirty="0"/>
              <a:t>시간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r>
              <a:rPr lang="en-US" altLang="ko-KR" dirty="0"/>
              <a:t>4. Key </a:t>
            </a:r>
            <a:r>
              <a:rPr lang="ko-KR" altLang="en-US" dirty="0"/>
              <a:t>구입비의 일부는 </a:t>
            </a:r>
            <a:r>
              <a:rPr lang="en-US" altLang="ko-KR" dirty="0"/>
              <a:t>JACKPOT</a:t>
            </a:r>
            <a:r>
              <a:rPr lang="ko-KR" altLang="en-US" dirty="0"/>
              <a:t>으로 적립된다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r>
              <a:rPr lang="en-US" altLang="ko-KR" dirty="0"/>
              <a:t>5. </a:t>
            </a:r>
            <a:r>
              <a:rPr lang="ko-KR" altLang="en-US" dirty="0"/>
              <a:t>카운트다운 타이머가 </a:t>
            </a:r>
            <a:r>
              <a:rPr lang="en-US" altLang="ko-KR" dirty="0"/>
              <a:t>0</a:t>
            </a:r>
            <a:r>
              <a:rPr lang="ko-KR" altLang="en-US" dirty="0"/>
              <a:t>이 되는 순간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</a:t>
            </a:r>
            <a:r>
              <a:rPr lang="ko-KR" altLang="en-US" dirty="0"/>
              <a:t>마지막으로 </a:t>
            </a:r>
            <a:r>
              <a:rPr lang="en-US" altLang="ko-KR" dirty="0"/>
              <a:t>Key</a:t>
            </a:r>
            <a:r>
              <a:rPr lang="ko-KR" altLang="en-US" dirty="0"/>
              <a:t>를 구입한 사람이 </a:t>
            </a:r>
            <a:r>
              <a:rPr lang="en-US" altLang="ko-KR" dirty="0"/>
              <a:t>JACKPOT</a:t>
            </a:r>
            <a:r>
              <a:rPr lang="ko-KR" altLang="en-US" dirty="0"/>
              <a:t>을 먹는다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45050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74F089-A23E-47E8-AE37-84BC0E65A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FOMO3D (</a:t>
            </a:r>
            <a:r>
              <a:rPr lang="ko-KR" altLang="en-US" dirty="0"/>
              <a:t>계속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193AD1-FC1E-4549-AC07-F991AF4F4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다단계가 </a:t>
            </a:r>
            <a:r>
              <a:rPr lang="ko-KR" altLang="en-US" dirty="0" err="1"/>
              <a:t>지속불가능한</a:t>
            </a:r>
            <a:r>
              <a:rPr lang="ko-KR" altLang="en-US" dirty="0"/>
              <a:t> 이유 </a:t>
            </a:r>
            <a:r>
              <a:rPr lang="en-US" altLang="ko-KR" dirty="0"/>
              <a:t>= </a:t>
            </a:r>
            <a:r>
              <a:rPr lang="ko-KR" altLang="en-US" dirty="0"/>
              <a:t>신규 유입이 언젠가는 끝난다</a:t>
            </a:r>
            <a:endParaRPr lang="en-US" altLang="ko-KR" dirty="0"/>
          </a:p>
          <a:p>
            <a:r>
              <a:rPr lang="ko-KR" altLang="en-US" dirty="0"/>
              <a:t>그러면 마지막으로 들어오는 사람에게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  상금을 </a:t>
            </a:r>
            <a:r>
              <a:rPr lang="ko-KR" altLang="en-US" dirty="0" err="1"/>
              <a:t>쥐어준다고</a:t>
            </a:r>
            <a:r>
              <a:rPr lang="ko-KR" altLang="en-US" dirty="0"/>
              <a:t> 하면 계속 들어오지 않을까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실제로 그래서 미친듯이 계속 들어왔고 상금이 수십억이 쌓임</a:t>
            </a:r>
            <a:endParaRPr lang="en-US" altLang="ko-KR" dirty="0"/>
          </a:p>
          <a:p>
            <a:r>
              <a:rPr lang="ko-KR" altLang="en-US" dirty="0"/>
              <a:t>결국 상금을 타기 위한 누군가가 억대의 돈을 들여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</a:t>
            </a:r>
            <a:r>
              <a:rPr lang="ko-KR" altLang="en-US" dirty="0" err="1"/>
              <a:t>이더리움</a:t>
            </a:r>
            <a:r>
              <a:rPr lang="ko-KR" altLang="en-US" dirty="0"/>
              <a:t> 네트워크 마비 공격을 하면서 게임이 종료됨</a:t>
            </a:r>
            <a:endParaRPr lang="en-US" altLang="ko-KR" dirty="0"/>
          </a:p>
          <a:p>
            <a:r>
              <a:rPr lang="en-US" altLang="ko-KR" dirty="0"/>
              <a:t>1</a:t>
            </a:r>
            <a:r>
              <a:rPr lang="ko-KR" altLang="en-US" dirty="0" err="1"/>
              <a:t>회차</a:t>
            </a:r>
            <a:r>
              <a:rPr lang="ko-KR" altLang="en-US" dirty="0"/>
              <a:t> 게임 이후로는 요즘엔 </a:t>
            </a:r>
            <a:r>
              <a:rPr lang="en-US" altLang="ko-KR" dirty="0"/>
              <a:t>‘</a:t>
            </a:r>
            <a:r>
              <a:rPr lang="ko-KR" altLang="en-US" dirty="0"/>
              <a:t>관심도가 떨어져서</a:t>
            </a:r>
            <a:r>
              <a:rPr lang="en-US" altLang="ko-KR" dirty="0"/>
              <a:t>’ </a:t>
            </a:r>
            <a:r>
              <a:rPr lang="ko-KR" altLang="en-US" dirty="0"/>
              <a:t>잊혀진 느낌</a:t>
            </a:r>
            <a:r>
              <a:rPr lang="en-US" altLang="ko-KR" dirty="0"/>
              <a:t>. </a:t>
            </a:r>
            <a:r>
              <a:rPr lang="ko-KR" altLang="en-US" dirty="0"/>
              <a:t>잘 돌아가고는 있음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5134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F19F1B-94BA-44EE-8E4A-F25E621A8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IEO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E9643B-29E0-435A-9B97-190A96EA07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ICO: Initial Coin Offering</a:t>
            </a:r>
          </a:p>
          <a:p>
            <a:r>
              <a:rPr lang="en-US" altLang="ko-KR" dirty="0"/>
              <a:t>IEO: Initial Exchange Offering</a:t>
            </a:r>
          </a:p>
          <a:p>
            <a:r>
              <a:rPr lang="ko-KR" altLang="en-US" dirty="0"/>
              <a:t>거래소에서 </a:t>
            </a:r>
            <a:r>
              <a:rPr lang="en-US" altLang="ko-KR" dirty="0"/>
              <a:t>‘</a:t>
            </a:r>
            <a:r>
              <a:rPr lang="ko-KR" altLang="en-US" dirty="0"/>
              <a:t>매도</a:t>
            </a:r>
            <a:r>
              <a:rPr lang="en-US" altLang="ko-KR" dirty="0"/>
              <a:t>’</a:t>
            </a:r>
            <a:r>
              <a:rPr lang="ko-KR" altLang="en-US" dirty="0"/>
              <a:t> 형태로 신규 코인을 판매하고 다 팔리면 바로 사용자 간 거래를 </a:t>
            </a:r>
            <a:r>
              <a:rPr lang="ko-KR" altLang="en-US" dirty="0" err="1"/>
              <a:t>개시하는거</a:t>
            </a:r>
            <a:endParaRPr lang="en-US" altLang="ko-KR" dirty="0"/>
          </a:p>
          <a:p>
            <a:r>
              <a:rPr lang="ko-KR" altLang="en-US" dirty="0"/>
              <a:t>불곰국의 </a:t>
            </a:r>
            <a:r>
              <a:rPr lang="en-US" altLang="ko-KR" dirty="0" err="1"/>
              <a:t>yobit</a:t>
            </a:r>
            <a:r>
              <a:rPr lang="en-US" altLang="ko-KR" dirty="0"/>
              <a:t> </a:t>
            </a:r>
            <a:r>
              <a:rPr lang="ko-KR" altLang="en-US" dirty="0"/>
              <a:t>거래소가 원조</a:t>
            </a:r>
            <a:endParaRPr lang="en-US" altLang="ko-KR" dirty="0"/>
          </a:p>
          <a:p>
            <a:r>
              <a:rPr lang="en-US" altLang="ko-KR" dirty="0" err="1"/>
              <a:t>yobit</a:t>
            </a:r>
            <a:r>
              <a:rPr lang="ko-KR" altLang="en-US" dirty="0" err="1"/>
              <a:t>거래소특</a:t>
            </a:r>
            <a:r>
              <a:rPr lang="en-US" altLang="ko-KR" dirty="0"/>
              <a:t>)</a:t>
            </a:r>
            <a:r>
              <a:rPr lang="ko-KR" altLang="en-US" dirty="0"/>
              <a:t>거래소에 </a:t>
            </a:r>
            <a:r>
              <a:rPr lang="en-US" altLang="ko-KR" dirty="0"/>
              <a:t>dice</a:t>
            </a:r>
            <a:r>
              <a:rPr lang="ko-KR" altLang="en-US" dirty="0"/>
              <a:t>게임</a:t>
            </a:r>
            <a:r>
              <a:rPr lang="en-US" altLang="ko-KR" dirty="0"/>
              <a:t> </a:t>
            </a:r>
            <a:r>
              <a:rPr lang="ko-KR" altLang="en-US" dirty="0"/>
              <a:t>있음</a:t>
            </a:r>
            <a:r>
              <a:rPr lang="en-US" altLang="ko-KR" dirty="0"/>
              <a:t>, </a:t>
            </a:r>
            <a:r>
              <a:rPr lang="ko-KR" altLang="en-US" dirty="0"/>
              <a:t>거래소가 </a:t>
            </a:r>
            <a:r>
              <a:rPr lang="ko-KR" altLang="en-US" dirty="0" err="1"/>
              <a:t>펌핑</a:t>
            </a:r>
            <a:r>
              <a:rPr lang="ko-KR" altLang="en-US" dirty="0"/>
              <a:t> 운영함</a:t>
            </a:r>
            <a:endParaRPr lang="en-US" altLang="ko-KR" dirty="0"/>
          </a:p>
          <a:p>
            <a:r>
              <a:rPr lang="ko-KR" altLang="en-US" dirty="0" err="1"/>
              <a:t>보드카성님들의</a:t>
            </a:r>
            <a:r>
              <a:rPr lang="ko-KR" altLang="en-US" dirty="0"/>
              <a:t> 패기</a:t>
            </a:r>
            <a:r>
              <a:rPr lang="en-US" altLang="ko-KR" dirty="0"/>
              <a:t>: </a:t>
            </a:r>
            <a:r>
              <a:rPr lang="ko-KR" altLang="en-US" dirty="0"/>
              <a:t>판매가 종료되는 순간 판매가격에 판매수량만큼 매수벽이 들어옴 </a:t>
            </a:r>
            <a:r>
              <a:rPr lang="en-US" altLang="ko-KR" dirty="0"/>
              <a:t>– </a:t>
            </a:r>
            <a:r>
              <a:rPr lang="ko-KR" altLang="en-US" dirty="0"/>
              <a:t>이후는 여러분에게 맡기겠습니다</a:t>
            </a:r>
            <a:r>
              <a:rPr lang="en-US" altLang="ko-KR" dirty="0"/>
              <a:t>. =&gt; </a:t>
            </a:r>
            <a:r>
              <a:rPr lang="ko-KR" altLang="en-US" dirty="0"/>
              <a:t>광란의 </a:t>
            </a:r>
            <a:r>
              <a:rPr lang="ko-KR" altLang="en-US" dirty="0" err="1"/>
              <a:t>펌핑쇼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768002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F19F1B-94BA-44EE-8E4A-F25E621A8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IEO (</a:t>
            </a:r>
            <a:r>
              <a:rPr lang="ko-KR" altLang="en-US" dirty="0"/>
              <a:t>계속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E9643B-29E0-435A-9B97-190A96EA07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한국형 </a:t>
            </a:r>
            <a:r>
              <a:rPr lang="en-US" altLang="ko-KR" dirty="0"/>
              <a:t>IEO: </a:t>
            </a:r>
            <a:r>
              <a:rPr lang="ko-KR" altLang="en-US" dirty="0"/>
              <a:t>한국의 거래소들은 이 </a:t>
            </a:r>
            <a:r>
              <a:rPr lang="en-US" altLang="ko-KR" dirty="0"/>
              <a:t>IEO</a:t>
            </a:r>
            <a:r>
              <a:rPr lang="ko-KR" altLang="en-US" dirty="0"/>
              <a:t> 방식을 들여오면서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</a:t>
            </a:r>
            <a:r>
              <a:rPr lang="ko-KR" altLang="en-US" dirty="0"/>
              <a:t>매수벽을 세워주는 것만 쏙 빼고 들여왔다</a:t>
            </a:r>
            <a:r>
              <a:rPr lang="en-US" altLang="ko-KR" dirty="0"/>
              <a:t>. (</a:t>
            </a:r>
            <a:r>
              <a:rPr lang="ko-KR" altLang="en-US" dirty="0"/>
              <a:t>열화카피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r>
              <a:rPr lang="en-US" altLang="ko-KR" dirty="0"/>
              <a:t>  =&gt; </a:t>
            </a:r>
            <a:r>
              <a:rPr lang="ko-KR" altLang="en-US" dirty="0"/>
              <a:t>요즘 </a:t>
            </a:r>
            <a:r>
              <a:rPr lang="en-US" altLang="ko-KR" dirty="0"/>
              <a:t>IEO</a:t>
            </a:r>
            <a:r>
              <a:rPr lang="ko-KR" altLang="en-US" dirty="0"/>
              <a:t>의 인식</a:t>
            </a:r>
            <a:r>
              <a:rPr lang="en-US" altLang="ko-KR" dirty="0"/>
              <a:t>: </a:t>
            </a:r>
            <a:r>
              <a:rPr lang="ko-KR" altLang="en-US" dirty="0"/>
              <a:t>설거지 그 자체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    </a:t>
            </a:r>
            <a:r>
              <a:rPr lang="ko-KR" altLang="en-US" dirty="0"/>
              <a:t>잠깐의 </a:t>
            </a:r>
            <a:r>
              <a:rPr lang="ko-KR" altLang="en-US" dirty="0" err="1"/>
              <a:t>펌핑</a:t>
            </a:r>
            <a:r>
              <a:rPr lang="ko-KR" altLang="en-US" dirty="0"/>
              <a:t> 후 그대로 판매가 이하로 폭락하며 사망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    </a:t>
            </a:r>
            <a:r>
              <a:rPr lang="ko-KR" altLang="en-US" dirty="0"/>
              <a:t>이 </a:t>
            </a:r>
            <a:r>
              <a:rPr lang="en-US" altLang="ko-KR" dirty="0"/>
              <a:t>‘</a:t>
            </a:r>
            <a:r>
              <a:rPr lang="ko-KR" altLang="en-US" dirty="0" err="1"/>
              <a:t>펌핑</a:t>
            </a:r>
            <a:r>
              <a:rPr lang="en-US" altLang="ko-KR" dirty="0"/>
              <a:t>’</a:t>
            </a:r>
            <a:r>
              <a:rPr lang="ko-KR" altLang="en-US" dirty="0" err="1"/>
              <a:t>이라는게</a:t>
            </a:r>
            <a:r>
              <a:rPr lang="ko-KR" altLang="en-US" dirty="0"/>
              <a:t> 하루도 안가는 경우가 많아졌고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    </a:t>
            </a:r>
            <a:r>
              <a:rPr lang="ko-KR" altLang="en-US" dirty="0"/>
              <a:t>최근에는 </a:t>
            </a:r>
            <a:r>
              <a:rPr lang="en-US" altLang="ko-KR" dirty="0"/>
              <a:t>5</a:t>
            </a:r>
            <a:r>
              <a:rPr lang="ko-KR" altLang="en-US" dirty="0"/>
              <a:t>분도 지속되지 않는 경우가 빈번함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5452013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438CCB-9D23-45F5-A611-E5C6345B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가두리 </a:t>
            </a:r>
            <a:r>
              <a:rPr lang="en-US" altLang="ko-KR" dirty="0"/>
              <a:t>(</a:t>
            </a:r>
            <a:r>
              <a:rPr lang="ko-KR" altLang="en-US" dirty="0"/>
              <a:t>입출금 제한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A2F20A-C74E-4A98-8572-1A7D0CD091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거래소에서 코인을 거래하는게 암호</a:t>
            </a:r>
            <a:r>
              <a:rPr lang="en-US" altLang="ko-KR" dirty="0"/>
              <a:t>’</a:t>
            </a:r>
            <a:r>
              <a:rPr lang="ko-KR" altLang="en-US" dirty="0"/>
              <a:t>화폐</a:t>
            </a:r>
            <a:r>
              <a:rPr lang="en-US" altLang="ko-KR" dirty="0"/>
              <a:t>’ </a:t>
            </a:r>
            <a:r>
              <a:rPr lang="ko-KR" altLang="en-US" dirty="0"/>
              <a:t>거래라고 할 수 있는 이유는 입출금이 되기 때문</a:t>
            </a:r>
            <a:endParaRPr lang="en-US" altLang="ko-KR" dirty="0"/>
          </a:p>
          <a:p>
            <a:r>
              <a:rPr lang="ko-KR" altLang="en-US" dirty="0" err="1"/>
              <a:t>빗썸에서</a:t>
            </a:r>
            <a:r>
              <a:rPr lang="ko-KR" altLang="en-US" dirty="0"/>
              <a:t> 상장 후 입출금이 잠시 막혀 있는 동안 그 코인의 가격이 몇배</a:t>
            </a:r>
            <a:r>
              <a:rPr lang="en-US" altLang="ko-KR" dirty="0"/>
              <a:t>~</a:t>
            </a:r>
            <a:r>
              <a:rPr lang="ko-KR" altLang="en-US" dirty="0" err="1"/>
              <a:t>몇십배</a:t>
            </a:r>
            <a:r>
              <a:rPr lang="ko-KR" altLang="en-US" dirty="0"/>
              <a:t> 폭등하는 일이 발생</a:t>
            </a:r>
            <a:endParaRPr lang="en-US" altLang="ko-KR" dirty="0"/>
          </a:p>
          <a:p>
            <a:r>
              <a:rPr lang="ko-KR" altLang="en-US" dirty="0" err="1"/>
              <a:t>잡거래소에서</a:t>
            </a:r>
            <a:r>
              <a:rPr lang="ko-KR" altLang="en-US" dirty="0"/>
              <a:t> 이걸 보고 아이디어를 얻었다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‘</a:t>
            </a:r>
            <a:r>
              <a:rPr lang="ko-KR" altLang="en-US" dirty="0"/>
              <a:t>야 입출금을 고의로 막고 존나 </a:t>
            </a:r>
            <a:r>
              <a:rPr lang="ko-KR" altLang="en-US" dirty="0" err="1"/>
              <a:t>펌핑시키자</a:t>
            </a:r>
            <a:r>
              <a:rPr lang="ko-KR" altLang="en-US" dirty="0"/>
              <a:t> 사람들 모이게</a:t>
            </a:r>
            <a:r>
              <a:rPr lang="en-US" altLang="ko-KR" dirty="0"/>
              <a:t>’</a:t>
            </a:r>
          </a:p>
          <a:p>
            <a:r>
              <a:rPr lang="ko-KR" altLang="en-US" dirty="0"/>
              <a:t>이거로 가장 성공한 곳이 </a:t>
            </a:r>
            <a:r>
              <a:rPr lang="en-US" altLang="ko-KR" dirty="0"/>
              <a:t>‘</a:t>
            </a:r>
            <a:r>
              <a:rPr lang="ko-KR" altLang="en-US" dirty="0" err="1"/>
              <a:t>코인빗</a:t>
            </a:r>
            <a:r>
              <a:rPr lang="en-US" altLang="ko-KR" dirty="0"/>
              <a:t>’ </a:t>
            </a:r>
            <a:r>
              <a:rPr lang="ko-KR" altLang="en-US" dirty="0"/>
              <a:t>거래소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341450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438CCB-9D23-45F5-A611-E5C6345B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가두리 </a:t>
            </a:r>
            <a:r>
              <a:rPr lang="en-US" altLang="ko-KR" dirty="0"/>
              <a:t>(</a:t>
            </a:r>
            <a:r>
              <a:rPr lang="ko-KR" altLang="en-US" dirty="0"/>
              <a:t>계속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A2F20A-C74E-4A98-8572-1A7D0CD091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나중에는 멀쩡한 코인을 </a:t>
            </a:r>
            <a:r>
              <a:rPr lang="en-US" altLang="ko-KR" dirty="0"/>
              <a:t>‘</a:t>
            </a:r>
            <a:r>
              <a:rPr lang="ko-KR" altLang="en-US" dirty="0"/>
              <a:t>입출금 제한하겠습니다</a:t>
            </a:r>
            <a:r>
              <a:rPr lang="en-US" altLang="ko-KR" dirty="0"/>
              <a:t>’ </a:t>
            </a:r>
            <a:r>
              <a:rPr lang="ko-KR" altLang="en-US" dirty="0"/>
              <a:t>공지가 뜨기만 해도 폭등하는 일이 발생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(</a:t>
            </a:r>
            <a:r>
              <a:rPr lang="ko-KR" altLang="en-US" dirty="0"/>
              <a:t>상장공지 봇과 비슷하게 가두리공지 봇이 존재</a:t>
            </a:r>
            <a:r>
              <a:rPr lang="en-US" altLang="ko-KR" dirty="0"/>
              <a:t>) </a:t>
            </a:r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 err="1"/>
              <a:t>가두리하는</a:t>
            </a:r>
            <a:r>
              <a:rPr lang="ko-KR" altLang="en-US" dirty="0"/>
              <a:t> 이유도 지들 맘대로</a:t>
            </a:r>
            <a:r>
              <a:rPr lang="en-US" altLang="ko-KR" dirty="0"/>
              <a:t>. </a:t>
            </a:r>
            <a:r>
              <a:rPr lang="ko-KR" altLang="en-US" dirty="0"/>
              <a:t>걍 적당한 이유 </a:t>
            </a:r>
            <a:r>
              <a:rPr lang="ko-KR" altLang="en-US" dirty="0" err="1"/>
              <a:t>붙여다가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  입출금 제한 남발</a:t>
            </a:r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(</a:t>
            </a:r>
            <a:r>
              <a:rPr lang="ko-KR" altLang="en-US" dirty="0"/>
              <a:t>나라에서 </a:t>
            </a:r>
            <a:r>
              <a:rPr lang="ko-KR" altLang="en-US" dirty="0" err="1"/>
              <a:t>업비트</a:t>
            </a:r>
            <a:r>
              <a:rPr lang="ko-KR" altLang="en-US" dirty="0"/>
              <a:t> </a:t>
            </a:r>
            <a:r>
              <a:rPr lang="ko-KR" altLang="en-US" dirty="0" err="1"/>
              <a:t>빗썸</a:t>
            </a:r>
            <a:r>
              <a:rPr lang="ko-KR" altLang="en-US" dirty="0"/>
              <a:t> 존나 뚜들기며 괴롭힐 시간에 </a:t>
            </a:r>
            <a:r>
              <a:rPr lang="ko-KR" altLang="en-US" dirty="0" err="1"/>
              <a:t>이런걸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 </a:t>
            </a:r>
            <a:r>
              <a:rPr lang="ko-KR" altLang="en-US" dirty="0" err="1"/>
              <a:t>잡아야함</a:t>
            </a:r>
            <a:r>
              <a:rPr lang="ko-KR" altLang="en-US" dirty="0"/>
              <a:t> </a:t>
            </a:r>
            <a:r>
              <a:rPr lang="ko-KR" altLang="en-US" dirty="0" err="1"/>
              <a:t>ㅡㅡ</a:t>
            </a:r>
            <a:r>
              <a:rPr lang="en-US" altLang="ko-K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899687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04C9F2F-BCF0-44C6-BD41-7A360C731C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597" y="1839829"/>
            <a:ext cx="10812805" cy="317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209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4831DD44-466A-489A-BCDE-10FD50046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8760"/>
            <a:ext cx="11669475" cy="504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3047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976981A-1562-4153-AC3D-A398795413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496" y="659606"/>
            <a:ext cx="11161008" cy="3838325"/>
          </a:xfrm>
          <a:prstGeom prst="rect">
            <a:avLst/>
          </a:prstGeom>
        </p:spPr>
      </p:pic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EDE85454-8D61-4851-A0F6-DA71E6A77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4443" y="4957011"/>
            <a:ext cx="8899358" cy="16362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dirty="0" err="1"/>
              <a:t>알아두어야</a:t>
            </a:r>
            <a:r>
              <a:rPr lang="ko-KR" altLang="en-US" dirty="0"/>
              <a:t> 할 사실</a:t>
            </a:r>
            <a:r>
              <a:rPr lang="en-US" altLang="ko-KR" dirty="0"/>
              <a:t>: </a:t>
            </a:r>
            <a:r>
              <a:rPr lang="ko-KR" altLang="en-US" dirty="0"/>
              <a:t>당연하지만 </a:t>
            </a:r>
            <a:r>
              <a:rPr lang="ko-KR" altLang="en-US" dirty="0" err="1"/>
              <a:t>코인빗</a:t>
            </a:r>
            <a:r>
              <a:rPr lang="ko-KR" altLang="en-US" dirty="0"/>
              <a:t> 거래소에는 </a:t>
            </a:r>
            <a:r>
              <a:rPr lang="en-US" altLang="ko-KR" dirty="0"/>
              <a:t>ERC-20</a:t>
            </a:r>
            <a:r>
              <a:rPr lang="ko-KR" altLang="en-US" dirty="0"/>
              <a:t>계열 토큰이 저 </a:t>
            </a:r>
            <a:r>
              <a:rPr lang="en-US" altLang="ko-KR" dirty="0"/>
              <a:t>5</a:t>
            </a:r>
            <a:r>
              <a:rPr lang="ko-KR" altLang="en-US" dirty="0"/>
              <a:t>종 외에도 많이 상장되어 있다</a:t>
            </a:r>
            <a:r>
              <a:rPr lang="en-US" altLang="ko-KR" dirty="0"/>
              <a:t>.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ko-KR" altLang="en-US" dirty="0"/>
              <a:t>일언반구도 </a:t>
            </a:r>
            <a:r>
              <a:rPr lang="ko-KR" altLang="en-US" dirty="0" err="1"/>
              <a:t>언급없음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033322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6245BEA-DCFF-44CC-BBB7-93F297BED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" y="1047750"/>
            <a:ext cx="1083945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138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438CCB-9D23-45F5-A611-E5C6345B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가두리로 인한 막장화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A2F20A-C74E-4A98-8572-1A7D0CD091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이제 중소 규모 신생 거래소들은 신규 상장하는 코인을 무조건 가두리를 하는 분위기가 되 버림</a:t>
            </a:r>
            <a:endParaRPr lang="en-US" altLang="ko-KR" dirty="0"/>
          </a:p>
          <a:p>
            <a:r>
              <a:rPr lang="ko-KR" altLang="en-US" dirty="0"/>
              <a:t>거기에다가 신규 거래소 메타가 끝물이 되어가면서 온갖 자극적인 이벤트로 신규를 유치하려는 무한 경쟁 발생</a:t>
            </a:r>
            <a:endParaRPr lang="en-US" altLang="ko-KR" dirty="0"/>
          </a:p>
          <a:p>
            <a:r>
              <a:rPr lang="ko-KR" altLang="en-US" dirty="0"/>
              <a:t>이 둘이 합쳐지면서 막장이 </a:t>
            </a:r>
            <a:r>
              <a:rPr lang="ko-KR" altLang="en-US" dirty="0" err="1"/>
              <a:t>되어버림</a:t>
            </a:r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0648804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438CCB-9D23-45F5-A611-E5C6345B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막장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A2F20A-C74E-4A98-8572-1A7D0CD091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343148" cy="4351338"/>
          </a:xfrm>
        </p:spPr>
        <p:txBody>
          <a:bodyPr>
            <a:normAutofit fontScale="92500"/>
          </a:bodyPr>
          <a:lstStyle/>
          <a:p>
            <a:r>
              <a:rPr lang="ko-KR" altLang="en-US" dirty="0"/>
              <a:t>우리가 신규 상장하는 코인 가두리를 할 건데</a:t>
            </a:r>
            <a:r>
              <a:rPr lang="en-US" altLang="ko-KR" dirty="0"/>
              <a:t>,</a:t>
            </a:r>
            <a:r>
              <a:rPr lang="ko-KR" altLang="en-US" dirty="0"/>
              <a:t> 우리 거래소 </a:t>
            </a:r>
            <a:r>
              <a:rPr lang="ko-KR" altLang="en-US" dirty="0" err="1"/>
              <a:t>코인을갖고</a:t>
            </a:r>
            <a:r>
              <a:rPr lang="ko-KR" altLang="en-US" dirty="0"/>
              <a:t> 있는 사람에게 입금 우선권을 드립니다</a:t>
            </a:r>
            <a:r>
              <a:rPr lang="en-US" altLang="ko-KR" dirty="0"/>
              <a:t>!</a:t>
            </a:r>
          </a:p>
          <a:p>
            <a:r>
              <a:rPr lang="ko-KR" altLang="en-US" dirty="0"/>
              <a:t>이 코인 고점 매수자에게 순금 </a:t>
            </a:r>
            <a:r>
              <a:rPr lang="en-US" altLang="ko-KR" dirty="0"/>
              <a:t>1kg</a:t>
            </a:r>
            <a:r>
              <a:rPr lang="ko-KR" altLang="en-US" dirty="0"/>
              <a:t>를 드립니다</a:t>
            </a:r>
            <a:r>
              <a:rPr lang="en-US" altLang="ko-KR" dirty="0"/>
              <a:t>!</a:t>
            </a:r>
          </a:p>
          <a:p>
            <a:r>
              <a:rPr lang="ko-KR" altLang="en-US" dirty="0"/>
              <a:t>이 코인을 특정 가격</a:t>
            </a:r>
            <a:r>
              <a:rPr lang="en-US" altLang="ko-KR" dirty="0"/>
              <a:t>(50</a:t>
            </a:r>
            <a:r>
              <a:rPr lang="ko-KR" altLang="en-US" dirty="0"/>
              <a:t>배</a:t>
            </a:r>
            <a:r>
              <a:rPr lang="en-US" altLang="ko-KR" dirty="0"/>
              <a:t>)</a:t>
            </a:r>
            <a:r>
              <a:rPr lang="ko-KR" altLang="en-US" dirty="0"/>
              <a:t>에 최초 매수한 사람에게 차를 드립니다</a:t>
            </a:r>
            <a:r>
              <a:rPr lang="en-US" altLang="ko-KR" dirty="0"/>
              <a:t>!</a:t>
            </a:r>
          </a:p>
          <a:p>
            <a:r>
              <a:rPr lang="ko-KR" altLang="en-US" dirty="0"/>
              <a:t>우리는 아파트를 드립니다</a:t>
            </a:r>
            <a:r>
              <a:rPr lang="en-US" altLang="ko-KR" dirty="0"/>
              <a:t>!</a:t>
            </a:r>
          </a:p>
          <a:p>
            <a:r>
              <a:rPr lang="en-US" altLang="ko-KR" dirty="0"/>
              <a:t>(</a:t>
            </a:r>
            <a:r>
              <a:rPr lang="ko-KR" altLang="en-US" dirty="0"/>
              <a:t>생각해보니까 굳이 현물 경품 없이 가두리 권리만 줘도 될 거 같다</a:t>
            </a:r>
            <a:r>
              <a:rPr lang="en-US" altLang="ko-KR" dirty="0"/>
              <a:t>) </a:t>
            </a:r>
            <a:r>
              <a:rPr lang="ko-KR" altLang="en-US" dirty="0"/>
              <a:t>우리는 지금 가두리 중인 코인 고점 매수자에게 다음 가두리 코인 입금 우선권을 드립니다</a:t>
            </a:r>
            <a:r>
              <a:rPr lang="en-US" altLang="ko-KR" dirty="0"/>
              <a:t>!</a:t>
            </a:r>
          </a:p>
          <a:p>
            <a:r>
              <a:rPr lang="en-US" altLang="ko-KR" dirty="0"/>
              <a:t>(</a:t>
            </a:r>
            <a:r>
              <a:rPr lang="ko-KR" altLang="en-US" dirty="0"/>
              <a:t>입금 받기도 이젠 귀찮다</a:t>
            </a:r>
            <a:r>
              <a:rPr lang="en-US" altLang="ko-KR" dirty="0"/>
              <a:t>) </a:t>
            </a:r>
            <a:r>
              <a:rPr lang="ko-KR" altLang="en-US" dirty="0"/>
              <a:t>가두리 코인 고점 매수자에게 거래소가 새로 찍어낸 코인을 드립니다</a:t>
            </a:r>
            <a:r>
              <a:rPr lang="en-US" altLang="ko-KR" dirty="0"/>
              <a:t>! </a:t>
            </a:r>
            <a:r>
              <a:rPr lang="ko-KR" altLang="en-US" dirty="0"/>
              <a:t>이것도 </a:t>
            </a:r>
            <a:r>
              <a:rPr lang="ko-KR" altLang="en-US" dirty="0" err="1"/>
              <a:t>가두리합니다</a:t>
            </a:r>
            <a:r>
              <a:rPr lang="en-US" altLang="ko-K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934148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A9C900D-BBB9-4183-8E26-0175EA7DB2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95"/>
          <a:stretch/>
        </p:blipFill>
        <p:spPr>
          <a:xfrm>
            <a:off x="-1" y="904624"/>
            <a:ext cx="5053265" cy="515158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07FC173-3A5C-4248-A0D2-C99C35020A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3683" y="904624"/>
            <a:ext cx="5053265" cy="514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3292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9C91161-1BD9-4F10-BDAB-FD87EC433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4472"/>
            <a:ext cx="6319331" cy="5069055"/>
          </a:xfrm>
          <a:prstGeom prst="rect">
            <a:avLst/>
          </a:prstGeom>
        </p:spPr>
      </p:pic>
      <p:pic>
        <p:nvPicPr>
          <p:cNvPr id="17410" name="Picture 2" descr="1545807538086.jpg : ë°ì´ë¹ ì´ë²¤í¸ 15ìµ ê°ë¨ìíí¸ ëëë§¨ããã">
            <a:extLst>
              <a:ext uri="{FF2B5EF4-FFF2-40B4-BE49-F238E27FC236}">
                <a16:creationId xmlns:a16="http://schemas.microsoft.com/office/drawing/2014/main" id="{CBBDE37A-0C4D-4F11-A277-F4F8F1BB7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954" y="0"/>
            <a:ext cx="4479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8938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D2D4768B-1769-4D79-835F-996E543163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974" y="1358474"/>
            <a:ext cx="4312068" cy="414105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DB7D9B35-BADE-487C-9268-4B8B698474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2386" r="5335"/>
          <a:stretch/>
        </p:blipFill>
        <p:spPr>
          <a:xfrm>
            <a:off x="4408864" y="1167940"/>
            <a:ext cx="7285832" cy="489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4361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438CCB-9D23-45F5-A611-E5C6345B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결론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A2F20A-C74E-4A98-8572-1A7D0CD091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64042"/>
            <a:ext cx="10515600" cy="9785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6000" dirty="0" err="1"/>
              <a:t>스캠은</a:t>
            </a:r>
            <a:r>
              <a:rPr lang="ko-KR" altLang="en-US" sz="6000" dirty="0"/>
              <a:t> 돈이 된다</a:t>
            </a:r>
            <a:endParaRPr lang="en-US" altLang="ko-KR" sz="6000" dirty="0"/>
          </a:p>
        </p:txBody>
      </p:sp>
    </p:spTree>
    <p:extLst>
      <p:ext uri="{BB962C8B-B14F-4D97-AF65-F5344CB8AC3E}">
        <p14:creationId xmlns:p14="http://schemas.microsoft.com/office/powerpoint/2010/main" val="8390345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438CCB-9D23-45F5-A611-E5C6345B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결론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A2F20A-C74E-4A98-8572-1A7D0CD091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59242"/>
            <a:ext cx="10515600" cy="22779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6000" dirty="0"/>
              <a:t>우리 모두 새로운 </a:t>
            </a:r>
            <a:r>
              <a:rPr lang="ko-KR" altLang="en-US" sz="6000" dirty="0" err="1"/>
              <a:t>스캠을</a:t>
            </a:r>
            <a:endParaRPr lang="en-US" altLang="ko-KR" sz="6000" dirty="0"/>
          </a:p>
          <a:p>
            <a:pPr marL="0" indent="0">
              <a:buNone/>
            </a:pPr>
            <a:r>
              <a:rPr lang="ko-KR" altLang="en-US" sz="6000" dirty="0"/>
              <a:t>생각해봐요</a:t>
            </a:r>
            <a:endParaRPr lang="en-US" altLang="ko-KR" sz="6000" dirty="0"/>
          </a:p>
        </p:txBody>
      </p:sp>
    </p:spTree>
    <p:extLst>
      <p:ext uri="{BB962C8B-B14F-4D97-AF65-F5344CB8AC3E}">
        <p14:creationId xmlns:p14="http://schemas.microsoft.com/office/powerpoint/2010/main" val="28529932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3626CE-572E-4403-AC9F-C52D73162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QnA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DE459AB-3FE5-4890-BA8C-F6E3B31C1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2567"/>
            <a:ext cx="10515600" cy="3674395"/>
          </a:xfrm>
        </p:spPr>
        <p:txBody>
          <a:bodyPr/>
          <a:lstStyle/>
          <a:p>
            <a:r>
              <a:rPr lang="ko-KR" altLang="en-US" dirty="0"/>
              <a:t>참고로 진짜 </a:t>
            </a:r>
            <a:r>
              <a:rPr lang="en-US" altLang="ko-KR" dirty="0"/>
              <a:t>‘</a:t>
            </a:r>
            <a:r>
              <a:rPr lang="ko-KR" altLang="en-US" dirty="0"/>
              <a:t>사기</a:t>
            </a:r>
            <a:r>
              <a:rPr lang="en-US" altLang="ko-KR" dirty="0"/>
              <a:t>’</a:t>
            </a:r>
            <a:r>
              <a:rPr lang="ko-KR" altLang="en-US" dirty="0"/>
              <a:t>도 여러 종류가 있습니다</a:t>
            </a:r>
            <a:endParaRPr lang="en-US" altLang="ko-KR" dirty="0"/>
          </a:p>
          <a:p>
            <a:r>
              <a:rPr lang="ko-KR" altLang="en-US" dirty="0"/>
              <a:t>이건 추후 기회가 될 시 이야기 해봄 </a:t>
            </a:r>
            <a:r>
              <a:rPr lang="en-US" altLang="ko-KR" dirty="0"/>
              <a:t>(?)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39523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1285</Words>
  <Application>Microsoft Office PowerPoint</Application>
  <PresentationFormat>와이드스크린</PresentationFormat>
  <Paragraphs>170</Paragraphs>
  <Slides>43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43</vt:i4>
      </vt:variant>
    </vt:vector>
  </HeadingPairs>
  <TitlesOfParts>
    <vt:vector size="47" baseType="lpstr">
      <vt:lpstr>맑은 고딕</vt:lpstr>
      <vt:lpstr>Arial</vt:lpstr>
      <vt:lpstr>Symbol</vt:lpstr>
      <vt:lpstr>Office 테마</vt:lpstr>
      <vt:lpstr>SCAM</vt:lpstr>
      <vt:lpstr>발표자 소개</vt:lpstr>
      <vt:lpstr>SCAM</vt:lpstr>
      <vt:lpstr>Trollbox</vt:lpstr>
      <vt:lpstr>마진 거래</vt:lpstr>
      <vt:lpstr>마진 거래 (계속)</vt:lpstr>
      <vt:lpstr>마진 거래 (계속)</vt:lpstr>
      <vt:lpstr>마진 거래 (계속)</vt:lpstr>
      <vt:lpstr>PowerPoint 프레젠테이션</vt:lpstr>
      <vt:lpstr>PowerPoint 프레젠테이션</vt:lpstr>
      <vt:lpstr>펌핑방</vt:lpstr>
      <vt:lpstr>PowerPoint 프레젠테이션</vt:lpstr>
      <vt:lpstr>PowerPoint 프레젠테이션</vt:lpstr>
      <vt:lpstr>ICO</vt:lpstr>
      <vt:lpstr>상장 보따리 (상장종목 재정거래)</vt:lpstr>
      <vt:lpstr>PowerPoint 프레젠테이션</vt:lpstr>
      <vt:lpstr>PowerPoint 프레젠테이션</vt:lpstr>
      <vt:lpstr>거래소 코인</vt:lpstr>
      <vt:lpstr>거래소 코인 (계속)</vt:lpstr>
      <vt:lpstr>거래소 코인 (계속)</vt:lpstr>
      <vt:lpstr>PowerPoint 프레젠테이션</vt:lpstr>
      <vt:lpstr>PowerPoint 프레젠테이션</vt:lpstr>
      <vt:lpstr>PowerPoint 프레젠테이션</vt:lpstr>
      <vt:lpstr>PowerPoint 프레젠테이션</vt:lpstr>
      <vt:lpstr>FOMO3D</vt:lpstr>
      <vt:lpstr>FOMO3D (계속)</vt:lpstr>
      <vt:lpstr>FOMO3D (계속)</vt:lpstr>
      <vt:lpstr>IEO</vt:lpstr>
      <vt:lpstr>IEO (계속)</vt:lpstr>
      <vt:lpstr>가두리 (입출금 제한)</vt:lpstr>
      <vt:lpstr>가두리 (계속)</vt:lpstr>
      <vt:lpstr>PowerPoint 프레젠테이션</vt:lpstr>
      <vt:lpstr>PowerPoint 프레젠테이션</vt:lpstr>
      <vt:lpstr>PowerPoint 프레젠테이션</vt:lpstr>
      <vt:lpstr>PowerPoint 프레젠테이션</vt:lpstr>
      <vt:lpstr>가두리로 인한 막장화</vt:lpstr>
      <vt:lpstr>막장</vt:lpstr>
      <vt:lpstr>PowerPoint 프레젠테이션</vt:lpstr>
      <vt:lpstr>PowerPoint 프레젠테이션</vt:lpstr>
      <vt:lpstr>PowerPoint 프레젠테이션</vt:lpstr>
      <vt:lpstr>결론</vt:lpstr>
      <vt:lpstr>결론</vt:lpstr>
      <vt:lpstr>QnA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SCAM</dc:title>
  <dc:creator>H2UY2U</dc:creator>
  <cp:lastModifiedBy>H2UY2U</cp:lastModifiedBy>
  <cp:revision>37</cp:revision>
  <dcterms:created xsi:type="dcterms:W3CDTF">2019-01-18T19:27:09Z</dcterms:created>
  <dcterms:modified xsi:type="dcterms:W3CDTF">2019-01-18T23:06:31Z</dcterms:modified>
</cp:coreProperties>
</file>