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1" r:id="rId5"/>
    <p:sldId id="263" r:id="rId6"/>
    <p:sldId id="259" r:id="rId7"/>
    <p:sldId id="260" r:id="rId8"/>
    <p:sldId id="283" r:id="rId9"/>
    <p:sldId id="262" r:id="rId10"/>
    <p:sldId id="271" r:id="rId11"/>
    <p:sldId id="272" r:id="rId12"/>
    <p:sldId id="273" r:id="rId13"/>
    <p:sldId id="274" r:id="rId14"/>
    <p:sldId id="275" r:id="rId15"/>
    <p:sldId id="269" r:id="rId16"/>
    <p:sldId id="280" r:id="rId17"/>
    <p:sldId id="276" r:id="rId18"/>
    <p:sldId id="277" r:id="rId19"/>
    <p:sldId id="278" r:id="rId20"/>
    <p:sldId id="279" r:id="rId21"/>
    <p:sldId id="270" r:id="rId22"/>
    <p:sldId id="281" r:id="rId2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A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4" autoAdjust="0"/>
    <p:restoredTop sz="94660"/>
  </p:normalViewPr>
  <p:slideViewPr>
    <p:cSldViewPr snapToGrid="0">
      <p:cViewPr varScale="1">
        <p:scale>
          <a:sx n="136" d="100"/>
          <a:sy n="136" d="100"/>
        </p:scale>
        <p:origin x="150" y="8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033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296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54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989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3865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1836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390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072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192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083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414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D9EED-90EE-486C-B588-B0641A3FE627}" type="datetimeFigureOut">
              <a:rPr lang="ko-KR" altLang="en-US" smtClean="0"/>
              <a:t>2014-11-21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0D767-EF91-4DBB-83AD-3B3E79F0E9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1202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5400" dirty="0" err="1" smtClean="0"/>
              <a:t>유피넬</a:t>
            </a:r>
            <a:r>
              <a:rPr lang="ko-KR" altLang="en-US" sz="5400" dirty="0" smtClean="0"/>
              <a:t> 홈페이지</a:t>
            </a:r>
            <a:r>
              <a:rPr lang="en-US" altLang="ko-KR" sz="5400" dirty="0" smtClean="0"/>
              <a:t/>
            </a:r>
            <a:br>
              <a:rPr lang="en-US" altLang="ko-KR" sz="5400" dirty="0" smtClean="0"/>
            </a:br>
            <a:r>
              <a:rPr lang="ko-KR" altLang="en-US" sz="5400" dirty="0" smtClean="0"/>
              <a:t>프로젝트를 마치면서</a:t>
            </a:r>
            <a:endParaRPr lang="ko-KR" altLang="en-US" sz="54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2014.11.22</a:t>
            </a:r>
          </a:p>
          <a:p>
            <a:r>
              <a:rPr lang="en-US" altLang="ko-KR" dirty="0" smtClean="0"/>
              <a:t>28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Workshop</a:t>
            </a:r>
          </a:p>
          <a:p>
            <a:r>
              <a:rPr lang="ko-KR" altLang="en-US" dirty="0" smtClean="0"/>
              <a:t>김재찬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0851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유피넬</a:t>
            </a:r>
            <a:r>
              <a:rPr lang="ko-KR" altLang="en-US" dirty="0" smtClean="0"/>
              <a:t> 홈페이지 </a:t>
            </a:r>
            <a:r>
              <a:rPr lang="en-US" altLang="ko-KR" dirty="0" smtClean="0"/>
              <a:t>1</a:t>
            </a:r>
            <a:r>
              <a:rPr lang="ko-KR" altLang="en-US" dirty="0" smtClean="0"/>
              <a:t>차 시도 지시자</a:t>
            </a:r>
            <a:endParaRPr lang="en-US" altLang="ko-KR" dirty="0" smtClean="0"/>
          </a:p>
          <a:p>
            <a:r>
              <a:rPr lang="ko-KR" altLang="en-US" dirty="0" err="1" smtClean="0"/>
              <a:t>유피넬</a:t>
            </a:r>
            <a:r>
              <a:rPr lang="ko-KR" altLang="en-US" dirty="0" smtClean="0"/>
              <a:t> 홈페이지 </a:t>
            </a:r>
            <a:r>
              <a:rPr lang="en-US" altLang="ko-KR" dirty="0" smtClean="0"/>
              <a:t>3</a:t>
            </a:r>
            <a:r>
              <a:rPr lang="ko-KR" altLang="en-US" dirty="0" smtClean="0"/>
              <a:t>차 시도 개발자</a:t>
            </a:r>
            <a:endParaRPr lang="en-US" altLang="ko-KR" dirty="0" smtClean="0"/>
          </a:p>
          <a:p>
            <a:r>
              <a:rPr lang="ko-KR" altLang="en-US" dirty="0" err="1" smtClean="0"/>
              <a:t>유피넬</a:t>
            </a:r>
            <a:r>
              <a:rPr lang="ko-KR" altLang="en-US" dirty="0" smtClean="0"/>
              <a:t> 홈페이지 </a:t>
            </a:r>
            <a:r>
              <a:rPr lang="en-US" altLang="ko-KR" dirty="0" smtClean="0"/>
              <a:t>4</a:t>
            </a:r>
            <a:r>
              <a:rPr lang="ko-KR" altLang="en-US" dirty="0" smtClean="0"/>
              <a:t>차 시도 </a:t>
            </a:r>
            <a:r>
              <a:rPr lang="ko-KR" altLang="en-US" dirty="0" err="1" smtClean="0"/>
              <a:t>멘토</a:t>
            </a:r>
            <a:r>
              <a:rPr lang="en-US" altLang="ko-KR" dirty="0"/>
              <a:t> </a:t>
            </a:r>
            <a:r>
              <a:rPr lang="ko-KR" altLang="en-US" dirty="0" smtClean="0"/>
              <a:t>및 개발자</a:t>
            </a:r>
            <a:endParaRPr lang="en-US" altLang="ko-KR" dirty="0" smtClean="0"/>
          </a:p>
          <a:p>
            <a:r>
              <a:rPr lang="ko-KR" altLang="en-US" dirty="0" err="1" smtClean="0"/>
              <a:t>유피넬</a:t>
            </a:r>
            <a:r>
              <a:rPr lang="ko-KR" altLang="en-US" dirty="0" smtClean="0"/>
              <a:t> 홈페이지 </a:t>
            </a:r>
            <a:r>
              <a:rPr lang="en-US" altLang="ko-KR" dirty="0" smtClean="0"/>
              <a:t>5</a:t>
            </a:r>
            <a:r>
              <a:rPr lang="ko-KR" altLang="en-US" dirty="0" smtClean="0"/>
              <a:t>차 시도 프로젝트 매니저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794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200" y="27848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ko-KR" sz="6600" dirty="0" err="1" smtClean="0"/>
              <a:t>UPnL</a:t>
            </a:r>
            <a:r>
              <a:rPr lang="en-US" altLang="ko-KR" sz="6600" dirty="0" smtClean="0"/>
              <a:t> Homepage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27462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200" y="27848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ko-KR" sz="6600" dirty="0" smtClean="0"/>
              <a:t>http://u.upnl.org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852480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2A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8059" y="0"/>
            <a:ext cx="7895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69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200" y="27848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ko-KR" altLang="en-US" sz="6600" dirty="0" smtClean="0"/>
              <a:t>숙원사업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3622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200" y="27848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ko-KR" altLang="en-US" sz="6600" strike="sngStrike" dirty="0" smtClean="0"/>
              <a:t>발표자의</a:t>
            </a:r>
            <a:r>
              <a:rPr lang="ko-KR" altLang="en-US" sz="6600" dirty="0" smtClean="0"/>
              <a:t> 숙원사업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4232865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200" y="278486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6600" dirty="0" err="1" smtClean="0"/>
              <a:t>UPnL</a:t>
            </a:r>
            <a:r>
              <a:rPr lang="en-US" altLang="ko-KR" sz="6600" dirty="0" smtClean="0"/>
              <a:t> Homepage Postmortem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0600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적은 팀원</a:t>
            </a:r>
            <a:endParaRPr lang="en-US" altLang="ko-KR" dirty="0" smtClean="0"/>
          </a:p>
          <a:p>
            <a:r>
              <a:rPr lang="ko-KR" altLang="en-US" dirty="0" smtClean="0"/>
              <a:t>명확한 </a:t>
            </a:r>
            <a:r>
              <a:rPr lang="ko-KR" altLang="en-US" dirty="0" err="1" smtClean="0"/>
              <a:t>듀</a:t>
            </a:r>
            <a:r>
              <a:rPr lang="ko-KR" altLang="en-US" dirty="0" smtClean="0"/>
              <a:t> 설정</a:t>
            </a:r>
            <a:endParaRPr lang="en-US" altLang="ko-KR" dirty="0" smtClean="0"/>
          </a:p>
          <a:p>
            <a:r>
              <a:rPr lang="ko-KR" altLang="en-US" dirty="0" smtClean="0"/>
              <a:t>일주일 단위의 목표 설정</a:t>
            </a:r>
            <a:endParaRPr lang="en-US" altLang="ko-KR" dirty="0" smtClean="0"/>
          </a:p>
          <a:p>
            <a:r>
              <a:rPr lang="ko-KR" altLang="en-US" dirty="0" smtClean="0"/>
              <a:t>느슨한 규칙</a:t>
            </a:r>
            <a:endParaRPr lang="en-US" altLang="ko-KR" dirty="0" smtClean="0"/>
          </a:p>
          <a:p>
            <a:r>
              <a:rPr lang="ko-KR" altLang="en-US" dirty="0" smtClean="0"/>
              <a:t>선 개발 후 디자인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32172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적은 팀원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팀원이 많아짐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관리해야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일 배분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일 안 하는 팀원 </a:t>
            </a:r>
            <a:r>
              <a:rPr lang="ko-KR" altLang="en-US" strike="sngStrike" dirty="0" err="1" smtClean="0"/>
              <a:t>갈구기</a:t>
            </a:r>
            <a:r>
              <a:rPr lang="ko-KR" altLang="en-US" dirty="0" err="1" smtClean="0"/>
              <a:t>다독이기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모일 수 있는 시간 잡기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 모든 게 비용</a:t>
            </a:r>
            <a:endParaRPr lang="en-US" altLang="ko-KR" dirty="0" smtClean="0"/>
          </a:p>
          <a:p>
            <a:r>
              <a:rPr lang="ko-KR" altLang="en-US" dirty="0" smtClean="0"/>
              <a:t>관리 비용이 커지면 그만큼 진행이 힘들어진다</a:t>
            </a:r>
            <a:endParaRPr lang="en-US" altLang="ko-KR" dirty="0" smtClean="0"/>
          </a:p>
          <a:p>
            <a:r>
              <a:rPr lang="ko-KR" altLang="en-US" dirty="0" smtClean="0"/>
              <a:t>특히 </a:t>
            </a:r>
            <a:r>
              <a:rPr lang="ko-KR" altLang="en-US" strike="sngStrike" dirty="0" smtClean="0"/>
              <a:t>돈도 안 되는</a:t>
            </a:r>
            <a:r>
              <a:rPr lang="ko-KR" altLang="en-US" dirty="0" smtClean="0"/>
              <a:t> 동아리 프로젝트에선 그런 경향이 더하다</a:t>
            </a:r>
            <a:endParaRPr lang="en-US" altLang="ko-KR" dirty="0" smtClean="0"/>
          </a:p>
          <a:p>
            <a:r>
              <a:rPr lang="ko-KR" altLang="en-US" dirty="0" smtClean="0"/>
              <a:t>그래서 처음엔 개발자 </a:t>
            </a:r>
            <a:r>
              <a:rPr lang="en-US" altLang="ko-KR" dirty="0" smtClean="0"/>
              <a:t>1, </a:t>
            </a:r>
            <a:r>
              <a:rPr lang="ko-KR" altLang="en-US" dirty="0" smtClean="0"/>
              <a:t>기획자 </a:t>
            </a:r>
            <a:r>
              <a:rPr lang="en-US" altLang="ko-KR" dirty="0" smtClean="0"/>
              <a:t>1</a:t>
            </a:r>
            <a:r>
              <a:rPr lang="ko-KR" altLang="en-US" dirty="0" smtClean="0"/>
              <a:t>로 진행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나중엔 개발자 </a:t>
            </a:r>
            <a:r>
              <a:rPr lang="en-US" altLang="ko-KR" dirty="0" smtClean="0"/>
              <a:t>3, </a:t>
            </a:r>
            <a:r>
              <a:rPr lang="ko-KR" altLang="en-US" dirty="0" smtClean="0"/>
              <a:t>디자인 </a:t>
            </a:r>
            <a:r>
              <a:rPr lang="en-US" altLang="ko-KR" dirty="0" smtClean="0"/>
              <a:t>1</a:t>
            </a:r>
            <a:r>
              <a:rPr lang="ko-KR" altLang="en-US" dirty="0" smtClean="0"/>
              <a:t>로 늘어나긴 했다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3904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명확한 </a:t>
            </a:r>
            <a:r>
              <a:rPr lang="ko-KR" altLang="en-US" dirty="0" err="1" smtClean="0"/>
              <a:t>듀</a:t>
            </a:r>
            <a:r>
              <a:rPr lang="ko-KR" altLang="en-US" dirty="0" smtClean="0"/>
              <a:t>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처음부터 </a:t>
            </a:r>
            <a:r>
              <a:rPr lang="ko-KR" altLang="en-US" dirty="0" err="1" smtClean="0"/>
              <a:t>듀는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일이라고 공지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실제론 </a:t>
            </a:r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31</a:t>
            </a:r>
            <a:r>
              <a:rPr lang="ko-KR" altLang="en-US" dirty="0" smtClean="0"/>
              <a:t>일에 서비스 시작</a:t>
            </a:r>
            <a:endParaRPr lang="en-US" altLang="ko-KR" dirty="0" smtClean="0"/>
          </a:p>
          <a:p>
            <a:r>
              <a:rPr lang="ko-KR" altLang="en-US" dirty="0" err="1" smtClean="0"/>
              <a:t>듀를</a:t>
            </a:r>
            <a:r>
              <a:rPr lang="ko-KR" altLang="en-US" dirty="0" smtClean="0"/>
              <a:t> 지키기 위해 많은 부가 기능들을 오픈 후에 구현하기로 하거나 과감히 포기</a:t>
            </a:r>
            <a:endParaRPr lang="en-US" altLang="ko-KR" dirty="0" smtClean="0"/>
          </a:p>
          <a:p>
            <a:r>
              <a:rPr lang="ko-KR" altLang="en-US" dirty="0" smtClean="0"/>
              <a:t>홈페이지에 필요한 최소 기능만을 빠르게 구현할 수 있었음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게시판</a:t>
            </a:r>
            <a:r>
              <a:rPr lang="en-US" altLang="ko-KR" dirty="0"/>
              <a:t> </a:t>
            </a:r>
            <a:r>
              <a:rPr lang="ko-KR" altLang="en-US" dirty="0" smtClean="0"/>
              <a:t>기능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회원 기능</a:t>
            </a:r>
            <a:r>
              <a:rPr lang="en-US" altLang="ko-KR" dirty="0" smtClean="0"/>
              <a:t>(</a:t>
            </a:r>
            <a:r>
              <a:rPr lang="ko-KR" altLang="en-US" dirty="0" smtClean="0"/>
              <a:t>회원 등급</a:t>
            </a:r>
            <a:r>
              <a:rPr lang="en-US" altLang="ko-KR" dirty="0" smtClean="0"/>
              <a:t>), </a:t>
            </a:r>
            <a:r>
              <a:rPr lang="ko-KR" altLang="en-US" dirty="0" smtClean="0"/>
              <a:t>프로젝트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워크샵</a:t>
            </a:r>
            <a:endParaRPr lang="en-US" altLang="ko-KR" dirty="0" smtClean="0"/>
          </a:p>
          <a:p>
            <a:r>
              <a:rPr lang="ko-KR" altLang="en-US" dirty="0" smtClean="0"/>
              <a:t>시간이 있어서 원래 오픈 후에 하기로 했던 것을 오픈 전에 하기도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정회원 승격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지름게시판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5737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일주일 단위의 목표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일주일마다 모임을 가짐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일주일간 한 일을 공유하고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다음 모임 전까지 할 일을 정함</a:t>
            </a:r>
            <a:endParaRPr lang="en-US" altLang="ko-KR" dirty="0" smtClean="0"/>
          </a:p>
          <a:p>
            <a:r>
              <a:rPr lang="ko-KR" altLang="en-US" dirty="0" smtClean="0"/>
              <a:t>일주일간 할 수 있는 일을 유동적으로 설정하는 게 중요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학기 중에는 많은 시간을 내기 힘들기 때문에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학기 중에는 목표치를 조금 낮게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방학 중엔 목표치를 높게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 과정에서 확실히 할 수 있는지 늘 </a:t>
            </a:r>
            <a:r>
              <a:rPr lang="ko-KR" altLang="en-US" dirty="0" err="1" smtClean="0"/>
              <a:t>확인받음</a:t>
            </a:r>
            <a:endParaRPr lang="en-US" altLang="ko-KR" dirty="0"/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920700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느슨한 규칙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코드에 규칙 그런 거 없음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탭 </a:t>
            </a:r>
            <a:r>
              <a:rPr lang="en-US" altLang="ko-KR" dirty="0" smtClean="0"/>
              <a:t>vs </a:t>
            </a:r>
            <a:r>
              <a:rPr lang="ko-KR" altLang="en-US" dirty="0" smtClean="0"/>
              <a:t>스페이스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 줄 길이 제한 등등</a:t>
            </a:r>
            <a:endParaRPr lang="en-US" altLang="ko-KR" dirty="0" smtClean="0"/>
          </a:p>
          <a:p>
            <a:r>
              <a:rPr lang="ko-KR" altLang="en-US" dirty="0" smtClean="0"/>
              <a:t>그러다 보니 그런 거에 신경 쓰지 않고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빠르게 개발할 수 있었음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목표하는 날짜가 있다 보니 빠르게 개발하는 게 무엇보다 중요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리팩토링은</a:t>
            </a:r>
            <a:r>
              <a:rPr lang="ko-KR" altLang="en-US" dirty="0" smtClean="0"/>
              <a:t> 시간이 있을 때</a:t>
            </a:r>
            <a:r>
              <a:rPr lang="en-US" altLang="ko-KR" dirty="0" smtClean="0"/>
              <a:t>!</a:t>
            </a:r>
          </a:p>
          <a:p>
            <a:pPr lvl="2"/>
            <a:r>
              <a:rPr lang="ko-KR" altLang="en-US" dirty="0" smtClean="0"/>
              <a:t>라고 생각했던 적이 있었지</a:t>
            </a:r>
            <a:r>
              <a:rPr lang="en-US" altLang="ko-KR" dirty="0" smtClean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8520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선 개발 후 디자인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사실 이건 디자이너가 초기에 없었기 때문에 그런 것이지만</a:t>
            </a:r>
            <a:r>
              <a:rPr lang="en-US" altLang="ko-KR" dirty="0" smtClean="0"/>
              <a:t>...</a:t>
            </a:r>
          </a:p>
          <a:p>
            <a:r>
              <a:rPr lang="ko-KR" altLang="en-US" dirty="0" smtClean="0"/>
              <a:t>여름 방학 때 디자이너가 새로 영입되었음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하지만 오픈 공지 날짜까지 남은 시간이 촉박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 전까지 디자인이 제대로 적용된 건 </a:t>
            </a:r>
            <a:r>
              <a:rPr lang="ko-KR" altLang="en-US" dirty="0" err="1" smtClean="0"/>
              <a:t>오픈할</a:t>
            </a:r>
            <a:r>
              <a:rPr lang="ko-KR" altLang="en-US" dirty="0" smtClean="0"/>
              <a:t> 수 없다고 판단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디자인 적용 보류</a:t>
            </a:r>
            <a:endParaRPr lang="en-US" altLang="ko-KR" dirty="0" smtClean="0"/>
          </a:p>
          <a:p>
            <a:r>
              <a:rPr lang="ko-KR" altLang="en-US" dirty="0" smtClean="0"/>
              <a:t>결국 개발에 집중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예정 </a:t>
            </a:r>
            <a:r>
              <a:rPr lang="ko-KR" altLang="en-US" dirty="0" err="1" smtClean="0"/>
              <a:t>오픈일에</a:t>
            </a:r>
            <a:r>
              <a:rPr lang="ko-KR" altLang="en-US" dirty="0" smtClean="0"/>
              <a:t> 맞출 수 있었음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3445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아쉬운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팀원 관리</a:t>
            </a:r>
            <a:endParaRPr lang="en-US" altLang="ko-KR" dirty="0" smtClean="0"/>
          </a:p>
          <a:p>
            <a:r>
              <a:rPr lang="ko-KR" altLang="en-US" dirty="0" smtClean="0"/>
              <a:t>느슨한 규칙</a:t>
            </a:r>
            <a:endParaRPr lang="en-US" altLang="ko-KR" dirty="0" smtClean="0"/>
          </a:p>
          <a:p>
            <a:r>
              <a:rPr lang="ko-KR" altLang="en-US" dirty="0" smtClean="0"/>
              <a:t>선 개발 후 디자인</a:t>
            </a:r>
            <a:endParaRPr lang="en-US" altLang="ko-KR" dirty="0" smtClean="0"/>
          </a:p>
          <a:p>
            <a:r>
              <a:rPr lang="ko-KR" altLang="en-US" dirty="0" smtClean="0"/>
              <a:t>코드 관리의 부재</a:t>
            </a:r>
            <a:endParaRPr lang="en-US" altLang="ko-KR" dirty="0" smtClean="0"/>
          </a:p>
          <a:p>
            <a:r>
              <a:rPr lang="ko-KR" altLang="en-US" dirty="0" smtClean="0"/>
              <a:t>라이브 서비스에 대한 고려 부족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02632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아쉬운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팀원 관리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팀원이 적었음에도</a:t>
            </a:r>
            <a:r>
              <a:rPr lang="en-US" altLang="ko-KR" dirty="0" smtClean="0"/>
              <a:t>(…) </a:t>
            </a:r>
            <a:r>
              <a:rPr lang="ko-KR" altLang="en-US" dirty="0" smtClean="0"/>
              <a:t>제대로 관리하지 못 함</a:t>
            </a:r>
            <a:endParaRPr lang="en-US" altLang="ko-KR" dirty="0" smtClean="0"/>
          </a:p>
          <a:p>
            <a:r>
              <a:rPr lang="ko-KR" altLang="en-US" dirty="0" smtClean="0"/>
              <a:t>팀원이었던 </a:t>
            </a:r>
            <a:r>
              <a:rPr lang="en-US" altLang="ko-KR" dirty="0" smtClean="0"/>
              <a:t>B</a:t>
            </a:r>
            <a:r>
              <a:rPr lang="ko-KR" altLang="en-US" dirty="0" smtClean="0"/>
              <a:t>모씨의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직책은 기획자지만 기획이 모든 팀원들이 참여하는 회의를 통해 이루어지기 때문에 실질적인 역할이 없었음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지금 생각해보면 코드 관리에 투입하는 게 어땠을까 싶다</a:t>
            </a:r>
            <a:endParaRPr lang="en-US" altLang="ko-KR" dirty="0" smtClean="0"/>
          </a:p>
          <a:p>
            <a:r>
              <a:rPr lang="ko-KR" altLang="en-US" dirty="0" smtClean="0"/>
              <a:t>한 사람의 개발자에게 모두 맡겨서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부담이 과중하지 않았나 싶다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두 명이었으면 코드 품질이 조금 더 올라갔을지도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392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아쉬운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느슨한 규칙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장점이 단점이 되기도 함</a:t>
            </a:r>
            <a:endParaRPr lang="en-US" altLang="ko-KR" dirty="0" smtClean="0"/>
          </a:p>
          <a:p>
            <a:r>
              <a:rPr lang="ko-KR" altLang="en-US" dirty="0" smtClean="0"/>
              <a:t>규칙이 </a:t>
            </a:r>
            <a:r>
              <a:rPr lang="ko-KR" altLang="en-US" dirty="0" err="1" smtClean="0"/>
              <a:t>없다보니</a:t>
            </a:r>
            <a:r>
              <a:rPr lang="ko-KR" altLang="en-US" dirty="0" smtClean="0"/>
              <a:t> </a:t>
            </a:r>
            <a:r>
              <a:rPr lang="ko-KR" altLang="en-US" strike="sngStrike" dirty="0" smtClean="0"/>
              <a:t>발암</a:t>
            </a:r>
            <a:r>
              <a:rPr lang="ko-KR" altLang="en-US" dirty="0" smtClean="0"/>
              <a:t>보기 힘든 코드가 많이 생성됨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복붙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지향식</a:t>
            </a:r>
            <a:r>
              <a:rPr lang="ko-KR" altLang="en-US" dirty="0" smtClean="0"/>
              <a:t> 코드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파이썬</a:t>
            </a:r>
            <a:r>
              <a:rPr lang="ko-KR" altLang="en-US" dirty="0" smtClean="0"/>
              <a:t> 코드인데 코드 </a:t>
            </a:r>
            <a:r>
              <a:rPr lang="ko-KR" altLang="en-US" dirty="0" err="1" smtClean="0"/>
              <a:t>인덴트가</a:t>
            </a:r>
            <a:r>
              <a:rPr lang="ko-KR" altLang="en-US" dirty="0" smtClean="0"/>
              <a:t> 탭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프레임워크 기능 충분히 이용하지 않아 중복되는 코드가 많이 들어감</a:t>
            </a:r>
            <a:endParaRPr lang="en-US" altLang="ko-KR" dirty="0" smtClean="0"/>
          </a:p>
          <a:p>
            <a:r>
              <a:rPr lang="ko-KR" altLang="en-US" dirty="0" smtClean="0"/>
              <a:t>빠른 개발에는 도움이 되지만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사후 관리엔 안 좋음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그래서 지금도 고통 받고 있는 중</a:t>
            </a:r>
            <a:endParaRPr lang="en-US" altLang="ko-KR" dirty="0" smtClean="0"/>
          </a:p>
          <a:p>
            <a:pPr lvl="1"/>
            <a:r>
              <a:rPr lang="ko-KR" altLang="en-US" smtClean="0"/>
              <a:t>인수인계 고려하면 치명적인 문제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71981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아쉬운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선 개발 후 디자인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장점이 단점이 되기도 함</a:t>
            </a:r>
            <a:r>
              <a:rPr lang="en-US" altLang="ko-KR" dirty="0" smtClean="0"/>
              <a:t>(2)</a:t>
            </a:r>
          </a:p>
          <a:p>
            <a:r>
              <a:rPr lang="ko-KR" altLang="en-US" dirty="0" smtClean="0"/>
              <a:t>이건 디자이너가 프로젝트 초기에 없어서 어쩔 수 없긴 했지만</a:t>
            </a:r>
            <a:endParaRPr lang="en-US" altLang="ko-KR" dirty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개의 진행이 동시에 이루어짐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기능 개발 및 버그 수정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디자인 작업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디자인 적용 작업</a:t>
            </a:r>
            <a:endParaRPr lang="en-US" altLang="ko-KR" dirty="0" smtClean="0"/>
          </a:p>
          <a:p>
            <a:r>
              <a:rPr lang="ko-KR" altLang="en-US" dirty="0" smtClean="0"/>
              <a:t>디자인이 완료되고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실제로 적용시켰을 때 문제가 많이 터졌음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지금도 문제가 어디 숨어 있을지 모름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98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아쉬운 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코드 관리의 부재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Git</a:t>
            </a:r>
            <a:r>
              <a:rPr lang="ko-KR" altLang="en-US" dirty="0" smtClean="0"/>
              <a:t>을 이용하면서도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초기엔 </a:t>
            </a:r>
            <a:r>
              <a:rPr lang="ko-KR" altLang="en-US" dirty="0" err="1" smtClean="0"/>
              <a:t>브랜치</a:t>
            </a:r>
            <a:r>
              <a:rPr lang="ko-KR" altLang="en-US" dirty="0" smtClean="0"/>
              <a:t> 기능을 충분히 이용하지 않음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느슨한 규칙과도 관련</a:t>
            </a:r>
            <a:endParaRPr lang="en-US" altLang="ko-KR" dirty="0" smtClean="0"/>
          </a:p>
          <a:p>
            <a:r>
              <a:rPr lang="ko-KR" altLang="en-US" dirty="0" smtClean="0"/>
              <a:t>그래서 </a:t>
            </a:r>
            <a:r>
              <a:rPr lang="en-US" altLang="ko-KR" dirty="0" smtClean="0"/>
              <a:t>master </a:t>
            </a:r>
            <a:r>
              <a:rPr lang="ko-KR" altLang="en-US" dirty="0" err="1" smtClean="0"/>
              <a:t>브랜치에</a:t>
            </a:r>
            <a:r>
              <a:rPr lang="ko-KR" altLang="en-US" dirty="0" smtClean="0"/>
              <a:t> 마구마구 </a:t>
            </a:r>
            <a:r>
              <a:rPr lang="ko-KR" altLang="en-US" dirty="0" err="1" smtClean="0"/>
              <a:t>커밋이</a:t>
            </a:r>
            <a:r>
              <a:rPr lang="ko-KR" altLang="en-US" dirty="0" smtClean="0"/>
              <a:t> 올라옴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원래 </a:t>
            </a:r>
            <a:r>
              <a:rPr lang="en-US" altLang="ko-KR" dirty="0" smtClean="0"/>
              <a:t>master </a:t>
            </a:r>
            <a:r>
              <a:rPr lang="ko-KR" altLang="en-US" dirty="0" err="1" smtClean="0"/>
              <a:t>브랜치는</a:t>
            </a:r>
            <a:r>
              <a:rPr lang="ko-KR" altLang="en-US" dirty="0" smtClean="0"/>
              <a:t> 실 서비스에 직접 적용되니 </a:t>
            </a:r>
            <a:r>
              <a:rPr lang="ko-KR" altLang="en-US" dirty="0" err="1" smtClean="0"/>
              <a:t>커밋</a:t>
            </a:r>
            <a:r>
              <a:rPr lang="ko-KR" altLang="en-US" dirty="0" smtClean="0"/>
              <a:t> 하나하나가 완성된 상태여야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관리를 안 하고 자율에 맡기니 문제</a:t>
            </a:r>
            <a:endParaRPr lang="en-US" altLang="ko-KR" dirty="0" smtClean="0"/>
          </a:p>
          <a:p>
            <a:r>
              <a:rPr lang="ko-KR" altLang="en-US" dirty="0" smtClean="0"/>
              <a:t>라이브 서비스에 적용하자마자 뻗는 문제 등이 발생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유피넬</a:t>
            </a:r>
            <a:r>
              <a:rPr lang="ko-KR" altLang="en-US" dirty="0" smtClean="0"/>
              <a:t> 홈페이지가 규모가 작아서 망정이지 조금만 규모가 크면 수많은 사용자가 불편을 겪었을 사안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6233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아쉬운 점 </a:t>
            </a:r>
            <a:r>
              <a:rPr lang="en-US" altLang="ko-KR" sz="4000" dirty="0" smtClean="0"/>
              <a:t>– </a:t>
            </a:r>
            <a:r>
              <a:rPr lang="ko-KR" altLang="en-US" sz="4000" dirty="0" smtClean="0"/>
              <a:t>라이브 서비스에 대한 고려 부족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웹사이트는 모두 라이브 서비스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닫기 전까지 끊임없이 관리해 주어야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버그 패치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업데이트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등이 지속적으로 이루어져야 함</a:t>
            </a:r>
            <a:endParaRPr lang="en-US" altLang="ko-KR" dirty="0" smtClean="0"/>
          </a:p>
          <a:p>
            <a:r>
              <a:rPr lang="ko-KR" altLang="en-US" dirty="0" smtClean="0"/>
              <a:t>지금은 서비스가 </a:t>
            </a:r>
            <a:r>
              <a:rPr lang="en-US" altLang="ko-KR" dirty="0" smtClean="0"/>
              <a:t>screen(…)</a:t>
            </a:r>
            <a:r>
              <a:rPr lang="ko-KR" altLang="en-US" dirty="0"/>
              <a:t> </a:t>
            </a:r>
            <a:r>
              <a:rPr lang="ko-KR" altLang="en-US" dirty="0" smtClean="0"/>
              <a:t>띄우고 콘솔에 직접 쳐서 이루어짐</a:t>
            </a:r>
            <a:endParaRPr lang="en-US" altLang="ko-KR" dirty="0" smtClean="0"/>
          </a:p>
          <a:p>
            <a:r>
              <a:rPr lang="ko-KR" altLang="en-US" dirty="0" smtClean="0"/>
              <a:t>새 </a:t>
            </a:r>
            <a:r>
              <a:rPr lang="ko-KR" altLang="en-US" dirty="0" err="1" smtClean="0"/>
              <a:t>커밋</a:t>
            </a:r>
            <a:r>
              <a:rPr lang="ko-KR" altLang="en-US" dirty="0" smtClean="0"/>
              <a:t> 올라오면 </a:t>
            </a:r>
            <a:r>
              <a:rPr lang="en-US" altLang="ko-KR" dirty="0" err="1" smtClean="0"/>
              <a:t>git</a:t>
            </a:r>
            <a:r>
              <a:rPr lang="en-US" altLang="ko-KR" dirty="0" smtClean="0"/>
              <a:t> pull </a:t>
            </a:r>
            <a:r>
              <a:rPr lang="ko-KR" altLang="en-US" dirty="0" smtClean="0"/>
              <a:t>직접 하고 </a:t>
            </a:r>
            <a:r>
              <a:rPr lang="en-US" altLang="ko-KR" dirty="0" smtClean="0"/>
              <a:t>DB </a:t>
            </a:r>
            <a:r>
              <a:rPr lang="ko-KR" altLang="en-US" dirty="0" err="1" smtClean="0"/>
              <a:t>마이그레이션</a:t>
            </a:r>
            <a:r>
              <a:rPr lang="ko-KR" altLang="en-US" dirty="0" smtClean="0"/>
              <a:t> 직접 하고 서버 </a:t>
            </a:r>
            <a:r>
              <a:rPr lang="ko-KR" altLang="en-US" dirty="0" err="1" smtClean="0"/>
              <a:t>리로드도</a:t>
            </a:r>
            <a:r>
              <a:rPr lang="ko-KR" altLang="en-US" dirty="0" smtClean="0"/>
              <a:t> 손수 해줘야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그러다 </a:t>
            </a:r>
            <a:r>
              <a:rPr lang="ko-KR" altLang="en-US" dirty="0" err="1" smtClean="0"/>
              <a:t>커밋</a:t>
            </a:r>
            <a:r>
              <a:rPr lang="ko-KR" altLang="en-US" dirty="0" smtClean="0"/>
              <a:t> 자체에 문제가 있으면 실 서비스에서 직접 디버깅</a:t>
            </a:r>
            <a:r>
              <a:rPr lang="en-US" altLang="ko-KR" dirty="0" smtClean="0"/>
              <a:t>(…) </a:t>
            </a:r>
            <a:r>
              <a:rPr lang="ko-KR" altLang="en-US" dirty="0" smtClean="0"/>
              <a:t>할 때도 있음</a:t>
            </a:r>
            <a:endParaRPr lang="en-US" altLang="ko-KR" dirty="0" smtClean="0"/>
          </a:p>
          <a:p>
            <a:r>
              <a:rPr lang="ko-KR" altLang="en-US" dirty="0" smtClean="0"/>
              <a:t>결국 서비스 안정성이 확 떨어짐</a:t>
            </a:r>
            <a:endParaRPr lang="en-US" altLang="ko-KR" dirty="0" smtClean="0"/>
          </a:p>
          <a:p>
            <a:r>
              <a:rPr lang="ko-KR" altLang="en-US" dirty="0" smtClean="0"/>
              <a:t>실 서비스와 동일한 환경의 서비스를 만들고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거기서 테스트해야 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952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적은 팀원으로</a:t>
            </a:r>
            <a:endParaRPr lang="en-US" altLang="ko-KR" dirty="0" smtClean="0"/>
          </a:p>
          <a:p>
            <a:r>
              <a:rPr lang="ko-KR" altLang="en-US" dirty="0" smtClean="0"/>
              <a:t>짧은 시간 단위의 목표를 설정하면서</a:t>
            </a:r>
            <a:endParaRPr lang="en-US" altLang="ko-KR" dirty="0" smtClean="0"/>
          </a:p>
          <a:p>
            <a:r>
              <a:rPr lang="ko-KR" altLang="en-US" dirty="0" smtClean="0"/>
              <a:t>명확한 목표일을 잡고 빠르게 개발하다 보면 프로젝트는 끝낼 수 있다</a:t>
            </a:r>
            <a:endParaRPr lang="en-US" altLang="ko-KR" dirty="0" smtClean="0"/>
          </a:p>
          <a:p>
            <a:r>
              <a:rPr lang="ko-KR" altLang="en-US" dirty="0" smtClean="0"/>
              <a:t>하지만 그 뒤는 책임 못 진다</a:t>
            </a:r>
            <a:r>
              <a:rPr lang="en-US" altLang="ko-KR" dirty="0" smtClean="0"/>
              <a:t>(?)</a:t>
            </a:r>
          </a:p>
        </p:txBody>
      </p:sp>
    </p:spTree>
    <p:extLst>
      <p:ext uri="{BB962C8B-B14F-4D97-AF65-F5344CB8AC3E}">
        <p14:creationId xmlns:p14="http://schemas.microsoft.com/office/powerpoint/2010/main" val="218098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끗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고기 먹고 싶다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8783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705</Words>
  <Application>Microsoft Office PowerPoint</Application>
  <PresentationFormat>와이드스크린</PresentationFormat>
  <Paragraphs>113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5" baseType="lpstr">
      <vt:lpstr>맑은 고딕</vt:lpstr>
      <vt:lpstr>Arial</vt:lpstr>
      <vt:lpstr>Office 테마</vt:lpstr>
      <vt:lpstr>유피넬 홈페이지 프로젝트를 마치면서</vt:lpstr>
      <vt:lpstr>발표자 소개</vt:lpstr>
      <vt:lpstr>UPnL Homepage</vt:lpstr>
      <vt:lpstr>http://u.upnl.org</vt:lpstr>
      <vt:lpstr>PowerPoint 프레젠테이션</vt:lpstr>
      <vt:lpstr>숙원사업</vt:lpstr>
      <vt:lpstr>발표자의 숙원사업</vt:lpstr>
      <vt:lpstr>UPnL Homepage Postmortem</vt:lpstr>
      <vt:lpstr>잘 한 점</vt:lpstr>
      <vt:lpstr>잘 한 점 – 적은 팀원</vt:lpstr>
      <vt:lpstr>잘 한 점 – 명확한 듀 설정</vt:lpstr>
      <vt:lpstr>잘 한 점 – 일주일 단위의 목표 설정</vt:lpstr>
      <vt:lpstr>잘 한 점 – 느슨한 규칙</vt:lpstr>
      <vt:lpstr>잘 한 점 – 선 개발 후 디자인</vt:lpstr>
      <vt:lpstr>아쉬운 점</vt:lpstr>
      <vt:lpstr>아쉬운 점 – 팀원 관리</vt:lpstr>
      <vt:lpstr>아쉬운 점 – 느슨한 규칙</vt:lpstr>
      <vt:lpstr>아쉬운 점 – 선 개발 후 디자인</vt:lpstr>
      <vt:lpstr>아쉬운 점 – 코드 관리의 부재</vt:lpstr>
      <vt:lpstr>아쉬운 점 – 라이브 서비스에 대한 고려 부족</vt:lpstr>
      <vt:lpstr>결론</vt:lpstr>
      <vt:lpstr>끗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UPnL Homepage 포스트모템</dc:title>
  <dc:creator>김재찬</dc:creator>
  <cp:lastModifiedBy>김재찬</cp:lastModifiedBy>
  <cp:revision>14</cp:revision>
  <dcterms:created xsi:type="dcterms:W3CDTF">2014-11-21T12:05:02Z</dcterms:created>
  <dcterms:modified xsi:type="dcterms:W3CDTF">2014-11-22T03:40:53Z</dcterms:modified>
</cp:coreProperties>
</file>