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1" r:id="rId1"/>
  </p:sldMasterIdLst>
  <p:sldIdLst>
    <p:sldId id="256" r:id="rId2"/>
    <p:sldId id="257" r:id="rId3"/>
    <p:sldId id="258" r:id="rId4"/>
    <p:sldId id="260" r:id="rId5"/>
    <p:sldId id="304" r:id="rId6"/>
    <p:sldId id="306" r:id="rId7"/>
    <p:sldId id="305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62" r:id="rId21"/>
    <p:sldId id="286" r:id="rId22"/>
    <p:sldId id="274" r:id="rId23"/>
    <p:sldId id="287" r:id="rId24"/>
    <p:sldId id="276" r:id="rId25"/>
    <p:sldId id="277" r:id="rId26"/>
    <p:sldId id="278" r:id="rId27"/>
    <p:sldId id="279" r:id="rId28"/>
    <p:sldId id="284" r:id="rId29"/>
    <p:sldId id="285" r:id="rId30"/>
    <p:sldId id="280" r:id="rId31"/>
    <p:sldId id="281" r:id="rId32"/>
    <p:sldId id="282" r:id="rId33"/>
    <p:sldId id="283" r:id="rId34"/>
    <p:sldId id="291" r:id="rId35"/>
    <p:sldId id="292" r:id="rId36"/>
    <p:sldId id="293" r:id="rId37"/>
    <p:sldId id="288" r:id="rId38"/>
    <p:sldId id="289" r:id="rId39"/>
    <p:sldId id="290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2" r:id="rId48"/>
    <p:sldId id="301" r:id="rId49"/>
    <p:sldId id="303" r:id="rId50"/>
    <p:sldId id="307" r:id="rId51"/>
    <p:sldId id="308" r:id="rId52"/>
    <p:sldId id="309" r:id="rId5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57" autoAdjust="0"/>
    <p:restoredTop sz="94660"/>
  </p:normalViewPr>
  <p:slideViewPr>
    <p:cSldViewPr snapToGrid="0">
      <p:cViewPr varScale="1">
        <p:scale>
          <a:sx n="96" d="100"/>
          <a:sy n="96" d="100"/>
        </p:scale>
        <p:origin x="75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69CB8-F204-4D06-B913-C5A26A89888A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3491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B376-B19C-488D-ABEB-03C7E6E9E3E0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459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F077B-A50F-4D64-8574-E2D6A98A5553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4520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E2A62-1983-43A1-A163-D8AA46534C80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490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3E3B-34E3-4345-B2A1-994B83598A9C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588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6C96-82A1-4D77-8ADA-627AC6FE3D65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5752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02C1E-28F2-47E9-802D-339E64E2F920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01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24271A48-F18A-45B3-BC05-1E27DA3F88AF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31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747F8-9654-4282-85D2-65F41AAE7A75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353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E300-0A13-4A81-945A-7333C271A069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599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1962-1EA4-46E7-BCB0-F36CE46D1A59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89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DC5B261-8843-42D1-AAFC-05E20E2D9B97}" type="datetimeFigureOut">
              <a:rPr lang="en-US" smtClean="0"/>
              <a:t>11/22/2014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3303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무너진 비닐하우스 고치는 법</a:t>
            </a:r>
            <a:endParaRPr lang="ko-KR" altLang="en-US" sz="40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cap="none" dirty="0" smtClean="0"/>
              <a:t>2014-11-22 UPnL</a:t>
            </a:r>
          </a:p>
          <a:p>
            <a:r>
              <a:rPr lang="ko-KR" altLang="en-US" cap="none" dirty="0" err="1" smtClean="0"/>
              <a:t>노휘래</a:t>
            </a:r>
            <a:endParaRPr lang="ko-KR" altLang="en-US" cap="none" dirty="0"/>
          </a:p>
        </p:txBody>
      </p:sp>
    </p:spTree>
    <p:extLst>
      <p:ext uri="{BB962C8B-B14F-4D97-AF65-F5344CB8AC3E}">
        <p14:creationId xmlns:p14="http://schemas.microsoft.com/office/powerpoint/2010/main" val="278463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배경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2014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7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26</a:t>
            </a:r>
            <a:r>
              <a:rPr lang="ko-KR" altLang="en-US" dirty="0" smtClean="0"/>
              <a:t>일 새벽</a:t>
            </a:r>
            <a:endParaRPr lang="en-US" altLang="ko-KR" dirty="0" smtClean="0"/>
          </a:p>
          <a:p>
            <a:r>
              <a:rPr lang="ko-KR" altLang="en-US" dirty="0" smtClean="0"/>
              <a:t>안성 모처의 비닐하우스가 돌풍에 무너짐</a:t>
            </a:r>
            <a:endParaRPr lang="en-US" altLang="ko-KR" dirty="0" smtClean="0"/>
          </a:p>
          <a:p>
            <a:r>
              <a:rPr lang="ko-KR" altLang="en-US" dirty="0" smtClean="0"/>
              <a:t>우연히 그 날 농촌봉사를 하러 감</a:t>
            </a:r>
            <a:endParaRPr lang="en-US" altLang="ko-KR" dirty="0" smtClean="0"/>
          </a:p>
          <a:p>
            <a:r>
              <a:rPr lang="ko-KR" altLang="en-US" dirty="0" smtClean="0"/>
              <a:t>농사는 안 짓고 비닐하우스를 고치고 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81777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scikorea.org/data/editor/1408/thumb-2776927346_1407206403.88_600x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276" y="1324597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77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scikorea.org/data/editor/1408/thumb-2776927346_1407206421.58_600x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276" y="1324597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84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 동기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작업 과정에서 생긴 여러 문제점</a:t>
            </a:r>
            <a:endParaRPr lang="en-US" altLang="ko-KR" dirty="0" smtClean="0"/>
          </a:p>
          <a:p>
            <a:r>
              <a:rPr lang="en-US" altLang="ko-KR" dirty="0" smtClean="0"/>
              <a:t>=</a:t>
            </a:r>
            <a:endParaRPr lang="en-US" altLang="ko-KR" dirty="0"/>
          </a:p>
          <a:p>
            <a:r>
              <a:rPr lang="ko-KR" altLang="en-US" dirty="0" smtClean="0"/>
              <a:t>평소 팀 프로젝트를 진행하면서 생긴 여러 문제점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프로젝트 </a:t>
            </a:r>
            <a:r>
              <a:rPr lang="ko-KR" altLang="en-US" dirty="0" err="1" smtClean="0"/>
              <a:t>매니징에</a:t>
            </a:r>
            <a:r>
              <a:rPr lang="ko-KR" altLang="en-US" dirty="0" smtClean="0"/>
              <a:t> 대해 생각해 볼 계기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49359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 목적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프로젝트 </a:t>
            </a:r>
            <a:r>
              <a:rPr lang="ko-KR" altLang="en-US" dirty="0" err="1" smtClean="0"/>
              <a:t>매니징에</a:t>
            </a:r>
            <a:r>
              <a:rPr lang="ko-KR" altLang="en-US" dirty="0" smtClean="0"/>
              <a:t> 대해 생각해 볼 계기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231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본론에 앞서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각자의 팀 프로젝트 경험에 비추어 들으면 좋을 듯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마냥 듣기만 하면 영양가가 별로 없음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39588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6000" dirty="0" smtClean="0"/>
              <a:t>비닐하우스의 구조</a:t>
            </a:r>
            <a:endParaRPr lang="ko-KR" altLang="en-US" sz="6000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86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98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81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10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08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79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74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16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65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scikorea.org/data/editor/1408/thumb-2776927346_1407206403.88_600x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276" y="1324597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33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칠판을 공격한다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무너지는 과정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무너진 상태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수리 계획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407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작업 진행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89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팀 구성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팀장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농장 주인 아저씨</a:t>
            </a:r>
            <a:endParaRPr lang="en-US" altLang="ko-KR" dirty="0" smtClean="0"/>
          </a:p>
          <a:p>
            <a:r>
              <a:rPr lang="ko-KR" altLang="en-US" dirty="0" smtClean="0"/>
              <a:t>숙련공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도우러 나오신 주변 농부들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주인 아저씨 아들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2~4</a:t>
            </a:r>
            <a:r>
              <a:rPr lang="ko-KR" altLang="en-US" dirty="0" err="1" smtClean="0"/>
              <a:t>명정도</a:t>
            </a:r>
            <a:endParaRPr lang="en-US" altLang="ko-KR" dirty="0" smtClean="0"/>
          </a:p>
          <a:p>
            <a:r>
              <a:rPr lang="ko-KR" altLang="en-US" dirty="0" smtClean="0"/>
              <a:t>견습생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봉사온</a:t>
            </a:r>
            <a:r>
              <a:rPr lang="ko-KR" altLang="en-US" dirty="0" smtClean="0"/>
              <a:t> 젊은이들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10</a:t>
            </a:r>
            <a:r>
              <a:rPr lang="ko-KR" altLang="en-US" dirty="0" smtClean="0"/>
              <a:t>명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19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작업 진행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0</a:t>
            </a:r>
            <a:r>
              <a:rPr lang="ko-KR" altLang="en-US" dirty="0" smtClean="0"/>
              <a:t>단계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510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0</a:t>
            </a:r>
            <a:r>
              <a:rPr lang="ko-KR" altLang="en-US" dirty="0" smtClean="0"/>
              <a:t>단계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주 목표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비닐을 벗겨낸다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근데 난 이날 다른데 가서 뭐 </a:t>
            </a:r>
            <a:r>
              <a:rPr lang="ko-KR" altLang="en-US" dirty="0" err="1" smtClean="0"/>
              <a:t>한건지</a:t>
            </a:r>
            <a:r>
              <a:rPr lang="ko-KR" altLang="en-US" dirty="0" smtClean="0"/>
              <a:t> 잘 모름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3494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작업 진행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단계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4383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단계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주 목표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기둥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세로봉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가로봉을</a:t>
            </a:r>
            <a:r>
              <a:rPr lang="ko-KR" altLang="en-US" dirty="0" smtClean="0"/>
              <a:t> 분리한다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주요 작업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클립</a:t>
            </a:r>
            <a:r>
              <a:rPr lang="en-US" altLang="ko-KR" dirty="0" smtClean="0"/>
              <a:t>/</a:t>
            </a:r>
            <a:r>
              <a:rPr lang="ko-KR" altLang="en-US" dirty="0" smtClean="0"/>
              <a:t>와이어 제거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smtClean="0"/>
              <a:t>준비물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쇠갈고리</a:t>
            </a:r>
            <a:r>
              <a:rPr lang="en-US" altLang="ko-KR" dirty="0"/>
              <a:t> </a:t>
            </a:r>
            <a:r>
              <a:rPr lang="ko-KR" altLang="en-US" dirty="0" smtClean="0"/>
              <a:t>또는 십자드라이버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사다리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와이어 절단기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6537" y="4087244"/>
            <a:ext cx="1890223" cy="1890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56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07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89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32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91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81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쇠갈고리</a:t>
            </a:r>
            <a:r>
              <a:rPr lang="en-US" altLang="ko-KR" dirty="0" smtClean="0"/>
              <a:t>(1)+</a:t>
            </a:r>
            <a:r>
              <a:rPr lang="ko-KR" altLang="en-US" dirty="0" smtClean="0"/>
              <a:t>십자드라이버</a:t>
            </a:r>
            <a:r>
              <a:rPr lang="en-US" altLang="ko-KR" dirty="0" smtClean="0"/>
              <a:t>(5)+</a:t>
            </a:r>
            <a:r>
              <a:rPr lang="ko-KR" altLang="en-US" dirty="0" smtClean="0"/>
              <a:t>절단기</a:t>
            </a:r>
            <a:r>
              <a:rPr lang="en-US" altLang="ko-KR" dirty="0" smtClean="0"/>
              <a:t>(1)</a:t>
            </a:r>
            <a:r>
              <a:rPr lang="ko-KR" altLang="en-US" dirty="0" smtClean="0"/>
              <a:t> </a:t>
            </a:r>
            <a:r>
              <a:rPr lang="en-US" altLang="ko-KR" dirty="0" smtClean="0"/>
              <a:t>= 7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총 인원 </a:t>
            </a:r>
            <a:r>
              <a:rPr lang="en-US" altLang="ko-KR" dirty="0" smtClean="0"/>
              <a:t>= 14</a:t>
            </a:r>
            <a:r>
              <a:rPr lang="ko-KR" altLang="en-US" dirty="0" smtClean="0"/>
              <a:t>명 정도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팀장은 지휘를 한다고 치고 숙련공 </a:t>
            </a:r>
            <a:r>
              <a:rPr lang="en-US" altLang="ko-KR" dirty="0"/>
              <a:t>2</a:t>
            </a:r>
            <a:r>
              <a:rPr lang="ko-KR" altLang="en-US" dirty="0" smtClean="0"/>
              <a:t>명 견습생  </a:t>
            </a:r>
            <a:r>
              <a:rPr lang="en-US" altLang="ko-KR" dirty="0" smtClean="0"/>
              <a:t>5</a:t>
            </a:r>
            <a:r>
              <a:rPr lang="ko-KR" altLang="en-US" dirty="0" smtClean="0"/>
              <a:t>명이 놀고 있음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143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와이어 자르는 과정</a:t>
            </a:r>
            <a:endParaRPr lang="en-US" altLang="ko-KR" dirty="0"/>
          </a:p>
          <a:p>
            <a:pPr lvl="1"/>
            <a:r>
              <a:rPr lang="ko-KR" altLang="en-US" dirty="0" smtClean="0"/>
              <a:t>사다리 놓고</a:t>
            </a:r>
            <a:endParaRPr lang="en-US" altLang="ko-KR" dirty="0"/>
          </a:p>
          <a:p>
            <a:pPr lvl="1"/>
            <a:r>
              <a:rPr lang="ko-KR" altLang="en-US" dirty="0" smtClean="0"/>
              <a:t>올라가서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자르고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내려와서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사다리 들고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이동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2578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08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와이어 자르는 속도 </a:t>
            </a:r>
            <a:r>
              <a:rPr lang="en-US" altLang="ko-KR" dirty="0" smtClean="0"/>
              <a:t>&lt;&lt;&lt;&lt;&lt; </a:t>
            </a:r>
            <a:r>
              <a:rPr lang="ko-KR" altLang="en-US" dirty="0" smtClean="0"/>
              <a:t>클립 푸는 속도</a:t>
            </a:r>
            <a:endParaRPr lang="en-US" altLang="ko-KR" dirty="0" smtClean="0"/>
          </a:p>
          <a:p>
            <a:r>
              <a:rPr lang="ko-KR" altLang="en-US" dirty="0" smtClean="0"/>
              <a:t>와이어 절단기 수 </a:t>
            </a:r>
            <a:r>
              <a:rPr lang="en-US" altLang="ko-KR" dirty="0" smtClean="0"/>
              <a:t>&lt;&lt;&lt; </a:t>
            </a:r>
            <a:r>
              <a:rPr lang="ko-KR" altLang="en-US" dirty="0" smtClean="0"/>
              <a:t>쇠갈고리 </a:t>
            </a:r>
            <a:r>
              <a:rPr lang="en-US" altLang="ko-KR" dirty="0" smtClean="0"/>
              <a:t>+ </a:t>
            </a:r>
            <a:r>
              <a:rPr lang="ko-KR" altLang="en-US" dirty="0" smtClean="0"/>
              <a:t>드라이버 수</a:t>
            </a:r>
            <a:endParaRPr lang="en-US" altLang="ko-KR" dirty="0" smtClean="0"/>
          </a:p>
          <a:p>
            <a:r>
              <a:rPr lang="ko-KR" altLang="en-US" dirty="0" smtClean="0"/>
              <a:t>와이어 수 </a:t>
            </a:r>
            <a:r>
              <a:rPr lang="en-US" altLang="ko-KR" smtClean="0"/>
              <a:t>&lt; </a:t>
            </a:r>
            <a:r>
              <a:rPr lang="ko-KR" altLang="en-US" dirty="0" smtClean="0"/>
              <a:t>클립 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sz="6000" dirty="0" err="1" smtClean="0">
                <a:solidFill>
                  <a:srgbClr val="FF0000"/>
                </a:solidFill>
              </a:rPr>
              <a:t>po</a:t>
            </a:r>
            <a:r>
              <a:rPr lang="ko-KR" altLang="en-US" sz="6000" dirty="0" smtClean="0">
                <a:solidFill>
                  <a:srgbClr val="FF0000"/>
                </a:solidFill>
              </a:rPr>
              <a:t>병목</a:t>
            </a:r>
            <a:r>
              <a:rPr lang="en-US" altLang="ko-KR" sz="6000" dirty="0" err="1" smtClean="0">
                <a:solidFill>
                  <a:srgbClr val="FF0000"/>
                </a:solidFill>
              </a:rPr>
              <a:t>wer</a:t>
            </a:r>
            <a:endParaRPr lang="en-US" altLang="ko-KR" sz="6000" dirty="0" smtClean="0">
              <a:solidFill>
                <a:srgbClr val="FF0000"/>
              </a:solidFill>
            </a:endParaRPr>
          </a:p>
          <a:p>
            <a:endParaRPr lang="en-US" altLang="ko-KR" dirty="0" smtClean="0"/>
          </a:p>
          <a:p>
            <a:r>
              <a:rPr lang="ko-KR" altLang="en-US" dirty="0" smtClean="0"/>
              <a:t>이제 </a:t>
            </a:r>
            <a:r>
              <a:rPr lang="en-US" altLang="ko-KR" dirty="0" smtClean="0"/>
              <a:t>12</a:t>
            </a:r>
            <a:r>
              <a:rPr lang="ko-KR" altLang="en-US" dirty="0" smtClean="0"/>
              <a:t>명이 </a:t>
            </a:r>
            <a:r>
              <a:rPr lang="ko-KR" altLang="en-US" dirty="0"/>
              <a:t>놉니다</a:t>
            </a:r>
            <a:endParaRPr lang="en-US" altLang="ko-KR" dirty="0"/>
          </a:p>
          <a:p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01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작업 진행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ko-KR" altLang="en-US" dirty="0" smtClean="0"/>
              <a:t>단계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224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ko-KR" altLang="en-US" dirty="0" smtClean="0"/>
              <a:t>단계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주 목표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머리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세로봉</a:t>
            </a:r>
            <a:r>
              <a:rPr lang="en-US" altLang="ko-KR" dirty="0" smtClean="0"/>
              <a:t>+</a:t>
            </a:r>
            <a:r>
              <a:rPr lang="ko-KR" altLang="en-US" dirty="0" smtClean="0"/>
              <a:t>활대</a:t>
            </a:r>
            <a:r>
              <a:rPr lang="en-US" altLang="ko-KR" dirty="0" smtClean="0"/>
              <a:t>)</a:t>
            </a:r>
            <a:r>
              <a:rPr lang="ko-KR" altLang="en-US" dirty="0" smtClean="0"/>
              <a:t>를 옮긴다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주요 작업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머리를 새로 기둥을 박을 곳으로 민다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준비물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많은 사람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1571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힘이 많은 지점에 골고루 가해져야 함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사람이 많이 필요함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아까 놀던 </a:t>
            </a:r>
            <a:r>
              <a:rPr lang="en-US" altLang="ko-KR" dirty="0" smtClean="0"/>
              <a:t>12</a:t>
            </a:r>
            <a:r>
              <a:rPr lang="ko-KR" altLang="en-US" dirty="0" smtClean="0"/>
              <a:t>명을 할일 없으니 가라고 할 수 없음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7217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작업 진행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ko-KR" altLang="en-US" dirty="0" smtClean="0"/>
              <a:t>단계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532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ko-KR" altLang="en-US" dirty="0" smtClean="0"/>
              <a:t>단계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주 목표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기둥을 </a:t>
            </a:r>
            <a:r>
              <a:rPr lang="ko-KR" altLang="en-US" dirty="0" err="1" smtClean="0"/>
              <a:t>옮겨심는다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주요 작업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기둥 뽑기 </a:t>
            </a:r>
            <a:r>
              <a:rPr lang="en-US" altLang="ko-KR" dirty="0" smtClean="0"/>
              <a:t>/ </a:t>
            </a:r>
            <a:r>
              <a:rPr lang="ko-KR" altLang="en-US" dirty="0" smtClean="0"/>
              <a:t>구멍 뚫기 </a:t>
            </a:r>
            <a:r>
              <a:rPr lang="en-US" altLang="ko-KR" dirty="0" smtClean="0"/>
              <a:t>/ </a:t>
            </a:r>
            <a:r>
              <a:rPr lang="ko-KR" altLang="en-US" dirty="0" smtClean="0"/>
              <a:t>기둥 심기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준비물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드릴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715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뽑는 시간</a:t>
            </a:r>
            <a:r>
              <a:rPr lang="en-US" altLang="ko-KR" dirty="0" smtClean="0"/>
              <a:t>&lt;</a:t>
            </a:r>
            <a:r>
              <a:rPr lang="ko-KR" altLang="en-US" dirty="0" smtClean="0"/>
              <a:t>심는 시간</a:t>
            </a:r>
            <a:r>
              <a:rPr lang="en-US" altLang="ko-KR" dirty="0" smtClean="0"/>
              <a:t>&lt;&lt;&lt;&lt;&lt;</a:t>
            </a:r>
            <a:r>
              <a:rPr lang="ko-KR" altLang="en-US" dirty="0" smtClean="0"/>
              <a:t>구멍 뚫는 시간</a:t>
            </a:r>
            <a:endParaRPr lang="en-US" altLang="ko-KR" dirty="0" smtClean="0"/>
          </a:p>
          <a:p>
            <a:r>
              <a:rPr lang="ko-KR" altLang="en-US" dirty="0"/>
              <a:t>뽑</a:t>
            </a:r>
            <a:r>
              <a:rPr lang="ko-KR" altLang="en-US" dirty="0" smtClean="0"/>
              <a:t>는 인원</a:t>
            </a:r>
            <a:r>
              <a:rPr lang="en-US" altLang="ko-KR" dirty="0" smtClean="0"/>
              <a:t>&gt;</a:t>
            </a:r>
            <a:r>
              <a:rPr lang="ko-KR" altLang="en-US" dirty="0" smtClean="0"/>
              <a:t>심는 인원</a:t>
            </a:r>
            <a:r>
              <a:rPr lang="en-US" altLang="ko-KR" dirty="0" smtClean="0"/>
              <a:t>&gt;&gt;&gt;&gt;&gt;</a:t>
            </a:r>
            <a:r>
              <a:rPr lang="ko-KR" altLang="en-US" dirty="0" smtClean="0"/>
              <a:t>구멍 뚫는 인원</a:t>
            </a:r>
            <a:endParaRPr lang="en-US" altLang="ko-KR" dirty="0" smtClean="0"/>
          </a:p>
          <a:p>
            <a:endParaRPr lang="en-US" altLang="ko-KR" dirty="0" smtClean="0"/>
          </a:p>
          <a:p>
            <a:pPr lvl="0">
              <a:buClr>
                <a:srgbClr val="AD84C6"/>
              </a:buClr>
            </a:pPr>
            <a:r>
              <a:rPr lang="en-US" altLang="ko-KR" sz="6000" dirty="0" err="1">
                <a:solidFill>
                  <a:srgbClr val="FF0000"/>
                </a:solidFill>
              </a:rPr>
              <a:t>po</a:t>
            </a:r>
            <a:r>
              <a:rPr lang="ko-KR" altLang="en-US" sz="6000" dirty="0">
                <a:solidFill>
                  <a:srgbClr val="FF0000"/>
                </a:solidFill>
              </a:rPr>
              <a:t>병목</a:t>
            </a:r>
            <a:r>
              <a:rPr lang="en-US" altLang="ko-KR" sz="6000" dirty="0" err="1">
                <a:solidFill>
                  <a:srgbClr val="FF0000"/>
                </a:solidFill>
              </a:rPr>
              <a:t>wer</a:t>
            </a:r>
            <a:endParaRPr lang="en-US" altLang="ko-KR" sz="6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 smtClean="0"/>
              <a:t>이번엔 </a:t>
            </a:r>
            <a:r>
              <a:rPr lang="en-US" altLang="ko-KR" dirty="0" smtClean="0"/>
              <a:t>13</a:t>
            </a:r>
            <a:r>
              <a:rPr lang="ko-KR" altLang="en-US" dirty="0" smtClean="0"/>
              <a:t>명이 놉니다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3057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작업 진행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ko-KR" altLang="en-US" dirty="0" smtClean="0"/>
              <a:t>단계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3449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ko-KR" altLang="en-US" dirty="0" smtClean="0"/>
              <a:t>단계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주 목표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머리를 지지한다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주요 작업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머리를 기둥 위에 묶음 </a:t>
            </a:r>
            <a:r>
              <a:rPr lang="en-US" altLang="ko-KR" dirty="0" smtClean="0"/>
              <a:t>/ </a:t>
            </a:r>
            <a:r>
              <a:rPr lang="ko-KR" altLang="en-US" dirty="0" smtClean="0"/>
              <a:t>기둥에 </a:t>
            </a:r>
            <a:r>
              <a:rPr lang="ko-KR" altLang="en-US" dirty="0" err="1" smtClean="0"/>
              <a:t>가로봉</a:t>
            </a:r>
            <a:r>
              <a:rPr lang="ko-KR" altLang="en-US" dirty="0" smtClean="0"/>
              <a:t> 고정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준비물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사다리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와이어 </a:t>
            </a:r>
            <a:r>
              <a:rPr lang="en-US" altLang="ko-KR" dirty="0" smtClean="0"/>
              <a:t>/ </a:t>
            </a:r>
            <a:r>
              <a:rPr lang="ko-KR" altLang="en-US" dirty="0" smtClean="0"/>
              <a:t>클립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7167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단계와 같다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사실 </a:t>
            </a:r>
            <a:r>
              <a:rPr lang="ko-KR" altLang="en-US" dirty="0" err="1" smtClean="0"/>
              <a:t>가로봉이랑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세로봉은</a:t>
            </a:r>
            <a:r>
              <a:rPr lang="ko-KR" altLang="en-US" dirty="0" smtClean="0"/>
              <a:t> 고정 </a:t>
            </a:r>
            <a:r>
              <a:rPr lang="ko-KR" altLang="en-US" dirty="0" err="1" smtClean="0"/>
              <a:t>안해서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클립질이</a:t>
            </a:r>
            <a:r>
              <a:rPr lang="ko-KR" altLang="en-US" dirty="0" smtClean="0"/>
              <a:t> 훨씬 적음</a:t>
            </a:r>
            <a:endParaRPr lang="en-US" altLang="ko-KR" dirty="0" smtClean="0"/>
          </a:p>
          <a:p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583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작업 진행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5</a:t>
            </a:r>
            <a:r>
              <a:rPr lang="ko-KR" altLang="en-US" dirty="0" smtClean="0"/>
              <a:t>단계</a:t>
            </a:r>
            <a:r>
              <a:rPr lang="en-US" altLang="ko-KR" dirty="0" smtClean="0"/>
              <a:t>~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1106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5</a:t>
            </a:r>
            <a:r>
              <a:rPr lang="ko-KR" altLang="en-US" dirty="0" smtClean="0"/>
              <a:t>단계</a:t>
            </a:r>
            <a:r>
              <a:rPr lang="en-US" altLang="ko-KR" dirty="0" smtClean="0"/>
              <a:t>~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1~4</a:t>
            </a:r>
            <a:r>
              <a:rPr lang="ko-KR" altLang="en-US" dirty="0" smtClean="0"/>
              <a:t>단계를 각 라인에 대해 수행한다</a:t>
            </a:r>
            <a:endParaRPr lang="en-US" altLang="ko-KR" dirty="0" smtClean="0"/>
          </a:p>
          <a:p>
            <a:r>
              <a:rPr lang="ko-KR" altLang="en-US" dirty="0"/>
              <a:t>간격에 맞게 </a:t>
            </a:r>
            <a:r>
              <a:rPr lang="ko-KR" altLang="en-US" dirty="0" err="1"/>
              <a:t>가로봉과</a:t>
            </a:r>
            <a:r>
              <a:rPr lang="ko-KR" altLang="en-US" dirty="0"/>
              <a:t> </a:t>
            </a:r>
            <a:r>
              <a:rPr lang="ko-KR" altLang="en-US" dirty="0" err="1"/>
              <a:t>세로봉을</a:t>
            </a:r>
            <a:r>
              <a:rPr lang="ko-KR" altLang="en-US" dirty="0"/>
              <a:t> 고정한다</a:t>
            </a:r>
          </a:p>
          <a:p>
            <a:r>
              <a:rPr lang="ko-KR" altLang="en-US" dirty="0" smtClean="0"/>
              <a:t>비닐을 씌운다</a:t>
            </a:r>
            <a:endParaRPr lang="en-US" altLang="ko-KR" dirty="0" smtClean="0"/>
          </a:p>
          <a:p>
            <a:r>
              <a:rPr lang="ko-KR" altLang="en-US" dirty="0" smtClean="0"/>
              <a:t>기둥을 보강한다</a:t>
            </a:r>
            <a:endParaRPr lang="en-US" altLang="ko-KR" dirty="0" smtClean="0"/>
          </a:p>
          <a:p>
            <a:r>
              <a:rPr lang="ko-KR" altLang="en-US" dirty="0" smtClean="0"/>
              <a:t>등등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8310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복합적인 문제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4854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드릴로 구멍 뚫는 동안 옆 라인 클립 풀면 되지 않나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팀장님이 미리 하지 말라고 소리지름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영문은 모르지만 무서우니 생각하는 것을 그만둠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그냥 시키는 일만 하기로 함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301849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53" y="1376076"/>
            <a:ext cx="712569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56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문제점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이전 라인이 어느 정도 고정이 되면 다음 라인 작업 시작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UNDEFINED VARIABLE : </a:t>
            </a:r>
            <a:r>
              <a:rPr lang="ko-KR" altLang="en-US" dirty="0" smtClean="0"/>
              <a:t>어느 정도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생각하는 것은 그만두었고 시키는 일만 하기로 했음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근데 팀장님은 드릴을 잡고 계시네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070521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멘탈문제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땡볕 </a:t>
            </a:r>
            <a:r>
              <a:rPr lang="en-US" altLang="ko-KR" dirty="0" smtClean="0"/>
              <a:t>+ </a:t>
            </a:r>
            <a:r>
              <a:rPr lang="ko-KR" altLang="en-US" dirty="0" smtClean="0"/>
              <a:t>더위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/>
              <a:t>대부분의 시간을 </a:t>
            </a:r>
            <a:r>
              <a:rPr lang="ko-KR" altLang="en-US" dirty="0" smtClean="0"/>
              <a:t>할 일 </a:t>
            </a:r>
            <a:r>
              <a:rPr lang="ko-KR" altLang="en-US" dirty="0"/>
              <a:t>없이 보냄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할 일이 생겼을 때 빨리 안 하면 팀장이 짜증냄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뭔가 잘못하면 팀장이 짜증냄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7447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774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예를 들자면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작업량에 맞게 인원을 분배해야겠구나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 smtClean="0"/>
              <a:t>중앙집권식</a:t>
            </a:r>
            <a:r>
              <a:rPr lang="ko-KR" altLang="en-US" dirty="0" smtClean="0"/>
              <a:t> 진행은 팀원의 사기를 저하시킬 우려가 있구나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팀장이 드릴을 잡고 작업을 하면 안되겠구나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등등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52261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무엇을 얻어갈지는 본인의 몫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앞으로 프로젝트 </a:t>
            </a:r>
            <a:r>
              <a:rPr lang="ko-KR" altLang="en-US" dirty="0" err="1" smtClean="0"/>
              <a:t>포스트모템이</a:t>
            </a:r>
            <a:r>
              <a:rPr lang="ko-KR" altLang="en-US" dirty="0" smtClean="0"/>
              <a:t> 많이 공유되었으면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농촌봉사는 좋은 경험이 될 수 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특정 생물에 대한 정신질환적 거부감이 없다면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773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추억">
  <a:themeElements>
    <a:clrScheme name="추억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B9F25"/>
      </a:hlink>
      <a:folHlink>
        <a:srgbClr val="B26B02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CA72677B-2F8C-4192-8EBE-D360BE3B20F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222</TotalTime>
  <Words>526</Words>
  <Application>Microsoft Office PowerPoint</Application>
  <PresentationFormat>화면 슬라이드 쇼(4:3)</PresentationFormat>
  <Paragraphs>163</Paragraphs>
  <Slides>52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52</vt:i4>
      </vt:variant>
    </vt:vector>
  </HeadingPairs>
  <TitlesOfParts>
    <vt:vector size="56" baseType="lpstr">
      <vt:lpstr>맑은 고딕</vt:lpstr>
      <vt:lpstr>Calibri</vt:lpstr>
      <vt:lpstr>Calibri Light</vt:lpstr>
      <vt:lpstr>추억</vt:lpstr>
      <vt:lpstr>무너진 비닐하우스 고치는 법</vt:lpstr>
      <vt:lpstr>배경</vt:lpstr>
      <vt:lpstr>PowerPoint 프레젠테이션</vt:lpstr>
      <vt:lpstr>PowerPoint 프레젠테이션</vt:lpstr>
      <vt:lpstr>발표 동기</vt:lpstr>
      <vt:lpstr>발표 목적</vt:lpstr>
      <vt:lpstr>본론에 앞서</vt:lpstr>
      <vt:lpstr>비닐하우스의 구조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칠판을 공격한다</vt:lpstr>
      <vt:lpstr>작업 진행</vt:lpstr>
      <vt:lpstr>팀 구성</vt:lpstr>
      <vt:lpstr>작업 진행</vt:lpstr>
      <vt:lpstr>0단계</vt:lpstr>
      <vt:lpstr>작업 진행</vt:lpstr>
      <vt:lpstr>1단계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문제점</vt:lpstr>
      <vt:lpstr>문제점</vt:lpstr>
      <vt:lpstr>PowerPoint 프레젠테이션</vt:lpstr>
      <vt:lpstr>문제점</vt:lpstr>
      <vt:lpstr>작업 진행</vt:lpstr>
      <vt:lpstr>2단계</vt:lpstr>
      <vt:lpstr>문제점</vt:lpstr>
      <vt:lpstr>작업 진행</vt:lpstr>
      <vt:lpstr>3단계</vt:lpstr>
      <vt:lpstr>문제점</vt:lpstr>
      <vt:lpstr>작업 진행</vt:lpstr>
      <vt:lpstr>4단계</vt:lpstr>
      <vt:lpstr>문제점</vt:lpstr>
      <vt:lpstr>작업 진행</vt:lpstr>
      <vt:lpstr>5단계~</vt:lpstr>
      <vt:lpstr>복합적인 문제</vt:lpstr>
      <vt:lpstr>문제점</vt:lpstr>
      <vt:lpstr>PowerPoint 프레젠테이션</vt:lpstr>
      <vt:lpstr>문제점</vt:lpstr>
      <vt:lpstr>멘탈문제</vt:lpstr>
      <vt:lpstr>결론</vt:lpstr>
      <vt:lpstr>예를 들자면</vt:lpstr>
      <vt:lpstr>결론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무너진 비닐하우스 고치는 법</dc:title>
  <dc:creator>UPnL</dc:creator>
  <cp:lastModifiedBy>노휘래</cp:lastModifiedBy>
  <cp:revision>18</cp:revision>
  <dcterms:created xsi:type="dcterms:W3CDTF">2014-11-21T18:40:42Z</dcterms:created>
  <dcterms:modified xsi:type="dcterms:W3CDTF">2014-11-22T05:58:42Z</dcterms:modified>
</cp:coreProperties>
</file>