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4" r:id="rId6"/>
    <p:sldId id="266" r:id="rId7"/>
    <p:sldId id="260" r:id="rId8"/>
    <p:sldId id="261" r:id="rId9"/>
    <p:sldId id="265" r:id="rId10"/>
    <p:sldId id="268" r:id="rId11"/>
    <p:sldId id="269" r:id="rId12"/>
    <p:sldId id="267" r:id="rId13"/>
    <p:sldId id="270" r:id="rId14"/>
    <p:sldId id="271" r:id="rId15"/>
    <p:sldId id="272" r:id="rId16"/>
    <p:sldId id="273" r:id="rId17"/>
    <p:sldId id="274" r:id="rId18"/>
    <p:sldId id="275" r:id="rId19"/>
    <p:sldId id="283" r:id="rId20"/>
    <p:sldId id="276" r:id="rId21"/>
    <p:sldId id="281" r:id="rId22"/>
    <p:sldId id="282" r:id="rId23"/>
    <p:sldId id="286" r:id="rId24"/>
    <p:sldId id="296" r:id="rId25"/>
    <p:sldId id="262" r:id="rId26"/>
    <p:sldId id="279" r:id="rId27"/>
    <p:sldId id="280" r:id="rId28"/>
    <p:sldId id="284" r:id="rId29"/>
    <p:sldId id="285" r:id="rId30"/>
    <p:sldId id="287" r:id="rId31"/>
    <p:sldId id="288" r:id="rId32"/>
    <p:sldId id="289" r:id="rId33"/>
    <p:sldId id="290" r:id="rId34"/>
    <p:sldId id="263" r:id="rId35"/>
    <p:sldId id="291" r:id="rId36"/>
    <p:sldId id="292" r:id="rId37"/>
    <p:sldId id="294" r:id="rId38"/>
    <p:sldId id="293" r:id="rId39"/>
    <p:sldId id="297" r:id="rId40"/>
    <p:sldId id="295" r:id="rId4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7" y="-5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E1873-5409-4117-B5E8-230FD87BA1DC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7CE06-AEC9-4BD3-9093-9017D41770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2225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7CE06-AEC9-4BD3-9093-9017D417706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899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458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776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56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4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387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87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117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93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225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868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633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0A7B1-A203-4747-9D59-98FD2FBFC7A2}" type="datetimeFigureOut">
              <a:rPr lang="ko-KR" altLang="en-US" smtClean="0"/>
              <a:t>2019-08-10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02D94-5923-4007-8040-C9A4CC31A5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8981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Mod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kiooeht/ModTheSpire/wiki/SpirePatch" TargetMode="External"/><Relationship Id="rId2" Type="http://schemas.openxmlformats.org/officeDocument/2006/relationships/hyperlink" Target="https://github.com/kiooeht/ModTheSpir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c1tZhmU0UY&amp;feature=youtu.be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kiooeht/ModTheSpire/wiki/List-of-Known-Mods" TargetMode="External"/><Relationship Id="rId2" Type="http://schemas.openxmlformats.org/officeDocument/2006/relationships/hyperlink" Target="https://github.com/Celicath/PokerPlayerMod/releases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D43zp5Ebbg" TargetMode="External"/><Relationship Id="rId2" Type="http://schemas.openxmlformats.org/officeDocument/2006/relationships/hyperlink" Target="https://www.youtube.com/watch?v=bOgGtKBNZv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youtube.com/watch?v=s3ZpthR8s_s" TargetMode="External"/><Relationship Id="rId4" Type="http://schemas.openxmlformats.org/officeDocument/2006/relationships/hyperlink" Target="https://www.youtube.com/watch?v=IMyxOfNzaW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pcgamer.com/slay-the-spire-with-poker-rules-is-my-new-ja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Slay the Spire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en-US" altLang="ko-KR" dirty="0" smtClean="0"/>
              <a:t>Mod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en-US" altLang="ko-KR" dirty="0"/>
              <a:t> </a:t>
            </a:r>
            <a:r>
              <a:rPr lang="en-US" altLang="ko-KR" dirty="0" err="1" smtClean="0"/>
              <a:t>Celicath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718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MOD?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28546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Mod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 </a:t>
            </a:r>
            <a:r>
              <a:rPr lang="en-US" altLang="ko-KR" b="1" dirty="0"/>
              <a:t>mod</a:t>
            </a:r>
            <a:r>
              <a:rPr lang="en-US" altLang="ko-KR" dirty="0"/>
              <a:t> (short for "modification") is an alteration by players or fans of a video </a:t>
            </a:r>
            <a:r>
              <a:rPr lang="en-US" altLang="ko-KR" dirty="0" smtClean="0"/>
              <a:t>game…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sz="2400" dirty="0"/>
              <a:t>(</a:t>
            </a:r>
            <a:r>
              <a:rPr lang="en-US" altLang="ko-KR" sz="2400" dirty="0">
                <a:hlinkClick r:id="rId2"/>
              </a:rPr>
              <a:t>https://</a:t>
            </a:r>
            <a:r>
              <a:rPr lang="en-US" altLang="ko-KR" sz="2400" dirty="0" smtClean="0">
                <a:hlinkClick r:id="rId2"/>
              </a:rPr>
              <a:t>en.wikipedia.org/wiki/Mod</a:t>
            </a:r>
            <a:r>
              <a:rPr lang="en-US" altLang="ko-KR" sz="2400" dirty="0" smtClean="0"/>
              <a:t>)</a:t>
            </a:r>
          </a:p>
          <a:p>
            <a:endParaRPr lang="en-US" altLang="ko-KR" sz="2400" dirty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대충 팬이 만든 게임 변조라는 뜻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919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Mod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게임마다 </a:t>
            </a:r>
            <a:r>
              <a:rPr lang="en-US" altLang="ko-KR" dirty="0" smtClean="0"/>
              <a:t>Mod</a:t>
            </a:r>
            <a:r>
              <a:rPr lang="ko-KR" altLang="en-US" dirty="0" smtClean="0"/>
              <a:t>를 만드는 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설치법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얼마나 수정할 수 있는지 등등이 다 다름</a:t>
            </a:r>
            <a:endParaRPr lang="en-US" altLang="ko-KR" dirty="0" smtClean="0"/>
          </a:p>
          <a:p>
            <a:endParaRPr lang="en-US" altLang="ko-KR" dirty="0"/>
          </a:p>
        </p:txBody>
      </p:sp>
      <p:pic>
        <p:nvPicPr>
          <p:cNvPr id="1026" name="Picture 2" descr="https://steamcdn-a.akamaihd.net/steam/apps/646570/header.jpg?t=15628251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17358"/>
            <a:ext cx="438150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74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Slay the Spire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도미니언에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로그라이크를</a:t>
            </a:r>
            <a:r>
              <a:rPr lang="ko-KR" altLang="en-US" dirty="0" smtClean="0"/>
              <a:t> 섞어놓은 게임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꽤 </a:t>
            </a:r>
            <a:r>
              <a:rPr lang="ko-KR" altLang="en-US" dirty="0" err="1" smtClean="0"/>
              <a:t>재밌음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err="1" smtClean="0"/>
              <a:t>슬더슬</a:t>
            </a:r>
            <a:r>
              <a:rPr lang="ko-KR" altLang="en-US" dirty="0" smtClean="0"/>
              <a:t> 이라고 부르면 </a:t>
            </a:r>
            <a:r>
              <a:rPr lang="ko-KR" altLang="en-US" dirty="0" err="1" smtClean="0"/>
              <a:t>고인물들이</a:t>
            </a:r>
            <a:r>
              <a:rPr lang="ko-KR" altLang="en-US" dirty="0" smtClean="0"/>
              <a:t> 화냄</a:t>
            </a:r>
            <a:endParaRPr lang="en-US" altLang="ko-K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190" y="2348880"/>
            <a:ext cx="4596925" cy="1996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835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주의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발표는 </a:t>
            </a:r>
            <a:r>
              <a:rPr lang="en-US" altLang="ko-KR" dirty="0" smtClean="0"/>
              <a:t>Slay the Spire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Mod</a:t>
            </a:r>
            <a:r>
              <a:rPr lang="ko-KR" altLang="en-US" dirty="0" smtClean="0"/>
              <a:t>를 만드는 방법을 구체적으로 알려주지 않음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모드를 만들면서 들었던 이런저런 생각을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정도 주제로 나누어봄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682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Table</a:t>
            </a:r>
            <a:r>
              <a:rPr lang="en-US" altLang="ko-KR" sz="8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 of contents</a:t>
            </a:r>
            <a:endParaRPr lang="ko-KR" altLang="en-US" sz="800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만들기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출시와 그 이후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결</a:t>
            </a:r>
            <a:r>
              <a:rPr lang="ko-KR" altLang="en-US" dirty="0"/>
              <a:t>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0735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Mod </a:t>
            </a:r>
            <a:r>
              <a:rPr lang="ko-KR" altLang="en-US" dirty="0" smtClean="0"/>
              <a:t>만들기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678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만듦</a:t>
            </a:r>
            <a:r>
              <a:rPr lang="en-US" altLang="ko-KR" dirty="0" smtClean="0"/>
              <a:t>? (</a:t>
            </a:r>
            <a:r>
              <a:rPr lang="ko-KR" altLang="en-US" dirty="0" smtClean="0"/>
              <a:t>모티브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124619" cy="4726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만듦</a:t>
            </a:r>
            <a:r>
              <a:rPr lang="en-US" altLang="ko-KR" dirty="0"/>
              <a:t>? (</a:t>
            </a:r>
            <a:r>
              <a:rPr lang="ko-KR" altLang="en-US" dirty="0"/>
              <a:t>모티브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Ironclad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Silent</a:t>
            </a:r>
            <a:r>
              <a:rPr lang="ko-KR" altLang="en-US" dirty="0" smtClean="0"/>
              <a:t>의 운용방식 차이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캐릭터가 더 많아지면 재미있지 않을까</a:t>
            </a:r>
            <a:r>
              <a:rPr lang="en-US" altLang="ko-KR" dirty="0" smtClean="0"/>
              <a:t>?</a:t>
            </a:r>
          </a:p>
          <a:p>
            <a:pPr lvl="1"/>
            <a:r>
              <a:rPr lang="en-US" altLang="ko-KR" dirty="0" smtClean="0"/>
              <a:t>Defect</a:t>
            </a:r>
            <a:r>
              <a:rPr lang="ko-KR" altLang="en-US" dirty="0" smtClean="0"/>
              <a:t>는 생각보단 덜 재미있었지만</a:t>
            </a:r>
            <a:r>
              <a:rPr lang="en-US" altLang="ko-KR" dirty="0" smtClean="0"/>
              <a:t>…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224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만듦</a:t>
            </a:r>
            <a:r>
              <a:rPr lang="en-US" altLang="ko-KR" dirty="0"/>
              <a:t>? (</a:t>
            </a:r>
            <a:r>
              <a:rPr lang="ko-KR" altLang="en-US" dirty="0"/>
              <a:t>모티브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버킷리스트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포션을</a:t>
            </a:r>
            <a:r>
              <a:rPr lang="ko-KR" altLang="en-US" dirty="0" smtClean="0"/>
              <a:t> 어떤 식으로든 활용하는 게임을 만들고 싶다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‘</a:t>
            </a:r>
            <a:r>
              <a:rPr lang="ko-KR" altLang="en-US" dirty="0" smtClean="0"/>
              <a:t>트럼프배틀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Slay the Spire </a:t>
            </a:r>
            <a:r>
              <a:rPr lang="ko-KR" altLang="en-US" dirty="0" smtClean="0"/>
              <a:t>방식으로 구현해보고 싶다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358" y="3645024"/>
            <a:ext cx="4010025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427984" y="3573016"/>
            <a:ext cx="2232248" cy="2624708"/>
          </a:xfrm>
          <a:prstGeom prst="rect">
            <a:avLst/>
          </a:prstGeom>
          <a:noFill/>
          <a:ln w="4762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255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ModTheSpire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>
                <a:hlinkClick r:id="rId2"/>
              </a:rPr>
              <a:t>https</a:t>
            </a:r>
            <a:r>
              <a:rPr lang="en-US" altLang="ko-KR" dirty="0">
                <a:hlinkClick r:id="rId2"/>
              </a:rPr>
              <a:t>://</a:t>
            </a:r>
            <a:r>
              <a:rPr lang="en-US" altLang="ko-KR" dirty="0" smtClean="0">
                <a:hlinkClick r:id="rId2"/>
              </a:rPr>
              <a:t>github.com/kiooeht/ModTheSpire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모드 </a:t>
            </a:r>
            <a:r>
              <a:rPr lang="ko-KR" altLang="en-US" dirty="0" err="1" smtClean="0"/>
              <a:t>런쳐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임의의 코드를 원하는 위치에 끼워 넣음</a:t>
            </a:r>
            <a:endParaRPr lang="en-US" altLang="ko-KR" dirty="0" smtClean="0"/>
          </a:p>
          <a:p>
            <a:pPr lvl="1"/>
            <a:r>
              <a:rPr lang="en-US" altLang="ko-KR" dirty="0">
                <a:hlinkClick r:id="rId3"/>
              </a:rPr>
              <a:t>https://</a:t>
            </a:r>
            <a:r>
              <a:rPr lang="en-US" altLang="ko-KR" dirty="0" smtClean="0">
                <a:hlinkClick r:id="rId3"/>
              </a:rPr>
              <a:t>github.com/kiooeht/ModTheSpire/wiki/SpirePatch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Arbitrary Code Execution</a:t>
            </a:r>
          </a:p>
        </p:txBody>
      </p:sp>
    </p:spTree>
    <p:extLst>
      <p:ext uri="{BB962C8B-B14F-4D97-AF65-F5344CB8AC3E}">
        <p14:creationId xmlns:p14="http://schemas.microsoft.com/office/powerpoint/2010/main" val="6277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ModTheSpire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6825977" cy="4861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17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ModTheSpire</a:t>
            </a:r>
            <a:endParaRPr lang="ko-KR" alt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153" y="2467574"/>
            <a:ext cx="6763694" cy="2791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855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코드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Slay the Spire</a:t>
            </a:r>
            <a:r>
              <a:rPr lang="ko-KR" altLang="en-US" dirty="0" smtClean="0"/>
              <a:t>의 코드는 매우 더러움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Screen</a:t>
            </a:r>
            <a:r>
              <a:rPr lang="ko-KR" altLang="en-US" dirty="0" smtClean="0"/>
              <a:t>이 </a:t>
            </a:r>
            <a:r>
              <a:rPr lang="en-US" altLang="ko-KR" dirty="0" err="1" smtClean="0"/>
              <a:t>AbstractScreen</a:t>
            </a:r>
            <a:r>
              <a:rPr lang="ko-KR" altLang="en-US" dirty="0" smtClean="0"/>
              <a:t>을 상속하지 않아 온갖 곳에 하드코딩 되어있음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en-US" altLang="ko-KR" dirty="0" smtClean="0"/>
              <a:t>Java</a:t>
            </a:r>
            <a:r>
              <a:rPr lang="ko-KR" altLang="en-US" dirty="0" smtClean="0"/>
              <a:t>임</a:t>
            </a:r>
            <a:endParaRPr lang="en-US" altLang="ko-KR" dirty="0" smtClean="0"/>
          </a:p>
          <a:p>
            <a:r>
              <a:rPr lang="ko-KR" altLang="en-US" dirty="0" smtClean="0"/>
              <a:t>괜히 </a:t>
            </a:r>
            <a:r>
              <a:rPr lang="ko-KR" altLang="en-US" dirty="0" err="1" smtClean="0"/>
              <a:t>빡치기</a:t>
            </a:r>
            <a:r>
              <a:rPr lang="ko-KR" altLang="en-US" dirty="0" smtClean="0"/>
              <a:t> 쉬우므로 </a:t>
            </a:r>
            <a:r>
              <a:rPr lang="en-US" altLang="ko-KR" dirty="0" smtClean="0"/>
              <a:t>Mod </a:t>
            </a:r>
            <a:r>
              <a:rPr lang="ko-KR" altLang="en-US" dirty="0" err="1" smtClean="0"/>
              <a:t>제작시</a:t>
            </a:r>
            <a:r>
              <a:rPr lang="ko-KR" altLang="en-US" dirty="0" smtClean="0"/>
              <a:t> 주의</a:t>
            </a:r>
            <a:endParaRPr lang="ko-KR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5"/>
            <a:ext cx="5314950" cy="624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399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트럼프배틀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56792"/>
            <a:ext cx="5979765" cy="467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090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나만의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트럼프배틀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트럼프배틀은</a:t>
            </a:r>
            <a:r>
              <a:rPr lang="ko-KR" altLang="en-US" dirty="0" smtClean="0"/>
              <a:t> 플레이어의 조작이 없는 오토 게임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플레이어가 약간의 조작을 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진행에 따라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조금씩 바꿔나가는 게임을 만들고 싶음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Slay the Spire</a:t>
            </a:r>
            <a:r>
              <a:rPr lang="ko-KR" altLang="en-US" dirty="0" smtClean="0"/>
              <a:t>처럼 만들면 되겠다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1041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- </a:t>
            </a:r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ko-KR" sz="3200" dirty="0" smtClean="0"/>
              <a:t>Mod</a:t>
            </a:r>
            <a:r>
              <a:rPr lang="ko-KR" altLang="en-US" sz="3200" dirty="0" smtClean="0"/>
              <a:t>로 만들면 되겠다고 생각</a:t>
            </a:r>
            <a:endParaRPr lang="en-US" altLang="ko-KR" sz="3200" dirty="0" smtClean="0"/>
          </a:p>
          <a:p>
            <a:pPr marL="742950" lvl="2" indent="-342900"/>
            <a:r>
              <a:rPr lang="ko-KR" altLang="en-US" sz="2800" dirty="0" smtClean="0"/>
              <a:t>아이디어 </a:t>
            </a:r>
            <a:r>
              <a:rPr lang="ko-KR" altLang="en-US" sz="2800" dirty="0" err="1" smtClean="0"/>
              <a:t>제안회에서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Trump </a:t>
            </a:r>
            <a:r>
              <a:rPr lang="en-US" altLang="ko-KR" sz="2800" dirty="0"/>
              <a:t>the </a:t>
            </a:r>
            <a:r>
              <a:rPr lang="en-US" altLang="ko-KR" sz="2800" dirty="0" smtClean="0"/>
              <a:t>Spire </a:t>
            </a:r>
            <a:r>
              <a:rPr lang="ko-KR" altLang="en-US" sz="2800" dirty="0" smtClean="0"/>
              <a:t>공개</a:t>
            </a:r>
            <a:endParaRPr lang="en-US" altLang="ko-KR" sz="2800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도널드</a:t>
            </a:r>
            <a:r>
              <a:rPr lang="ko-KR" altLang="en-US" dirty="0" smtClean="0"/>
              <a:t> 트럼프를 연상시키기 때문에 변경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0992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- </a:t>
            </a:r>
            <a:r>
              <a:rPr lang="ko-KR" altLang="en-US" dirty="0" smtClean="0"/>
              <a:t>구현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ko-KR" sz="3200" dirty="0" smtClean="0"/>
              <a:t>2</a:t>
            </a:r>
            <a:r>
              <a:rPr lang="ko-KR" altLang="en-US" sz="3200" dirty="0" smtClean="0"/>
              <a:t>번째로 만든 만큼 </a:t>
            </a:r>
            <a:endParaRPr lang="en-US" altLang="ko-KR" sz="3200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en-US" altLang="ko-KR" sz="3200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ko-KR" sz="3200" dirty="0" smtClean="0"/>
              <a:t>‘</a:t>
            </a:r>
            <a:r>
              <a:rPr lang="ko-KR" altLang="en-US" sz="3200" dirty="0" smtClean="0"/>
              <a:t>포커</a:t>
            </a:r>
            <a:r>
              <a:rPr lang="en-US" altLang="ko-KR" sz="3200" dirty="0" smtClean="0"/>
              <a:t>’</a:t>
            </a:r>
            <a:r>
              <a:rPr lang="ko-KR" altLang="en-US" sz="3200" dirty="0" smtClean="0"/>
              <a:t>라는 새로운 카드 타입을 만드는데 애를 먹음</a:t>
            </a:r>
            <a:endParaRPr lang="en-US" altLang="ko-KR" sz="3200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en-US" altLang="ko-KR" sz="3200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ko-KR" altLang="en-US" sz="3200" dirty="0" smtClean="0"/>
              <a:t>자세한 내용은 생략</a:t>
            </a:r>
            <a:endParaRPr lang="en-US" altLang="ko-KR" dirty="0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8" y="1700808"/>
            <a:ext cx="8993336" cy="3308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08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– </a:t>
            </a:r>
            <a:r>
              <a:rPr lang="ko-KR" altLang="en-US" dirty="0" smtClean="0"/>
              <a:t>기획과정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트럼프배틀을</a:t>
            </a:r>
            <a:r>
              <a:rPr lang="ko-KR" altLang="en-US" dirty="0" smtClean="0"/>
              <a:t> </a:t>
            </a:r>
            <a:r>
              <a:rPr lang="en-US" altLang="ko-KR" dirty="0" smtClean="0"/>
              <a:t>Slay the Spire</a:t>
            </a:r>
            <a:r>
              <a:rPr lang="ko-KR" altLang="en-US" dirty="0" smtClean="0"/>
              <a:t>에 구현하자</a:t>
            </a:r>
            <a:r>
              <a:rPr lang="en-US" altLang="ko-KR" dirty="0" smtClean="0"/>
              <a:t>!</a:t>
            </a:r>
          </a:p>
          <a:p>
            <a:endParaRPr lang="en-US" altLang="ko-KR" dirty="0"/>
          </a:p>
          <a:p>
            <a:r>
              <a:rPr lang="ko-KR" altLang="en-US" dirty="0" smtClean="0"/>
              <a:t>트럼프배틀</a:t>
            </a:r>
            <a:r>
              <a:rPr lang="en-US" altLang="ko-KR" dirty="0"/>
              <a:t> </a:t>
            </a:r>
            <a:r>
              <a:rPr lang="en-US" altLang="ko-KR" dirty="0" smtClean="0"/>
              <a:t>= </a:t>
            </a:r>
            <a:r>
              <a:rPr lang="ko-KR" altLang="en-US" dirty="0" err="1" smtClean="0"/>
              <a:t>운빨게임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플레이어의 개입 요소를 제한하고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운빨을</a:t>
            </a:r>
            <a:r>
              <a:rPr lang="ko-KR" altLang="en-US" dirty="0" smtClean="0"/>
              <a:t> 강조하자</a:t>
            </a:r>
            <a:r>
              <a:rPr lang="en-US" altLang="ko-KR" dirty="0" smtClean="0"/>
              <a:t>!</a:t>
            </a:r>
          </a:p>
          <a:p>
            <a:pPr lvl="1"/>
            <a:r>
              <a:rPr lang="en-US" altLang="ko-KR" dirty="0">
                <a:hlinkClick r:id="rId2"/>
              </a:rPr>
              <a:t>https://</a:t>
            </a:r>
            <a:r>
              <a:rPr lang="en-US" altLang="ko-KR" dirty="0" smtClean="0">
                <a:hlinkClick r:id="rId2"/>
              </a:rPr>
              <a:t>www.youtube.com/watch?v=jc1tZhmU0UY&amp;feature=youtu.be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99654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– </a:t>
            </a:r>
            <a:r>
              <a:rPr lang="ko-KR" altLang="en-US" dirty="0" smtClean="0"/>
              <a:t>기획과정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Slay the Spire</a:t>
            </a:r>
            <a:r>
              <a:rPr lang="ko-KR" altLang="en-US" dirty="0" smtClean="0"/>
              <a:t>에</a:t>
            </a:r>
            <a:r>
              <a:rPr lang="ko-KR" altLang="en-US" dirty="0"/>
              <a:t>도</a:t>
            </a:r>
            <a:r>
              <a:rPr lang="ko-KR" altLang="en-US" dirty="0" smtClean="0"/>
              <a:t> 적절한 운 요소가 있음</a:t>
            </a:r>
            <a:endParaRPr lang="en-US" altLang="ko-KR" dirty="0" smtClean="0"/>
          </a:p>
          <a:p>
            <a:r>
              <a:rPr lang="ko-KR" altLang="en-US" dirty="0" smtClean="0"/>
              <a:t>트럼프배틀 특유의 </a:t>
            </a:r>
            <a:r>
              <a:rPr lang="ko-KR" altLang="en-US" dirty="0" err="1" smtClean="0"/>
              <a:t>운빨을</a:t>
            </a:r>
            <a:r>
              <a:rPr lang="ko-KR" altLang="en-US" dirty="0" smtClean="0"/>
              <a:t> 강조하니 재미가 떨어짐</a:t>
            </a:r>
            <a:r>
              <a:rPr lang="en-US" altLang="ko-KR" dirty="0" smtClean="0"/>
              <a:t>…</a:t>
            </a:r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포커 카드를 강화하여 숫자 변경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포커 카드 비용 </a:t>
            </a:r>
            <a:r>
              <a:rPr lang="en-US" altLang="ko-KR" dirty="0" smtClean="0"/>
              <a:t>2-&gt;1</a:t>
            </a:r>
          </a:p>
          <a:p>
            <a:pPr lvl="1"/>
            <a:r>
              <a:rPr lang="ko-KR" altLang="en-US" dirty="0" err="1" smtClean="0"/>
              <a:t>비포커</a:t>
            </a:r>
            <a:r>
              <a:rPr lang="ko-KR" altLang="en-US" dirty="0" smtClean="0"/>
              <a:t> 카드 일부 추가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9688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– </a:t>
            </a:r>
            <a:r>
              <a:rPr lang="ko-KR" altLang="en-US" dirty="0" smtClean="0"/>
              <a:t>기획과정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트럼프배틀 느낌을 살리기 위해 포커카드를 대부분으로 하려 했으나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게임이 단조로워짐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특이한 효과를 가진 </a:t>
            </a:r>
            <a:r>
              <a:rPr lang="ko-KR" altLang="en-US" dirty="0" err="1" smtClean="0"/>
              <a:t>비포커카드</a:t>
            </a:r>
            <a:r>
              <a:rPr lang="ko-KR" altLang="en-US" dirty="0" smtClean="0"/>
              <a:t> 다수 추가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포커카드 </a:t>
            </a:r>
            <a:r>
              <a:rPr lang="en-US" altLang="ko-KR" dirty="0" smtClean="0"/>
              <a:t>40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비포커카드</a:t>
            </a:r>
            <a:r>
              <a:rPr lang="ko-KR" altLang="en-US" dirty="0" smtClean="0"/>
              <a:t> </a:t>
            </a:r>
            <a:r>
              <a:rPr lang="en-US" altLang="ko-KR" dirty="0" smtClean="0"/>
              <a:t>43</a:t>
            </a:r>
            <a:r>
              <a:rPr lang="ko-KR" altLang="en-US" dirty="0" smtClean="0"/>
              <a:t>장</a:t>
            </a:r>
            <a:endParaRPr lang="en-US" altLang="ko-KR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73016"/>
            <a:ext cx="4601220" cy="3007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66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– </a:t>
            </a:r>
            <a:r>
              <a:rPr lang="ko-KR" altLang="en-US" dirty="0" smtClean="0"/>
              <a:t>기획과정</a:t>
            </a:r>
            <a:r>
              <a:rPr lang="en-US" altLang="ko-KR" dirty="0" smtClean="0"/>
              <a:t>(4)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추가적</a:t>
            </a:r>
            <a:r>
              <a:rPr lang="ko-KR" altLang="en-US" dirty="0"/>
              <a:t>인</a:t>
            </a:r>
            <a:r>
              <a:rPr lang="ko-KR" altLang="en-US" dirty="0" smtClean="0"/>
              <a:t> 드로우를 주는 유물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카드 등을 등장하지 않게 변경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계산기 추가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밸런스 변경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지금은 </a:t>
            </a:r>
            <a:r>
              <a:rPr lang="en-US" altLang="ko-KR" dirty="0" smtClean="0"/>
              <a:t>OP</a:t>
            </a:r>
            <a:r>
              <a:rPr lang="ko-KR" altLang="en-US" dirty="0" smtClean="0"/>
              <a:t>라는 평이 많음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78848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Poker Player Mod – </a:t>
            </a:r>
            <a:r>
              <a:rPr lang="ko-KR" altLang="en-US" dirty="0" smtClean="0"/>
              <a:t>아트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카드는 기존 캐릭터 </a:t>
            </a:r>
            <a:r>
              <a:rPr lang="ko-KR" altLang="en-US" dirty="0" err="1" smtClean="0"/>
              <a:t>복붙</a:t>
            </a:r>
            <a:endParaRPr lang="en-US" altLang="ko-KR" dirty="0" smtClean="0"/>
          </a:p>
          <a:p>
            <a:r>
              <a:rPr lang="ko-KR" altLang="en-US" dirty="0" smtClean="0"/>
              <a:t>직접 그린 것도 소수 존재</a:t>
            </a:r>
            <a:endParaRPr lang="en-US" altLang="ko-KR" dirty="0" smtClean="0"/>
          </a:p>
          <a:p>
            <a:r>
              <a:rPr lang="ko-KR" altLang="en-US" dirty="0" smtClean="0"/>
              <a:t>캐릭터 아트는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시간 걸려 그림</a:t>
            </a:r>
            <a:endParaRPr lang="en-US" altLang="ko-KR" dirty="0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29" y="1988840"/>
            <a:ext cx="6909445" cy="3998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08919"/>
            <a:ext cx="3197721" cy="237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686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Mod </a:t>
            </a:r>
            <a:r>
              <a:rPr lang="ko-KR" altLang="en-US" dirty="0" smtClean="0"/>
              <a:t>출시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394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과거의 </a:t>
            </a:r>
            <a:r>
              <a:rPr lang="en-US" altLang="ko-KR" dirty="0" smtClean="0"/>
              <a:t>Mod </a:t>
            </a:r>
            <a:r>
              <a:rPr lang="ko-KR" altLang="en-US" dirty="0" smtClean="0"/>
              <a:t>출시 방법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Steam Workshop </a:t>
            </a:r>
            <a:r>
              <a:rPr lang="ko-KR" altLang="en-US" dirty="0" smtClean="0"/>
              <a:t>공식지원 이전에는 </a:t>
            </a:r>
            <a:r>
              <a:rPr lang="en-US" altLang="ko-KR" dirty="0" smtClean="0"/>
              <a:t>GitHub</a:t>
            </a:r>
            <a:r>
              <a:rPr lang="ko-KR" altLang="en-US" dirty="0" smtClean="0"/>
              <a:t>을 통해 </a:t>
            </a:r>
            <a:r>
              <a:rPr lang="ko-KR" altLang="en-US" dirty="0" err="1" smtClean="0"/>
              <a:t>릴리즈</a:t>
            </a:r>
            <a:endParaRPr lang="en-US" altLang="ko-KR" dirty="0" smtClean="0"/>
          </a:p>
          <a:p>
            <a:pPr lvl="1"/>
            <a:r>
              <a:rPr lang="en-US" altLang="ko-KR" dirty="0" smtClean="0">
                <a:hlinkClick r:id="rId2"/>
              </a:rPr>
              <a:t>https</a:t>
            </a:r>
            <a:r>
              <a:rPr lang="en-US" altLang="ko-KR" dirty="0">
                <a:hlinkClick r:id="rId2"/>
              </a:rPr>
              <a:t>://</a:t>
            </a:r>
            <a:r>
              <a:rPr lang="en-US" altLang="ko-KR" dirty="0" smtClean="0">
                <a:hlinkClick r:id="rId2"/>
              </a:rPr>
              <a:t>github.com/Celicath/PokerPlayerMod/releases</a:t>
            </a:r>
            <a:endParaRPr lang="en-US" altLang="ko-KR" dirty="0" smtClean="0"/>
          </a:p>
          <a:p>
            <a:r>
              <a:rPr lang="en-US" altLang="ko-KR" dirty="0" err="1" smtClean="0"/>
              <a:t>ModTheSpire</a:t>
            </a:r>
            <a:r>
              <a:rPr lang="ko-KR" altLang="en-US" dirty="0" smtClean="0"/>
              <a:t>의 업데이트 기능과 연동</a:t>
            </a:r>
            <a:endParaRPr lang="en-US" altLang="ko-KR" dirty="0" smtClean="0"/>
          </a:p>
          <a:p>
            <a:r>
              <a:rPr lang="en-US" altLang="ko-KR" dirty="0">
                <a:hlinkClick r:id="rId3"/>
              </a:rPr>
              <a:t>https://</a:t>
            </a:r>
            <a:r>
              <a:rPr lang="en-US" altLang="ko-KR" dirty="0" smtClean="0">
                <a:hlinkClick r:id="rId3"/>
              </a:rPr>
              <a:t>github.com/kiooeht/ModTheSpire/wiki/List-of-Known-Mods</a:t>
            </a:r>
            <a:r>
              <a:rPr lang="en-US" altLang="ko-KR" dirty="0" smtClean="0"/>
              <a:t> </a:t>
            </a:r>
            <a:r>
              <a:rPr lang="ko-KR" altLang="en-US" dirty="0" smtClean="0"/>
              <a:t>에 추가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83430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현재의 </a:t>
            </a:r>
            <a:r>
              <a:rPr lang="en-US" altLang="ko-KR" dirty="0" smtClean="0"/>
              <a:t>Mod </a:t>
            </a:r>
            <a:r>
              <a:rPr lang="ko-KR" altLang="en-US" dirty="0"/>
              <a:t>출시 방법</a:t>
            </a: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Steam Workshop</a:t>
            </a:r>
            <a:r>
              <a:rPr lang="ko-KR" altLang="en-US" dirty="0" smtClean="0"/>
              <a:t>에 업로드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공식 업로드 툴은 없고 게임 별로 개발자들이 만든 </a:t>
            </a:r>
            <a:r>
              <a:rPr lang="en-US" altLang="ko-KR" dirty="0" smtClean="0"/>
              <a:t>bat </a:t>
            </a:r>
            <a:r>
              <a:rPr lang="ko-KR" altLang="en-US" dirty="0" smtClean="0"/>
              <a:t>파일로 업로드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err="1" smtClean="0"/>
              <a:t>ModTheSpire</a:t>
            </a:r>
            <a:r>
              <a:rPr lang="ko-KR" altLang="en-US" dirty="0" smtClean="0"/>
              <a:t>에서 업데이트 된 모드들을 알려주지 않는 등 퇴보한 면도 있음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52710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출시 결과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37</a:t>
            </a:r>
            <a:r>
              <a:rPr lang="ko-KR" altLang="en-US" dirty="0" smtClean="0"/>
              <a:t>번째로 많이 구독한 모드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기준은 모르겠지만 </a:t>
            </a:r>
            <a:r>
              <a:rPr lang="en-US" altLang="ko-KR" dirty="0" smtClean="0"/>
              <a:t>5-star rating </a:t>
            </a:r>
            <a:r>
              <a:rPr lang="ko-KR" altLang="en-US" dirty="0" smtClean="0"/>
              <a:t>달성</a:t>
            </a:r>
            <a:endParaRPr lang="en-US" altLang="ko-KR" dirty="0" smtClean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675" y="2420888"/>
            <a:ext cx="5112568" cy="2573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39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출시 결과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다양한 </a:t>
            </a:r>
            <a:r>
              <a:rPr lang="ko-KR" altLang="en-US" dirty="0" err="1" smtClean="0"/>
              <a:t>유튜버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스트리머들이</a:t>
            </a:r>
            <a:r>
              <a:rPr lang="ko-KR" altLang="en-US" dirty="0" smtClean="0"/>
              <a:t> 플레이</a:t>
            </a:r>
            <a:endParaRPr lang="en-US" altLang="ko-KR" dirty="0" smtClean="0"/>
          </a:p>
          <a:p>
            <a:pPr lvl="1"/>
            <a:r>
              <a:rPr lang="ko-KR" altLang="en-US" dirty="0" smtClean="0">
                <a:hlinkClick r:id="rId2"/>
              </a:rPr>
              <a:t>중괄호</a:t>
            </a:r>
            <a:endParaRPr lang="en-US" altLang="ko-KR" dirty="0" smtClean="0"/>
          </a:p>
          <a:p>
            <a:pPr lvl="1"/>
            <a:r>
              <a:rPr lang="ko-KR" altLang="en-US" dirty="0" smtClean="0">
                <a:hlinkClick r:id="rId3"/>
              </a:rPr>
              <a:t>랑월</a:t>
            </a:r>
            <a:endParaRPr lang="en-US" altLang="ko-KR" dirty="0" smtClean="0"/>
          </a:p>
          <a:p>
            <a:pPr lvl="1"/>
            <a:r>
              <a:rPr lang="en-US" altLang="ko-KR" dirty="0" smtClean="0">
                <a:hlinkClick r:id="rId4"/>
              </a:rPr>
              <a:t>Rhapsody</a:t>
            </a:r>
            <a:endParaRPr lang="en-US" altLang="ko-KR" dirty="0" smtClean="0"/>
          </a:p>
          <a:p>
            <a:pPr lvl="1"/>
            <a:r>
              <a:rPr lang="ko-KR" altLang="en-US" dirty="0" err="1" smtClean="0">
                <a:hlinkClick r:id="rId5"/>
              </a:rPr>
              <a:t>옥냥이</a:t>
            </a:r>
            <a:endParaRPr lang="en-US" altLang="ko-KR" dirty="0" smtClean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354176" cy="564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04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출시 결과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기사로 소개</a:t>
            </a:r>
            <a:endParaRPr lang="en-US" altLang="ko-KR" dirty="0"/>
          </a:p>
          <a:p>
            <a:pPr lvl="1"/>
            <a:r>
              <a:rPr lang="en-US" altLang="ko-KR" b="1" dirty="0">
                <a:hlinkClick r:id="rId2"/>
              </a:rPr>
              <a:t>Slay the Spire with poker rules is my new </a:t>
            </a:r>
            <a:r>
              <a:rPr lang="en-US" altLang="ko-KR" b="1" dirty="0" smtClean="0">
                <a:hlinkClick r:id="rId2"/>
              </a:rPr>
              <a:t>jam</a:t>
            </a:r>
            <a:r>
              <a:rPr lang="en-US" altLang="ko-KR" b="1" dirty="0" smtClean="0"/>
              <a:t> (PC Gamer)</a:t>
            </a:r>
            <a:endParaRPr lang="en-US" altLang="ko-KR" b="1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269875"/>
            <a:ext cx="5830887" cy="631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9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반응 요약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참신하고</a:t>
            </a:r>
            <a:r>
              <a:rPr lang="en-US" altLang="ko-KR" dirty="0" smtClean="0"/>
              <a:t> </a:t>
            </a:r>
            <a:r>
              <a:rPr lang="ko-KR" altLang="en-US" dirty="0" smtClean="0"/>
              <a:t>재미있다</a:t>
            </a:r>
            <a:endParaRPr lang="en-US" altLang="ko-KR" dirty="0" smtClean="0"/>
          </a:p>
          <a:p>
            <a:endParaRPr lang="en-US" altLang="ko-KR" dirty="0"/>
          </a:p>
          <a:p>
            <a:pPr lvl="1"/>
            <a:r>
              <a:rPr lang="en-US" altLang="ko-KR" dirty="0" smtClean="0"/>
              <a:t>(</a:t>
            </a:r>
            <a:r>
              <a:rPr lang="ko-KR" altLang="en-US" dirty="0" smtClean="0"/>
              <a:t>생략</a:t>
            </a:r>
            <a:r>
              <a:rPr lang="en-US" altLang="ko-KR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0651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반응 요약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아트가 개선되면 좋겠다</a:t>
            </a:r>
            <a:endParaRPr lang="en-US" altLang="ko-KR" dirty="0" smtClean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20888"/>
            <a:ext cx="5572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3014663"/>
            <a:ext cx="619283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84" y="4149080"/>
            <a:ext cx="6202363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75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반응 요약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옥</a:t>
            </a:r>
            <a:r>
              <a:rPr lang="ko-KR" altLang="en-US" dirty="0" err="1"/>
              <a:t>냥</a:t>
            </a:r>
            <a:endParaRPr lang="en-US" altLang="ko-KR" dirty="0" smtClean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350838"/>
            <a:ext cx="6145213" cy="615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54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876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소규모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인디</a:t>
            </a:r>
            <a:r>
              <a:rPr lang="ko-KR" altLang="en-US" dirty="0" smtClean="0"/>
              <a:t> 게임을 </a:t>
            </a:r>
            <a:r>
              <a:rPr lang="ko-KR" altLang="en-US" dirty="0" err="1" smtClean="0"/>
              <a:t>만드려면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컴공</a:t>
            </a:r>
            <a:r>
              <a:rPr lang="ko-KR" altLang="en-US" dirty="0" smtClean="0"/>
              <a:t> 때려 치우고 그림이나 그리러 가세요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…</a:t>
            </a:r>
            <a:r>
              <a:rPr lang="ko-KR" altLang="en-US" dirty="0" smtClean="0"/>
              <a:t>라고</a:t>
            </a:r>
            <a:r>
              <a:rPr lang="ko-KR" altLang="en-US" dirty="0"/>
              <a:t>만</a:t>
            </a:r>
            <a:r>
              <a:rPr lang="ko-KR" altLang="en-US" dirty="0" smtClean="0"/>
              <a:t> 말하고 싶지만 좋은 아트 없이도 어느 정도까진 올라갈 수 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383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IP</a:t>
            </a:r>
            <a:r>
              <a:rPr lang="ko-KR" altLang="en-US" dirty="0" smtClean="0"/>
              <a:t>의 중요성</a:t>
            </a:r>
            <a:endParaRPr lang="ko-KR" altLang="en-US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352" y="1600200"/>
            <a:ext cx="679329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789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IP</a:t>
            </a:r>
            <a:r>
              <a:rPr lang="ko-KR" altLang="en-US" dirty="0" smtClean="0"/>
              <a:t>의 중요성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구독 수 상위권은 유명한 </a:t>
            </a:r>
            <a:r>
              <a:rPr lang="en-US" altLang="ko-KR" dirty="0" smtClean="0"/>
              <a:t>IP</a:t>
            </a:r>
            <a:r>
              <a:rPr lang="ko-KR" altLang="en-US" dirty="0" smtClean="0"/>
              <a:t>나 </a:t>
            </a:r>
            <a:r>
              <a:rPr lang="en-US" altLang="ko-KR" dirty="0" smtClean="0"/>
              <a:t>Slay the S</a:t>
            </a:r>
            <a:br>
              <a:rPr lang="en-US" altLang="ko-KR" dirty="0" smtClean="0"/>
            </a:br>
            <a:r>
              <a:rPr lang="en-US" altLang="ko-KR" dirty="0" err="1" smtClean="0"/>
              <a:t>pire</a:t>
            </a:r>
            <a:r>
              <a:rPr lang="ko-KR" altLang="en-US" dirty="0" smtClean="0"/>
              <a:t>에 등장하는 캐릭터를 가지고 </a:t>
            </a:r>
            <a:r>
              <a:rPr lang="ko-KR" altLang="en-US" dirty="0" err="1" smtClean="0"/>
              <a:t>만든게</a:t>
            </a:r>
            <a:r>
              <a:rPr lang="ko-KR" altLang="en-US" dirty="0" smtClean="0"/>
              <a:t> 많음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게임 </a:t>
            </a:r>
            <a:r>
              <a:rPr lang="ko-KR" altLang="en-US" dirty="0" err="1" smtClean="0"/>
              <a:t>퀄리티에</a:t>
            </a:r>
            <a:r>
              <a:rPr lang="ko-KR" altLang="en-US" dirty="0" smtClean="0"/>
              <a:t> 상관 없이 대부분 높은 구독자수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270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트럼프배틀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트럼프배틀은</a:t>
            </a:r>
            <a:r>
              <a:rPr lang="ko-KR" altLang="en-US" dirty="0" smtClean="0"/>
              <a:t> 여기서만 인정받는 것이 아니라 꽤 많은 사람들에게 먹히는 </a:t>
            </a:r>
            <a:r>
              <a:rPr lang="ko-KR" altLang="en-US" dirty="0" err="1" smtClean="0"/>
              <a:t>킹능성</a:t>
            </a:r>
            <a:r>
              <a:rPr lang="ko-KR" altLang="en-US" dirty="0" smtClean="0"/>
              <a:t> 있는 </a:t>
            </a:r>
            <a:r>
              <a:rPr lang="en-US" altLang="ko-KR" dirty="0" smtClean="0"/>
              <a:t>IP</a:t>
            </a: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69917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Slay the Spire</a:t>
            </a:r>
            <a:r>
              <a:rPr lang="ko-KR" altLang="en-US" dirty="0" smtClean="0"/>
              <a:t>가 중국에서 매우 인기가 많다고 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중국어 번역을 하면 구독자 수가 엄청나게 늘어나는 현상이 있음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32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End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2019.8.10 </a:t>
            </a:r>
            <a:r>
              <a:rPr lang="en-US" altLang="ko-KR" dirty="0" err="1" smtClean="0"/>
              <a:t>Celicath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581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rgbClr val="C4C4C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632</Words>
  <Application>Microsoft Office PowerPoint</Application>
  <PresentationFormat>화면 슬라이드 쇼(4:3)</PresentationFormat>
  <Paragraphs>156</Paragraphs>
  <Slides>40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1" baseType="lpstr">
      <vt:lpstr>Office 테마</vt:lpstr>
      <vt:lpstr>Slay the Spire Mod</vt:lpstr>
      <vt:lpstr>MOD?</vt:lpstr>
      <vt:lpstr>Mod</vt:lpstr>
      <vt:lpstr>Mod</vt:lpstr>
      <vt:lpstr>Slay the Spire</vt:lpstr>
      <vt:lpstr>주의</vt:lpstr>
      <vt:lpstr>Table of contents</vt:lpstr>
      <vt:lpstr>Mod 만들기</vt:lpstr>
      <vt:lpstr>왜 만듦? (모티브)</vt:lpstr>
      <vt:lpstr>왜 만듦? (모티브)</vt:lpstr>
      <vt:lpstr>왜 만듦? (모티브)</vt:lpstr>
      <vt:lpstr>ModTheSpire</vt:lpstr>
      <vt:lpstr>ModTheSpire</vt:lpstr>
      <vt:lpstr>ModTheSpire</vt:lpstr>
      <vt:lpstr>코드</vt:lpstr>
      <vt:lpstr>트럼프배틀</vt:lpstr>
      <vt:lpstr>나만의 트럼프배틀?</vt:lpstr>
      <vt:lpstr>Poker Player Mod - 개요</vt:lpstr>
      <vt:lpstr>Poker Player Mod - 구현</vt:lpstr>
      <vt:lpstr>Poker Player Mod – 기획과정(1)</vt:lpstr>
      <vt:lpstr>Poker Player Mod – 기획과정(2)</vt:lpstr>
      <vt:lpstr>Poker Player Mod – 기획과정(3)</vt:lpstr>
      <vt:lpstr>Poker Player Mod – 기획과정(4)</vt:lpstr>
      <vt:lpstr>Poker Player Mod – 아트</vt:lpstr>
      <vt:lpstr>Mod 출시</vt:lpstr>
      <vt:lpstr>과거의 Mod 출시 방법</vt:lpstr>
      <vt:lpstr>현재의 Mod 출시 방법</vt:lpstr>
      <vt:lpstr>출시 결과(1)</vt:lpstr>
      <vt:lpstr>출시 결과(2)</vt:lpstr>
      <vt:lpstr>출시 결과(3)</vt:lpstr>
      <vt:lpstr>반응 요약(1)</vt:lpstr>
      <vt:lpstr>반응 요약(2)</vt:lpstr>
      <vt:lpstr>반응 요약(3)</vt:lpstr>
      <vt:lpstr>결론</vt:lpstr>
      <vt:lpstr>소규모/인디 게임을 만드려면</vt:lpstr>
      <vt:lpstr>IP의 중요성</vt:lpstr>
      <vt:lpstr>IP의 중요성</vt:lpstr>
      <vt:lpstr>트럼프배틀</vt:lpstr>
      <vt:lpstr>중국</vt:lpstr>
      <vt:lpstr>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JJY</dc:creator>
  <cp:lastModifiedBy>Celicath</cp:lastModifiedBy>
  <cp:revision>27</cp:revision>
  <dcterms:created xsi:type="dcterms:W3CDTF">2019-08-03T13:31:20Z</dcterms:created>
  <dcterms:modified xsi:type="dcterms:W3CDTF">2019-08-10T03:34:28Z</dcterms:modified>
</cp:coreProperties>
</file>