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73" r:id="rId4"/>
  </p:sldMasterIdLst>
  <p:notesMasterIdLst>
    <p:notesMasterId r:id="rId19"/>
  </p:notesMasterIdLst>
  <p:handoutMasterIdLst>
    <p:handoutMasterId r:id="rId20"/>
  </p:handoutMasterIdLst>
  <p:sldIdLst>
    <p:sldId id="257" r:id="rId5"/>
    <p:sldId id="263" r:id="rId6"/>
    <p:sldId id="267" r:id="rId7"/>
    <p:sldId id="261" r:id="rId8"/>
    <p:sldId id="262" r:id="rId9"/>
    <p:sldId id="264" r:id="rId10"/>
    <p:sldId id="265" r:id="rId11"/>
    <p:sldId id="266" r:id="rId12"/>
    <p:sldId id="269" r:id="rId13"/>
    <p:sldId id="268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75" d="100"/>
          <a:sy n="75" d="100"/>
        </p:scale>
        <p:origin x="8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A66772-F185-4D58-B8BB-E9370D7A7A2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 rtlCol="0"/>
        <a:lstStyle/>
        <a:p>
          <a:pPr rtl="0"/>
          <a:endParaRPr lang="en-US"/>
        </a:p>
      </dgm:t>
    </dgm:pt>
    <dgm:pt modelId="{40FC4FFE-8987-4A26-B7F4-8A516F18ADAE}">
      <dgm:prSet/>
      <dgm:spPr/>
      <dgm:t>
        <a:bodyPr rtlCol="0"/>
        <a:lstStyle/>
        <a:p>
          <a:pPr rtl="0">
            <a:lnSpc>
              <a:spcPct val="100000"/>
            </a:lnSpc>
            <a:defRPr cap="all"/>
          </a:pPr>
          <a:r>
            <a:rPr lang="ko-KR" altLang="en-US" noProof="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ㅊㅎ의</a:t>
          </a:r>
          <a:r>
            <a:rPr lang="ko-KR" altLang="en-US" noProof="0" dirty="0">
              <a:latin typeface="맑은 고딕" panose="020B0503020000020004" pitchFamily="50" charset="-127"/>
              <a:ea typeface="맑은 고딕" panose="020B0503020000020004" pitchFamily="50" charset="-127"/>
            </a:rPr>
            <a:t> 선율</a:t>
          </a:r>
          <a:endParaRPr lang="en-US" altLang="ko-KR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CAD7EF86-FB23-41F6-BF42-040B36DEFDB1}" type="parTrans" cxnId="{C7AD8469-3C68-4AF9-AB82-79B0043AA120}">
      <dgm:prSet/>
      <dgm:spPr/>
      <dgm:t>
        <a:bodyPr rtlCol="0"/>
        <a:lstStyle/>
        <a:p>
          <a:pPr rtl="0"/>
          <a:endParaRPr lang="ko-KR" altLang="en-US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5B62599A-5C9B-48E7-896E-EA782AC60C8B}" type="sibTrans" cxnId="{C7AD8469-3C68-4AF9-AB82-79B0043AA120}">
      <dgm:prSet/>
      <dgm:spPr/>
      <dgm:t>
        <a:bodyPr rtlCol="0"/>
        <a:lstStyle/>
        <a:p>
          <a:pPr rtl="0"/>
          <a:endParaRPr lang="ko-KR" altLang="en-US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49225C73-1633-42F1-AB3B-7CB183E5F8B8}">
      <dgm:prSet/>
      <dgm:spPr/>
      <dgm:t>
        <a:bodyPr rtlCol="0"/>
        <a:lstStyle/>
        <a:p>
          <a:pPr rtl="0">
            <a:lnSpc>
              <a:spcPct val="100000"/>
            </a:lnSpc>
            <a:defRPr cap="all"/>
          </a:pPr>
          <a:r>
            <a:rPr lang="ko-KR" altLang="en-US" noProof="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ㅇㅎ의</a:t>
          </a:r>
          <a:r>
            <a:rPr lang="ko-KR" altLang="en-US" noProof="0" dirty="0">
              <a:latin typeface="맑은 고딕" panose="020B0503020000020004" pitchFamily="50" charset="-127"/>
              <a:ea typeface="맑은 고딕" panose="020B0503020000020004" pitchFamily="50" charset="-127"/>
            </a:rPr>
            <a:t> 선율</a:t>
          </a:r>
          <a:endParaRPr lang="en-US" altLang="ko-KR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1A0E2090-1D4F-438A-8766-B6030CE01ADD}" type="parTrans" cxnId="{A9154303-8225-4248-91DC-1B0156A35F07}">
      <dgm:prSet/>
      <dgm:spPr/>
      <dgm:t>
        <a:bodyPr rtlCol="0"/>
        <a:lstStyle/>
        <a:p>
          <a:pPr rtl="0"/>
          <a:endParaRPr lang="ko-KR" altLang="en-US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9646853A-8964-4519-A5B1-0B7D18B2983D}" type="sibTrans" cxnId="{A9154303-8225-4248-91DC-1B0156A35F07}">
      <dgm:prSet/>
      <dgm:spPr/>
      <dgm:t>
        <a:bodyPr rtlCol="0"/>
        <a:lstStyle/>
        <a:p>
          <a:pPr rtl="0"/>
          <a:endParaRPr lang="ko-KR" altLang="en-US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1C383F32-22E8-4F62-A3E0-BDC3D5F48992}">
      <dgm:prSet/>
      <dgm:spPr/>
      <dgm:t>
        <a:bodyPr rtlCol="0"/>
        <a:lstStyle/>
        <a:p>
          <a:pPr rtl="0">
            <a:lnSpc>
              <a:spcPct val="100000"/>
            </a:lnSpc>
            <a:defRPr cap="all"/>
          </a:pPr>
          <a:r>
            <a:rPr lang="ko-KR" altLang="en-US" noProof="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광광의</a:t>
          </a:r>
          <a:r>
            <a:rPr lang="ko-KR" altLang="en-US" noProof="0" dirty="0">
              <a:latin typeface="맑은 고딕" panose="020B0503020000020004" pitchFamily="50" charset="-127"/>
              <a:ea typeface="맑은 고딕" panose="020B0503020000020004" pitchFamily="50" charset="-127"/>
            </a:rPr>
            <a:t> 선율</a:t>
          </a:r>
          <a:endParaRPr lang="en-US" altLang="ko-KR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A7920A2F-3244-4159-AF04-6A1D38B7B317}" type="parTrans" cxnId="{C4CCE57E-E871-46D6-BAD5-880252C95D22}">
      <dgm:prSet/>
      <dgm:spPr/>
      <dgm:t>
        <a:bodyPr rtlCol="0"/>
        <a:lstStyle/>
        <a:p>
          <a:pPr rtl="0"/>
          <a:endParaRPr lang="ko-KR" altLang="en-US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8500F72A-2C6D-4FDF-9C1D-CA691380EB0B}" type="sibTrans" cxnId="{C4CCE57E-E871-46D6-BAD5-880252C95D22}">
      <dgm:prSet/>
      <dgm:spPr/>
      <dgm:t>
        <a:bodyPr rtlCol="0"/>
        <a:lstStyle/>
        <a:p>
          <a:pPr rtl="0"/>
          <a:endParaRPr lang="ko-KR" altLang="en-US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gm:t>
    </dgm:pt>
    <dgm:pt modelId="{50B3CE7C-E10B-4E23-BD93-03664997C932}" type="pres">
      <dgm:prSet presAssocID="{01A66772-F185-4D58-B8BB-E9370D7A7A2B}" presName="root" presStyleCnt="0">
        <dgm:presLayoutVars>
          <dgm:dir/>
          <dgm:resizeHandles val="exact"/>
        </dgm:presLayoutVars>
      </dgm:prSet>
      <dgm:spPr/>
    </dgm:pt>
    <dgm:pt modelId="{DE9CE479-E4AE-4283-AEF1-10C1535B4324}" type="pres">
      <dgm:prSet presAssocID="{40FC4FFE-8987-4A26-B7F4-8A516F18ADAE}" presName="compNode" presStyleCnt="0"/>
      <dgm:spPr/>
    </dgm:pt>
    <dgm:pt modelId="{B59FCF02-CAD2-4D6F-9542-AD86711168CA}" type="pres">
      <dgm:prSet presAssocID="{40FC4FFE-8987-4A26-B7F4-8A516F18ADAE}" presName="iconBgRect" presStyleLbl="bgShp" presStyleIdx="0" presStyleCnt="3"/>
      <dgm:spPr/>
    </dgm:pt>
    <dgm:pt modelId="{7C175B98-93F4-4D7C-BB95-1514AB879CD5}" type="pres">
      <dgm:prSet presAssocID="{40FC4FFE-8987-4A26-B7F4-8A516F18ADA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머리 안의 뇌"/>
        </a:ext>
      </dgm:extLst>
    </dgm:pt>
    <dgm:pt modelId="{677A3090-5F01-43FD-9FA6-C0420AD80FD6}" type="pres">
      <dgm:prSet presAssocID="{40FC4FFE-8987-4A26-B7F4-8A516F18ADAE}" presName="spaceRect" presStyleCnt="0"/>
      <dgm:spPr/>
    </dgm:pt>
    <dgm:pt modelId="{127117FB-F8A7-4A20-A8A7-EC686DDC76D0}" type="pres">
      <dgm:prSet presAssocID="{40FC4FFE-8987-4A26-B7F4-8A516F18ADAE}" presName="textRect" presStyleLbl="revTx" presStyleIdx="0" presStyleCnt="3">
        <dgm:presLayoutVars>
          <dgm:chMax val="1"/>
          <dgm:chPref val="1"/>
        </dgm:presLayoutVars>
      </dgm:prSet>
      <dgm:spPr/>
    </dgm:pt>
    <dgm:pt modelId="{FD1EED9C-83D3-41AD-A09B-D3B36354168F}" type="pres">
      <dgm:prSet presAssocID="{5B62599A-5C9B-48E7-896E-EA782AC60C8B}" presName="sibTrans" presStyleCnt="0"/>
      <dgm:spPr/>
    </dgm:pt>
    <dgm:pt modelId="{C998AB0A-577D-44AA-A068-F634DDE7BD47}" type="pres">
      <dgm:prSet presAssocID="{49225C73-1633-42F1-AB3B-7CB183E5F8B8}" presName="compNode" presStyleCnt="0"/>
      <dgm:spPr/>
    </dgm:pt>
    <dgm:pt modelId="{BCD8CDD9-0C56-4401-ADB1-8B48DAB2C96F}" type="pres">
      <dgm:prSet presAssocID="{49225C73-1633-42F1-AB3B-7CB183E5F8B8}" presName="iconBgRect" presStyleLbl="bgShp" presStyleIdx="1" presStyleCnt="3"/>
      <dgm:spPr/>
    </dgm:pt>
    <dgm:pt modelId="{DB4CA7C4-FCA1-4127-B20A-2A5C031A3CF4}" type="pres">
      <dgm:prSet presAssocID="{49225C73-1633-42F1-AB3B-7CB183E5F8B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협곡 장면"/>
        </a:ext>
      </dgm:extLst>
    </dgm:pt>
    <dgm:pt modelId="{9B0C8FBF-0BDD-48A5-967E-F3FE71659F6A}" type="pres">
      <dgm:prSet presAssocID="{49225C73-1633-42F1-AB3B-7CB183E5F8B8}" presName="spaceRect" presStyleCnt="0"/>
      <dgm:spPr/>
    </dgm:pt>
    <dgm:pt modelId="{7E6FE37A-5DB0-4899-9FCB-0CE39BC185F8}" type="pres">
      <dgm:prSet presAssocID="{49225C73-1633-42F1-AB3B-7CB183E5F8B8}" presName="textRect" presStyleLbl="revTx" presStyleIdx="1" presStyleCnt="3">
        <dgm:presLayoutVars>
          <dgm:chMax val="1"/>
          <dgm:chPref val="1"/>
        </dgm:presLayoutVars>
      </dgm:prSet>
      <dgm:spPr/>
    </dgm:pt>
    <dgm:pt modelId="{5A266296-0042-402F-92EF-D59AB148E92E}" type="pres">
      <dgm:prSet presAssocID="{9646853A-8964-4519-A5B1-0B7D18B2983D}" presName="sibTrans" presStyleCnt="0"/>
      <dgm:spPr/>
    </dgm:pt>
    <dgm:pt modelId="{ECFA770B-DE2C-4683-A038-58D0FE44BC27}" type="pres">
      <dgm:prSet presAssocID="{1C383F32-22E8-4F62-A3E0-BDC3D5F48992}" presName="compNode" presStyleCnt="0"/>
      <dgm:spPr/>
    </dgm:pt>
    <dgm:pt modelId="{FF93E135-77D6-48A0-8871-9BC93D705D06}" type="pres">
      <dgm:prSet presAssocID="{1C383F32-22E8-4F62-A3E0-BDC3D5F48992}" presName="iconBgRect" presStyleLbl="bgShp" presStyleIdx="2" presStyleCnt="3"/>
      <dgm:spPr/>
    </dgm:pt>
    <dgm:pt modelId="{39509775-983E-4110-B989-EE2CD6514BE0}" type="pres">
      <dgm:prSet presAssocID="{1C383F32-22E8-4F62-A3E0-BDC3D5F4899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드럼 세트"/>
        </a:ext>
      </dgm:extLst>
    </dgm:pt>
    <dgm:pt modelId="{493B43B2-705C-4AE5-8A77-D8DEEDA1B5CF}" type="pres">
      <dgm:prSet presAssocID="{1C383F32-22E8-4F62-A3E0-BDC3D5F48992}" presName="spaceRect" presStyleCnt="0"/>
      <dgm:spPr/>
    </dgm:pt>
    <dgm:pt modelId="{1AEDC777-00B3-41D7-9AE1-23D741E941C3}" type="pres">
      <dgm:prSet presAssocID="{1C383F32-22E8-4F62-A3E0-BDC3D5F48992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9154303-8225-4248-91DC-1B0156A35F07}" srcId="{01A66772-F185-4D58-B8BB-E9370D7A7A2B}" destId="{49225C73-1633-42F1-AB3B-7CB183E5F8B8}" srcOrd="1" destOrd="0" parTransId="{1A0E2090-1D4F-438A-8766-B6030CE01ADD}" sibTransId="{9646853A-8964-4519-A5B1-0B7D18B2983D}"/>
    <dgm:cxn modelId="{7A710F69-5154-4855-ACF5-BC7C1BF85A80}" type="presOf" srcId="{49225C73-1633-42F1-AB3B-7CB183E5F8B8}" destId="{7E6FE37A-5DB0-4899-9FCB-0CE39BC185F8}" srcOrd="0" destOrd="0" presId="urn:microsoft.com/office/officeart/2018/5/layout/IconCircleLabelList"/>
    <dgm:cxn modelId="{C7AD8469-3C68-4AF9-AB82-79B0043AA120}" srcId="{01A66772-F185-4D58-B8BB-E9370D7A7A2B}" destId="{40FC4FFE-8987-4A26-B7F4-8A516F18ADAE}" srcOrd="0" destOrd="0" parTransId="{CAD7EF86-FB23-41F6-BF42-040B36DEFDB1}" sibTransId="{5B62599A-5C9B-48E7-896E-EA782AC60C8B}"/>
    <dgm:cxn modelId="{676D3A6A-6EA7-4483-BB12-0BD4A7D7AF9D}" type="presOf" srcId="{01A66772-F185-4D58-B8BB-E9370D7A7A2B}" destId="{50B3CE7C-E10B-4E23-BD93-03664997C932}" srcOrd="0" destOrd="0" presId="urn:microsoft.com/office/officeart/2018/5/layout/IconCircleLabelList"/>
    <dgm:cxn modelId="{1496FC70-DB8B-48D4-98DE-DD2856E389EE}" type="presOf" srcId="{1C383F32-22E8-4F62-A3E0-BDC3D5F48992}" destId="{1AEDC777-00B3-41D7-9AE1-23D741E941C3}" srcOrd="0" destOrd="0" presId="urn:microsoft.com/office/officeart/2018/5/layout/IconCircleLabelList"/>
    <dgm:cxn modelId="{C4CCE57E-E871-46D6-BAD5-880252C95D22}" srcId="{01A66772-F185-4D58-B8BB-E9370D7A7A2B}" destId="{1C383F32-22E8-4F62-A3E0-BDC3D5F48992}" srcOrd="2" destOrd="0" parTransId="{A7920A2F-3244-4159-AF04-6A1D38B7B317}" sibTransId="{8500F72A-2C6D-4FDF-9C1D-CA691380EB0B}"/>
    <dgm:cxn modelId="{355227E3-55E0-4343-BC8D-FC0EB1694F48}" type="presOf" srcId="{40FC4FFE-8987-4A26-B7F4-8A516F18ADAE}" destId="{127117FB-F8A7-4A20-A8A7-EC686DDC76D0}" srcOrd="0" destOrd="0" presId="urn:microsoft.com/office/officeart/2018/5/layout/IconCircleLabelList"/>
    <dgm:cxn modelId="{555498CB-3ED1-404E-A25F-EB243EFC5FB1}" type="presParOf" srcId="{50B3CE7C-E10B-4E23-BD93-03664997C932}" destId="{DE9CE479-E4AE-4283-AEF1-10C1535B4324}" srcOrd="0" destOrd="0" presId="urn:microsoft.com/office/officeart/2018/5/layout/IconCircleLabelList"/>
    <dgm:cxn modelId="{11F12D49-CD08-4D50-BD13-3ECBC3A476A4}" type="presParOf" srcId="{DE9CE479-E4AE-4283-AEF1-10C1535B4324}" destId="{B59FCF02-CAD2-4D6F-9542-AD86711168CA}" srcOrd="0" destOrd="0" presId="urn:microsoft.com/office/officeart/2018/5/layout/IconCircleLabelList"/>
    <dgm:cxn modelId="{F443A659-540B-487B-97F9-49219CF60D6B}" type="presParOf" srcId="{DE9CE479-E4AE-4283-AEF1-10C1535B4324}" destId="{7C175B98-93F4-4D7C-BB95-1514AB879CD5}" srcOrd="1" destOrd="0" presId="urn:microsoft.com/office/officeart/2018/5/layout/IconCircleLabelList"/>
    <dgm:cxn modelId="{A503D7AB-7D64-4163-93B5-1CEEDAE81823}" type="presParOf" srcId="{DE9CE479-E4AE-4283-AEF1-10C1535B4324}" destId="{677A3090-5F01-43FD-9FA6-C0420AD80FD6}" srcOrd="2" destOrd="0" presId="urn:microsoft.com/office/officeart/2018/5/layout/IconCircleLabelList"/>
    <dgm:cxn modelId="{780188ED-7DCE-45BB-B6AF-91BE48969612}" type="presParOf" srcId="{DE9CE479-E4AE-4283-AEF1-10C1535B4324}" destId="{127117FB-F8A7-4A20-A8A7-EC686DDC76D0}" srcOrd="3" destOrd="0" presId="urn:microsoft.com/office/officeart/2018/5/layout/IconCircleLabelList"/>
    <dgm:cxn modelId="{155719F8-A89B-4E96-BC49-C48BC717F480}" type="presParOf" srcId="{50B3CE7C-E10B-4E23-BD93-03664997C932}" destId="{FD1EED9C-83D3-41AD-A09B-D3B36354168F}" srcOrd="1" destOrd="0" presId="urn:microsoft.com/office/officeart/2018/5/layout/IconCircleLabelList"/>
    <dgm:cxn modelId="{2772E199-56B0-4310-A55E-67D00CA3E59E}" type="presParOf" srcId="{50B3CE7C-E10B-4E23-BD93-03664997C932}" destId="{C998AB0A-577D-44AA-A068-F634DDE7BD47}" srcOrd="2" destOrd="0" presId="urn:microsoft.com/office/officeart/2018/5/layout/IconCircleLabelList"/>
    <dgm:cxn modelId="{4E351D18-D97F-4B92-A608-2E9600B91C28}" type="presParOf" srcId="{C998AB0A-577D-44AA-A068-F634DDE7BD47}" destId="{BCD8CDD9-0C56-4401-ADB1-8B48DAB2C96F}" srcOrd="0" destOrd="0" presId="urn:microsoft.com/office/officeart/2018/5/layout/IconCircleLabelList"/>
    <dgm:cxn modelId="{B3DC724C-4569-4E9D-BD5A-49E4CD991FD0}" type="presParOf" srcId="{C998AB0A-577D-44AA-A068-F634DDE7BD47}" destId="{DB4CA7C4-FCA1-4127-B20A-2A5C031A3CF4}" srcOrd="1" destOrd="0" presId="urn:microsoft.com/office/officeart/2018/5/layout/IconCircleLabelList"/>
    <dgm:cxn modelId="{AD1AB552-CCE0-4911-BB9E-5D4A60B21F4F}" type="presParOf" srcId="{C998AB0A-577D-44AA-A068-F634DDE7BD47}" destId="{9B0C8FBF-0BDD-48A5-967E-F3FE71659F6A}" srcOrd="2" destOrd="0" presId="urn:microsoft.com/office/officeart/2018/5/layout/IconCircleLabelList"/>
    <dgm:cxn modelId="{8558F796-2D01-40FE-A21A-7530EEBC3BC3}" type="presParOf" srcId="{C998AB0A-577D-44AA-A068-F634DDE7BD47}" destId="{7E6FE37A-5DB0-4899-9FCB-0CE39BC185F8}" srcOrd="3" destOrd="0" presId="urn:microsoft.com/office/officeart/2018/5/layout/IconCircleLabelList"/>
    <dgm:cxn modelId="{1532E2BE-82E9-40A4-A6F7-40B60FC879AE}" type="presParOf" srcId="{50B3CE7C-E10B-4E23-BD93-03664997C932}" destId="{5A266296-0042-402F-92EF-D59AB148E92E}" srcOrd="3" destOrd="0" presId="urn:microsoft.com/office/officeart/2018/5/layout/IconCircleLabelList"/>
    <dgm:cxn modelId="{3A7F4DB9-1469-4F58-B633-24B7EEE084D1}" type="presParOf" srcId="{50B3CE7C-E10B-4E23-BD93-03664997C932}" destId="{ECFA770B-DE2C-4683-A038-58D0FE44BC27}" srcOrd="4" destOrd="0" presId="urn:microsoft.com/office/officeart/2018/5/layout/IconCircleLabelList"/>
    <dgm:cxn modelId="{91311827-CDAC-4BA8-B4A3-117AFD1CEE2D}" type="presParOf" srcId="{ECFA770B-DE2C-4683-A038-58D0FE44BC27}" destId="{FF93E135-77D6-48A0-8871-9BC93D705D06}" srcOrd="0" destOrd="0" presId="urn:microsoft.com/office/officeart/2018/5/layout/IconCircleLabelList"/>
    <dgm:cxn modelId="{83B7CA40-11B7-4507-8422-A40F02D469B2}" type="presParOf" srcId="{ECFA770B-DE2C-4683-A038-58D0FE44BC27}" destId="{39509775-983E-4110-B989-EE2CD6514BE0}" srcOrd="1" destOrd="0" presId="urn:microsoft.com/office/officeart/2018/5/layout/IconCircleLabelList"/>
    <dgm:cxn modelId="{A44BB251-01EB-4DEF-A28C-6D495183E4DC}" type="presParOf" srcId="{ECFA770B-DE2C-4683-A038-58D0FE44BC27}" destId="{493B43B2-705C-4AE5-8A77-D8DEEDA1B5CF}" srcOrd="2" destOrd="0" presId="urn:microsoft.com/office/officeart/2018/5/layout/IconCircleLabelList"/>
    <dgm:cxn modelId="{1EFA52DF-3C80-4DAA-BED6-AFE2F81796B2}" type="presParOf" srcId="{ECFA770B-DE2C-4683-A038-58D0FE44BC27}" destId="{1AEDC777-00B3-41D7-9AE1-23D741E941C3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9FCF02-CAD2-4D6F-9542-AD86711168CA}">
      <dsp:nvSpPr>
        <dsp:cNvPr id="0" name=""/>
        <dsp:cNvSpPr/>
      </dsp:nvSpPr>
      <dsp:spPr>
        <a:xfrm>
          <a:off x="616949" y="310305"/>
          <a:ext cx="1818562" cy="1818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175B98-93F4-4D7C-BB95-1514AB879CD5}">
      <dsp:nvSpPr>
        <dsp:cNvPr id="0" name=""/>
        <dsp:cNvSpPr/>
      </dsp:nvSpPr>
      <dsp:spPr>
        <a:xfrm>
          <a:off x="1004512" y="697868"/>
          <a:ext cx="1043437" cy="10434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7117FB-F8A7-4A20-A8A7-EC686DDC76D0}">
      <dsp:nvSpPr>
        <dsp:cNvPr id="0" name=""/>
        <dsp:cNvSpPr/>
      </dsp:nvSpPr>
      <dsp:spPr>
        <a:xfrm>
          <a:off x="35606" y="2695306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0">
          <a:noAutofit/>
        </a:bodyPr>
        <a:lstStyle/>
        <a:p>
          <a:pPr marL="0" lvl="0" indent="0" algn="ctr" defTabSz="14224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ko-KR" altLang="en-US" sz="3200" kern="1200" noProof="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ㅊㅎ의</a:t>
          </a:r>
          <a:r>
            <a:rPr lang="ko-KR" altLang="en-US" sz="3200" kern="1200" noProof="0" dirty="0">
              <a:latin typeface="맑은 고딕" panose="020B0503020000020004" pitchFamily="50" charset="-127"/>
              <a:ea typeface="맑은 고딕" panose="020B0503020000020004" pitchFamily="50" charset="-127"/>
            </a:rPr>
            <a:t> 선율</a:t>
          </a:r>
          <a:endParaRPr lang="en-US" altLang="ko-KR" sz="3200" kern="1200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35606" y="2695306"/>
        <a:ext cx="2981250" cy="720000"/>
      </dsp:txXfrm>
    </dsp:sp>
    <dsp:sp modelId="{BCD8CDD9-0C56-4401-ADB1-8B48DAB2C96F}">
      <dsp:nvSpPr>
        <dsp:cNvPr id="0" name=""/>
        <dsp:cNvSpPr/>
      </dsp:nvSpPr>
      <dsp:spPr>
        <a:xfrm>
          <a:off x="4119918" y="310305"/>
          <a:ext cx="1818562" cy="181856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4CA7C4-FCA1-4127-B20A-2A5C031A3CF4}">
      <dsp:nvSpPr>
        <dsp:cNvPr id="0" name=""/>
        <dsp:cNvSpPr/>
      </dsp:nvSpPr>
      <dsp:spPr>
        <a:xfrm>
          <a:off x="4507481" y="697868"/>
          <a:ext cx="1043437" cy="10434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6FE37A-5DB0-4899-9FCB-0CE39BC185F8}">
      <dsp:nvSpPr>
        <dsp:cNvPr id="0" name=""/>
        <dsp:cNvSpPr/>
      </dsp:nvSpPr>
      <dsp:spPr>
        <a:xfrm>
          <a:off x="3538574" y="2695306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0">
          <a:noAutofit/>
        </a:bodyPr>
        <a:lstStyle/>
        <a:p>
          <a:pPr marL="0" lvl="0" indent="0" algn="ctr" defTabSz="14224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ko-KR" altLang="en-US" sz="3200" kern="1200" noProof="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ㅇㅎ의</a:t>
          </a:r>
          <a:r>
            <a:rPr lang="ko-KR" altLang="en-US" sz="3200" kern="1200" noProof="0" dirty="0">
              <a:latin typeface="맑은 고딕" panose="020B0503020000020004" pitchFamily="50" charset="-127"/>
              <a:ea typeface="맑은 고딕" panose="020B0503020000020004" pitchFamily="50" charset="-127"/>
            </a:rPr>
            <a:t> 선율</a:t>
          </a:r>
          <a:endParaRPr lang="en-US" altLang="ko-KR" sz="3200" kern="1200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3538574" y="2695306"/>
        <a:ext cx="2981250" cy="720000"/>
      </dsp:txXfrm>
    </dsp:sp>
    <dsp:sp modelId="{FF93E135-77D6-48A0-8871-9BC93D705D06}">
      <dsp:nvSpPr>
        <dsp:cNvPr id="0" name=""/>
        <dsp:cNvSpPr/>
      </dsp:nvSpPr>
      <dsp:spPr>
        <a:xfrm>
          <a:off x="7622887" y="310305"/>
          <a:ext cx="1818562" cy="18185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509775-983E-4110-B989-EE2CD6514BE0}">
      <dsp:nvSpPr>
        <dsp:cNvPr id="0" name=""/>
        <dsp:cNvSpPr/>
      </dsp:nvSpPr>
      <dsp:spPr>
        <a:xfrm>
          <a:off x="8010450" y="697868"/>
          <a:ext cx="1043437" cy="10434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EDC777-00B3-41D7-9AE1-23D741E941C3}">
      <dsp:nvSpPr>
        <dsp:cNvPr id="0" name=""/>
        <dsp:cNvSpPr/>
      </dsp:nvSpPr>
      <dsp:spPr>
        <a:xfrm>
          <a:off x="7041543" y="2695306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0">
          <a:noAutofit/>
        </a:bodyPr>
        <a:lstStyle/>
        <a:p>
          <a:pPr marL="0" lvl="0" indent="0" algn="ctr" defTabSz="14224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ko-KR" altLang="en-US" sz="3200" kern="1200" noProof="0" dirty="0" err="1">
              <a:latin typeface="맑은 고딕" panose="020B0503020000020004" pitchFamily="50" charset="-127"/>
              <a:ea typeface="맑은 고딕" panose="020B0503020000020004" pitchFamily="50" charset="-127"/>
            </a:rPr>
            <a:t>광광의</a:t>
          </a:r>
          <a:r>
            <a:rPr lang="ko-KR" altLang="en-US" sz="3200" kern="1200" noProof="0" dirty="0">
              <a:latin typeface="맑은 고딕" panose="020B0503020000020004" pitchFamily="50" charset="-127"/>
              <a:ea typeface="맑은 고딕" panose="020B0503020000020004" pitchFamily="50" charset="-127"/>
            </a:rPr>
            <a:t> 선율</a:t>
          </a:r>
          <a:endParaRPr lang="en-US" altLang="ko-KR" sz="3200" kern="1200" noProof="0" dirty="0">
            <a:latin typeface="맑은 고딕" panose="020B0503020000020004" pitchFamily="50" charset="-127"/>
            <a:ea typeface="맑은 고딕" panose="020B0503020000020004" pitchFamily="50" charset="-127"/>
          </a:endParaRPr>
        </a:p>
      </dsp:txBody>
      <dsp:txXfrm>
        <a:off x="7041543" y="2695306"/>
        <a:ext cx="29812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아이콘 원 레이블 목록"/>
  <dgm:desc val="관련 시각적 개체를 동반한 비순차적이거나 그룹화된 정보를 표시하는 데 사용합니다. 짧은 텍스트 캡션이 있는 아이콘이나 작은 그림에 적합합니다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>
              <a:latin typeface="+mj-lt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9FA67C-2A98-4C99-8C7B-830CF88853D0}" type="datetime1">
              <a:rPr lang="ko-KR" altLang="en-US" smtClean="0">
                <a:latin typeface="+mj-lt"/>
              </a:rPr>
              <a:t>2020-08-08</a:t>
            </a:fld>
            <a:endParaRPr lang="ko-KR" altLang="en-US" dirty="0">
              <a:latin typeface="+mj-lt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+mj-lt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2DB797-4720-4B67-BC56-66C14071EE6B}" type="slidenum">
              <a:rPr lang="en-US" altLang="ko-KR" smtClean="0">
                <a:latin typeface="+mj-lt"/>
              </a:rPr>
              <a:t>‹#›</a:t>
            </a:fld>
            <a:endParaRPr lang="ko-KR" alt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693378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+mj-lt"/>
              </a:defRPr>
            </a:lvl1pPr>
          </a:lstStyle>
          <a:p>
            <a:endParaRPr lang="ko-KR" altLang="en-US" noProof="0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+mj-lt"/>
              </a:defRPr>
            </a:lvl1pPr>
          </a:lstStyle>
          <a:p>
            <a:fld id="{A0729FCB-67EF-4951-96C2-9EF1E210D85F}" type="datetime1">
              <a:rPr lang="ko-KR" altLang="en-US" smtClean="0"/>
              <a:pPr/>
              <a:t>2020-08-08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 dirty="0"/>
              <a:t>마스터 텍스트 스타일 편집</a:t>
            </a:r>
          </a:p>
          <a:p>
            <a:pPr lvl="1"/>
            <a:r>
              <a:rPr lang="ko-KR" altLang="en-US" noProof="0" dirty="0"/>
              <a:t>둘째 수준</a:t>
            </a:r>
          </a:p>
          <a:p>
            <a:pPr lvl="2"/>
            <a:r>
              <a:rPr lang="ko-KR" altLang="en-US" noProof="0" dirty="0"/>
              <a:t>셋째 수준</a:t>
            </a:r>
          </a:p>
          <a:p>
            <a:pPr lvl="3"/>
            <a:r>
              <a:rPr lang="ko-KR" altLang="en-US" noProof="0" dirty="0"/>
              <a:t>넷째 수준</a:t>
            </a:r>
          </a:p>
          <a:p>
            <a:pPr lvl="4"/>
            <a:r>
              <a:rPr lang="ko-KR" altLang="en-US" noProof="0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+mj-lt"/>
              </a:defRPr>
            </a:lvl1pPr>
          </a:lstStyle>
          <a:p>
            <a:endParaRPr lang="ko-KR" altLang="en-US" noProof="0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+mj-lt"/>
              </a:defRPr>
            </a:lvl1pPr>
          </a:lstStyle>
          <a:p>
            <a:fld id="{057B0B19-E7CF-4624-BEAB-FC39D2F49A09}" type="slidenum">
              <a:rPr lang="en-US" altLang="ko-KR" noProof="0" smtClean="0"/>
              <a:pPr/>
              <a:t>‹#›</a:t>
            </a:fld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1032008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+mj-lt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7B0B19-E7CF-4624-BEAB-FC39D2F49A09}" type="slidenum">
              <a:rPr lang="en-US" altLang="ko-KR" smtClean="0">
                <a:latin typeface="+mj-lt"/>
              </a:rPr>
              <a:t>1</a:t>
            </a:fld>
            <a:endParaRPr lang="ko-KR" alt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13940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>
              <a:latin typeface="+mj-lt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7B0B19-E7CF-4624-BEAB-FC39D2F49A09}" type="slidenum">
              <a:rPr lang="en-US" altLang="ko-KR" smtClean="0">
                <a:latin typeface="+mj-lt"/>
              </a:rPr>
              <a:t>4</a:t>
            </a:fld>
            <a:endParaRPr lang="ko-KR" alt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64339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 dirty="0">
              <a:latin typeface="+mj-ea"/>
              <a:ea typeface="+mj-ea"/>
            </a:endParaRPr>
          </a:p>
        </p:txBody>
      </p:sp>
      <p:sp useBgFill="1">
        <p:nvSpPr>
          <p:cNvPr id="10" name="직사각형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직사각형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직사각형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직선 연결선(S)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ea"/>
                <a:ea typeface="+mj-ea"/>
                <a:cs typeface="+mn-cs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ko-KR" altLang="en-US" noProof="0"/>
              <a:t>클릭하여 마스터 부제목 스타일 편집</a:t>
            </a:r>
            <a:endParaRPr lang="ko-KR" altLang="en-US" noProof="0" dirty="0"/>
          </a:p>
        </p:txBody>
      </p:sp>
      <p:sp>
        <p:nvSpPr>
          <p:cNvPr id="20" name="날짜 개체 틀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j-ea"/>
                <a:ea typeface="+mj-ea"/>
              </a:defRPr>
            </a:lvl1pPr>
          </a:lstStyle>
          <a:p>
            <a:fld id="{6E095A3A-6ECD-4B4D-ABE8-A423D5208137}" type="datetime1">
              <a:rPr lang="ko-KR" altLang="en-US" smtClean="0"/>
              <a:t>2020-08-08</a:t>
            </a:fld>
            <a:endParaRPr lang="ko-KR" altLang="en-US" dirty="0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endParaRPr lang="ko-KR" altLang="en-US" dirty="0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fld id="{34B7E4EF-A1BD-40F4-AB7B-04F084DD991D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  <a:lvl2pPr>
              <a:defRPr>
                <a:latin typeface="+mj-ea"/>
                <a:ea typeface="+mj-ea"/>
              </a:defRPr>
            </a:lvl2pPr>
            <a:lvl3pPr>
              <a:defRPr>
                <a:latin typeface="+mj-ea"/>
                <a:ea typeface="+mj-ea"/>
              </a:defRPr>
            </a:lvl3pPr>
            <a:lvl4pPr>
              <a:defRPr>
                <a:latin typeface="+mj-ea"/>
                <a:ea typeface="+mj-ea"/>
              </a:defRPr>
            </a:lvl4pPr>
            <a:lvl5pPr>
              <a:defRPr>
                <a:latin typeface="+mj-ea"/>
                <a:ea typeface="+mj-ea"/>
              </a:defRPr>
            </a:lvl5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  <a:p>
            <a:pPr lvl="1" rtl="0"/>
            <a:r>
              <a:rPr lang="ko-KR" altLang="en-US" noProof="0"/>
              <a:t>두 번째 수준</a:t>
            </a:r>
          </a:p>
          <a:p>
            <a:pPr lvl="2" rtl="0"/>
            <a:r>
              <a:rPr lang="ko-KR" altLang="en-US" noProof="0"/>
              <a:t>세 번째 수준</a:t>
            </a:r>
          </a:p>
          <a:p>
            <a:pPr lvl="3" rtl="0"/>
            <a:r>
              <a:rPr lang="ko-KR" altLang="en-US" noProof="0"/>
              <a:t>네 번째 수준</a:t>
            </a:r>
          </a:p>
          <a:p>
            <a:pPr lvl="4" rtl="0"/>
            <a:r>
              <a:rPr lang="ko-KR" altLang="en-US" noProof="0"/>
              <a:t>다섯 번째 수준</a:t>
            </a:r>
            <a:endParaRPr lang="ko-KR" altLang="en-US" noProof="0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CD2FF79F-5EC0-4957-8FF3-11B298ECBDD9}" type="datetime1">
              <a:rPr lang="ko-KR" altLang="en-US" smtClean="0"/>
              <a:t>2020-08-08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34B7E4EF-A1BD-40F4-AB7B-04F084DD991D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 dirty="0">
              <a:latin typeface="+mj-ea"/>
              <a:ea typeface="+mj-ea"/>
            </a:endParaRPr>
          </a:p>
        </p:txBody>
      </p:sp>
      <p:sp useBgFill="1">
        <p:nvSpPr>
          <p:cNvPr id="23" name="직사각형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직사각형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직사각형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ea"/>
                <a:ea typeface="+mj-ea"/>
                <a:cs typeface="+mn-cs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(S)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ea"/>
                <a:ea typeface="+mj-ea"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j-ea"/>
                <a:ea typeface="+mj-ea"/>
                <a:cs typeface="+mn-cs"/>
              </a:defRPr>
            </a:lvl1pPr>
          </a:lstStyle>
          <a:p>
            <a:fld id="{2E53909D-2D00-4159-9CD9-2FF6D865B0A1}" type="datetime1">
              <a:rPr lang="ko-KR" altLang="en-US" smtClean="0"/>
              <a:t>2020-08-08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fld id="{34B7E4EF-A1BD-40F4-AB7B-04F084DD991D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>
                <a:latin typeface="+mj-ea"/>
                <a:ea typeface="+mj-ea"/>
              </a:defRPr>
            </a:lvl1pPr>
            <a:lvl2pPr>
              <a:defRPr sz="1600">
                <a:latin typeface="+mj-ea"/>
                <a:ea typeface="+mj-ea"/>
              </a:defRPr>
            </a:lvl2pPr>
            <a:lvl3pPr>
              <a:defRPr sz="1400">
                <a:latin typeface="+mj-ea"/>
                <a:ea typeface="+mj-ea"/>
              </a:defRPr>
            </a:lvl3pPr>
            <a:lvl4pPr>
              <a:defRPr sz="1400">
                <a:latin typeface="+mj-ea"/>
                <a:ea typeface="+mj-ea"/>
              </a:defRPr>
            </a:lvl4pPr>
            <a:lvl5pPr>
              <a:defRPr sz="1400">
                <a:latin typeface="+mj-ea"/>
                <a:ea typeface="+mj-ea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  <a:p>
            <a:pPr lvl="1" rtl="0"/>
            <a:r>
              <a:rPr lang="ko-KR" altLang="en-US" noProof="0"/>
              <a:t>두 번째 수준</a:t>
            </a:r>
          </a:p>
          <a:p>
            <a:pPr lvl="2" rtl="0"/>
            <a:r>
              <a:rPr lang="ko-KR" altLang="en-US" noProof="0"/>
              <a:t>세 번째 수준</a:t>
            </a:r>
          </a:p>
          <a:p>
            <a:pPr lvl="3" rtl="0"/>
            <a:r>
              <a:rPr lang="ko-KR" altLang="en-US" noProof="0"/>
              <a:t>네 번째 수준</a:t>
            </a:r>
          </a:p>
          <a:p>
            <a:pPr lvl="4" rtl="0"/>
            <a:r>
              <a:rPr lang="ko-KR" altLang="en-US" noProof="0"/>
              <a:t>다섯 번째 수준</a:t>
            </a:r>
            <a:endParaRPr lang="ko-KR" altLang="en-US" noProof="0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>
                <a:latin typeface="+mj-ea"/>
                <a:ea typeface="+mj-ea"/>
              </a:defRPr>
            </a:lvl1pPr>
            <a:lvl2pPr>
              <a:defRPr sz="1600">
                <a:latin typeface="+mj-ea"/>
                <a:ea typeface="+mj-ea"/>
              </a:defRPr>
            </a:lvl2pPr>
            <a:lvl3pPr>
              <a:defRPr sz="1400">
                <a:latin typeface="+mj-ea"/>
                <a:ea typeface="+mj-ea"/>
              </a:defRPr>
            </a:lvl3pPr>
            <a:lvl4pPr>
              <a:defRPr sz="1400">
                <a:latin typeface="+mj-ea"/>
                <a:ea typeface="+mj-ea"/>
              </a:defRPr>
            </a:lvl4pPr>
            <a:lvl5pPr>
              <a:defRPr sz="1400">
                <a:latin typeface="+mj-ea"/>
                <a:ea typeface="+mj-ea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  <a:p>
            <a:pPr lvl="1" rtl="0"/>
            <a:r>
              <a:rPr lang="ko-KR" altLang="en-US" noProof="0"/>
              <a:t>두 번째 수준</a:t>
            </a:r>
          </a:p>
          <a:p>
            <a:pPr lvl="2" rtl="0"/>
            <a:r>
              <a:rPr lang="ko-KR" altLang="en-US" noProof="0"/>
              <a:t>세 번째 수준</a:t>
            </a:r>
          </a:p>
          <a:p>
            <a:pPr lvl="3" rtl="0"/>
            <a:r>
              <a:rPr lang="ko-KR" altLang="en-US" noProof="0"/>
              <a:t>네 번째 수준</a:t>
            </a:r>
          </a:p>
          <a:p>
            <a:pPr lvl="4" rtl="0"/>
            <a:r>
              <a:rPr lang="ko-KR" altLang="en-US" noProof="0"/>
              <a:t>다섯 번째 수준</a:t>
            </a:r>
            <a:endParaRPr lang="ko-KR" altLang="en-US" noProof="0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9978766F-D819-4286-9144-66AB8B4A5664}" type="datetime1">
              <a:rPr lang="ko-KR" altLang="en-US" smtClean="0"/>
              <a:t>2020-08-08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34B7E4EF-A1BD-40F4-AB7B-04F084DD991D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  <a:p>
            <a:pPr lvl="1" rtl="0"/>
            <a:r>
              <a:rPr lang="ko-KR" altLang="en-US" noProof="0"/>
              <a:t>두 번째 수준</a:t>
            </a:r>
          </a:p>
          <a:p>
            <a:pPr lvl="2" rtl="0"/>
            <a:r>
              <a:rPr lang="ko-KR" altLang="en-US" noProof="0"/>
              <a:t>세 번째 수준</a:t>
            </a:r>
          </a:p>
          <a:p>
            <a:pPr lvl="3" rtl="0"/>
            <a:r>
              <a:rPr lang="ko-KR" altLang="en-US" noProof="0"/>
              <a:t>네 번째 수준</a:t>
            </a:r>
          </a:p>
          <a:p>
            <a:pPr lvl="4" rtl="0"/>
            <a:r>
              <a:rPr lang="ko-KR" altLang="en-US" noProof="0"/>
              <a:t>다섯 번째 수준</a:t>
            </a:r>
            <a:endParaRPr lang="ko-KR" altLang="en-US" noProof="0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  <a:p>
            <a:pPr lvl="1" rtl="0"/>
            <a:r>
              <a:rPr lang="ko-KR" altLang="en-US" noProof="0"/>
              <a:t>두 번째 수준</a:t>
            </a:r>
          </a:p>
          <a:p>
            <a:pPr lvl="2" rtl="0"/>
            <a:r>
              <a:rPr lang="ko-KR" altLang="en-US" noProof="0"/>
              <a:t>세 번째 수준</a:t>
            </a:r>
          </a:p>
          <a:p>
            <a:pPr lvl="3" rtl="0"/>
            <a:r>
              <a:rPr lang="ko-KR" altLang="en-US" noProof="0"/>
              <a:t>네 번째 수준</a:t>
            </a:r>
          </a:p>
          <a:p>
            <a:pPr lvl="4" rtl="0"/>
            <a:r>
              <a:rPr lang="ko-KR" altLang="en-US" noProof="0"/>
              <a:t>다섯 번째 수준</a:t>
            </a:r>
            <a:endParaRPr lang="ko-KR" altLang="en-US" noProof="0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E72F90AC-0267-4260-9A02-94D3939921C7}" type="datetime1">
              <a:rPr lang="ko-KR" altLang="en-US" noProof="0" smtClean="0"/>
              <a:t>2020-08-08</a:t>
            </a:fld>
            <a:endParaRPr lang="ko-KR" altLang="en-US" noProof="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34B7E4EF-A1BD-40F4-AB7B-04F084DD991D}" type="slidenum">
              <a:rPr lang="en-US" altLang="ko-KR" noProof="0" smtClean="0"/>
              <a:pPr/>
              <a:t>‹#›</a:t>
            </a:fld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CC300DC1-A946-4EA2-83D6-D20A5C1D3913}" type="datetime1">
              <a:rPr lang="ko-KR" altLang="en-US" noProof="0" smtClean="0"/>
              <a:t>2020-08-08</a:t>
            </a:fld>
            <a:endParaRPr lang="ko-KR" altLang="en-US" noProof="0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34B7E4EF-A1BD-40F4-AB7B-04F084DD991D}" type="slidenum">
              <a:rPr lang="en-US" altLang="ko-KR" noProof="0" smtClean="0"/>
              <a:pPr/>
              <a:t>‹#›</a:t>
            </a:fld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B0338D47-CC57-484F-9814-DAE112BA725B}" type="datetime1">
              <a:rPr lang="ko-KR" altLang="en-US" noProof="0" smtClean="0"/>
              <a:t>2020-08-08</a:t>
            </a:fld>
            <a:endParaRPr lang="ko-KR" altLang="en-US" noProof="0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endParaRPr lang="ko-KR" altLang="en-US" noProof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j-ea"/>
                <a:ea typeface="+mj-ea"/>
              </a:defRPr>
            </a:lvl1pPr>
          </a:lstStyle>
          <a:p>
            <a:fld id="{34B7E4EF-A1BD-40F4-AB7B-04F084DD991D}" type="slidenum">
              <a:rPr lang="en-US" altLang="ko-KR" noProof="0" smtClean="0"/>
              <a:pPr/>
              <a:t>‹#›</a:t>
            </a:fld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>
              <a:defRPr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>
              <a:defRPr sz="1400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  <a:p>
            <a:pPr lvl="1" rtl="0"/>
            <a:r>
              <a:rPr lang="ko-KR" altLang="en-US" noProof="0"/>
              <a:t>두 번째 수준</a:t>
            </a:r>
          </a:p>
          <a:p>
            <a:pPr lvl="2" rtl="0"/>
            <a:r>
              <a:rPr lang="ko-KR" altLang="en-US" noProof="0"/>
              <a:t>세 번째 수준</a:t>
            </a:r>
          </a:p>
          <a:p>
            <a:pPr lvl="3" rtl="0"/>
            <a:r>
              <a:rPr lang="ko-KR" altLang="en-US" noProof="0"/>
              <a:t>네 번째 수준</a:t>
            </a:r>
          </a:p>
          <a:p>
            <a:pPr lvl="4" rtl="0"/>
            <a:r>
              <a:rPr lang="ko-KR" altLang="en-US" noProof="0"/>
              <a:t>다섯 번째 수준</a:t>
            </a:r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D7C2F42-A841-4BAA-B92D-7FCB4A511D04}" type="datetime1">
              <a:rPr lang="ko-KR" altLang="en-US" noProof="0" smtClean="0"/>
              <a:t>2020-08-08</a:t>
            </a:fld>
            <a:endParaRPr lang="ko-KR" altLang="en-US" noProof="0" dirty="0"/>
          </a:p>
        </p:txBody>
      </p:sp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 dirty="0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34B7E4EF-A1BD-40F4-AB7B-04F084DD991D}" type="slidenum">
              <a:rPr lang="en-US" altLang="ko-KR" noProof="0" smtClean="0"/>
              <a:pPr/>
              <a:t>‹#›</a:t>
            </a:fld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그림 개체 틀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ko-KR" altLang="en-US" noProof="0"/>
              <a:t>그림을 추가하려면 아이콘을 클릭하십시오</a:t>
            </a:r>
            <a:endParaRPr lang="en-US" altLang="ko-KR" noProof="0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1EFCEFF3-00C2-4F0A-82AA-BAB5C2BEF935}" type="datetime1">
              <a:rPr lang="ko-KR" altLang="en-US" noProof="0" smtClean="0"/>
              <a:t>2020-08-08</a:t>
            </a:fld>
            <a:endParaRPr lang="ko-KR" altLang="en-US" noProof="0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</a:lstStyle>
          <a:p>
            <a:pPr algn="l"/>
            <a:endParaRPr lang="ko-KR" altLang="en-US" noProof="0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34B7E4EF-A1BD-40F4-AB7B-04F084DD991D}" type="slidenum">
              <a:rPr lang="en-US" altLang="ko-KR" noProof="0" smtClean="0"/>
              <a:pPr/>
              <a:t>‹#›</a:t>
            </a:fld>
            <a:endParaRPr lang="ko-KR" altLang="en-US" noProof="0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직사각형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noProof="0" dirty="0"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직사각형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ko-KR" altLang="en-US" noProof="0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defRPr>
            </a:lvl1pPr>
          </a:lstStyle>
          <a:p>
            <a:fld id="{77D5BA5F-45A0-4BE2-A64C-94B1DA2F3D34}" type="datetime1">
              <a:rPr lang="ko-KR" altLang="en-US" smtClean="0"/>
              <a:t>2020-08-08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defRPr>
            </a:lvl1pPr>
          </a:lstStyle>
          <a:p>
            <a:fld id="{34B7E4EF-A1BD-40F4-AB7B-04F084DD991D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ea"/>
          <a:ea typeface="+mj-ea"/>
          <a:cs typeface="+mn-cs"/>
        </a:defRPr>
      </a:lvl1pPr>
    </p:titleStyle>
    <p:bodyStyle>
      <a:lvl1pPr marL="182880" indent="-182880" algn="l" defTabSz="914400" rtl="0" eaLnBrk="1" latinLnBrk="1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j-ea"/>
          <a:ea typeface="+mj-ea"/>
          <a:cs typeface="+mn-cs"/>
        </a:defRPr>
      </a:lvl1pPr>
      <a:lvl2pPr marL="457200" indent="-182880" algn="l" defTabSz="914400" rtl="0" eaLnBrk="1" latinLnBrk="1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j-ea"/>
          <a:ea typeface="+mj-ea"/>
          <a:cs typeface="+mn-cs"/>
        </a:defRPr>
      </a:lvl2pPr>
      <a:lvl3pPr marL="731520" indent="-182880" algn="l" defTabSz="914400" rtl="0" eaLnBrk="1" latinLnBrk="1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j-ea"/>
          <a:ea typeface="+mj-ea"/>
          <a:cs typeface="+mn-cs"/>
        </a:defRPr>
      </a:lvl3pPr>
      <a:lvl4pPr marL="1005840" indent="-182880" algn="l" defTabSz="914400" rtl="0" eaLnBrk="1" latinLnBrk="1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j-ea"/>
          <a:ea typeface="+mj-ea"/>
          <a:cs typeface="+mn-cs"/>
        </a:defRPr>
      </a:lvl4pPr>
      <a:lvl5pPr marL="1280160" indent="-182880" algn="l" defTabSz="914400" rtl="0" eaLnBrk="1" latinLnBrk="1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j-ea"/>
          <a:ea typeface="+mj-ea"/>
          <a:cs typeface="+mn-cs"/>
        </a:defRPr>
      </a:lvl5pPr>
      <a:lvl6pPr marL="1600000" indent="-228600" algn="l" defTabSz="914400" rtl="0" eaLnBrk="1" latinLnBrk="1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1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1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1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추상 이미지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직사각형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 rtlCol="0">
            <a:normAutofit/>
          </a:bodyPr>
          <a:lstStyle/>
          <a:p>
            <a:r>
              <a:rPr lang="ko-KR" altLang="en-US" sz="4400" dirty="0">
                <a:solidFill>
                  <a:schemeClr val="tx1"/>
                </a:solidFill>
                <a:latin typeface="+mj-ea"/>
                <a:ea typeface="+mj-ea"/>
              </a:rPr>
              <a:t>작곡 근황</a:t>
            </a:r>
            <a:endParaRPr lang="en-US" altLang="ko-KR" sz="4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801035"/>
            <a:ext cx="4775075" cy="754609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US" altLang="ko-KR" dirty="0">
                <a:solidFill>
                  <a:schemeClr val="tx1"/>
                </a:solidFill>
                <a:latin typeface="+mj-ea"/>
                <a:ea typeface="+mj-ea"/>
              </a:rPr>
              <a:t>200808</a:t>
            </a:r>
          </a:p>
          <a:p>
            <a:pPr rtl="0">
              <a:spcAft>
                <a:spcPts val="600"/>
              </a:spcAft>
            </a:pPr>
            <a:r>
              <a:rPr lang="en-US" altLang="ko-KR" dirty="0" err="1">
                <a:solidFill>
                  <a:schemeClr val="tx1"/>
                </a:solidFill>
                <a:latin typeface="+mj-ea"/>
                <a:ea typeface="+mj-ea"/>
              </a:rPr>
              <a:t>UPnL</a:t>
            </a:r>
            <a:r>
              <a:rPr lang="en-US" altLang="ko-KR" dirty="0">
                <a:solidFill>
                  <a:schemeClr val="tx1"/>
                </a:solidFill>
                <a:latin typeface="+mj-ea"/>
                <a:ea typeface="+mj-ea"/>
              </a:rPr>
              <a:t> Andantino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B31100-2CB7-4DB5-BC22-F05E409BE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 발표는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6DDC6B-30FB-4813-A847-D6F7CB9421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제가 최근에 작곡한 곡들을 보여주는 발표입니다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감상해 보시고 떠오르는 느낌이나 생각 등을 자유롭게 얘기해주세요</a:t>
            </a:r>
            <a:r>
              <a:rPr lang="en-US" altLang="ko-KR" dirty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3859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B31100-2CB7-4DB5-BC22-F05E409BE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곡 목록 </a:t>
            </a:r>
            <a:r>
              <a:rPr lang="en-US" altLang="ko-KR" dirty="0"/>
              <a:t>(2019</a:t>
            </a:r>
            <a:r>
              <a:rPr lang="ko-KR" altLang="en-US" dirty="0"/>
              <a:t>년부터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6DDC6B-30FB-4813-A847-D6F7CB94218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2019</a:t>
            </a:r>
          </a:p>
          <a:p>
            <a:pPr lvl="1"/>
            <a:r>
              <a:rPr lang="ko-KR" altLang="en-US" dirty="0"/>
              <a:t>얼음의 선율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오브의 </a:t>
            </a:r>
            <a:r>
              <a:rPr lang="ko-KR" altLang="en-US" dirty="0" err="1">
                <a:solidFill>
                  <a:schemeClr val="accent1"/>
                </a:solidFill>
              </a:rPr>
              <a:t>마검사</a:t>
            </a:r>
            <a:r>
              <a:rPr lang="ko-KR" altLang="en-US" dirty="0">
                <a:solidFill>
                  <a:schemeClr val="accent1"/>
                </a:solidFill>
              </a:rPr>
              <a:t> </a:t>
            </a:r>
            <a:r>
              <a:rPr lang="en-US" altLang="ko-KR" dirty="0">
                <a:solidFill>
                  <a:schemeClr val="accent1"/>
                </a:solidFill>
              </a:rPr>
              <a:t>BGM)</a:t>
            </a:r>
          </a:p>
          <a:p>
            <a:pPr lvl="1"/>
            <a:r>
              <a:rPr lang="ko-KR" altLang="en-US" dirty="0"/>
              <a:t>오후의 선율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오브의 </a:t>
            </a:r>
            <a:r>
              <a:rPr lang="ko-KR" altLang="en-US" dirty="0" err="1">
                <a:solidFill>
                  <a:schemeClr val="accent1"/>
                </a:solidFill>
              </a:rPr>
              <a:t>마검사</a:t>
            </a:r>
            <a:r>
              <a:rPr lang="ko-KR" altLang="en-US" dirty="0">
                <a:solidFill>
                  <a:schemeClr val="accent1"/>
                </a:solidFill>
              </a:rPr>
              <a:t> </a:t>
            </a:r>
            <a:r>
              <a:rPr lang="en-US" altLang="ko-KR" dirty="0">
                <a:solidFill>
                  <a:schemeClr val="accent1"/>
                </a:solidFill>
              </a:rPr>
              <a:t>BGM)</a:t>
            </a:r>
            <a:endParaRPr lang="en-US" altLang="ko-KR" dirty="0"/>
          </a:p>
          <a:p>
            <a:pPr lvl="1"/>
            <a:r>
              <a:rPr lang="ko-KR" altLang="en-US" dirty="0"/>
              <a:t>심연의 선율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오브의 </a:t>
            </a:r>
            <a:r>
              <a:rPr lang="ko-KR" altLang="en-US" dirty="0" err="1">
                <a:solidFill>
                  <a:schemeClr val="accent1"/>
                </a:solidFill>
              </a:rPr>
              <a:t>마검사</a:t>
            </a:r>
            <a:r>
              <a:rPr lang="ko-KR" altLang="en-US" dirty="0">
                <a:solidFill>
                  <a:schemeClr val="accent1"/>
                </a:solidFill>
              </a:rPr>
              <a:t> </a:t>
            </a:r>
            <a:r>
              <a:rPr lang="en-US" altLang="ko-KR" dirty="0">
                <a:solidFill>
                  <a:schemeClr val="accent1"/>
                </a:solidFill>
              </a:rPr>
              <a:t>BGM)</a:t>
            </a:r>
            <a:endParaRPr lang="en-US" altLang="ko-KR" dirty="0"/>
          </a:p>
          <a:p>
            <a:pPr lvl="1"/>
            <a:r>
              <a:rPr lang="ko-KR" altLang="en-US" dirty="0"/>
              <a:t>산책의 선율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오브의 </a:t>
            </a:r>
            <a:r>
              <a:rPr lang="ko-KR" altLang="en-US" dirty="0" err="1">
                <a:solidFill>
                  <a:schemeClr val="accent1"/>
                </a:solidFill>
              </a:rPr>
              <a:t>마검사</a:t>
            </a:r>
            <a:r>
              <a:rPr lang="ko-KR" altLang="en-US" dirty="0">
                <a:solidFill>
                  <a:schemeClr val="accent1"/>
                </a:solidFill>
              </a:rPr>
              <a:t> </a:t>
            </a:r>
            <a:r>
              <a:rPr lang="en-US" altLang="ko-KR" dirty="0">
                <a:solidFill>
                  <a:schemeClr val="accent1"/>
                </a:solidFill>
              </a:rPr>
              <a:t>BGM)</a:t>
            </a:r>
            <a:endParaRPr lang="en-US" altLang="ko-KR" dirty="0"/>
          </a:p>
          <a:p>
            <a:pPr lvl="1"/>
            <a:r>
              <a:rPr lang="ko-KR" altLang="en-US" dirty="0"/>
              <a:t>활공의 선율</a:t>
            </a:r>
            <a:endParaRPr lang="en-US" altLang="ko-KR" dirty="0"/>
          </a:p>
          <a:p>
            <a:pPr lvl="1"/>
            <a:r>
              <a:rPr lang="ko-KR" altLang="en-US" dirty="0" err="1"/>
              <a:t>코코의</a:t>
            </a:r>
            <a:r>
              <a:rPr lang="ko-KR" altLang="en-US" dirty="0"/>
              <a:t> 선율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게으른 새牛 </a:t>
            </a:r>
            <a:r>
              <a:rPr lang="en-US" altLang="ko-KR" dirty="0">
                <a:solidFill>
                  <a:schemeClr val="accent1"/>
                </a:solidFill>
              </a:rPr>
              <a:t>BGM)</a:t>
            </a:r>
          </a:p>
          <a:p>
            <a:pPr lvl="1"/>
            <a:r>
              <a:rPr lang="ko-KR" altLang="en-US" dirty="0"/>
              <a:t>방랑의 선율</a:t>
            </a:r>
            <a:endParaRPr lang="en-US" altLang="ko-KR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80C7D6C-0E7B-4D42-B3B4-7D441BC3541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2020</a:t>
            </a:r>
          </a:p>
          <a:p>
            <a:pPr lvl="1"/>
            <a:r>
              <a:rPr lang="ko-KR" altLang="en-US" dirty="0"/>
              <a:t>과거의 선율</a:t>
            </a:r>
            <a:endParaRPr lang="en-US" altLang="ko-KR" dirty="0"/>
          </a:p>
          <a:p>
            <a:pPr lvl="1"/>
            <a:r>
              <a:rPr lang="ko-KR" altLang="en-US" dirty="0"/>
              <a:t>나비의 선율</a:t>
            </a:r>
            <a:endParaRPr lang="en-US" altLang="ko-KR" dirty="0"/>
          </a:p>
          <a:p>
            <a:pPr lvl="1"/>
            <a:r>
              <a:rPr lang="ko-KR" altLang="en-US" dirty="0"/>
              <a:t>달밤의 선율</a:t>
            </a:r>
          </a:p>
          <a:p>
            <a:pPr lvl="1"/>
            <a:r>
              <a:rPr lang="ko-KR" altLang="en-US" dirty="0"/>
              <a:t>마법의 선율</a:t>
            </a:r>
            <a:endParaRPr lang="en-US" altLang="ko-KR" dirty="0"/>
          </a:p>
          <a:p>
            <a:pPr lvl="1"/>
            <a:r>
              <a:rPr lang="ko-KR" altLang="en-US" dirty="0"/>
              <a:t>사막의 선율</a:t>
            </a:r>
            <a:endParaRPr lang="en-US" altLang="ko-KR" dirty="0"/>
          </a:p>
          <a:p>
            <a:pPr lvl="1"/>
            <a:r>
              <a:rPr lang="ko-KR" altLang="en-US" b="1" dirty="0" err="1">
                <a:solidFill>
                  <a:schemeClr val="accent2"/>
                </a:solidFill>
              </a:rPr>
              <a:t>ㅊㅎ의</a:t>
            </a:r>
            <a:r>
              <a:rPr lang="ko-KR" altLang="en-US" b="1" dirty="0">
                <a:solidFill>
                  <a:schemeClr val="accent2"/>
                </a:solidFill>
              </a:rPr>
              <a:t> 선율</a:t>
            </a:r>
            <a:endParaRPr lang="en-US" altLang="ko-KR" b="1" dirty="0">
              <a:solidFill>
                <a:schemeClr val="accent2"/>
              </a:solidFill>
            </a:endParaRPr>
          </a:p>
          <a:p>
            <a:pPr lvl="1"/>
            <a:r>
              <a:rPr lang="ko-KR" altLang="en-US" b="1" dirty="0" err="1">
                <a:solidFill>
                  <a:schemeClr val="accent3"/>
                </a:solidFill>
              </a:rPr>
              <a:t>ㅇㅎ의</a:t>
            </a:r>
            <a:r>
              <a:rPr lang="ko-KR" altLang="en-US" b="1" dirty="0">
                <a:solidFill>
                  <a:schemeClr val="accent3"/>
                </a:solidFill>
              </a:rPr>
              <a:t> 선율</a:t>
            </a:r>
            <a:endParaRPr lang="en-US" altLang="ko-KR" b="1" dirty="0">
              <a:solidFill>
                <a:schemeClr val="accent3"/>
              </a:solidFill>
            </a:endParaRPr>
          </a:p>
          <a:p>
            <a:pPr lvl="1"/>
            <a:r>
              <a:rPr lang="ko-KR" altLang="en-US" b="1" dirty="0" err="1">
                <a:solidFill>
                  <a:schemeClr val="accent4">
                    <a:lumMod val="75000"/>
                  </a:schemeClr>
                </a:solidFill>
              </a:rPr>
              <a:t>광광의</a:t>
            </a:r>
            <a:r>
              <a:rPr lang="ko-KR" altLang="en-US" b="1" dirty="0">
                <a:solidFill>
                  <a:schemeClr val="accent4">
                    <a:lumMod val="75000"/>
                  </a:schemeClr>
                </a:solidFill>
              </a:rPr>
              <a:t> 선율</a:t>
            </a:r>
            <a:endParaRPr lang="en-US" altLang="ko-KR" b="1" dirty="0">
              <a:solidFill>
                <a:schemeClr val="accent4">
                  <a:lumMod val="75000"/>
                </a:schemeClr>
              </a:solidFill>
            </a:endParaRPr>
          </a:p>
          <a:p>
            <a:pPr lvl="1"/>
            <a:r>
              <a:rPr lang="ko-KR" altLang="en-US" dirty="0"/>
              <a:t>내일의 선율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작업 중</a:t>
            </a:r>
            <a:r>
              <a:rPr lang="en-US" altLang="ko-KR" dirty="0">
                <a:solidFill>
                  <a:schemeClr val="accent1"/>
                </a:solidFill>
              </a:rPr>
              <a:t>…)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88277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 rtlCol="0">
            <a:normAutofit/>
          </a:bodyPr>
          <a:lstStyle/>
          <a:p>
            <a:r>
              <a:rPr lang="ko-KR" altLang="en-US" dirty="0">
                <a:latin typeface="+mj-ea"/>
                <a:ea typeface="+mj-ea"/>
              </a:rPr>
              <a:t>최근 완성한 세 곡</a:t>
            </a:r>
            <a:endParaRPr lang="en-US" altLang="ko-KR" dirty="0">
              <a:latin typeface="+mj-ea"/>
              <a:ea typeface="+mj-ea"/>
            </a:endParaRPr>
          </a:p>
        </p:txBody>
      </p:sp>
      <p:graphicFrame>
        <p:nvGraphicFramePr>
          <p:cNvPr id="5" name="내용 개체 틀 2" descr="SmartArt 그래픽">
            <a:extLst>
              <a:ext uri="{FF2B5EF4-FFF2-40B4-BE49-F238E27FC236}">
                <a16:creationId xmlns:a16="http://schemas.microsoft.com/office/drawing/2014/main" id="{91DB1382-7276-49FA-9632-38D558F457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3830242"/>
              </p:ext>
            </p:extLst>
          </p:nvPr>
        </p:nvGraphicFramePr>
        <p:xfrm>
          <a:off x="1066800" y="2310063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324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5B6C5A-9ADA-4B4D-95A9-BE8DE9479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ㅊㅎ</a:t>
            </a:r>
            <a:r>
              <a:rPr lang="ko-KR" altLang="en-US" noProof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선율</a:t>
            </a:r>
            <a:endParaRPr lang="ko-KR" altLang="en-US" dirty="0"/>
          </a:p>
        </p:txBody>
      </p:sp>
      <p:pic>
        <p:nvPicPr>
          <p:cNvPr id="4" name="참회의 선율">
            <a:hlinkClick r:id="" action="ppaction://media"/>
            <a:extLst>
              <a:ext uri="{FF2B5EF4-FFF2-40B4-BE49-F238E27FC236}">
                <a16:creationId xmlns:a16="http://schemas.microsoft.com/office/drawing/2014/main" id="{531DF92E-2302-457D-85AC-872F8B735BDC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784600"/>
            <a:ext cx="487363" cy="487363"/>
          </a:xfrm>
        </p:spPr>
      </p:pic>
    </p:spTree>
    <p:extLst>
      <p:ext uri="{BB962C8B-B14F-4D97-AF65-F5344CB8AC3E}">
        <p14:creationId xmlns:p14="http://schemas.microsoft.com/office/powerpoint/2010/main" val="2885759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6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5B6C5A-9ADA-4B4D-95A9-BE8DE9479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참회</a:t>
            </a:r>
            <a:r>
              <a:rPr lang="ko-KR" altLang="en-US" noProof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선율</a:t>
            </a:r>
            <a:endParaRPr lang="ko-KR" altLang="en-US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9CD99907-A85C-4CA2-B99A-2316C25734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1800" dirty="0"/>
              <a:t>2020</a:t>
            </a:r>
            <a:r>
              <a:rPr lang="ko-KR" altLang="en-US" sz="1800" dirty="0"/>
              <a:t>년 </a:t>
            </a:r>
            <a:r>
              <a:rPr lang="en-US" altLang="ko-KR" sz="1800" dirty="0"/>
              <a:t>6</a:t>
            </a:r>
            <a:r>
              <a:rPr lang="ko-KR" altLang="en-US" sz="1800" dirty="0"/>
              <a:t>월 </a:t>
            </a:r>
            <a:r>
              <a:rPr lang="en-US" altLang="ko-KR" sz="1800" dirty="0"/>
              <a:t>26</a:t>
            </a:r>
            <a:r>
              <a:rPr lang="ko-KR" altLang="en-US" sz="1800" dirty="0"/>
              <a:t>일에 완성</a:t>
            </a:r>
            <a:endParaRPr lang="en-US" altLang="ko-KR" sz="1800" dirty="0"/>
          </a:p>
          <a:p>
            <a:r>
              <a:rPr lang="ko-KR" altLang="en-US" sz="1800" dirty="0"/>
              <a:t>제목과 노래와의 연관성</a:t>
            </a:r>
            <a:r>
              <a:rPr lang="en-US" altLang="ko-KR" sz="1800" dirty="0"/>
              <a:t>?</a:t>
            </a:r>
          </a:p>
          <a:p>
            <a:pPr lvl="1"/>
            <a:r>
              <a:rPr lang="ko-KR" altLang="en-US" sz="1600" dirty="0"/>
              <a:t>당시 떠오른 단어가 </a:t>
            </a:r>
            <a:r>
              <a:rPr lang="en-US" altLang="ko-KR" sz="1600" dirty="0"/>
              <a:t>“</a:t>
            </a:r>
            <a:r>
              <a:rPr lang="ko-KR" altLang="en-US" sz="1600" dirty="0"/>
              <a:t>참회</a:t>
            </a:r>
            <a:r>
              <a:rPr lang="en-US" altLang="ko-KR" sz="1600" dirty="0"/>
              <a:t>“</a:t>
            </a:r>
          </a:p>
          <a:p>
            <a:pPr lvl="1"/>
            <a:endParaRPr lang="en-US" altLang="ko-KR" sz="1600" dirty="0"/>
          </a:p>
          <a:p>
            <a:pPr lvl="1"/>
            <a:endParaRPr lang="ko-KR" altLang="en-US" dirty="0"/>
          </a:p>
        </p:txBody>
      </p:sp>
      <p:pic>
        <p:nvPicPr>
          <p:cNvPr id="1026" name="Picture 2" descr="참회">
            <a:extLst>
              <a:ext uri="{FF2B5EF4-FFF2-40B4-BE49-F238E27FC236}">
                <a16:creationId xmlns:a16="http://schemas.microsoft.com/office/drawing/2014/main" id="{93F11EFC-B9EE-4554-93D8-CEC514C01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048" y="3181576"/>
            <a:ext cx="2159754" cy="326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대체 텍스트 노출">
            <a:extLst>
              <a:ext uri="{FF2B5EF4-FFF2-40B4-BE49-F238E27FC236}">
                <a16:creationId xmlns:a16="http://schemas.microsoft.com/office/drawing/2014/main" id="{0A185835-9D43-450C-9DDB-1245339AE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3950" y="3623235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B4B9F0C-9AFD-4D85-B11E-F16D00C409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3528692"/>
            <a:ext cx="4039101" cy="257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04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5B6C5A-9ADA-4B4D-95A9-BE8DE9479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ㅇㅎ</a:t>
            </a:r>
            <a:r>
              <a:rPr lang="ko-KR" altLang="en-US" noProof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선율</a:t>
            </a:r>
            <a:endParaRPr lang="ko-KR" altLang="en-US" dirty="0"/>
          </a:p>
        </p:txBody>
      </p:sp>
      <p:pic>
        <p:nvPicPr>
          <p:cNvPr id="3" name="여행의 선율">
            <a:hlinkClick r:id="" action="ppaction://media"/>
            <a:extLst>
              <a:ext uri="{FF2B5EF4-FFF2-40B4-BE49-F238E27FC236}">
                <a16:creationId xmlns:a16="http://schemas.microsoft.com/office/drawing/2014/main" id="{53AC77F7-7CAA-4DF4-8942-09AB9B74A9E3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784600"/>
            <a:ext cx="487363" cy="487363"/>
          </a:xfrm>
        </p:spPr>
      </p:pic>
    </p:spTree>
    <p:extLst>
      <p:ext uri="{BB962C8B-B14F-4D97-AF65-F5344CB8AC3E}">
        <p14:creationId xmlns:p14="http://schemas.microsoft.com/office/powerpoint/2010/main" val="85742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5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5B6C5A-9ADA-4B4D-95A9-BE8DE9479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여행</a:t>
            </a:r>
            <a:r>
              <a:rPr lang="ko-KR" altLang="en-US" noProof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선율</a:t>
            </a:r>
            <a:endParaRPr lang="ko-KR" altLang="en-US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9CD99907-A85C-4CA2-B99A-2316C25734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z="1800" dirty="0"/>
              <a:t>2020</a:t>
            </a:r>
            <a:r>
              <a:rPr lang="ko-KR" altLang="en-US" sz="1800" dirty="0"/>
              <a:t>년 </a:t>
            </a:r>
            <a:r>
              <a:rPr lang="en-US" altLang="ko-KR" sz="1800" dirty="0"/>
              <a:t>7</a:t>
            </a:r>
            <a:r>
              <a:rPr lang="ko-KR" altLang="en-US" sz="1800" dirty="0"/>
              <a:t>월 </a:t>
            </a:r>
            <a:r>
              <a:rPr lang="en-US" altLang="ko-KR" sz="1800" dirty="0"/>
              <a:t>2</a:t>
            </a:r>
            <a:r>
              <a:rPr lang="ko-KR" altLang="en-US" sz="1800" dirty="0"/>
              <a:t>일에 완성 </a:t>
            </a:r>
            <a:r>
              <a:rPr lang="en-US" altLang="ko-KR" sz="1800" dirty="0">
                <a:solidFill>
                  <a:schemeClr val="accent1"/>
                </a:solidFill>
              </a:rPr>
              <a:t>(</a:t>
            </a:r>
            <a:r>
              <a:rPr lang="ko-KR" altLang="en-US" sz="1800" dirty="0">
                <a:solidFill>
                  <a:schemeClr val="accent1"/>
                </a:solidFill>
              </a:rPr>
              <a:t>참회의 선율 완성 후 </a:t>
            </a:r>
            <a:r>
              <a:rPr lang="en-US" altLang="ko-KR" sz="1800" dirty="0">
                <a:solidFill>
                  <a:schemeClr val="accent1"/>
                </a:solidFill>
              </a:rPr>
              <a:t>6</a:t>
            </a:r>
            <a:r>
              <a:rPr lang="ko-KR" altLang="en-US" sz="1800" dirty="0">
                <a:solidFill>
                  <a:schemeClr val="accent1"/>
                </a:solidFill>
              </a:rPr>
              <a:t>일 후</a:t>
            </a:r>
            <a:r>
              <a:rPr lang="en-US" altLang="ko-KR" sz="1800" dirty="0">
                <a:solidFill>
                  <a:schemeClr val="accent1"/>
                </a:solidFill>
              </a:rPr>
              <a:t>)</a:t>
            </a:r>
          </a:p>
          <a:p>
            <a:r>
              <a:rPr lang="en-US" altLang="ko-KR" sz="1800" dirty="0"/>
              <a:t>6</a:t>
            </a:r>
            <a:r>
              <a:rPr lang="ko-KR" altLang="en-US" sz="1800" dirty="0"/>
              <a:t>월 </a:t>
            </a:r>
            <a:r>
              <a:rPr lang="en-US" altLang="ko-KR" sz="1800" dirty="0"/>
              <a:t>26</a:t>
            </a:r>
            <a:r>
              <a:rPr lang="ko-KR" altLang="en-US" sz="1800" dirty="0"/>
              <a:t>일 </a:t>
            </a:r>
            <a:r>
              <a:rPr lang="en-US" altLang="ko-KR" sz="1800" dirty="0"/>
              <a:t>~ 27</a:t>
            </a:r>
            <a:r>
              <a:rPr lang="ko-KR" altLang="en-US" sz="1800" dirty="0"/>
              <a:t>일</a:t>
            </a:r>
            <a:endParaRPr lang="en-US" altLang="ko-KR" sz="1800" dirty="0"/>
          </a:p>
          <a:p>
            <a:pPr lvl="1"/>
            <a:r>
              <a:rPr lang="ko-KR" altLang="en-US" sz="1600" dirty="0"/>
              <a:t>부산여행을 다녀옴</a:t>
            </a:r>
            <a:endParaRPr lang="en-US" altLang="ko-KR" sz="1600" dirty="0"/>
          </a:p>
          <a:p>
            <a:pPr lvl="1"/>
            <a:r>
              <a:rPr lang="ko-KR" altLang="en-US" sz="1600" dirty="0"/>
              <a:t>여행 끝나고 돌아오는 </a:t>
            </a:r>
            <a:r>
              <a:rPr lang="en-US" altLang="ko-KR" sz="1600" dirty="0"/>
              <a:t>KTX</a:t>
            </a:r>
            <a:r>
              <a:rPr lang="ko-KR" altLang="en-US" sz="1600" dirty="0"/>
              <a:t>에서 내려서 서울역을 돌아다닐 때 떠오른 멜로디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99711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5B6C5A-9ADA-4B4D-95A9-BE8DE9479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광광</a:t>
            </a:r>
            <a:r>
              <a:rPr lang="ko-KR" altLang="en-US" noProof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선율</a:t>
            </a:r>
            <a:endParaRPr lang="ko-KR" altLang="en-US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9CD99907-A85C-4CA2-B99A-2316C25734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1800" dirty="0"/>
              <a:t>2020</a:t>
            </a:r>
            <a:r>
              <a:rPr lang="ko-KR" altLang="en-US" sz="1800" dirty="0"/>
              <a:t>년 </a:t>
            </a:r>
            <a:r>
              <a:rPr lang="en-US" altLang="ko-KR" sz="1800" dirty="0"/>
              <a:t>7</a:t>
            </a:r>
            <a:r>
              <a:rPr lang="ko-KR" altLang="en-US" sz="1800" dirty="0"/>
              <a:t>월 </a:t>
            </a:r>
            <a:r>
              <a:rPr lang="en-US" altLang="ko-KR" sz="1800" dirty="0"/>
              <a:t>3</a:t>
            </a:r>
            <a:r>
              <a:rPr lang="ko-KR" altLang="en-US" sz="1800" dirty="0"/>
              <a:t>일 </a:t>
            </a:r>
            <a:r>
              <a:rPr lang="en-US" altLang="ko-KR" sz="1800" dirty="0">
                <a:solidFill>
                  <a:schemeClr val="accent1"/>
                </a:solidFill>
              </a:rPr>
              <a:t>(</a:t>
            </a:r>
            <a:r>
              <a:rPr lang="ko-KR" altLang="en-US" sz="1800" dirty="0">
                <a:solidFill>
                  <a:schemeClr val="accent1"/>
                </a:solidFill>
              </a:rPr>
              <a:t>여행의 선율 완성 다음 날</a:t>
            </a:r>
            <a:r>
              <a:rPr lang="en-US" altLang="ko-KR" sz="1800" dirty="0">
                <a:solidFill>
                  <a:schemeClr val="accent1"/>
                </a:solidFill>
              </a:rPr>
              <a:t>)</a:t>
            </a:r>
          </a:p>
          <a:p>
            <a:pPr lvl="1"/>
            <a:r>
              <a:rPr lang="en-US" altLang="ko-KR" sz="1600" dirty="0"/>
              <a:t>“</a:t>
            </a:r>
            <a:r>
              <a:rPr lang="ko-KR" altLang="en-US" sz="1600" dirty="0" err="1"/>
              <a:t>광광의</a:t>
            </a:r>
            <a:r>
              <a:rPr lang="ko-KR" altLang="en-US" sz="1600" dirty="0"/>
              <a:t> 선율 만들어주세요</a:t>
            </a:r>
            <a:r>
              <a:rPr lang="en-US" altLang="ko-KR" sz="1600" dirty="0"/>
              <a:t>”</a:t>
            </a:r>
          </a:p>
          <a:p>
            <a:pPr lvl="1"/>
            <a:endParaRPr lang="en-US" altLang="ko-KR" sz="1600" dirty="0"/>
          </a:p>
          <a:p>
            <a:r>
              <a:rPr lang="ko-KR" altLang="en-US" sz="1800" dirty="0"/>
              <a:t>어떤 컨셉으로 만들어야 할까</a:t>
            </a:r>
            <a:r>
              <a:rPr lang="en-US" altLang="ko-KR" sz="1800" dirty="0"/>
              <a:t>?</a:t>
            </a:r>
          </a:p>
          <a:p>
            <a:pPr lvl="1"/>
            <a:r>
              <a:rPr lang="en-US" altLang="ko-KR" sz="1600" dirty="0"/>
              <a:t>“</a:t>
            </a:r>
            <a:r>
              <a:rPr lang="ko-KR" altLang="en-US" sz="1600" dirty="0" err="1"/>
              <a:t>광광</a:t>
            </a:r>
            <a:r>
              <a:rPr lang="ko-KR" altLang="en-US" sz="1600" dirty="0"/>
              <a:t> </a:t>
            </a:r>
            <a:r>
              <a:rPr lang="ko-KR" altLang="en-US" sz="1600" dirty="0" err="1"/>
              <a:t>우럭따</a:t>
            </a:r>
            <a:r>
              <a:rPr lang="en-US" altLang="ko-KR" sz="1600" dirty="0"/>
              <a:t>” -&gt; </a:t>
            </a:r>
            <a:r>
              <a:rPr lang="ko-KR" altLang="en-US" sz="1600" dirty="0"/>
              <a:t>슬프게</a:t>
            </a:r>
            <a:r>
              <a:rPr lang="en-US" altLang="ko-KR" sz="1600" dirty="0"/>
              <a:t>?</a:t>
            </a:r>
          </a:p>
          <a:p>
            <a:pPr lvl="1"/>
            <a:r>
              <a:rPr lang="en-US" altLang="ko-KR" sz="1600" dirty="0"/>
              <a:t>“</a:t>
            </a:r>
            <a:r>
              <a:rPr lang="ko-KR" altLang="en-US" sz="1600" dirty="0" err="1"/>
              <a:t>광광</a:t>
            </a:r>
            <a:r>
              <a:rPr lang="ko-KR" altLang="en-US" sz="1600" dirty="0"/>
              <a:t> 울린다</a:t>
            </a:r>
            <a:r>
              <a:rPr lang="en-US" altLang="ko-KR" sz="1600" dirty="0"/>
              <a:t>” -&gt; </a:t>
            </a:r>
            <a:r>
              <a:rPr lang="ko-KR" altLang="en-US" sz="1600" dirty="0"/>
              <a:t>시끄럽게</a:t>
            </a:r>
            <a:r>
              <a:rPr lang="en-US" altLang="ko-KR" sz="1600" dirty="0"/>
              <a:t>?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53058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5B6C5A-9ADA-4B4D-95A9-BE8DE9479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광광</a:t>
            </a:r>
            <a:r>
              <a:rPr lang="ko-KR" altLang="en-US" noProof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선율</a:t>
            </a:r>
            <a:endParaRPr lang="ko-KR" altLang="en-US" dirty="0"/>
          </a:p>
        </p:txBody>
      </p:sp>
      <p:pic>
        <p:nvPicPr>
          <p:cNvPr id="6" name="광광의 선율">
            <a:hlinkClick r:id="" action="ppaction://media"/>
            <a:extLst>
              <a:ext uri="{FF2B5EF4-FFF2-40B4-BE49-F238E27FC236}">
                <a16:creationId xmlns:a16="http://schemas.microsoft.com/office/drawing/2014/main" id="{570823E3-E7BA-412F-A51E-07BB1E57269D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784600"/>
            <a:ext cx="487363" cy="487363"/>
          </a:xfrm>
        </p:spPr>
      </p:pic>
    </p:spTree>
    <p:extLst>
      <p:ext uri="{BB962C8B-B14F-4D97-AF65-F5344CB8AC3E}">
        <p14:creationId xmlns:p14="http://schemas.microsoft.com/office/powerpoint/2010/main" val="318737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4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0BFEE5-10AB-4251-86D1-1B8272DE1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 err="1"/>
              <a:t>광광의</a:t>
            </a:r>
            <a:r>
              <a:rPr lang="ko-KR" altLang="en-US" dirty="0"/>
              <a:t> 선율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ADA3930-54C0-4DA5-8051-188F98F12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1800" dirty="0"/>
              <a:t>2020</a:t>
            </a:r>
            <a:r>
              <a:rPr lang="ko-KR" altLang="en-US" sz="1800" dirty="0"/>
              <a:t>년 </a:t>
            </a:r>
            <a:r>
              <a:rPr lang="en-US" altLang="ko-KR" sz="1800" dirty="0"/>
              <a:t>7</a:t>
            </a:r>
            <a:r>
              <a:rPr lang="ko-KR" altLang="en-US" sz="1800" dirty="0"/>
              <a:t>월 </a:t>
            </a:r>
            <a:r>
              <a:rPr lang="en-US" altLang="ko-KR" sz="1800" dirty="0"/>
              <a:t>10</a:t>
            </a:r>
            <a:r>
              <a:rPr lang="ko-KR" altLang="en-US" sz="1800" dirty="0"/>
              <a:t>일에 완성 </a:t>
            </a:r>
            <a:r>
              <a:rPr lang="en-US" altLang="ko-KR" sz="1800" dirty="0">
                <a:solidFill>
                  <a:schemeClr val="accent1"/>
                </a:solidFill>
              </a:rPr>
              <a:t>(</a:t>
            </a:r>
            <a:r>
              <a:rPr lang="ko-KR" altLang="en-US" sz="1800" dirty="0">
                <a:solidFill>
                  <a:schemeClr val="accent1"/>
                </a:solidFill>
              </a:rPr>
              <a:t>요청이 들어온 지 일주일 후</a:t>
            </a:r>
            <a:r>
              <a:rPr lang="en-US" altLang="ko-KR" sz="1800" dirty="0">
                <a:solidFill>
                  <a:schemeClr val="accent1"/>
                </a:solidFill>
              </a:rPr>
              <a:t>)</a:t>
            </a:r>
          </a:p>
          <a:p>
            <a:r>
              <a:rPr lang="en-US" altLang="ko-KR" sz="1800" dirty="0"/>
              <a:t>Rock </a:t>
            </a:r>
            <a:r>
              <a:rPr lang="ko-KR" altLang="en-US" sz="1800" dirty="0"/>
              <a:t>스타일로 만듦</a:t>
            </a:r>
            <a:endParaRPr lang="en-US" altLang="ko-KR" sz="1800" dirty="0"/>
          </a:p>
          <a:p>
            <a:r>
              <a:rPr lang="en-US" altLang="ko-KR" sz="1800" dirty="0">
                <a:solidFill>
                  <a:schemeClr val="accent1"/>
                </a:solidFill>
              </a:rPr>
              <a:t>(</a:t>
            </a:r>
            <a:r>
              <a:rPr lang="ko-KR" altLang="en-US" sz="1800" dirty="0">
                <a:solidFill>
                  <a:schemeClr val="accent1"/>
                </a:solidFill>
              </a:rPr>
              <a:t>작곡 사상 처음으로</a:t>
            </a:r>
            <a:r>
              <a:rPr lang="en-US" altLang="ko-KR" sz="1800" dirty="0">
                <a:solidFill>
                  <a:schemeClr val="accent1"/>
                </a:solidFill>
              </a:rPr>
              <a:t>) </a:t>
            </a:r>
            <a:r>
              <a:rPr lang="ko-KR" altLang="en-US" sz="1800" dirty="0"/>
              <a:t>곡에 드럼 비트를 추가한 곡</a:t>
            </a:r>
            <a:endParaRPr lang="en-US" altLang="ko-KR" sz="1800" dirty="0"/>
          </a:p>
          <a:p>
            <a:r>
              <a:rPr lang="ko-KR" altLang="en-US" sz="1800" dirty="0"/>
              <a:t>전반부의 기타 솔로 부분을 만들면서 </a:t>
            </a:r>
            <a:r>
              <a:rPr lang="en-US" altLang="ko-KR" sz="1800" dirty="0"/>
              <a:t>“</a:t>
            </a:r>
            <a:r>
              <a:rPr lang="ko-KR" altLang="en-US" sz="1800" dirty="0"/>
              <a:t>내가 이 무대의 주인공이다</a:t>
            </a:r>
            <a:r>
              <a:rPr lang="en-US" altLang="ko-KR" sz="1800" dirty="0"/>
              <a:t>!” </a:t>
            </a:r>
            <a:r>
              <a:rPr lang="ko-KR" altLang="en-US" sz="1800" dirty="0"/>
              <a:t>하는 느낌이 듦</a:t>
            </a:r>
            <a:endParaRPr lang="en-US" altLang="ko-KR" sz="1800" dirty="0"/>
          </a:p>
          <a:p>
            <a:r>
              <a:rPr lang="ko-KR" altLang="en-US" sz="1800" dirty="0"/>
              <a:t>후반부는 색소폰으로 분위기 전환을 꾀함</a:t>
            </a:r>
            <a:endParaRPr lang="en-US" altLang="ko-KR" sz="1800" dirty="0"/>
          </a:p>
          <a:p>
            <a:r>
              <a:rPr lang="ko-KR" altLang="en-US" sz="1800" dirty="0"/>
              <a:t>마무리 부분은 약간 </a:t>
            </a:r>
            <a:r>
              <a:rPr lang="en-US" altLang="ko-KR" sz="1800" dirty="0"/>
              <a:t>“</a:t>
            </a:r>
            <a:r>
              <a:rPr lang="ko-KR" altLang="en-US" sz="1800" dirty="0"/>
              <a:t>전국노래자랑</a:t>
            </a:r>
            <a:r>
              <a:rPr lang="en-US" altLang="ko-KR" sz="1800" dirty="0"/>
              <a:t>“ </a:t>
            </a:r>
            <a:r>
              <a:rPr lang="ko-KR" altLang="en-US" sz="1800" dirty="0"/>
              <a:t>오프닝 곡</a:t>
            </a:r>
            <a:r>
              <a:rPr lang="en-US" altLang="ko-KR" sz="1800" dirty="0"/>
              <a:t> </a:t>
            </a:r>
            <a:r>
              <a:rPr lang="ko-KR" altLang="en-US" sz="1800" dirty="0"/>
              <a:t>같기도</a:t>
            </a:r>
            <a:r>
              <a:rPr lang="en-US" altLang="ko-KR" sz="1800" dirty="0"/>
              <a:t>?</a:t>
            </a:r>
          </a:p>
          <a:p>
            <a:endParaRPr lang="en-US" altLang="ko-KR" sz="1800" dirty="0"/>
          </a:p>
          <a:p>
            <a:r>
              <a:rPr lang="ko-KR" altLang="en-US" sz="1800" dirty="0"/>
              <a:t>생각보다 슬픈 느낌은 안 남 </a:t>
            </a:r>
            <a:r>
              <a:rPr lang="en-US" altLang="ko-KR" sz="1800" dirty="0">
                <a:solidFill>
                  <a:schemeClr val="accent1"/>
                </a:solidFill>
              </a:rPr>
              <a:t>(</a:t>
            </a:r>
            <a:r>
              <a:rPr lang="ko-KR" altLang="en-US" sz="1800" dirty="0">
                <a:solidFill>
                  <a:schemeClr val="accent1"/>
                </a:solidFill>
              </a:rPr>
              <a:t>단조임에도 불구하고</a:t>
            </a:r>
            <a:r>
              <a:rPr lang="en-US" altLang="ko-KR" sz="1800" dirty="0">
                <a:solidFill>
                  <a:schemeClr val="accent1"/>
                </a:solidFill>
              </a:rPr>
              <a:t>)</a:t>
            </a:r>
          </a:p>
          <a:p>
            <a:pPr lvl="1"/>
            <a:r>
              <a:rPr lang="ko-KR" altLang="en-US" sz="1600" dirty="0"/>
              <a:t>악기를 바꿔서 리메이크 시도</a:t>
            </a:r>
          </a:p>
        </p:txBody>
      </p:sp>
    </p:spTree>
    <p:extLst>
      <p:ext uri="{BB962C8B-B14F-4D97-AF65-F5344CB8AC3E}">
        <p14:creationId xmlns:p14="http://schemas.microsoft.com/office/powerpoint/2010/main" val="153107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5B6C5A-9ADA-4B4D-95A9-BE8DE9479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3-1.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광광</a:t>
            </a:r>
            <a:r>
              <a:rPr lang="ko-KR" altLang="en-US" noProof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선율 </a:t>
            </a:r>
            <a:r>
              <a:rPr lang="en-US" altLang="ko-KR" noProof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(cosmos </a:t>
            </a:r>
            <a:r>
              <a:rPr lang="ko-KR" altLang="en-US" noProof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버전</a:t>
            </a:r>
            <a:r>
              <a:rPr lang="en-US" altLang="ko-KR" noProof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dirty="0"/>
          </a:p>
        </p:txBody>
      </p:sp>
      <p:pic>
        <p:nvPicPr>
          <p:cNvPr id="6" name="광광의 선율 (cosmos ver.)">
            <a:hlinkClick r:id="" action="ppaction://media"/>
            <a:extLst>
              <a:ext uri="{FF2B5EF4-FFF2-40B4-BE49-F238E27FC236}">
                <a16:creationId xmlns:a16="http://schemas.microsoft.com/office/drawing/2014/main" id="{2DA6F26F-8C6D-443B-8D00-D7E918759235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784600"/>
            <a:ext cx="487363" cy="487363"/>
          </a:xfrm>
        </p:spPr>
      </p:pic>
    </p:spTree>
    <p:extLst>
      <p:ext uri="{BB962C8B-B14F-4D97-AF65-F5344CB8AC3E}">
        <p14:creationId xmlns:p14="http://schemas.microsoft.com/office/powerpoint/2010/main" val="2397438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1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CF848A-451B-481C-87F0-0AF1F9304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내일의 선율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C62B5A8-6A3D-49EB-B757-07B51BECF9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아직 미완성이고 만드는 중</a:t>
            </a:r>
            <a:endParaRPr lang="en-US" altLang="ko-KR" dirty="0"/>
          </a:p>
          <a:p>
            <a:r>
              <a:rPr lang="en-US" altLang="ko-KR" dirty="0"/>
              <a:t>2017</a:t>
            </a:r>
            <a:r>
              <a:rPr lang="ko-KR" altLang="en-US" dirty="0"/>
              <a:t>년에 생각해 두었던 멜로디를 발전시켜 곡 길이를 늘리고 완성도를 높이는 작업을 하고 있음</a:t>
            </a:r>
          </a:p>
        </p:txBody>
      </p:sp>
    </p:spTree>
    <p:extLst>
      <p:ext uri="{BB962C8B-B14F-4D97-AF65-F5344CB8AC3E}">
        <p14:creationId xmlns:p14="http://schemas.microsoft.com/office/powerpoint/2010/main" val="162143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89A90398-3F8A-486B-8D40-1AB32DEC4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감사합니다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4FE0F59-105B-4515-B19C-AAE538C9D2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Thank you!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08456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7228C0C-F774-4270-99CB-314B07EBFBE7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E4487CEA-7875-4327-875F-CA3B32E800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45B92C-4D89-4324-B52D-E1F5F627B7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{E8E4BBAB-4C80-480B-888C-677CBC460749}tf78438558_wac</Template>
  <TotalTime>0</TotalTime>
  <Words>324</Words>
  <Application>Microsoft Office PowerPoint</Application>
  <PresentationFormat>와이드스크린</PresentationFormat>
  <Paragraphs>66</Paragraphs>
  <Slides>14</Slides>
  <Notes>2</Notes>
  <HiddenSlides>0</HiddenSlides>
  <MMClips>4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8" baseType="lpstr">
      <vt:lpstr>맑은 고딕</vt:lpstr>
      <vt:lpstr>Arial</vt:lpstr>
      <vt:lpstr>Garamond</vt:lpstr>
      <vt:lpstr>SavonVTI</vt:lpstr>
      <vt:lpstr>작곡 근황</vt:lpstr>
      <vt:lpstr>이 발표는</vt:lpstr>
      <vt:lpstr>곡 목록 (2019년부터)</vt:lpstr>
      <vt:lpstr>최근 완성한 세 곡</vt:lpstr>
      <vt:lpstr>1. ㅊㅎ의 선율</vt:lpstr>
      <vt:lpstr>1. 참회의 선율</vt:lpstr>
      <vt:lpstr>2. ㅇㅎ의 선율</vt:lpstr>
      <vt:lpstr>2. 여행의 선율</vt:lpstr>
      <vt:lpstr>3. 광광의 선율</vt:lpstr>
      <vt:lpstr>3. 광광의 선율</vt:lpstr>
      <vt:lpstr>3. 광광의 선율</vt:lpstr>
      <vt:lpstr>3-1. 광광의 선율 (cosmos 버전)</vt:lpstr>
      <vt:lpstr>내일의 선율</vt:lpstr>
      <vt:lpstr>감사합니다!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2020-08-08T05:28:09Z</dcterms:created>
  <dcterms:modified xsi:type="dcterms:W3CDTF">2020-08-08T06:52:41Z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