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3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 cap="none" baseline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 cap="none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5CC6A-C945-4265-8B11-0A998A52F521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C70C9-3312-4FC0-BC81-FFF80ED5CC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0263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none" baseline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5CC6A-C945-4265-8B11-0A998A52F521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C70C9-3312-4FC0-BC81-FFF80ED5CC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1254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5CC6A-C945-4265-8B11-0A998A52F521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C70C9-3312-4FC0-BC81-FFF80ED5CC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5734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5CC6A-C945-4265-8B11-0A998A52F521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C70C9-3312-4FC0-BC81-FFF80ED5CC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6292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5CC6A-C945-4265-8B11-0A998A52F521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C70C9-3312-4FC0-BC81-FFF80ED5CC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8914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5CC6A-C945-4265-8B11-0A998A52F521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C70C9-3312-4FC0-BC81-FFF80ED5CC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7910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5CC6A-C945-4265-8B11-0A998A52F521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C70C9-3312-4FC0-BC81-FFF80ED5CC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5030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5CC6A-C945-4265-8B11-0A998A52F521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C70C9-3312-4FC0-BC81-FFF80ED5CC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2367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5CC6A-C945-4265-8B11-0A998A52F521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C70C9-3312-4FC0-BC81-FFF80ED5CC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67318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5CC6A-C945-4265-8B11-0A998A52F521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C70C9-3312-4FC0-BC81-FFF80ED5CC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2375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5CC6A-C945-4265-8B11-0A998A52F521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C70C9-3312-4FC0-BC81-FFF80ED5CC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73187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5CC6A-C945-4265-8B11-0A998A52F521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C70C9-3312-4FC0-BC81-FFF80ED5CC5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863574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5CC6A-C945-4265-8B11-0A998A52F521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C70C9-3312-4FC0-BC81-FFF80ED5CC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03898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5CC6A-C945-4265-8B11-0A998A52F521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C70C9-3312-4FC0-BC81-FFF80ED5CC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78960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그림 열 3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5CC6A-C945-4265-8B11-0A998A52F521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C70C9-3312-4FC0-BC81-FFF80ED5CC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94662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5CC6A-C945-4265-8B11-0A998A52F521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C70C9-3312-4FC0-BC81-FFF80ED5CC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31203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5CC6A-C945-4265-8B11-0A998A52F521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C70C9-3312-4FC0-BC81-FFF80ED5CC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1163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ABB5CC6A-C945-4265-8B11-0A998A52F521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A33C70C9-3312-4FC0-BC81-FFF80ED5CC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0065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914400" rtl="0" eaLnBrk="1" latinLnBrk="1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5C08628-C323-46FA-BD63-C632E01078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/>
              <a:t>Hollow Knight </a:t>
            </a:r>
            <a:r>
              <a:rPr lang="ko-KR" altLang="en-US"/>
              <a:t>후기</a:t>
            </a:r>
            <a:r>
              <a:rPr lang="en-US" altLang="ko-KR"/>
              <a:t>+</a:t>
            </a:r>
            <a:r>
              <a:rPr lang="ko-KR" altLang="en-US"/>
              <a:t>잡담</a:t>
            </a:r>
            <a:r>
              <a:rPr lang="en-US" altLang="ko-KR"/>
              <a:t> </a:t>
            </a:r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09E1AB0-D45B-4F7D-BAC4-0155DDC7A4C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/>
              <a:t>UPnL </a:t>
            </a:r>
            <a:r>
              <a:rPr lang="ko-KR" altLang="en-US"/>
              <a:t>이래건</a:t>
            </a:r>
          </a:p>
        </p:txBody>
      </p:sp>
    </p:spTree>
    <p:extLst>
      <p:ext uri="{BB962C8B-B14F-4D97-AF65-F5344CB8AC3E}">
        <p14:creationId xmlns:p14="http://schemas.microsoft.com/office/powerpoint/2010/main" val="6126837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BC345C7-0273-4D00-8047-E1EA706BF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Hollow Knight</a:t>
            </a:r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C12215E-C270-41D9-B35C-19F29F38B55D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altLang="ko-KR"/>
              <a:t>1</a:t>
            </a:r>
            <a:r>
              <a:rPr lang="ko-KR" altLang="en-US"/>
              <a:t>인용 메트로베니아 액션 어드벤쳐 게임</a:t>
            </a:r>
            <a:endParaRPr lang="en-US" altLang="ko-KR"/>
          </a:p>
          <a:p>
            <a:r>
              <a:rPr lang="ko-KR" altLang="en-US"/>
              <a:t>대충 맵 돌아다니면서 뭔가 모으고 강해지고 보스 잡는 게임</a:t>
            </a:r>
            <a:endParaRPr lang="en-US" altLang="ko-KR"/>
          </a:p>
          <a:p>
            <a:r>
              <a:rPr lang="en-US" altLang="ko-KR"/>
              <a:t>2</a:t>
            </a:r>
            <a:r>
              <a:rPr lang="ko-KR" altLang="en-US"/>
              <a:t>인 인디 게임인데 매우 잘됨</a:t>
            </a:r>
            <a:endParaRPr lang="en-US" altLang="ko-KR"/>
          </a:p>
          <a:p>
            <a:r>
              <a:rPr lang="ko-KR" altLang="en-US"/>
              <a:t>연말에 할인해서 샀음</a:t>
            </a:r>
          </a:p>
        </p:txBody>
      </p:sp>
      <p:pic>
        <p:nvPicPr>
          <p:cNvPr id="1028" name="Picture 4" descr="hollowknightcove...">
            <a:extLst>
              <a:ext uri="{FF2B5EF4-FFF2-40B4-BE49-F238E27FC236}">
                <a16:creationId xmlns:a16="http://schemas.microsoft.com/office/drawing/2014/main" id="{12728A14-A67E-437A-AE64-E8D431FAC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5277" y="2028261"/>
            <a:ext cx="3178540" cy="4101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77905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5820DB6-1540-46DD-B2A3-8FB89EF0F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스포일러를 포함하고 있을수도 있습니다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B7A69C6-0A75-4AC3-BA46-D2B0889B4750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ko-KR" altLang="en-US"/>
              <a:t>화면을 안보고 제 말만 들으면 스포일러가 없을 수도 있습니다</a:t>
            </a:r>
            <a:endParaRPr lang="en-US" altLang="ko-KR"/>
          </a:p>
          <a:p>
            <a:r>
              <a:rPr lang="ko-KR" altLang="en-US"/>
              <a:t>아 내일 하려고 했는데</a:t>
            </a:r>
            <a:r>
              <a:rPr lang="en-US" altLang="ko-KR"/>
              <a:t>~</a:t>
            </a:r>
            <a:endParaRPr lang="ko-KR" altLang="en-US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68D3F002-8D31-4C4C-A756-8D75C8B460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498" y="3429000"/>
            <a:ext cx="3553004" cy="3181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4498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DC70E66-7A0F-49EC-8D6C-8A6B5AC7C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초면에 죄송합니다만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182C859-88FF-40D5-B172-B9E28231BE7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82459" y="2367092"/>
            <a:ext cx="5731374" cy="3424107"/>
          </a:xfrm>
        </p:spPr>
        <p:txBody>
          <a:bodyPr/>
          <a:lstStyle/>
          <a:p>
            <a:r>
              <a:rPr lang="ko-KR" altLang="en-US"/>
              <a:t>아무튼 잘한다는 뜻</a:t>
            </a:r>
            <a:endParaRPr lang="en-US" altLang="ko-KR"/>
          </a:p>
          <a:p>
            <a:r>
              <a:rPr lang="ko-KR" altLang="en-US"/>
              <a:t>이거 보여주려고 발표했다</a:t>
            </a:r>
            <a:endParaRPr lang="en-US" altLang="ko-KR"/>
          </a:p>
          <a:p>
            <a:r>
              <a:rPr lang="ko-KR" altLang="en-US"/>
              <a:t>나보다 먼저 시작했는데 더 못하는 친구 놀리는 재미가 아주 달달했다</a:t>
            </a:r>
            <a:endParaRPr lang="en-US" altLang="ko-KR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CEC6D03E-2C4F-4A67-84D6-46CBB4D1B7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3774" y="2865121"/>
            <a:ext cx="4876846" cy="1830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052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B64F38-66A5-4FDD-ADFB-E0538827A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먼저 단점 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AF104F1-EF67-4B58-9C97-A4D012B51674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ko-KR" altLang="en-US"/>
              <a:t>맵 돌아다니는게 너무 귀찮다</a:t>
            </a:r>
            <a:endParaRPr lang="en-US" altLang="ko-KR"/>
          </a:p>
          <a:p>
            <a:r>
              <a:rPr lang="ko-KR" altLang="en-US"/>
              <a:t>처음에 공략을 안보고 하려고 하니 길을 찾을 수가 없다</a:t>
            </a:r>
            <a:endParaRPr lang="en-US" altLang="ko-KR"/>
          </a:p>
          <a:p>
            <a:r>
              <a:rPr lang="ko-KR" altLang="en-US"/>
              <a:t>나무위키를 봤지만 여전히 귀찮았다</a:t>
            </a:r>
            <a:endParaRPr lang="en-US" altLang="ko-KR"/>
          </a:p>
          <a:p>
            <a:r>
              <a:rPr lang="ko-KR" altLang="en-US"/>
              <a:t>갔던 데 또 가야 하는게 컨텐츠 증가로도 볼 수 있지만 귀찮음 증가이기도 하다</a:t>
            </a:r>
          </a:p>
        </p:txBody>
      </p:sp>
    </p:spTree>
    <p:extLst>
      <p:ext uri="{BB962C8B-B14F-4D97-AF65-F5344CB8AC3E}">
        <p14:creationId xmlns:p14="http://schemas.microsoft.com/office/powerpoint/2010/main" val="22887707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할로우 Map">
            <a:extLst>
              <a:ext uri="{FF2B5EF4-FFF2-40B4-BE49-F238E27FC236}">
                <a16:creationId xmlns:a16="http://schemas.microsoft.com/office/drawing/2014/main" id="{FFE1DE62-A781-4CD4-8080-A2D8307944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238125"/>
            <a:ext cx="9525000" cy="638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53487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3383E43-E17D-4FAE-8F10-6F23CEDD82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그리고 장점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32B024E-AA37-4049-B1CF-3C7DD4118F59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ko-KR" altLang="en-US"/>
              <a:t>그 외에는 거의 다 좋았다</a:t>
            </a:r>
            <a:endParaRPr lang="en-US" altLang="ko-KR"/>
          </a:p>
          <a:p>
            <a:r>
              <a:rPr lang="ko-KR" altLang="en-US"/>
              <a:t>그림체</a:t>
            </a:r>
            <a:r>
              <a:rPr lang="en-US" altLang="ko-KR"/>
              <a:t>, </a:t>
            </a:r>
            <a:r>
              <a:rPr lang="ko-KR" altLang="en-US"/>
              <a:t>게임성</a:t>
            </a:r>
            <a:r>
              <a:rPr lang="en-US" altLang="ko-KR"/>
              <a:t>, </a:t>
            </a:r>
            <a:r>
              <a:rPr lang="ko-KR" altLang="en-US"/>
              <a:t>난이도</a:t>
            </a:r>
            <a:r>
              <a:rPr lang="en-US" altLang="ko-KR"/>
              <a:t>, </a:t>
            </a:r>
            <a:r>
              <a:rPr lang="ko-KR" altLang="en-US"/>
              <a:t>조작감 등</a:t>
            </a:r>
            <a:endParaRPr lang="en-US" altLang="ko-KR"/>
          </a:p>
          <a:p>
            <a:r>
              <a:rPr lang="ko-KR" altLang="en-US"/>
              <a:t>스토리는 개인적으로 신경 안쓰지만 아무튼 좋다고 함</a:t>
            </a:r>
            <a:endParaRPr lang="en-US" altLang="ko-KR"/>
          </a:p>
          <a:p>
            <a:r>
              <a:rPr lang="ko-KR" altLang="en-US"/>
              <a:t>아무튼 갓겜임</a:t>
            </a:r>
            <a:endParaRPr lang="en-US" altLang="ko-KR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3967F2B-4422-4187-86CB-58CC715A58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1281" y="2442838"/>
            <a:ext cx="4058216" cy="268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8771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92BDDB6-751F-4AC8-8C35-A2F10383B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게임 내 최고의 컨텐츠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E09BF86-1C7C-4FAC-9A38-C14458FF52AB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ko-KR" altLang="en-US"/>
              <a:t>본편을 다 깨고 나면 보스러쉬를 할 수 있는데 이게 정말 와따다</a:t>
            </a:r>
            <a:endParaRPr lang="en-US" altLang="ko-KR"/>
          </a:p>
          <a:p>
            <a:r>
              <a:rPr lang="ko-KR" altLang="en-US"/>
              <a:t>맵을 돌아 다니다가 죽을 위험은 낮은데 그래도 맞을까봐 긴장하게 되는데 겁나 긴 경로를 막 돌아다녀야 되고 근데 갔던데 또 가야 되고 그런 부정적 경험을 뺐기 때문에 </a:t>
            </a:r>
            <a:endParaRPr lang="en-US" altLang="ko-KR"/>
          </a:p>
          <a:p>
            <a:r>
              <a:rPr lang="ko-KR" altLang="en-US"/>
              <a:t>보스러쉬가 추가 </a:t>
            </a:r>
            <a:r>
              <a:rPr lang="en-US" altLang="ko-KR"/>
              <a:t>dlc</a:t>
            </a:r>
            <a:r>
              <a:rPr lang="ko-KR" altLang="en-US"/>
              <a:t>라는데 이게 정말 수작</a:t>
            </a:r>
            <a:r>
              <a:rPr lang="en-US" altLang="ko-KR">
                <a:sym typeface="Wingdings" panose="05000000000000000000" pitchFamily="2" charset="2"/>
              </a:rPr>
              <a:t></a:t>
            </a:r>
            <a:r>
              <a:rPr lang="ko-KR" altLang="en-US">
                <a:sym typeface="Wingdings" panose="05000000000000000000" pitchFamily="2" charset="2"/>
              </a:rPr>
              <a:t>대작을 만든게 아닐까 싶은 정도</a:t>
            </a:r>
            <a:endParaRPr lang="en-US" altLang="ko-KR">
              <a:sym typeface="Wingdings" panose="05000000000000000000" pitchFamily="2" charset="2"/>
            </a:endParaRPr>
          </a:p>
          <a:p>
            <a:r>
              <a:rPr lang="ko-KR" altLang="en-US">
                <a:sym typeface="Wingdings" panose="05000000000000000000" pitchFamily="2" charset="2"/>
              </a:rPr>
              <a:t>본편에 없던 새로운 보스도 추가되는 점도 좋다</a:t>
            </a:r>
            <a:endParaRPr lang="en-US" altLang="ko-KR"/>
          </a:p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67658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76C6DE9-C0D6-4BEB-A6DC-1F4302B1E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갑자기 아제회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248CF1A-98FE-44C3-BE04-9EBC47F4ABDA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ko-KR" altLang="en-US"/>
              <a:t>내가 만약에 </a:t>
            </a:r>
            <a:r>
              <a:rPr lang="ko-KR" altLang="en-US" strike="dblStrike"/>
              <a:t>다들 그렇듯이</a:t>
            </a:r>
            <a:r>
              <a:rPr lang="en-US" altLang="ko-KR"/>
              <a:t> </a:t>
            </a:r>
            <a:r>
              <a:rPr lang="ko-KR" altLang="en-US"/>
              <a:t>이 게임을 베껴서 새 게임을 만든다면 어떻게 만들까</a:t>
            </a:r>
            <a:endParaRPr lang="en-US" altLang="ko-KR"/>
          </a:p>
          <a:p>
            <a:r>
              <a:rPr lang="ko-KR" altLang="en-US"/>
              <a:t>물론 맵이랑 보스 찍어내는 것만 해도 장기 프로젝트지만</a:t>
            </a:r>
            <a:endParaRPr lang="en-US" altLang="ko-KR"/>
          </a:p>
          <a:p>
            <a:r>
              <a:rPr lang="en-US" altLang="ko-KR"/>
              <a:t>(</a:t>
            </a:r>
            <a:r>
              <a:rPr lang="ko-KR" altLang="en-US"/>
              <a:t>당연하지만</a:t>
            </a:r>
            <a:r>
              <a:rPr lang="en-US" altLang="ko-KR"/>
              <a:t>) </a:t>
            </a:r>
            <a:r>
              <a:rPr lang="ko-KR" altLang="en-US"/>
              <a:t>모두 개인적인 생각입니다</a:t>
            </a:r>
          </a:p>
        </p:txBody>
      </p:sp>
    </p:spTree>
    <p:extLst>
      <p:ext uri="{BB962C8B-B14F-4D97-AF65-F5344CB8AC3E}">
        <p14:creationId xmlns:p14="http://schemas.microsoft.com/office/powerpoint/2010/main" val="23517120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1435FCD-5105-4DF3-8001-F9DC79F96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1. </a:t>
            </a:r>
            <a:r>
              <a:rPr lang="ko-KR" altLang="en-US"/>
              <a:t>맵을 바꾼다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DED52D0-07F0-4DDA-8B01-A40DE80B5B6F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ko-KR" altLang="en-US"/>
              <a:t>맵을 직선형으로 하고 보스들을 기준으로 스테이지가 나뉘는 형식을 생각해봄</a:t>
            </a:r>
            <a:endParaRPr lang="en-US" altLang="ko-KR"/>
          </a:p>
          <a:p>
            <a:r>
              <a:rPr lang="ko-KR" altLang="en-US"/>
              <a:t>물론 메트로베니아라는 말은 빼야 한다</a:t>
            </a:r>
            <a:endParaRPr lang="en-US" altLang="ko-KR"/>
          </a:p>
          <a:p>
            <a:r>
              <a:rPr lang="en-US" altLang="ko-KR"/>
              <a:t>I wanna be the boshy</a:t>
            </a:r>
            <a:r>
              <a:rPr lang="ko-KR" altLang="en-US"/>
              <a:t>라는 게임이 있는데 그런 느낌으로</a:t>
            </a:r>
            <a:endParaRPr lang="en-US" altLang="ko-KR"/>
          </a:p>
          <a:p>
            <a:pPr lvl="1"/>
            <a:r>
              <a:rPr lang="ko-KR" altLang="en-US" sz="1400"/>
              <a:t>대충 이단점프하고 보스 잡으면 할나 비슷한 게임이지</a:t>
            </a:r>
            <a:r>
              <a:rPr lang="en-US" altLang="ko-KR" sz="1400"/>
              <a:t>(</a:t>
            </a:r>
            <a:r>
              <a:rPr lang="ko-KR" altLang="en-US" sz="1400"/>
              <a:t>아님</a:t>
            </a:r>
            <a:r>
              <a:rPr lang="en-US" altLang="ko-KR" sz="1400"/>
              <a:t>)</a:t>
            </a:r>
          </a:p>
          <a:p>
            <a:r>
              <a:rPr lang="ko-KR" altLang="en-US"/>
              <a:t>그러면 맵의 난이도를 좀 더 올려도 될 것이라고 생각함</a:t>
            </a:r>
          </a:p>
        </p:txBody>
      </p:sp>
      <p:pic>
        <p:nvPicPr>
          <p:cNvPr id="4098" name="Picture 2" descr="attachment/I Wan...">
            <a:extLst>
              <a:ext uri="{FF2B5EF4-FFF2-40B4-BE49-F238E27FC236}">
                <a16:creationId xmlns:a16="http://schemas.microsoft.com/office/drawing/2014/main" id="{14D49FF1-4C1D-4FFA-AB8F-659D2920BF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0229" y="3124199"/>
            <a:ext cx="35560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52B1B07-556D-4362-987B-0BA9282B7AB9}"/>
              </a:ext>
            </a:extLst>
          </p:cNvPr>
          <p:cNvSpPr txBox="1"/>
          <p:nvPr/>
        </p:nvSpPr>
        <p:spPr>
          <a:xfrm>
            <a:off x="9162869" y="5901975"/>
            <a:ext cx="195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/>
              <a:t>갓겜입니다</a:t>
            </a:r>
            <a:endParaRPr lang="en-US" altLang="ko-KR"/>
          </a:p>
          <a:p>
            <a:r>
              <a:rPr lang="ko-KR" altLang="en-US"/>
              <a:t>꼭 해보십쇼</a:t>
            </a:r>
          </a:p>
        </p:txBody>
      </p:sp>
    </p:spTree>
    <p:extLst>
      <p:ext uri="{BB962C8B-B14F-4D97-AF65-F5344CB8AC3E}">
        <p14:creationId xmlns:p14="http://schemas.microsoft.com/office/powerpoint/2010/main" val="40468522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940A58D-476A-4E25-86EA-6DC4F48C7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2. </a:t>
            </a:r>
            <a:r>
              <a:rPr lang="ko-KR" altLang="en-US"/>
              <a:t>조작 단순화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340C79-42AA-4978-9E18-3AA1F465E78C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ko-KR" altLang="en-US"/>
              <a:t>설명을 안했지만 이 게임은 공격하는 조작이 생각보다 많다</a:t>
            </a:r>
            <a:endParaRPr lang="en-US" altLang="ko-KR"/>
          </a:p>
          <a:p>
            <a:r>
              <a:rPr lang="ko-KR" altLang="en-US">
                <a:latin typeface="+mn-ea"/>
              </a:rPr>
              <a:t>기본 공격 외에 공격키 홀드</a:t>
            </a:r>
            <a:r>
              <a:rPr lang="en-US" altLang="ko-KR">
                <a:latin typeface="+mn-ea"/>
              </a:rPr>
              <a:t>/</a:t>
            </a:r>
            <a:r>
              <a:rPr lang="ko-KR" altLang="en-US">
                <a:latin typeface="+mn-ea"/>
              </a:rPr>
              <a:t>홀드</a:t>
            </a:r>
            <a:r>
              <a:rPr lang="en-US" altLang="ko-KR">
                <a:latin typeface="+mn-ea"/>
              </a:rPr>
              <a:t>+c/</a:t>
            </a:r>
            <a:r>
              <a:rPr lang="ko-KR" altLang="en-US">
                <a:latin typeface="+mn-ea"/>
              </a:rPr>
              <a:t>홀드</a:t>
            </a:r>
            <a:r>
              <a:rPr lang="en-US" altLang="ko-KR">
                <a:latin typeface="+mn-ea"/>
              </a:rPr>
              <a:t>+</a:t>
            </a:r>
            <a:r>
              <a:rPr lang="ko-KR" altLang="en-US">
                <a:latin typeface="+mn-ea"/>
              </a:rPr>
              <a:t>↑</a:t>
            </a:r>
            <a:r>
              <a:rPr lang="en-US" altLang="ko-KR">
                <a:latin typeface="+mn-ea"/>
              </a:rPr>
              <a:t>,</a:t>
            </a:r>
            <a:r>
              <a:rPr lang="ko-KR" altLang="en-US">
                <a:latin typeface="+mn-ea"/>
              </a:rPr>
              <a:t> </a:t>
            </a:r>
            <a:r>
              <a:rPr lang="en-US" altLang="ko-KR">
                <a:latin typeface="+mn-ea"/>
              </a:rPr>
              <a:t>a/a+</a:t>
            </a:r>
            <a:r>
              <a:rPr lang="ko-KR" altLang="en-US">
                <a:latin typeface="+mn-ea"/>
              </a:rPr>
              <a:t>↑</a:t>
            </a:r>
            <a:r>
              <a:rPr lang="en-US" altLang="ko-KR">
                <a:latin typeface="+mn-ea"/>
              </a:rPr>
              <a:t>/a+</a:t>
            </a:r>
            <a:r>
              <a:rPr lang="ko-KR" altLang="en-US">
                <a:latin typeface="+mn-ea"/>
              </a:rPr>
              <a:t>↓ 가</a:t>
            </a:r>
            <a:r>
              <a:rPr lang="en-US" altLang="ko-KR">
                <a:latin typeface="+mn-ea"/>
              </a:rPr>
              <a:t> </a:t>
            </a:r>
            <a:r>
              <a:rPr lang="ko-KR" altLang="en-US">
                <a:latin typeface="+mn-ea"/>
              </a:rPr>
              <a:t>있다</a:t>
            </a:r>
            <a:endParaRPr lang="en-US" altLang="ko-KR">
              <a:latin typeface="+mn-ea"/>
            </a:endParaRPr>
          </a:p>
          <a:p>
            <a:r>
              <a:rPr lang="ko-KR" altLang="en-US">
                <a:latin typeface="+mn-ea"/>
              </a:rPr>
              <a:t>그리고 점프</a:t>
            </a:r>
            <a:r>
              <a:rPr lang="en-US" altLang="ko-KR">
                <a:latin typeface="+mn-ea"/>
              </a:rPr>
              <a:t>, </a:t>
            </a:r>
            <a:r>
              <a:rPr lang="ko-KR" altLang="en-US">
                <a:latin typeface="+mn-ea"/>
              </a:rPr>
              <a:t>대시가 있다</a:t>
            </a:r>
            <a:endParaRPr lang="en-US" altLang="ko-KR">
              <a:latin typeface="+mn-ea"/>
            </a:endParaRPr>
          </a:p>
          <a:p>
            <a:r>
              <a:rPr lang="ko-KR" altLang="en-US">
                <a:latin typeface="+mn-ea"/>
              </a:rPr>
              <a:t>근데 늙어서 그런지 저걸 다 쓸 수가 없다</a:t>
            </a:r>
            <a:endParaRPr lang="en-US" altLang="ko-KR">
              <a:latin typeface="+mn-ea"/>
            </a:endParaRPr>
          </a:p>
          <a:p>
            <a:r>
              <a:rPr lang="ko-KR" altLang="en-US">
                <a:latin typeface="+mn-ea"/>
              </a:rPr>
              <a:t>내가 만든다면 점프</a:t>
            </a:r>
            <a:r>
              <a:rPr lang="en-US" altLang="ko-KR">
                <a:latin typeface="+mn-ea"/>
              </a:rPr>
              <a:t>, </a:t>
            </a:r>
            <a:r>
              <a:rPr lang="ko-KR" altLang="en-US">
                <a:latin typeface="+mn-ea"/>
              </a:rPr>
              <a:t>공격</a:t>
            </a:r>
            <a:r>
              <a:rPr lang="en-US" altLang="ko-KR">
                <a:latin typeface="+mn-ea"/>
              </a:rPr>
              <a:t>, </a:t>
            </a:r>
            <a:r>
              <a:rPr lang="ko-KR" altLang="en-US">
                <a:latin typeface="+mn-ea"/>
              </a:rPr>
              <a:t>대시만 남길 것</a:t>
            </a:r>
            <a:endParaRPr lang="en-US" altLang="ko-KR">
              <a:latin typeface="+mn-ea"/>
            </a:endParaRPr>
          </a:p>
          <a:p>
            <a:pPr lvl="1"/>
            <a:r>
              <a:rPr lang="ko-KR" altLang="en-US" sz="1400">
                <a:latin typeface="+mn-ea"/>
              </a:rPr>
              <a:t>셀레스트도 키 </a:t>
            </a:r>
            <a:r>
              <a:rPr lang="en-US" altLang="ko-KR" sz="1400">
                <a:latin typeface="+mn-ea"/>
              </a:rPr>
              <a:t>3</a:t>
            </a:r>
            <a:r>
              <a:rPr lang="ko-KR" altLang="en-US" sz="1400">
                <a:latin typeface="+mn-ea"/>
              </a:rPr>
              <a:t>개인데 헷갈리더라</a:t>
            </a:r>
            <a:r>
              <a:rPr lang="en-US" altLang="ko-KR" sz="1400">
                <a:latin typeface="+mn-ea"/>
              </a:rPr>
              <a:t>...</a:t>
            </a:r>
          </a:p>
          <a:p>
            <a:r>
              <a:rPr lang="ko-KR" altLang="en-US">
                <a:latin typeface="+mn-ea"/>
              </a:rPr>
              <a:t>너무 인디게임 같은가 싶기도 하다</a:t>
            </a:r>
            <a:endParaRPr lang="en-US" altLang="ko-KR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420883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830793E-92BB-4E25-952B-8F63587C37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3. </a:t>
            </a:r>
            <a:r>
              <a:rPr lang="ko-KR" altLang="en-US"/>
              <a:t>보스의 차별점</a:t>
            </a:r>
            <a:r>
              <a:rPr lang="en-US" altLang="ko-KR"/>
              <a:t>?</a:t>
            </a:r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129325E-CE64-49B2-840F-BC903782AD6D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ko-KR" altLang="en-US"/>
              <a:t>할로우 나이트의 보스들의 난이도는 반응속도 테스트</a:t>
            </a:r>
            <a:r>
              <a:rPr lang="en-US" altLang="ko-KR"/>
              <a:t>+</a:t>
            </a:r>
            <a:r>
              <a:rPr lang="ko-KR" altLang="en-US"/>
              <a:t>약간의 랜덤성에서 나온다</a:t>
            </a:r>
            <a:endParaRPr lang="en-US" altLang="ko-KR"/>
          </a:p>
          <a:p>
            <a:r>
              <a:rPr lang="ko-KR" altLang="en-US"/>
              <a:t>여기서 충분히 차별점을 만들 수 있을 것이라 본다</a:t>
            </a:r>
            <a:endParaRPr lang="en-US" altLang="ko-KR"/>
          </a:p>
          <a:p>
            <a:r>
              <a:rPr lang="ko-KR" altLang="en-US"/>
              <a:t>랜덤을 매우 높인다든지</a:t>
            </a:r>
            <a:endParaRPr lang="en-US" altLang="ko-KR"/>
          </a:p>
          <a:p>
            <a:r>
              <a:rPr lang="ko-KR" altLang="en-US"/>
              <a:t>섬세한 컨트롤을 요구한다든지</a:t>
            </a:r>
            <a:r>
              <a:rPr lang="en-US" altLang="ko-KR"/>
              <a:t>(</a:t>
            </a:r>
            <a:r>
              <a:rPr lang="ko-KR" altLang="en-US"/>
              <a:t>탄막 등</a:t>
            </a:r>
            <a:r>
              <a:rPr lang="en-US" altLang="ko-KR"/>
              <a:t>)</a:t>
            </a:r>
          </a:p>
          <a:p>
            <a:r>
              <a:rPr lang="ko-KR" altLang="en-US"/>
              <a:t>타이밍을 중요시 한다든지</a:t>
            </a:r>
            <a:endParaRPr lang="en-US" altLang="ko-KR"/>
          </a:p>
          <a:p>
            <a:r>
              <a:rPr lang="ko-KR" altLang="en-US" strike="sngStrike"/>
              <a:t>보스한테서 </a:t>
            </a:r>
            <a:r>
              <a:rPr lang="en-US" altLang="ko-KR" strike="sngStrike"/>
              <a:t>1%</a:t>
            </a:r>
            <a:r>
              <a:rPr lang="ko-KR" altLang="en-US" strike="sngStrike"/>
              <a:t>로 드랍되는 장비를 먹고 강화해야 된다든지</a:t>
            </a:r>
          </a:p>
        </p:txBody>
      </p:sp>
    </p:spTree>
    <p:extLst>
      <p:ext uri="{BB962C8B-B14F-4D97-AF65-F5344CB8AC3E}">
        <p14:creationId xmlns:p14="http://schemas.microsoft.com/office/powerpoint/2010/main" val="42053190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3B87071-377A-46D5-9E8C-A5D95619D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제일 중요한건 아트 아닐까</a:t>
            </a:r>
            <a:r>
              <a:rPr lang="en-US" altLang="ko-KR"/>
              <a:t>?</a:t>
            </a:r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FEADCF2-BE8C-4DA6-838A-0081B872614E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ko-KR" altLang="en-US"/>
              <a:t>결국 그림쟁이님이 필요하다</a:t>
            </a:r>
            <a:endParaRPr lang="en-US" altLang="ko-KR"/>
          </a:p>
          <a:p>
            <a:r>
              <a:rPr lang="ko-KR" altLang="en-US"/>
              <a:t>이런거 그려줘</a:t>
            </a:r>
          </a:p>
        </p:txBody>
      </p:sp>
      <p:pic>
        <p:nvPicPr>
          <p:cNvPr id="1026" name="Picture 2" descr="HK주인공뱃지">
            <a:extLst>
              <a:ext uri="{FF2B5EF4-FFF2-40B4-BE49-F238E27FC236}">
                <a16:creationId xmlns:a16="http://schemas.microsoft.com/office/drawing/2014/main" id="{382DEB2F-1376-49D7-AEA1-B3F810858D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2987" y="2019299"/>
            <a:ext cx="2381250" cy="377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0345222"/>
      </p:ext>
    </p:extLst>
  </p:cSld>
  <p:clrMapOvr>
    <a:masterClrMapping/>
  </p:clrMapOvr>
</p:sld>
</file>

<file path=ppt/theme/theme1.xml><?xml version="1.0" encoding="utf-8"?>
<a:theme xmlns:a="http://schemas.openxmlformats.org/drawingml/2006/main" name="물방울">
  <a:themeElements>
    <a:clrScheme name="물방울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물방울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물방울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TM04033925[[fn=물방울]]</Template>
  <TotalTime>81</TotalTime>
  <Words>389</Words>
  <Application>Microsoft Office PowerPoint</Application>
  <PresentationFormat>와이드스크린</PresentationFormat>
  <Paragraphs>59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7" baseType="lpstr">
      <vt:lpstr>맑은 고딕</vt:lpstr>
      <vt:lpstr>Arial</vt:lpstr>
      <vt:lpstr>Tw Cen MT</vt:lpstr>
      <vt:lpstr>물방울</vt:lpstr>
      <vt:lpstr>Hollow Knight 후기+잡담 </vt:lpstr>
      <vt:lpstr>Hollow Knight</vt:lpstr>
      <vt:lpstr>스포일러를 포함하고 있을수도 있습니다</vt:lpstr>
      <vt:lpstr>초면에 죄송합니다만</vt:lpstr>
      <vt:lpstr>먼저 단점 </vt:lpstr>
      <vt:lpstr>PowerPoint 프레젠테이션</vt:lpstr>
      <vt:lpstr>그리고 장점</vt:lpstr>
      <vt:lpstr>게임 내 최고의 컨텐츠</vt:lpstr>
      <vt:lpstr>갑자기 아제회</vt:lpstr>
      <vt:lpstr>1. 맵을 바꾼다</vt:lpstr>
      <vt:lpstr>2. 조작 단순화</vt:lpstr>
      <vt:lpstr>3. 보스의 차별점?</vt:lpstr>
      <vt:lpstr>제일 중요한건 아트 아닐까?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Hollow Knight 후기+잡담 </dc:title>
  <dc:creator>이래건</dc:creator>
  <cp:lastModifiedBy>이래건</cp:lastModifiedBy>
  <cp:revision>69</cp:revision>
  <dcterms:created xsi:type="dcterms:W3CDTF">2022-02-04T04:29:22Z</dcterms:created>
  <dcterms:modified xsi:type="dcterms:W3CDTF">2022-02-05T02:19:15Z</dcterms:modified>
</cp:coreProperties>
</file>