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0" r:id="rId1"/>
  </p:sldMasterIdLst>
  <p:notesMasterIdLst>
    <p:notesMasterId r:id="rId45"/>
  </p:notesMasterIdLst>
  <p:handoutMasterIdLst>
    <p:handoutMasterId r:id="rId46"/>
  </p:handoutMasterIdLst>
  <p:sldIdLst>
    <p:sldId id="256" r:id="rId2"/>
    <p:sldId id="257" r:id="rId3"/>
    <p:sldId id="258" r:id="rId4"/>
    <p:sldId id="261" r:id="rId5"/>
    <p:sldId id="269" r:id="rId6"/>
    <p:sldId id="270" r:id="rId7"/>
    <p:sldId id="271" r:id="rId8"/>
    <p:sldId id="272" r:id="rId9"/>
    <p:sldId id="264" r:id="rId10"/>
    <p:sldId id="262" r:id="rId11"/>
    <p:sldId id="265" r:id="rId12"/>
    <p:sldId id="266" r:id="rId13"/>
    <p:sldId id="260" r:id="rId14"/>
    <p:sldId id="267" r:id="rId15"/>
    <p:sldId id="274" r:id="rId16"/>
    <p:sldId id="281" r:id="rId17"/>
    <p:sldId id="282" r:id="rId18"/>
    <p:sldId id="283" r:id="rId19"/>
    <p:sldId id="284" r:id="rId20"/>
    <p:sldId id="275" r:id="rId21"/>
    <p:sldId id="285" r:id="rId22"/>
    <p:sldId id="286" r:id="rId23"/>
    <p:sldId id="287" r:id="rId24"/>
    <p:sldId id="288" r:id="rId25"/>
    <p:sldId id="278" r:id="rId26"/>
    <p:sldId id="291" r:id="rId27"/>
    <p:sldId id="289" r:id="rId28"/>
    <p:sldId id="290" r:id="rId29"/>
    <p:sldId id="280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268" r:id="rId41"/>
    <p:sldId id="273" r:id="rId42"/>
    <p:sldId id="277" r:id="rId43"/>
    <p:sldId id="263" r:id="rId4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재찬" initials="김" lastIdx="1" clrIdx="0">
    <p:extLst>
      <p:ext uri="{19B8F6BF-5375-455C-9EA6-DF929625EA0E}">
        <p15:presenceInfo xmlns:p15="http://schemas.microsoft.com/office/powerpoint/2012/main" userId="6e998c226b88d91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6A6A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92" autoAdjust="0"/>
    <p:restoredTop sz="97553" autoAdjust="0"/>
  </p:normalViewPr>
  <p:slideViewPr>
    <p:cSldViewPr snapToGrid="0">
      <p:cViewPr varScale="1">
        <p:scale>
          <a:sx n="166" d="100"/>
          <a:sy n="166" d="100"/>
        </p:scale>
        <p:origin x="1392" y="1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9" d="100"/>
          <a:sy n="129" d="100"/>
        </p:scale>
        <p:origin x="3786" y="12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59E2D-C9FD-427D-A747-42EB8604229A}" type="datetimeFigureOut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03A4B5-642E-4C79-9E6B-87E4FB2FA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39593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AF196-6058-406A-98B5-9EEC1300C311}" type="datetimeFigureOut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BBB3B6-A37C-4991-B4FB-268872067F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7466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B3B6-A37C-4991-B4FB-268872067F4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2501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이 때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제품 단위</a:t>
            </a:r>
            <a:r>
              <a:rPr lang="en-US" altLang="ko-KR" dirty="0" smtClean="0"/>
              <a:t>＇</a:t>
            </a:r>
            <a:r>
              <a:rPr lang="ko-KR" altLang="en-US" dirty="0" smtClean="0"/>
              <a:t>의 반복 개발이라는 점을 강조해야 할 것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B3B6-A37C-4991-B4FB-268872067F4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0763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베이스부터 개발해서 실력을 쌓겠다는 목적이 아닌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개발 자체</a:t>
            </a:r>
            <a:r>
              <a:rPr lang="en-US" altLang="ko-KR" dirty="0" smtClean="0"/>
              <a:t>＇</a:t>
            </a:r>
            <a:r>
              <a:rPr lang="ko-KR" altLang="en-US" dirty="0" smtClean="0"/>
              <a:t>가 목적일 경우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B3B6-A37C-4991-B4FB-268872067F4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96488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어떤 일을 잘 하는 사람에겐 그 일을 전적으로 맡길 수 있어야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B3B6-A37C-4991-B4FB-268872067F4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1627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특히</a:t>
            </a:r>
            <a:r>
              <a:rPr lang="ko-KR" altLang="en-US" baseline="0" dirty="0" smtClean="0"/>
              <a:t> 사내 테스트가 아닌 유저를 대상으로 한 테스트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B3B6-A37C-4991-B4FB-268872067F4F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8314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라이브 서비스 중 대규모 패치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B3B6-A37C-4991-B4FB-268872067F4F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69870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B3B6-A37C-4991-B4FB-268872067F4F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609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유피넬</a:t>
            </a:r>
            <a:r>
              <a:rPr lang="ko-KR" altLang="en-US" dirty="0" smtClean="0"/>
              <a:t> 활동의 목적은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프로젝트 제작</a:t>
            </a:r>
            <a:r>
              <a:rPr lang="en-US" altLang="ko-KR" dirty="0" smtClean="0"/>
              <a:t>‘ </a:t>
            </a:r>
            <a:r>
              <a:rPr lang="ko-KR" altLang="en-US" dirty="0" smtClean="0"/>
              <a:t>일 뿐</a:t>
            </a:r>
            <a:r>
              <a:rPr lang="en-US" altLang="ko-KR" dirty="0" smtClean="0"/>
              <a:t>, ＇</a:t>
            </a:r>
            <a:r>
              <a:rPr lang="ko-KR" altLang="en-US" dirty="0" smtClean="0"/>
              <a:t>프로젝트 배포</a:t>
            </a:r>
            <a:r>
              <a:rPr lang="en-US" altLang="ko-KR" dirty="0" smtClean="0"/>
              <a:t>/</a:t>
            </a:r>
            <a:r>
              <a:rPr lang="ko-KR" altLang="en-US" dirty="0" smtClean="0"/>
              <a:t>유지</a:t>
            </a:r>
            <a:r>
              <a:rPr lang="en-US" altLang="ko-KR" dirty="0" smtClean="0"/>
              <a:t>/</a:t>
            </a:r>
            <a:r>
              <a:rPr lang="ko-KR" altLang="en-US" dirty="0" smtClean="0"/>
              <a:t>보수</a:t>
            </a:r>
            <a:r>
              <a:rPr lang="en-US" altLang="ko-KR" dirty="0" smtClean="0"/>
              <a:t>＇</a:t>
            </a:r>
            <a:r>
              <a:rPr lang="ko-KR" altLang="en-US" dirty="0" smtClean="0"/>
              <a:t>는 포함되어 있지 않음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B3B6-A37C-4991-B4FB-268872067F4F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79397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동아리 차원이기에 동기부여가 될 수 있는 금전적 보상도</a:t>
            </a:r>
            <a:r>
              <a:rPr lang="ko-KR" altLang="en-US" baseline="0" dirty="0" smtClean="0"/>
              <a:t> 거의 없고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학기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중에 시간이 많지도 않음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이런 상황에서 제품 단위의 테스트 주도 개발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라이브 서비스가 가능할까</a:t>
            </a:r>
            <a:r>
              <a:rPr lang="en-US" altLang="ko-KR" baseline="0" smtClean="0"/>
              <a:t>?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B3B6-A37C-4991-B4FB-268872067F4F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0285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err="1" smtClean="0"/>
              <a:t>UPnL</a:t>
            </a:r>
            <a:r>
              <a:rPr lang="ko-KR" altLang="en-US" dirty="0" smtClean="0"/>
              <a:t>은 라이브 서비스라는 것을 경험해본 적이 </a:t>
            </a:r>
            <a:r>
              <a:rPr lang="en-US" altLang="ko-KR" dirty="0" smtClean="0"/>
              <a:t>(</a:t>
            </a:r>
            <a:r>
              <a:rPr lang="ko-KR" altLang="en-US" dirty="0" smtClean="0"/>
              <a:t>거의</a:t>
            </a:r>
            <a:r>
              <a:rPr lang="en-US" altLang="ko-KR" dirty="0" smtClean="0"/>
              <a:t>) </a:t>
            </a:r>
            <a:r>
              <a:rPr lang="ko-KR" altLang="en-US" dirty="0" smtClean="0"/>
              <a:t>없다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특히 게임은 </a:t>
            </a:r>
            <a:r>
              <a:rPr lang="ko-KR" altLang="en-US" dirty="0" err="1" smtClean="0"/>
              <a:t>없다시피하다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B3B6-A37C-4991-B4FB-268872067F4F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860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A6EFC-0C8E-490B-B216-8314291CE32A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456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3491-EF17-4144-922A-CCF6035E68A2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6192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B2F8-C384-415B-943E-6FDA3C87F0B2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1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80048-167A-4507-88DC-B91BA56DEAED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3921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DCF5-AC2E-4C45-A14B-6A0FF1B7D1E0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603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B922D-788C-4C33-B513-D7E6E8692265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8317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DD57-E3EA-414C-A14F-755E83367B5B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1050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7D5A1-C9B9-4C03-B309-6AED8A54ACB0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05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260F7-2C50-4847-B02B-9BF618311BCC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098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45C7A-6F6C-4DB4-BE9C-8C8A19B68A1B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464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AF8CC-205D-475D-BF02-23ECF29AD4A2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6A6CA-75F2-4965-82DB-D04C6E6EE0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455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D93A8-77F0-4864-B5CF-BAD1AD123DD3}" type="datetime1">
              <a:rPr lang="ko-KR" altLang="en-US" smtClean="0"/>
              <a:t>2015-01-31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6A6CA-75F2-4965-82DB-D04C6E6EE032}" type="slidenum">
              <a:rPr lang="ko-KR" altLang="en-US" smtClean="0"/>
              <a:pPr/>
              <a:t>‹#›</a:t>
            </a:fld>
            <a:r>
              <a:rPr lang="ko-KR" altLang="en-US" dirty="0" smtClean="0"/>
              <a:t> </a:t>
            </a:r>
            <a:r>
              <a:rPr lang="en-US" altLang="ko-KR" dirty="0" smtClean="0"/>
              <a:t>/ 42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63251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672125"/>
            <a:ext cx="7772400" cy="2387600"/>
          </a:xfrm>
        </p:spPr>
        <p:txBody>
          <a:bodyPr>
            <a:normAutofit/>
          </a:bodyPr>
          <a:lstStyle/>
          <a:p>
            <a:r>
              <a:rPr lang="en-US" altLang="ko-KR" dirty="0"/>
              <a:t>`</a:t>
            </a:r>
            <a:r>
              <a:rPr lang="ko-KR" altLang="en-US" dirty="0" smtClean="0"/>
              <a:t>위대한 게임의 탄생</a:t>
            </a:r>
            <a:r>
              <a:rPr lang="en-US" altLang="ko-KR" dirty="0" smtClean="0"/>
              <a:t>’</a:t>
            </a:r>
            <a:br>
              <a:rPr lang="en-US" altLang="ko-KR" dirty="0" smtClean="0"/>
            </a:br>
            <a:r>
              <a:rPr lang="ko-KR" altLang="en-US" dirty="0" smtClean="0"/>
              <a:t>감상문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4151800"/>
            <a:ext cx="6858000" cy="1655762"/>
          </a:xfrm>
        </p:spPr>
        <p:txBody>
          <a:bodyPr/>
          <a:lstStyle/>
          <a:p>
            <a:r>
              <a:rPr lang="en-US" altLang="ko-KR" dirty="0" smtClean="0"/>
              <a:t>2015.01.31</a:t>
            </a:r>
          </a:p>
          <a:p>
            <a:r>
              <a:rPr lang="en-US" altLang="ko-KR" dirty="0" smtClean="0"/>
              <a:t>29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Workshop</a:t>
            </a:r>
          </a:p>
          <a:p>
            <a:r>
              <a:rPr lang="ko-KR" altLang="en-US" dirty="0" smtClean="0"/>
              <a:t>김재찬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9513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931" y="282834"/>
            <a:ext cx="3556578" cy="621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72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859771"/>
            <a:ext cx="9144000" cy="1200329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ko-KR" sz="7200" dirty="0" smtClean="0">
                <a:latin typeface="+mj-ea"/>
                <a:ea typeface="+mj-ea"/>
              </a:rPr>
              <a:t>Postmortem</a:t>
            </a:r>
          </a:p>
        </p:txBody>
      </p:sp>
    </p:spTree>
    <p:extLst>
      <p:ext uri="{BB962C8B-B14F-4D97-AF65-F5344CB8AC3E}">
        <p14:creationId xmlns:p14="http://schemas.microsoft.com/office/powerpoint/2010/main" val="1271747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859771"/>
            <a:ext cx="9144000" cy="1200329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ko-KR" sz="7200" dirty="0" smtClean="0">
                <a:latin typeface="+mj-ea"/>
                <a:ea typeface="+mj-ea"/>
              </a:rPr>
              <a:t>Postmortem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88636" y="4123662"/>
            <a:ext cx="25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 smtClean="0"/>
              <a:t>사후</a:t>
            </a:r>
            <a:r>
              <a:rPr lang="en-US" altLang="ko-KR" dirty="0" smtClean="0"/>
              <a:t>(</a:t>
            </a:r>
            <a:r>
              <a:rPr lang="ko-KR" altLang="en-US" dirty="0" smtClean="0"/>
              <a:t>死後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죽은 뒤의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부검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검시 </a:t>
            </a:r>
            <a:r>
              <a:rPr lang="en-US" altLang="ko-KR" dirty="0" smtClean="0"/>
              <a:t>(</a:t>
            </a:r>
            <a:r>
              <a:rPr lang="ko-KR" altLang="en-US" dirty="0" smtClean="0"/>
              <a:t>해부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4293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28267" y="1380564"/>
            <a:ext cx="27398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smtClean="0"/>
              <a:t>프로젝트 소개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0755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28267" y="1380564"/>
            <a:ext cx="27398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smtClean="0"/>
              <a:t>프로젝트 소개</a:t>
            </a:r>
            <a:endParaRPr lang="ko-KR" alt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136281" y="2422192"/>
            <a:ext cx="27238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smtClean="0"/>
              <a:t>잘 한 점 </a:t>
            </a:r>
            <a:r>
              <a:rPr lang="en-US" altLang="ko-KR" sz="3200" dirty="0" smtClean="0"/>
              <a:t>5</a:t>
            </a:r>
            <a:r>
              <a:rPr lang="ko-KR" altLang="en-US" sz="3200" dirty="0" smtClean="0"/>
              <a:t>가지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65164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28267" y="1380564"/>
            <a:ext cx="27398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smtClean="0"/>
              <a:t>프로젝트 소개</a:t>
            </a:r>
            <a:endParaRPr lang="ko-KR" alt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136281" y="2422192"/>
            <a:ext cx="27238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smtClean="0"/>
              <a:t>잘 한 점 </a:t>
            </a:r>
            <a:r>
              <a:rPr lang="en-US" altLang="ko-KR" sz="3200" dirty="0" smtClean="0"/>
              <a:t>5</a:t>
            </a:r>
            <a:r>
              <a:rPr lang="ko-KR" altLang="en-US" sz="3200" dirty="0" smtClean="0"/>
              <a:t>가지</a:t>
            </a:r>
            <a:endParaRPr lang="ko-KR" alt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984523" y="3566735"/>
            <a:ext cx="50273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smtClean="0"/>
              <a:t>잘 못한 점</a:t>
            </a:r>
            <a:r>
              <a:rPr lang="en-US" altLang="ko-KR" sz="3200" dirty="0" smtClean="0"/>
              <a:t>/</a:t>
            </a:r>
            <a:r>
              <a:rPr lang="ko-KR" altLang="en-US" sz="3200" dirty="0" smtClean="0"/>
              <a:t>아쉬운 점 </a:t>
            </a:r>
            <a:r>
              <a:rPr lang="en-US" altLang="ko-KR" sz="3200" dirty="0" smtClean="0"/>
              <a:t>5</a:t>
            </a:r>
            <a:r>
              <a:rPr lang="ko-KR" altLang="en-US" sz="3200" dirty="0" smtClean="0"/>
              <a:t>가지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710812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28267" y="1380564"/>
            <a:ext cx="27398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smtClean="0"/>
              <a:t>프로젝트 소개</a:t>
            </a:r>
            <a:endParaRPr lang="ko-KR" altLang="en-US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136281" y="2422192"/>
            <a:ext cx="27238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smtClean="0"/>
              <a:t>잘 한 점 </a:t>
            </a:r>
            <a:r>
              <a:rPr lang="en-US" altLang="ko-KR" sz="3200" dirty="0" smtClean="0"/>
              <a:t>5</a:t>
            </a:r>
            <a:r>
              <a:rPr lang="ko-KR" altLang="en-US" sz="3200" dirty="0" smtClean="0"/>
              <a:t>가지</a:t>
            </a:r>
            <a:endParaRPr lang="ko-KR" altLang="en-US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995490" y="4838447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smtClean="0"/>
              <a:t>결론</a:t>
            </a:r>
            <a:endParaRPr lang="ko-KR" altLang="en-US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984523" y="3566735"/>
            <a:ext cx="50273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dirty="0" smtClean="0"/>
              <a:t>잘 못한 점</a:t>
            </a:r>
            <a:r>
              <a:rPr lang="en-US" altLang="ko-KR" sz="3200" dirty="0" smtClean="0"/>
              <a:t>/</a:t>
            </a:r>
            <a:r>
              <a:rPr lang="ko-KR" altLang="en-US" sz="3200" dirty="0" smtClean="0"/>
              <a:t>아쉬운 점 </a:t>
            </a:r>
            <a:r>
              <a:rPr lang="en-US" altLang="ko-KR" sz="3200" dirty="0" smtClean="0"/>
              <a:t>5</a:t>
            </a:r>
            <a:r>
              <a:rPr lang="ko-KR" altLang="en-US" sz="3200" dirty="0" smtClean="0"/>
              <a:t>가지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4750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picviw.com/wp-content/uploads/2014/02/uncharted-wallpap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638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4544">
              <a:srgbClr val="6A6A6A"/>
            </a:gs>
            <a:gs pos="16000">
              <a:srgbClr val="FAFAFA"/>
            </a:gs>
            <a:gs pos="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t.wallpaperweb.org/wallpaper/games/1366x768/HalfLife_2_1366x7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3844"/>
            <a:ext cx="9122885" cy="5129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367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1.bp.blogspot.com/-B04rMeuaxr4/TsRzaqdArpI/AAAAAAAAB4I/X-iQLLfetww/s1600/farmvillezynga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063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World of Goo Wall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652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edia.blizzard.com/wow/warlords-of-draenor-6y1fz/media/wallpapers/warlords-of-draenor-1680x10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9228"/>
            <a:ext cx="9136734" cy="5710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8686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원본 이미지, 클릭하면 닫힘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496" y="0"/>
            <a:ext cx="5280504" cy="330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하아.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4447102" cy="333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c2.img.netmarble.kr/web/6N/2011/05/3121/01_1900x12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004" y="3300318"/>
            <a:ext cx="5632995" cy="3557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cfile26.uf.tistory.com/image/1205FA124B766DFD67753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00319"/>
            <a:ext cx="4447102" cy="3557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82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공통된 잘 한 점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79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공통된 잘 한 점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반복 </a:t>
            </a:r>
            <a:r>
              <a:rPr lang="ko-KR" altLang="en-US" dirty="0" smtClean="0"/>
              <a:t>개발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454636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공통된 잘 한 점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반복 개발</a:t>
            </a:r>
            <a:endParaRPr lang="en-US" altLang="ko-KR" dirty="0" smtClean="0"/>
          </a:p>
          <a:p>
            <a:r>
              <a:rPr lang="ko-KR" altLang="en-US" dirty="0" smtClean="0"/>
              <a:t>가져올 수 있는 건 최대한 </a:t>
            </a:r>
            <a:r>
              <a:rPr lang="ko-KR" altLang="en-US" dirty="0" smtClean="0"/>
              <a:t>가져오기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129100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공통된 잘 한 점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반복 개발</a:t>
            </a:r>
            <a:endParaRPr lang="en-US" altLang="ko-KR" dirty="0" smtClean="0"/>
          </a:p>
          <a:p>
            <a:r>
              <a:rPr lang="ko-KR" altLang="en-US" dirty="0" smtClean="0"/>
              <a:t>가져올 수 있는 건 최대한 가져오기</a:t>
            </a:r>
            <a:endParaRPr lang="en-US" altLang="ko-KR" dirty="0" smtClean="0"/>
          </a:p>
          <a:p>
            <a:r>
              <a:rPr lang="ko-KR" altLang="en-US" dirty="0" smtClean="0"/>
              <a:t>잘 할 수 있는 것에 </a:t>
            </a:r>
            <a:r>
              <a:rPr lang="ko-KR" altLang="en-US" dirty="0" smtClean="0"/>
              <a:t>집중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463368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공통된 잘 한 점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반복 개발</a:t>
            </a:r>
            <a:endParaRPr lang="en-US" altLang="ko-KR" dirty="0" smtClean="0"/>
          </a:p>
          <a:p>
            <a:r>
              <a:rPr lang="ko-KR" altLang="en-US" dirty="0" smtClean="0"/>
              <a:t>가져올 수 있는 건 최대한 가져오기</a:t>
            </a:r>
            <a:endParaRPr lang="en-US" altLang="ko-KR" dirty="0" smtClean="0"/>
          </a:p>
          <a:p>
            <a:r>
              <a:rPr lang="ko-KR" altLang="en-US" dirty="0" smtClean="0"/>
              <a:t>잘 할 수 있는 것에 집중</a:t>
            </a:r>
            <a:endParaRPr lang="en-US" altLang="ko-KR" dirty="0" smtClean="0"/>
          </a:p>
          <a:p>
            <a:r>
              <a:rPr lang="ko-KR" altLang="en-US" dirty="0" smtClean="0"/>
              <a:t>플레이테스트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598636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공통된 잘못된 점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7268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공통된 잘못된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테스트 </a:t>
            </a:r>
            <a:r>
              <a:rPr lang="ko-KR" altLang="en-US" dirty="0" smtClean="0"/>
              <a:t>부족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233744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공통된 잘못된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테스트 부족</a:t>
            </a:r>
            <a:endParaRPr lang="en-US" altLang="ko-KR" dirty="0" smtClean="0"/>
          </a:p>
          <a:p>
            <a:r>
              <a:rPr lang="ko-KR" altLang="en-US" dirty="0" smtClean="0"/>
              <a:t>꼭 필요한 변경을 하지 </a:t>
            </a:r>
            <a:r>
              <a:rPr lang="ko-KR" altLang="en-US" dirty="0" smtClean="0"/>
              <a:t>않음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45573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공통된 잘못된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테스트 부족</a:t>
            </a:r>
            <a:endParaRPr lang="en-US" altLang="ko-KR" dirty="0" smtClean="0"/>
          </a:p>
          <a:p>
            <a:r>
              <a:rPr lang="ko-KR" altLang="en-US" dirty="0" smtClean="0"/>
              <a:t>꼭 필요한 변경을 하지 않음</a:t>
            </a:r>
            <a:endParaRPr lang="en-US" altLang="ko-KR" dirty="0" smtClean="0"/>
          </a:p>
          <a:p>
            <a:r>
              <a:rPr lang="ko-KR" altLang="en-US" dirty="0" err="1" smtClean="0"/>
              <a:t>튜토리얼</a:t>
            </a:r>
            <a:r>
              <a:rPr lang="ko-KR" altLang="en-US" dirty="0" smtClean="0"/>
              <a:t> </a:t>
            </a:r>
            <a:r>
              <a:rPr lang="ko-KR" altLang="en-US" dirty="0" smtClean="0"/>
              <a:t>부재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611212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공통된 잘못된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테스트 부족</a:t>
            </a:r>
            <a:endParaRPr lang="en-US" altLang="ko-KR" dirty="0" smtClean="0"/>
          </a:p>
          <a:p>
            <a:r>
              <a:rPr lang="ko-KR" altLang="en-US" dirty="0" smtClean="0"/>
              <a:t>꼭 필요한 변경을 하지 않음</a:t>
            </a:r>
            <a:endParaRPr lang="en-US" altLang="ko-KR" dirty="0" smtClean="0"/>
          </a:p>
          <a:p>
            <a:r>
              <a:rPr lang="ko-KR" altLang="en-US" dirty="0" err="1" smtClean="0"/>
              <a:t>튜토리얼</a:t>
            </a:r>
            <a:r>
              <a:rPr lang="ko-KR" altLang="en-US" dirty="0" smtClean="0"/>
              <a:t> 부재</a:t>
            </a:r>
            <a:endParaRPr lang="en-US" altLang="ko-KR" dirty="0" smtClean="0"/>
          </a:p>
          <a:p>
            <a:r>
              <a:rPr lang="ko-KR" altLang="en-US" dirty="0" smtClean="0"/>
              <a:t>성공에 대비하지 않음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575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Problem - </a:t>
            </a:r>
            <a:r>
              <a:rPr lang="en-US" altLang="ko-KR" dirty="0"/>
              <a:t>Apply to </a:t>
            </a:r>
            <a:r>
              <a:rPr lang="en-US" altLang="ko-KR" dirty="0" err="1" smtClean="0"/>
              <a:t>UPnL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371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Problem - </a:t>
            </a:r>
            <a:r>
              <a:rPr lang="en-US" altLang="ko-KR" dirty="0"/>
              <a:t>Apply to </a:t>
            </a:r>
            <a:r>
              <a:rPr lang="en-US" altLang="ko-KR" dirty="0" err="1" smtClean="0"/>
              <a:t>UPnL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/>
              <a:t>UPnL</a:t>
            </a:r>
            <a:r>
              <a:rPr lang="ko-KR" altLang="en-US" dirty="0"/>
              <a:t> </a:t>
            </a:r>
            <a:r>
              <a:rPr lang="ko-KR" altLang="en-US" dirty="0" smtClean="0"/>
              <a:t>활동의 </a:t>
            </a:r>
            <a:r>
              <a:rPr lang="ko-KR" altLang="en-US" dirty="0" smtClean="0"/>
              <a:t>목적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369872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Problem - </a:t>
            </a:r>
            <a:r>
              <a:rPr lang="en-US" altLang="ko-KR" dirty="0"/>
              <a:t>Apply to </a:t>
            </a:r>
            <a:r>
              <a:rPr lang="en-US" altLang="ko-KR" dirty="0" err="1" smtClean="0"/>
              <a:t>UPnL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/>
              <a:t>UPnL</a:t>
            </a:r>
            <a:r>
              <a:rPr lang="ko-KR" altLang="en-US" dirty="0"/>
              <a:t> </a:t>
            </a:r>
            <a:r>
              <a:rPr lang="ko-KR" altLang="en-US" dirty="0" smtClean="0"/>
              <a:t>활동의 목적</a:t>
            </a:r>
            <a:endParaRPr lang="en-US" altLang="ko-KR" dirty="0" smtClean="0"/>
          </a:p>
          <a:p>
            <a:r>
              <a:rPr lang="ko-KR" altLang="en-US" dirty="0" smtClean="0"/>
              <a:t>저에게 시간과 돈을 더 주신다면</a:t>
            </a:r>
            <a:r>
              <a:rPr lang="en-US" altLang="ko-KR" dirty="0" smtClean="0"/>
              <a:t>…</a:t>
            </a:r>
          </a:p>
          <a:p>
            <a:pPr marL="0" indent="0">
              <a:buNone/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261650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Problem - </a:t>
            </a:r>
            <a:r>
              <a:rPr lang="en-US" altLang="ko-KR" dirty="0"/>
              <a:t>Apply to </a:t>
            </a:r>
            <a:r>
              <a:rPr lang="en-US" altLang="ko-KR" dirty="0" err="1" smtClean="0"/>
              <a:t>UPnL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 smtClean="0"/>
              <a:t>UPnL</a:t>
            </a:r>
            <a:r>
              <a:rPr lang="ko-KR" altLang="en-US" dirty="0"/>
              <a:t> </a:t>
            </a:r>
            <a:r>
              <a:rPr lang="ko-KR" altLang="en-US" dirty="0" smtClean="0"/>
              <a:t>활동의 목적</a:t>
            </a:r>
            <a:endParaRPr lang="en-US" altLang="ko-KR" dirty="0" smtClean="0"/>
          </a:p>
          <a:p>
            <a:r>
              <a:rPr lang="ko-KR" altLang="en-US" dirty="0" smtClean="0"/>
              <a:t>저에게 시간과 돈을 더 주신다면</a:t>
            </a:r>
            <a:r>
              <a:rPr lang="en-US" altLang="ko-KR" dirty="0" smtClean="0"/>
              <a:t>…</a:t>
            </a:r>
          </a:p>
          <a:p>
            <a:r>
              <a:rPr lang="ko-KR" altLang="en-US" dirty="0" smtClean="0"/>
              <a:t>라이브 서비스</a:t>
            </a:r>
            <a:r>
              <a:rPr lang="en-US" altLang="ko-KR" dirty="0" smtClean="0"/>
              <a:t>?</a:t>
            </a:r>
          </a:p>
          <a:p>
            <a:pPr marL="0" indent="0">
              <a:buNone/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15399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757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읽을만한 가치는 충분히 </a:t>
            </a:r>
            <a:r>
              <a:rPr lang="ko-KR" altLang="en-US" dirty="0" smtClean="0"/>
              <a:t>있다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658756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읽을만한 가치는 충분히 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재밌다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02514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읽을만한 가치는 충분히 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재밌다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특히 아는 게임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했던 게임이 나오면 더 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읽을 수 있다</a:t>
            </a:r>
            <a:endParaRPr lang="en-US" altLang="ko-KR" dirty="0" smtClean="0"/>
          </a:p>
          <a:p>
            <a:r>
              <a:rPr lang="ko-KR" altLang="en-US" dirty="0" smtClean="0"/>
              <a:t>하지만 맹신하지 말자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여기에 있는 게 전부가 아니다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219892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읽을만한 가치는 충분히 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재밌다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특히 아는 게임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했던 게임이 나오면 더 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읽을 수 </a:t>
            </a:r>
            <a:r>
              <a:rPr lang="ko-KR" altLang="en-US" dirty="0" smtClean="0"/>
              <a:t>있다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64091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읽을만한 가치는 충분히 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재밌다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특히 아는 게임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했던 게임이 나오면 더 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읽을 수 있다</a:t>
            </a:r>
            <a:endParaRPr lang="en-US" altLang="ko-KR" dirty="0" smtClean="0"/>
          </a:p>
          <a:p>
            <a:r>
              <a:rPr lang="ko-KR" altLang="en-US" dirty="0" smtClean="0"/>
              <a:t>하지만 맹신하지 </a:t>
            </a:r>
            <a:r>
              <a:rPr lang="ko-KR" altLang="en-US" dirty="0" smtClean="0"/>
              <a:t>말자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207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읽을만한 가치는 충분히 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재밌다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특히 아는 게임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했던 게임이 나오면 더 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읽을 수 있다</a:t>
            </a:r>
            <a:endParaRPr lang="en-US" altLang="ko-KR" dirty="0" smtClean="0"/>
          </a:p>
          <a:p>
            <a:r>
              <a:rPr lang="ko-KR" altLang="en-US" dirty="0" smtClean="0"/>
              <a:t>하지만 맹신하지 말자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여기에 있는 게 전부가 아니다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62958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읽을만한 가치는 충분히 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재밌다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특히 아는 게임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했던 게임이 나오면 더 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읽을 수 있다</a:t>
            </a:r>
            <a:endParaRPr lang="en-US" altLang="ko-KR" dirty="0" smtClean="0"/>
          </a:p>
          <a:p>
            <a:r>
              <a:rPr lang="ko-KR" altLang="en-US" dirty="0" smtClean="0"/>
              <a:t>하지만 맹신하지 말자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여기에 있는 게 전부가 </a:t>
            </a:r>
            <a:r>
              <a:rPr lang="ko-KR" altLang="en-US" dirty="0" smtClean="0"/>
              <a:t>아니다</a:t>
            </a:r>
            <a:endParaRPr lang="en-US" altLang="ko-KR" dirty="0" smtClean="0"/>
          </a:p>
          <a:p>
            <a:r>
              <a:rPr lang="en-US" altLang="ko-KR" dirty="0" err="1" smtClean="0"/>
              <a:t>UPnL</a:t>
            </a:r>
            <a:r>
              <a:rPr lang="ko-KR" altLang="en-US" dirty="0" smtClean="0"/>
              <a:t>에서도 </a:t>
            </a:r>
            <a:r>
              <a:rPr lang="ko-KR" altLang="en-US" dirty="0" err="1" smtClean="0"/>
              <a:t>포스트모템을</a:t>
            </a:r>
            <a:r>
              <a:rPr lang="ko-KR" altLang="en-US" dirty="0" smtClean="0"/>
              <a:t> </a:t>
            </a:r>
            <a:r>
              <a:rPr lang="ko-KR" altLang="en-US" dirty="0" smtClean="0"/>
              <a:t>많이 하자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821831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읽을만한 가치는 충분히 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재밌다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특히 아는 게임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했던 게임이 나오면 더 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읽을 수 있다</a:t>
            </a:r>
            <a:endParaRPr lang="en-US" altLang="ko-KR" dirty="0" smtClean="0"/>
          </a:p>
          <a:p>
            <a:r>
              <a:rPr lang="ko-KR" altLang="en-US" dirty="0" smtClean="0"/>
              <a:t>하지만 맹신하지 말자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여기에 있는 게 전부가 </a:t>
            </a:r>
            <a:r>
              <a:rPr lang="ko-KR" altLang="en-US" dirty="0" smtClean="0"/>
              <a:t>아니다</a:t>
            </a:r>
            <a:endParaRPr lang="en-US" altLang="ko-KR" dirty="0" smtClean="0"/>
          </a:p>
          <a:p>
            <a:r>
              <a:rPr lang="en-US" altLang="ko-KR" dirty="0" err="1" smtClean="0"/>
              <a:t>UPnL</a:t>
            </a:r>
            <a:r>
              <a:rPr lang="ko-KR" altLang="en-US" dirty="0" smtClean="0"/>
              <a:t>에서도 </a:t>
            </a:r>
            <a:r>
              <a:rPr lang="ko-KR" altLang="en-US" dirty="0" err="1" smtClean="0"/>
              <a:t>포스트모템을</a:t>
            </a:r>
            <a:r>
              <a:rPr lang="ko-KR" altLang="en-US" dirty="0" smtClean="0"/>
              <a:t> </a:t>
            </a:r>
            <a:r>
              <a:rPr lang="ko-KR" altLang="en-US" dirty="0" smtClean="0"/>
              <a:t>많이 하자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성공한 프로젝트든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실패한 프로젝트든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36749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읽을만한 가치는 충분히 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재밌다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특히 아는 게임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했던 게임이 나오면 더 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읽을 수 있다</a:t>
            </a:r>
            <a:endParaRPr lang="en-US" altLang="ko-KR" dirty="0" smtClean="0"/>
          </a:p>
          <a:p>
            <a:r>
              <a:rPr lang="ko-KR" altLang="en-US" dirty="0" smtClean="0"/>
              <a:t>하지만 맹신하지 말자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여기에 있는 게 전부가 </a:t>
            </a:r>
            <a:r>
              <a:rPr lang="ko-KR" altLang="en-US" dirty="0" smtClean="0"/>
              <a:t>아니다</a:t>
            </a:r>
            <a:endParaRPr lang="en-US" altLang="ko-KR" dirty="0" smtClean="0"/>
          </a:p>
          <a:p>
            <a:r>
              <a:rPr lang="en-US" altLang="ko-KR" dirty="0" err="1" smtClean="0"/>
              <a:t>UPnL</a:t>
            </a:r>
            <a:r>
              <a:rPr lang="ko-KR" altLang="en-US" dirty="0" smtClean="0"/>
              <a:t>에서도 </a:t>
            </a:r>
            <a:r>
              <a:rPr lang="ko-KR" altLang="en-US" dirty="0" err="1" smtClean="0"/>
              <a:t>포스트모템을</a:t>
            </a:r>
            <a:r>
              <a:rPr lang="ko-KR" altLang="en-US" dirty="0" smtClean="0"/>
              <a:t> </a:t>
            </a:r>
            <a:r>
              <a:rPr lang="ko-KR" altLang="en-US" dirty="0" smtClean="0"/>
              <a:t>많이 하자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성공한 프로젝트든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실패한 프로젝트든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많이 했으면 좋겠다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185151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Conclusion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읽을만한 가치는 충분히 있다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재밌다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특히 아는 게임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했던 게임이 나오면 더 </a:t>
            </a:r>
            <a:r>
              <a:rPr lang="ko-KR" altLang="en-US" dirty="0" err="1" smtClean="0"/>
              <a:t>재밌게</a:t>
            </a:r>
            <a:r>
              <a:rPr lang="ko-KR" altLang="en-US" dirty="0" smtClean="0"/>
              <a:t> 읽을 수 있다</a:t>
            </a:r>
            <a:endParaRPr lang="en-US" altLang="ko-KR" dirty="0" smtClean="0"/>
          </a:p>
          <a:p>
            <a:r>
              <a:rPr lang="ko-KR" altLang="en-US" dirty="0" smtClean="0"/>
              <a:t>하지만 맹신하지 말자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여기에 있는 게 전부가 </a:t>
            </a:r>
            <a:r>
              <a:rPr lang="ko-KR" altLang="en-US" dirty="0" smtClean="0"/>
              <a:t>아니다</a:t>
            </a:r>
            <a:endParaRPr lang="en-US" altLang="ko-KR" dirty="0" smtClean="0"/>
          </a:p>
          <a:p>
            <a:r>
              <a:rPr lang="en-US" altLang="ko-KR" dirty="0" err="1" smtClean="0"/>
              <a:t>UPnL</a:t>
            </a:r>
            <a:r>
              <a:rPr lang="ko-KR" altLang="en-US" dirty="0" smtClean="0"/>
              <a:t>에서도 </a:t>
            </a:r>
            <a:r>
              <a:rPr lang="ko-KR" altLang="en-US" dirty="0" err="1" smtClean="0"/>
              <a:t>포스트모템을</a:t>
            </a:r>
            <a:r>
              <a:rPr lang="ko-KR" altLang="en-US" dirty="0" smtClean="0"/>
              <a:t> </a:t>
            </a:r>
            <a:r>
              <a:rPr lang="ko-KR" altLang="en-US" dirty="0" smtClean="0"/>
              <a:t>많이 하자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성공한 프로젝트든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실패한 프로젝트든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많이 했으면 좋겠다</a:t>
            </a:r>
            <a:endParaRPr lang="en-US" altLang="ko-KR" dirty="0" smtClean="0"/>
          </a:p>
          <a:p>
            <a:r>
              <a:rPr lang="en-US" altLang="ko-KR" dirty="0" err="1" smtClean="0"/>
              <a:t>UPnL</a:t>
            </a:r>
            <a:r>
              <a:rPr lang="ko-KR" altLang="en-US" dirty="0" smtClean="0"/>
              <a:t>에서 라이브 서비스하는 게임도 있었으면 좋겠다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622292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age.aladin.co.kr/product/1652/34/letslook/899382746X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233" y="0"/>
            <a:ext cx="4301237" cy="568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4829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age.aladin.co.kr/product/1652/34/letslook/899382746X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233" y="0"/>
            <a:ext cx="4301237" cy="568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image.aladin.co.kr/product/2692/7/letslook/8993827621_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341" y="535504"/>
            <a:ext cx="4842763" cy="632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716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끗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고기 먹고 싶다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5483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Pictures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altLang="ko-KR" dirty="0"/>
              <a:t>http://ji-n-son.co.kr/?bookinfo=</a:t>
            </a:r>
            <a:r>
              <a:rPr lang="ko-KR" altLang="en-US" dirty="0"/>
              <a:t>위대한</a:t>
            </a:r>
            <a:r>
              <a:rPr lang="en-US" altLang="ko-KR" dirty="0"/>
              <a:t>-</a:t>
            </a:r>
            <a:r>
              <a:rPr lang="ko-KR" altLang="en-US" dirty="0"/>
              <a:t>게임의</a:t>
            </a:r>
            <a:r>
              <a:rPr lang="en-US" altLang="ko-KR" dirty="0"/>
              <a:t>-</a:t>
            </a:r>
            <a:r>
              <a:rPr lang="ko-KR" altLang="en-US" dirty="0" smtClean="0"/>
              <a:t>탄생</a:t>
            </a:r>
            <a:endParaRPr lang="en-US" altLang="ko-KR" dirty="0" smtClean="0"/>
          </a:p>
          <a:p>
            <a:r>
              <a:rPr lang="en-US" altLang="ko-KR" dirty="0"/>
              <a:t>http://www.picviw.com/uncharted-wallpapers</a:t>
            </a:r>
            <a:r>
              <a:rPr lang="en-US" altLang="ko-KR" dirty="0" smtClean="0"/>
              <a:t>/</a:t>
            </a:r>
          </a:p>
          <a:p>
            <a:r>
              <a:rPr lang="en-US" altLang="ko-KR" dirty="0" smtClean="0"/>
              <a:t>http</a:t>
            </a:r>
            <a:r>
              <a:rPr lang="en-US" altLang="ko-KR" dirty="0"/>
              <a:t>://</a:t>
            </a:r>
            <a:r>
              <a:rPr lang="en-US" altLang="ko-KR" dirty="0" smtClean="0"/>
              <a:t>www.taringa.net/posts/imagenes/16238239/Wallpapers-HD-de-Half-life-2-Soundtrack-Subido-por-mi.html</a:t>
            </a:r>
          </a:p>
          <a:p>
            <a:r>
              <a:rPr lang="en-US" altLang="ko-KR" dirty="0"/>
              <a:t>http://</a:t>
            </a:r>
            <a:r>
              <a:rPr lang="en-US" altLang="ko-KR" dirty="0" smtClean="0"/>
              <a:t>www.hdwallpapersinn.com/world-of-goo-hd-wallpapers.html</a:t>
            </a:r>
          </a:p>
          <a:p>
            <a:r>
              <a:rPr lang="en-US" altLang="ko-KR" dirty="0"/>
              <a:t>http://kr.battle.net/wow/ko/warlords-of-draenor</a:t>
            </a:r>
            <a:r>
              <a:rPr lang="en-US" altLang="ko-KR" dirty="0" smtClean="0"/>
              <a:t>/</a:t>
            </a:r>
          </a:p>
          <a:p>
            <a:r>
              <a:rPr lang="en-US" altLang="ko-KR" dirty="0"/>
              <a:t>http://</a:t>
            </a:r>
            <a:r>
              <a:rPr lang="en-US" altLang="ko-KR" dirty="0" smtClean="0"/>
              <a:t>image.heroes.nexon.com/imghome/gallery/wp76_1920x1200.jpg</a:t>
            </a:r>
          </a:p>
          <a:p>
            <a:r>
              <a:rPr lang="en-US" altLang="ko-KR" dirty="0"/>
              <a:t>http://</a:t>
            </a:r>
            <a:r>
              <a:rPr lang="en-US" altLang="ko-KR" dirty="0" smtClean="0"/>
              <a:t>viovo.tistory.com/152</a:t>
            </a:r>
          </a:p>
          <a:p>
            <a:r>
              <a:rPr lang="en-US" altLang="ko-KR" dirty="0"/>
              <a:t>http://</a:t>
            </a:r>
            <a:r>
              <a:rPr lang="en-US" altLang="ko-KR" dirty="0" smtClean="0"/>
              <a:t>sf2.hangame.com/community/gmdiary/BbsContentView.asp?seq=8465437</a:t>
            </a:r>
          </a:p>
          <a:p>
            <a:r>
              <a:rPr lang="en-US" altLang="ko-KR" dirty="0"/>
              <a:t>http://</a:t>
            </a:r>
            <a:r>
              <a:rPr lang="en-US" altLang="ko-KR" dirty="0" smtClean="0"/>
              <a:t>www.aladin.co.kr/shop/wproduct.aspx?ISBN=899382746X</a:t>
            </a:r>
          </a:p>
          <a:p>
            <a:r>
              <a:rPr lang="en-US" altLang="ko-KR" dirty="0"/>
              <a:t>http://</a:t>
            </a:r>
            <a:r>
              <a:rPr lang="en-US" altLang="ko-KR" dirty="0" smtClean="0"/>
              <a:t>www.aladin.co.kr/shop/wproduct.aspx?ISBN=8993827621</a:t>
            </a:r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39285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1919</TotalTime>
  <Words>649</Words>
  <Application>Microsoft Office PowerPoint</Application>
  <PresentationFormat>화면 슬라이드 쇼(4:3)</PresentationFormat>
  <Paragraphs>150</Paragraphs>
  <Slides>43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43</vt:i4>
      </vt:variant>
    </vt:vector>
  </HeadingPairs>
  <TitlesOfParts>
    <vt:vector size="48" baseType="lpstr">
      <vt:lpstr>맑은 고딕</vt:lpstr>
      <vt:lpstr>Arial</vt:lpstr>
      <vt:lpstr>Calibri</vt:lpstr>
      <vt:lpstr>Calibri Light</vt:lpstr>
      <vt:lpstr>Office 테마</vt:lpstr>
      <vt:lpstr>`위대한 게임의 탄생’ 감상문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공통된 잘 한 점</vt:lpstr>
      <vt:lpstr>공통된 잘 한 점</vt:lpstr>
      <vt:lpstr>공통된 잘 한 점</vt:lpstr>
      <vt:lpstr>공통된 잘 한 점</vt:lpstr>
      <vt:lpstr>공통된 잘 한 점</vt:lpstr>
      <vt:lpstr>공통된 잘못된 점</vt:lpstr>
      <vt:lpstr>공통된 잘못된 점</vt:lpstr>
      <vt:lpstr>공통된 잘못된 점</vt:lpstr>
      <vt:lpstr>공통된 잘못된 점</vt:lpstr>
      <vt:lpstr>공통된 잘못된 점</vt:lpstr>
      <vt:lpstr>Problem - Apply to UPnL</vt:lpstr>
      <vt:lpstr>Problem - Apply to UPnL</vt:lpstr>
      <vt:lpstr>Problem - Apply to UPnL</vt:lpstr>
      <vt:lpstr>Problem - Apply to UPnL</vt:lpstr>
      <vt:lpstr>Conclusion</vt:lpstr>
      <vt:lpstr>Conclusion</vt:lpstr>
      <vt:lpstr>Conclusion</vt:lpstr>
      <vt:lpstr>Conclusion</vt:lpstr>
      <vt:lpstr>Conclusion</vt:lpstr>
      <vt:lpstr>Conclusion</vt:lpstr>
      <vt:lpstr>Conclusion</vt:lpstr>
      <vt:lpstr>Conclusion</vt:lpstr>
      <vt:lpstr>Conclusion</vt:lpstr>
      <vt:lpstr>Conclusion</vt:lpstr>
      <vt:lpstr>Conclusion</vt:lpstr>
      <vt:lpstr>PowerPoint 프레젠테이션</vt:lpstr>
      <vt:lpstr>PowerPoint 프레젠테이션</vt:lpstr>
      <vt:lpstr>끗</vt:lpstr>
      <vt:lpstr>Pictures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`위대한 게임의 탄생’ 감상문</dc:title>
  <dc:creator>김재찬</dc:creator>
  <cp:lastModifiedBy>김재찬</cp:lastModifiedBy>
  <cp:revision>22</cp:revision>
  <dcterms:created xsi:type="dcterms:W3CDTF">2015-01-26T12:07:02Z</dcterms:created>
  <dcterms:modified xsi:type="dcterms:W3CDTF">2015-01-31T02:00:28Z</dcterms:modified>
</cp:coreProperties>
</file>