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63" d="100"/>
          <a:sy n="163" d="100"/>
        </p:scale>
        <p:origin x="174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7196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3723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4803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2866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9421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080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988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572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3132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311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6735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1B5BE5D-EA29-46E1-B5F7-78F28EE26233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B84D5DF-BF9A-4DC7-91AE-2FECA4CE8105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186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4A6AF2-C7A7-5AC5-DCAC-7DF2ADF847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ko-KR" sz="4400" dirty="0">
                <a:latin typeface="Noto Sans CJK KR" panose="020B0200000000000000" pitchFamily="50" charset="-127"/>
                <a:ea typeface="Noto Sans CJK KR" panose="020B0200000000000000" pitchFamily="50" charset="-127"/>
              </a:rPr>
              <a:t>Geometry Dash CCLocalLevels.dat </a:t>
            </a:r>
            <a:r>
              <a:rPr lang="ko-KR" altLang="en-US" sz="4400" dirty="0">
                <a:latin typeface="Noto Sans CJK KR" panose="020B0200000000000000" pitchFamily="50" charset="-127"/>
                <a:ea typeface="Noto Sans CJK KR" panose="020B0200000000000000" pitchFamily="50" charset="-127"/>
              </a:rPr>
              <a:t>분석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3FC2FAF-1B2E-437B-B9F0-3ECD78733D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err="1"/>
              <a:t>UPnL</a:t>
            </a:r>
            <a:r>
              <a:rPr lang="en-US" altLang="ko-KR" dirty="0"/>
              <a:t> 56</a:t>
            </a:r>
            <a:r>
              <a:rPr lang="ko-KR" altLang="en-US" dirty="0"/>
              <a:t>차 워크샵</a:t>
            </a:r>
            <a:endParaRPr lang="en-US" altLang="ko-KR" dirty="0"/>
          </a:p>
          <a:p>
            <a:r>
              <a:rPr lang="en-US" altLang="ko-KR" dirty="0"/>
              <a:t>22 </a:t>
            </a:r>
            <a:r>
              <a:rPr lang="ko-KR" altLang="en-US" dirty="0"/>
              <a:t>김동욱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391732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BB87E3-4572-0979-B89F-86233347E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이런 짓을 하게 되었는가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FB036F3-8FD3-E15C-30B8-50DB1999C3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 err="1"/>
              <a:t>게임잼</a:t>
            </a:r>
            <a:r>
              <a:rPr lang="ko-KR" altLang="en-US" dirty="0"/>
              <a:t> 도중 있었던 일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중력 미로 공모전 몇 시간 전</a:t>
            </a:r>
            <a:r>
              <a:rPr lang="en-US" altLang="ko-KR" dirty="0"/>
              <a:t>, </a:t>
            </a:r>
            <a:r>
              <a:rPr lang="ko-KR" altLang="en-US" dirty="0"/>
              <a:t>중력 미로의 각 레벨 데이터를 담고 있는 파일의 구조 분석에 성공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정해진 레벨을 헤쳐 나가는 종류의 게임에서는</a:t>
            </a:r>
            <a:r>
              <a:rPr lang="en-US" altLang="ko-KR" dirty="0"/>
              <a:t>,</a:t>
            </a:r>
            <a:r>
              <a:rPr lang="ko-KR" altLang="en-US" dirty="0"/>
              <a:t> 레벨 구조 분석 성공 </a:t>
            </a:r>
            <a:r>
              <a:rPr lang="en-US" altLang="ko-KR" dirty="0"/>
              <a:t>== </a:t>
            </a:r>
            <a:r>
              <a:rPr lang="ko-KR" altLang="en-US" dirty="0"/>
              <a:t>신의 힘 입수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레벨을 멋대로 수정해서 실제로는 인간의 </a:t>
            </a:r>
            <a:r>
              <a:rPr lang="ko-KR" altLang="en-US" dirty="0" err="1"/>
              <a:t>피지컬로는</a:t>
            </a:r>
            <a:r>
              <a:rPr lang="ko-KR" altLang="en-US" dirty="0"/>
              <a:t> 돌파 불가능한 레벨을 </a:t>
            </a:r>
            <a:r>
              <a:rPr lang="ko-KR" altLang="en-US" dirty="0" err="1"/>
              <a:t>만든다거나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ko-KR" dirty="0"/>
              <a:t>(</a:t>
            </a:r>
            <a:r>
              <a:rPr lang="ko-KR" altLang="en-US" dirty="0"/>
              <a:t>여기서는 </a:t>
            </a:r>
            <a:r>
              <a:rPr lang="ko-KR" altLang="en-US" dirty="0" err="1"/>
              <a:t>막혀있지만</a:t>
            </a:r>
            <a:r>
              <a:rPr lang="en-US" altLang="ko-KR" dirty="0"/>
              <a:t>) </a:t>
            </a:r>
            <a:r>
              <a:rPr lang="ko-KR" altLang="en-US" dirty="0"/>
              <a:t>불가능한 레벨을 제작 후 배포해서 수많은 사람들을 </a:t>
            </a:r>
            <a:r>
              <a:rPr lang="ko-KR" altLang="en-US" dirty="0" err="1"/>
              <a:t>엿먹인다거나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그 외에도 정상적인 방법으로는 상상도 못할 기행 플레이 가능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2434333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CE3BAC5-3503-DFDE-302F-F9E841284D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왜 이런 짓을 하게 되었는가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54FB35-ECC5-C9FB-87CC-72CFAD923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 err="1"/>
              <a:t>지메에</a:t>
            </a:r>
            <a:r>
              <a:rPr lang="ko-KR" altLang="en-US" dirty="0"/>
              <a:t> 존재하는</a:t>
            </a:r>
            <a:r>
              <a:rPr lang="en-US" altLang="ko-KR" dirty="0"/>
              <a:t> </a:t>
            </a:r>
            <a:r>
              <a:rPr lang="ko-KR" altLang="en-US" dirty="0"/>
              <a:t>수많은 핵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특히 레벨 관련 핵의 경우</a:t>
            </a:r>
            <a:r>
              <a:rPr lang="en-US" altLang="ko-KR" dirty="0"/>
              <a:t>, </a:t>
            </a:r>
            <a:r>
              <a:rPr lang="ko-KR" altLang="en-US" dirty="0"/>
              <a:t>거의 전능한 수준으로 </a:t>
            </a:r>
            <a:r>
              <a:rPr lang="ko-KR" altLang="en-US" dirty="0" err="1"/>
              <a:t>맵을</a:t>
            </a:r>
            <a:r>
              <a:rPr lang="ko-KR" altLang="en-US" dirty="0"/>
              <a:t> </a:t>
            </a:r>
            <a:r>
              <a:rPr lang="ko-KR" altLang="en-US" dirty="0" err="1"/>
              <a:t>마개조할</a:t>
            </a:r>
            <a:r>
              <a:rPr lang="ko-KR" altLang="en-US" dirty="0"/>
              <a:t> 수 있음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ko-KR" dirty="0"/>
              <a:t>Scale Hack: </a:t>
            </a:r>
            <a:r>
              <a:rPr lang="ko-KR" altLang="en-US" dirty="0"/>
              <a:t>일반적인 오브젝트의 크기인 </a:t>
            </a:r>
            <a:r>
              <a:rPr lang="en-US" altLang="ko-KR" dirty="0"/>
              <a:t>x0.50 ~ x2.00 </a:t>
            </a:r>
            <a:r>
              <a:rPr lang="ko-KR" altLang="en-US" dirty="0"/>
              <a:t>범위를 넘어 오브젝트의 크기를 설정할 수 있음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ko-KR" dirty="0"/>
              <a:t>Verify Hack: </a:t>
            </a:r>
            <a:r>
              <a:rPr lang="ko-KR" altLang="en-US" dirty="0"/>
              <a:t>실제로 </a:t>
            </a:r>
            <a:r>
              <a:rPr lang="en-US" altLang="ko-KR" dirty="0"/>
              <a:t>Verify(</a:t>
            </a:r>
            <a:r>
              <a:rPr lang="ko-KR" altLang="en-US" dirty="0"/>
              <a:t>쉽게 말해</a:t>
            </a:r>
            <a:r>
              <a:rPr lang="en-US" altLang="ko-KR" dirty="0"/>
              <a:t>, </a:t>
            </a:r>
            <a:r>
              <a:rPr lang="ko-KR" altLang="en-US" dirty="0"/>
              <a:t>클리어 체크</a:t>
            </a:r>
            <a:r>
              <a:rPr lang="en-US" altLang="ko-KR" dirty="0"/>
              <a:t>)</a:t>
            </a:r>
            <a:r>
              <a:rPr lang="ko-KR" altLang="en-US" dirty="0"/>
              <a:t>되지 않은 레벨을 </a:t>
            </a:r>
            <a:r>
              <a:rPr lang="en-US" altLang="ko-KR" dirty="0"/>
              <a:t>Verify</a:t>
            </a:r>
            <a:r>
              <a:rPr lang="ko-KR" altLang="en-US" dirty="0"/>
              <a:t>되었다고 속여 멋대로 업로드 가능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몇몇 핵은 게임 실행 파일을 변조하지만</a:t>
            </a:r>
            <a:r>
              <a:rPr lang="en-US" altLang="ko-KR" dirty="0"/>
              <a:t>, </a:t>
            </a:r>
            <a:r>
              <a:rPr lang="ko-KR" altLang="en-US" dirty="0"/>
              <a:t>위 예시처럼 맵 파일을 변조함으로써 제 기능을 하는 핵 존재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얘네들의 작동 원리가 알고 </a:t>
            </a:r>
            <a:r>
              <a:rPr lang="ko-KR" altLang="en-US" dirty="0" err="1"/>
              <a:t>싶어졌음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또한 맵 파일을 직접 변조한다면</a:t>
            </a:r>
            <a:r>
              <a:rPr lang="en-US" altLang="ko-KR" dirty="0"/>
              <a:t>, </a:t>
            </a:r>
            <a:r>
              <a:rPr lang="ko-KR" altLang="en-US" dirty="0"/>
              <a:t>변조의 대상이 되는 맵 파일의 구조는 어떠할까</a:t>
            </a:r>
            <a:r>
              <a:rPr lang="en-US" altLang="ko-KR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68636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AF01A5-5058-3D62-129B-0A9F0C431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직접 부딪히기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E189E84-4A5F-F44C-0683-02813F6F51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간단히 말해</a:t>
            </a:r>
            <a:r>
              <a:rPr lang="en-US" altLang="ko-KR" dirty="0"/>
              <a:t>, </a:t>
            </a:r>
            <a:r>
              <a:rPr lang="ko-KR" altLang="en-US" dirty="0"/>
              <a:t>중력 미로 분석할 때처럼 직접 파일을 열어 하나하나 대조해보기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그런데</a:t>
            </a:r>
            <a:r>
              <a:rPr lang="en-US" altLang="ko-KR" dirty="0"/>
              <a:t>, </a:t>
            </a:r>
            <a:r>
              <a:rPr lang="ko-KR" altLang="en-US" dirty="0"/>
              <a:t>파일을 메모장으로 연 순간 내 눈 앞에 펼쳐진 광경은</a:t>
            </a:r>
            <a:r>
              <a:rPr lang="en-US" altLang="ko-KR" dirty="0"/>
              <a:t>......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E9C0DE4-2A19-13FC-2FD1-789573DE39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3018693"/>
            <a:ext cx="4897140" cy="35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37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625BB6-BA6D-F181-648A-013A7E399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직접 부딪히기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8007CD-3C7C-0856-4EDF-6A273F551B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아무래도 이걸 </a:t>
            </a:r>
            <a:r>
              <a:rPr lang="ko-KR" altLang="en-US" dirty="0" err="1"/>
              <a:t>보조툴의</a:t>
            </a:r>
            <a:r>
              <a:rPr lang="ko-KR" altLang="en-US" dirty="0"/>
              <a:t> 도움 없이 직접 다룰 수 있는 사람은 없을 것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그래도 </a:t>
            </a:r>
            <a:r>
              <a:rPr lang="ko-KR" altLang="en-US" dirty="0" err="1"/>
              <a:t>어거지로나마</a:t>
            </a:r>
            <a:r>
              <a:rPr lang="ko-KR" altLang="en-US" dirty="0"/>
              <a:t> 이 상태에서의 분석을 시도해 보았음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 err="1"/>
              <a:t>어떻게든</a:t>
            </a:r>
            <a:r>
              <a:rPr lang="ko-KR" altLang="en-US" dirty="0"/>
              <a:t> 좀 더 쉽게 분석을 진행할 수 있도록 </a:t>
            </a:r>
            <a:r>
              <a:rPr lang="en-US" altLang="ko-KR" dirty="0" err="1"/>
              <a:t>HxD</a:t>
            </a:r>
            <a:r>
              <a:rPr lang="ko-KR" altLang="en-US" dirty="0"/>
              <a:t>라는 </a:t>
            </a:r>
            <a:r>
              <a:rPr lang="en-US" altLang="ko-KR" dirty="0"/>
              <a:t>Hex Editor</a:t>
            </a:r>
            <a:r>
              <a:rPr lang="ko-KR" altLang="en-US" dirty="0"/>
              <a:t>를 설치했지만</a:t>
            </a:r>
            <a:r>
              <a:rPr lang="en-US" altLang="ko-KR" dirty="0"/>
              <a:t>, </a:t>
            </a:r>
            <a:r>
              <a:rPr lang="ko-KR" altLang="en-US" dirty="0"/>
              <a:t>별 도움은 되지 못했음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5E5B557-183E-C03C-F4F8-F55B1BFDA5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" r="60894" b="35016"/>
          <a:stretch/>
        </p:blipFill>
        <p:spPr>
          <a:xfrm>
            <a:off x="4223898" y="3429000"/>
            <a:ext cx="3048899" cy="308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565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12C3EF-1078-3DE5-B31D-7BA270C63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직접 부딪히기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44C0FAC-638F-B801-42E6-196215EEB7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먼저</a:t>
            </a:r>
            <a:r>
              <a:rPr lang="en-US" altLang="ko-KR" dirty="0"/>
              <a:t>, Geometry Dash </a:t>
            </a:r>
            <a:r>
              <a:rPr lang="ko-KR" altLang="en-US" dirty="0"/>
              <a:t>상에서 </a:t>
            </a:r>
            <a:r>
              <a:rPr lang="ko-KR" altLang="en-US" dirty="0" err="1"/>
              <a:t>맵을</a:t>
            </a:r>
            <a:r>
              <a:rPr lang="ko-KR" altLang="en-US" dirty="0"/>
              <a:t> 직접 수정하고 저장하면서 개별 과정이 끝날 때마다 </a:t>
            </a:r>
            <a:r>
              <a:rPr lang="en-US" altLang="ko-KR" dirty="0"/>
              <a:t>CCLocalLevels.dat </a:t>
            </a:r>
            <a:r>
              <a:rPr lang="ko-KR" altLang="en-US" dirty="0"/>
              <a:t>파일을 복사하여 별도의 폴더에 옮김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총 </a:t>
            </a:r>
            <a:r>
              <a:rPr lang="en-US" altLang="ko-KR" dirty="0"/>
              <a:t>9</a:t>
            </a:r>
            <a:r>
              <a:rPr lang="ko-KR" altLang="en-US" dirty="0"/>
              <a:t>개의 과정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레벨이 아무것도 없을 때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레벨 생성</a:t>
            </a:r>
            <a:r>
              <a:rPr lang="en-US" altLang="ko-KR" dirty="0"/>
              <a:t>, </a:t>
            </a:r>
            <a:r>
              <a:rPr lang="ko-KR" altLang="en-US" dirty="0"/>
              <a:t>이름을 </a:t>
            </a:r>
            <a:r>
              <a:rPr lang="en-US" altLang="ko-KR" dirty="0"/>
              <a:t>Hello</a:t>
            </a:r>
            <a:r>
              <a:rPr lang="ko-KR" altLang="en-US" dirty="0"/>
              <a:t>로 설정함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레벨을 열고</a:t>
            </a:r>
            <a:r>
              <a:rPr lang="en-US" altLang="ko-KR" dirty="0"/>
              <a:t>, </a:t>
            </a:r>
            <a:r>
              <a:rPr lang="ko-KR" altLang="en-US" dirty="0"/>
              <a:t>가시를 하나 둠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블록을 하나 둠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가시를 회전시킴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가시를 원래대로 되돌림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블록을 이동시킴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레벨을 저장하고 나옴</a:t>
            </a:r>
            <a:endParaRPr lang="en-US" altLang="ko-KR" dirty="0"/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이름을 </a:t>
            </a:r>
            <a:r>
              <a:rPr lang="en-US" altLang="ko-KR" dirty="0"/>
              <a:t>Goodbye</a:t>
            </a:r>
            <a:r>
              <a:rPr lang="ko-KR" altLang="en-US" dirty="0"/>
              <a:t>로 바꿈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각 과정에서 뭘 했는지 </a:t>
            </a:r>
            <a:r>
              <a:rPr lang="ko-KR" altLang="en-US" dirty="0" err="1"/>
              <a:t>기록해둠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211448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E061B6-DB89-3682-DA42-AA3D24F34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직접 부딪히기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5CBB90-19A7-598D-B2B1-393B258496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앞의 모든 과정에서 공통적으로 나타난 부분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아무래도 </a:t>
            </a:r>
            <a:r>
              <a:rPr lang="en-US" altLang="ko-KR" dirty="0"/>
              <a:t>CCLocalLevels.dat</a:t>
            </a:r>
            <a:r>
              <a:rPr lang="ko-KR" altLang="en-US" dirty="0"/>
              <a:t>의 시작을 알리는 부분인 듯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이 부분이 없으면 파일이 손상된 것으로 판단하고 </a:t>
            </a:r>
            <a:r>
              <a:rPr lang="en-US" altLang="ko-KR" dirty="0"/>
              <a:t>CCLocalLevels.dat</a:t>
            </a:r>
            <a:r>
              <a:rPr lang="ko-KR" altLang="en-US" dirty="0"/>
              <a:t>을 재생성</a:t>
            </a:r>
            <a:r>
              <a:rPr lang="en-US" altLang="ko-KR" dirty="0"/>
              <a:t>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저것 말고는 도저히 모르겠음</a:t>
            </a:r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49EF0AB-7429-7A28-ECFF-4F10E1BA1C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97" r="67778" b="86722"/>
          <a:stretch/>
        </p:blipFill>
        <p:spPr>
          <a:xfrm>
            <a:off x="1097280" y="2227385"/>
            <a:ext cx="7536766" cy="211015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AA72C684-A92F-301E-44AB-3A37BD2329FA}"/>
              </a:ext>
            </a:extLst>
          </p:cNvPr>
          <p:cNvSpPr/>
          <p:nvPr/>
        </p:nvSpPr>
        <p:spPr>
          <a:xfrm>
            <a:off x="7092462" y="2227385"/>
            <a:ext cx="1406769" cy="2110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7264440C-1767-19F2-9BFE-763CAEF416A4}"/>
              </a:ext>
            </a:extLst>
          </p:cNvPr>
          <p:cNvSpPr/>
          <p:nvPr/>
        </p:nvSpPr>
        <p:spPr>
          <a:xfrm>
            <a:off x="2297724" y="2227384"/>
            <a:ext cx="4073768" cy="2110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5244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FA0F36-09E5-FF37-C2E2-A7A626F98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직접 부딪히기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902C387-C749-86F1-8F40-25D6E1DD6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설상가상으로</a:t>
            </a:r>
            <a:r>
              <a:rPr lang="en-US" altLang="ko-KR" dirty="0"/>
              <a:t>, </a:t>
            </a:r>
            <a:r>
              <a:rPr lang="ko-KR" altLang="en-US" dirty="0"/>
              <a:t>분명 같은 장애물 </a:t>
            </a:r>
            <a:r>
              <a:rPr lang="ko-KR" altLang="en-US" dirty="0" err="1"/>
              <a:t>배치인데도</a:t>
            </a:r>
            <a:r>
              <a:rPr lang="ko-KR" altLang="en-US" dirty="0"/>
              <a:t> </a:t>
            </a:r>
            <a:r>
              <a:rPr lang="en-US" altLang="ko-KR" dirty="0"/>
              <a:t>CCLocalLevels.dat</a:t>
            </a:r>
            <a:r>
              <a:rPr lang="ko-KR" altLang="en-US" dirty="0"/>
              <a:t>는 전혀 다른 형태로 나타남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결국 포기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BD53A94-92A1-7D2E-DAEF-FC5CE703B0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24" y="2834639"/>
            <a:ext cx="2924061" cy="342900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70C6F457-1B59-7620-2604-56CD43E721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2794" y="2834639"/>
            <a:ext cx="2924061" cy="3438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1729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17DC95-BAB2-77C5-FFC9-F2E9A87BD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기존 툴 분석 </a:t>
            </a:r>
            <a:r>
              <a:rPr lang="en-US" altLang="ko-KR" dirty="0"/>
              <a:t>(1)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99CE078-BF9C-8EDB-2533-DAA8D31054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ko-KR" dirty="0"/>
              <a:t>CCLocalLevels.dat </a:t>
            </a:r>
            <a:r>
              <a:rPr lang="ko-KR" altLang="en-US" dirty="0"/>
              <a:t>파일에서 레벨 목록을 뽑아내서 개별 레벨을 저장하거나 삽입할 수 있게 하는 툴이 있음</a:t>
            </a:r>
            <a:r>
              <a:rPr lang="en-US" altLang="ko-KR" dirty="0"/>
              <a:t>. (</a:t>
            </a:r>
            <a:r>
              <a:rPr lang="en-US" altLang="ko-KR" dirty="0" err="1"/>
              <a:t>lvlshare</a:t>
            </a:r>
            <a:r>
              <a:rPr lang="en-US" altLang="ko-KR" dirty="0"/>
              <a:t> by Spu7Nix)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이 툴의 소스코드가 </a:t>
            </a:r>
            <a:r>
              <a:rPr lang="en-US" altLang="ko-KR" dirty="0"/>
              <a:t>GitHub</a:t>
            </a:r>
            <a:r>
              <a:rPr lang="ko-KR" altLang="en-US" dirty="0"/>
              <a:t>에 올라와 있음</a:t>
            </a:r>
            <a:r>
              <a:rPr lang="en-US" altLang="ko-KR" dirty="0"/>
              <a:t>. </a:t>
            </a:r>
            <a:r>
              <a:rPr lang="ko-KR" altLang="en-US" dirty="0"/>
              <a:t>따라서 이 툴의 소스코드를 분석하면 적어도 각 레벨의 경계선은 알 수 있지 않을까</a:t>
            </a:r>
            <a:r>
              <a:rPr lang="en-US" altLang="ko-KR" dirty="0"/>
              <a:t>?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011465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61355B-5EFD-69C4-968C-79525DBAF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기존 툴 분석</a:t>
            </a:r>
            <a:r>
              <a:rPr lang="en-US" altLang="ko-KR" dirty="0"/>
              <a:t> (1)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E808536-77E8-998A-6944-0C99DC229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문제는</a:t>
            </a:r>
            <a:r>
              <a:rPr lang="en-US" altLang="ko-KR" dirty="0"/>
              <a:t>, </a:t>
            </a:r>
            <a:r>
              <a:rPr lang="ko-KR" altLang="en-US" dirty="0"/>
              <a:t>이 코드는 </a:t>
            </a:r>
            <a:r>
              <a:rPr lang="en-US" altLang="ko-KR" dirty="0"/>
              <a:t>Rust</a:t>
            </a:r>
            <a:r>
              <a:rPr lang="ko-KR" altLang="en-US" dirty="0"/>
              <a:t>로 작성되었으며</a:t>
            </a:r>
            <a:r>
              <a:rPr lang="en-US" altLang="ko-KR" dirty="0"/>
              <a:t>, </a:t>
            </a:r>
            <a:r>
              <a:rPr lang="ko-KR" altLang="en-US" dirty="0"/>
              <a:t>난 </a:t>
            </a:r>
            <a:r>
              <a:rPr lang="en-US" altLang="ko-KR" dirty="0"/>
              <a:t>Rust</a:t>
            </a:r>
            <a:r>
              <a:rPr lang="ko-KR" altLang="en-US" dirty="0"/>
              <a:t>를 전혀 모른다는 점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대략 이렇게 생겼다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뭔</a:t>
            </a:r>
            <a:r>
              <a:rPr lang="en-US" altLang="ko-KR" dirty="0"/>
              <a:t>... </a:t>
            </a:r>
            <a:r>
              <a:rPr lang="ko-KR" altLang="en-US" dirty="0"/>
              <a:t>도대체 각 함수가 어떻게 값을 </a:t>
            </a:r>
            <a:r>
              <a:rPr lang="en-US" altLang="ko-KR" dirty="0"/>
              <a:t>return</a:t>
            </a:r>
            <a:r>
              <a:rPr lang="ko-KR" altLang="en-US" dirty="0"/>
              <a:t>하는 건지</a:t>
            </a:r>
            <a:r>
              <a:rPr lang="en-US" altLang="ko-KR" dirty="0"/>
              <a:t>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결국 포기</a:t>
            </a:r>
            <a:r>
              <a:rPr lang="en-US" altLang="ko-KR" dirty="0"/>
              <a:t>,</a:t>
            </a:r>
            <a:r>
              <a:rPr lang="ko-KR" altLang="en-US" dirty="0"/>
              <a:t> 다른 툴을 </a:t>
            </a:r>
            <a:r>
              <a:rPr lang="ko-KR" altLang="en-US" dirty="0" err="1"/>
              <a:t>찾아나서기로</a:t>
            </a:r>
            <a:r>
              <a:rPr lang="ko-KR" altLang="en-US" dirty="0"/>
              <a:t> 함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C6BBBBB-E675-710B-C4C6-5E9DF8BB0E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26"/>
          <a:stretch/>
        </p:blipFill>
        <p:spPr>
          <a:xfrm>
            <a:off x="7169197" y="2274276"/>
            <a:ext cx="4147929" cy="3815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308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1C98982-63D9-A66D-71E9-0B2F7D16F2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기존 툴 분석</a:t>
            </a:r>
            <a:r>
              <a:rPr lang="en-US" altLang="ko-KR" dirty="0"/>
              <a:t> (2)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428F50F-23A5-670B-9766-01072AEFB4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그 다음으로 찾은 툴</a:t>
            </a:r>
            <a:r>
              <a:rPr lang="en-US" altLang="ko-KR" dirty="0"/>
              <a:t>: GD Colon</a:t>
            </a:r>
            <a:r>
              <a:rPr lang="ko-KR" altLang="en-US" dirty="0"/>
              <a:t>의 </a:t>
            </a:r>
            <a:r>
              <a:rPr lang="en-US" altLang="ko-KR" dirty="0"/>
              <a:t>Geometry Dash Save Explorer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웹상에서 돌아가는 물건이긴 하지만</a:t>
            </a:r>
            <a:r>
              <a:rPr lang="en-US" altLang="ko-KR" dirty="0"/>
              <a:t>, </a:t>
            </a:r>
            <a:r>
              <a:rPr lang="ko-KR" altLang="en-US" dirty="0"/>
              <a:t>모든 연산을 클라이언트에서 처리함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즉</a:t>
            </a:r>
            <a:r>
              <a:rPr lang="en-US" altLang="ko-KR" dirty="0"/>
              <a:t>, F12</a:t>
            </a:r>
            <a:r>
              <a:rPr lang="ko-KR" altLang="en-US" dirty="0"/>
              <a:t>만 누르면 쉽게 소스코드를 볼 수 있다는 것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게다가 앞의 툴과 다르게</a:t>
            </a:r>
            <a:r>
              <a:rPr lang="en-US" altLang="ko-KR" dirty="0"/>
              <a:t>, </a:t>
            </a:r>
            <a:r>
              <a:rPr lang="ko-KR" altLang="en-US" dirty="0"/>
              <a:t>그나마 익숙한</a:t>
            </a:r>
            <a:r>
              <a:rPr lang="en-US" altLang="ko-KR" dirty="0"/>
              <a:t>(?) JavaScript</a:t>
            </a:r>
            <a:r>
              <a:rPr lang="ko-KR" altLang="en-US" dirty="0"/>
              <a:t>로 짜여 있음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005C1FD-B393-27BE-86CA-B58DC05DCD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340" y="3305907"/>
            <a:ext cx="5452026" cy="303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0696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C9A57C-891A-B2E9-D1BF-1FF29DEF6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기존 툴 분석 </a:t>
            </a:r>
            <a:r>
              <a:rPr lang="en-US" altLang="ko-KR" dirty="0"/>
              <a:t>(2)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6196E5F-DD59-8A70-D406-79535DEAE2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분석하면서 알게 된 사실들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CCLocalLevels.dat</a:t>
            </a:r>
            <a:r>
              <a:rPr lang="ko-KR" altLang="en-US" dirty="0"/>
              <a:t>은 내부</a:t>
            </a:r>
            <a:r>
              <a:rPr lang="en-US" altLang="ko-KR" dirty="0"/>
              <a:t>, </a:t>
            </a:r>
            <a:r>
              <a:rPr lang="ko-KR" altLang="en-US" dirty="0"/>
              <a:t>외부 구조로 이루어져 있음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“</a:t>
            </a:r>
            <a:r>
              <a:rPr lang="ko-KR" altLang="en-US" dirty="0"/>
              <a:t>내부</a:t>
            </a:r>
            <a:r>
              <a:rPr lang="en-US" altLang="ko-KR" dirty="0"/>
              <a:t>”</a:t>
            </a:r>
            <a:r>
              <a:rPr lang="ko-KR" altLang="en-US" dirty="0"/>
              <a:t>는 각 레벨들 안에 배치된 오브젝트들</a:t>
            </a:r>
            <a:r>
              <a:rPr lang="en-US" altLang="ko-KR" dirty="0"/>
              <a:t>, </a:t>
            </a:r>
            <a:r>
              <a:rPr lang="ko-KR" altLang="en-US" dirty="0"/>
              <a:t>그리고 각 </a:t>
            </a:r>
            <a:r>
              <a:rPr lang="ko-KR" altLang="en-US" dirty="0" err="1"/>
              <a:t>레벨들에서</a:t>
            </a:r>
            <a:r>
              <a:rPr lang="ko-KR" altLang="en-US" dirty="0"/>
              <a:t> 사용된 </a:t>
            </a:r>
            <a:r>
              <a:rPr lang="en-US" altLang="ko-KR" dirty="0"/>
              <a:t>Color Channel </a:t>
            </a:r>
            <a:r>
              <a:rPr lang="ko-KR" altLang="en-US" dirty="0"/>
              <a:t>등의 정보를 저장함 </a:t>
            </a:r>
            <a:r>
              <a:rPr lang="en-US" altLang="ko-KR" dirty="0"/>
              <a:t>(</a:t>
            </a:r>
            <a:r>
              <a:rPr lang="ko-KR" altLang="en-US" dirty="0"/>
              <a:t>개별 레벨</a:t>
            </a:r>
            <a:r>
              <a:rPr lang="en-US" altLang="ko-KR" dirty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“</a:t>
            </a:r>
            <a:r>
              <a:rPr lang="ko-KR" altLang="en-US" dirty="0"/>
              <a:t>외부</a:t>
            </a:r>
            <a:r>
              <a:rPr lang="en-US" altLang="ko-KR" dirty="0"/>
              <a:t>”</a:t>
            </a:r>
            <a:r>
              <a:rPr lang="ko-KR" altLang="en-US" dirty="0"/>
              <a:t>는 각 레벨에 대한 다양한 메타데이터를 저장함</a:t>
            </a:r>
            <a:r>
              <a:rPr lang="en-US" altLang="ko-KR" dirty="0"/>
              <a:t>. XML </a:t>
            </a:r>
            <a:r>
              <a:rPr lang="ko-KR" altLang="en-US" dirty="0"/>
              <a:t>형식으로 되어 있었음</a:t>
            </a:r>
            <a:r>
              <a:rPr lang="en-US" altLang="ko-KR" dirty="0"/>
              <a:t>.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ko-KR" altLang="en-US" dirty="0"/>
              <a:t>레벨의 이름</a:t>
            </a:r>
            <a:r>
              <a:rPr lang="en-US" altLang="ko-KR" dirty="0"/>
              <a:t>, </a:t>
            </a:r>
            <a:r>
              <a:rPr lang="ko-KR" altLang="en-US" dirty="0"/>
              <a:t>배경음악</a:t>
            </a:r>
            <a:r>
              <a:rPr lang="en-US" altLang="ko-KR" dirty="0"/>
              <a:t>, </a:t>
            </a:r>
            <a:r>
              <a:rPr lang="ko-KR" altLang="en-US" dirty="0"/>
              <a:t>오브젝트 수</a:t>
            </a:r>
            <a:r>
              <a:rPr lang="en-US" altLang="ko-KR" dirty="0"/>
              <a:t>, </a:t>
            </a:r>
            <a:r>
              <a:rPr lang="ko-KR" altLang="en-US" dirty="0"/>
              <a:t>진행도</a:t>
            </a:r>
            <a:r>
              <a:rPr lang="en-US" altLang="ko-KR" dirty="0"/>
              <a:t>, Verified </a:t>
            </a:r>
            <a:r>
              <a:rPr lang="ko-KR" altLang="en-US" dirty="0"/>
              <a:t>여부 등등</a:t>
            </a:r>
            <a:r>
              <a:rPr lang="en-US" altLang="ko-KR" dirty="0"/>
              <a:t>...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ko-KR" dirty="0"/>
              <a:t>1</a:t>
            </a:r>
            <a:r>
              <a:rPr lang="ko-KR" altLang="en-US" dirty="0"/>
              <a:t>차 시도의 실패 원인이라고 봐도 무방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“</a:t>
            </a:r>
            <a:r>
              <a:rPr lang="ko-KR" altLang="en-US" dirty="0"/>
              <a:t>내부</a:t>
            </a:r>
            <a:r>
              <a:rPr lang="en-US" altLang="ko-KR" dirty="0"/>
              <a:t>”</a:t>
            </a:r>
            <a:r>
              <a:rPr lang="ko-KR" altLang="en-US" dirty="0"/>
              <a:t>에 해당하는 부분은 </a:t>
            </a:r>
            <a:r>
              <a:rPr lang="en-US" altLang="ko-KR" dirty="0" err="1"/>
              <a:t>zlib</a:t>
            </a:r>
            <a:r>
              <a:rPr lang="ko-KR" altLang="en-US" dirty="0"/>
              <a:t>을 이용하여 </a:t>
            </a:r>
            <a:r>
              <a:rPr lang="en-US" altLang="ko-KR" dirty="0"/>
              <a:t>deflate</a:t>
            </a:r>
            <a:r>
              <a:rPr lang="ko-KR" altLang="en-US" dirty="0"/>
              <a:t>시킨 후</a:t>
            </a:r>
            <a:r>
              <a:rPr lang="en-US" altLang="ko-KR" dirty="0"/>
              <a:t>, Base64</a:t>
            </a:r>
            <a:r>
              <a:rPr lang="ko-KR" altLang="en-US" dirty="0"/>
              <a:t> </a:t>
            </a:r>
            <a:r>
              <a:rPr lang="en-US" altLang="ko-KR" dirty="0"/>
              <a:t>Encoding</a:t>
            </a:r>
            <a:r>
              <a:rPr lang="ko-KR" altLang="en-US" dirty="0"/>
              <a:t>을 거쳐서 나온 결과에서 </a:t>
            </a:r>
            <a:r>
              <a:rPr lang="en-US" altLang="ko-KR" dirty="0"/>
              <a:t>+</a:t>
            </a:r>
            <a:r>
              <a:rPr lang="ko-KR" altLang="en-US" dirty="0"/>
              <a:t>를 </a:t>
            </a:r>
            <a:r>
              <a:rPr lang="en-US" altLang="ko-KR" dirty="0"/>
              <a:t>–</a:t>
            </a:r>
            <a:r>
              <a:rPr lang="ko-KR" altLang="en-US" dirty="0"/>
              <a:t>로</a:t>
            </a:r>
            <a:r>
              <a:rPr lang="en-US" altLang="ko-KR" dirty="0"/>
              <a:t>, /</a:t>
            </a:r>
            <a:r>
              <a:rPr lang="ko-KR" altLang="en-US" dirty="0"/>
              <a:t>를 </a:t>
            </a:r>
            <a:r>
              <a:rPr lang="en-US" altLang="ko-KR" dirty="0"/>
              <a:t>_</a:t>
            </a:r>
            <a:r>
              <a:rPr lang="ko-KR" altLang="en-US" dirty="0"/>
              <a:t>로 대체시킨 상태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“</a:t>
            </a:r>
            <a:r>
              <a:rPr lang="ko-KR" altLang="en-US" dirty="0"/>
              <a:t>외부</a:t>
            </a:r>
            <a:r>
              <a:rPr lang="en-US" altLang="ko-KR" dirty="0"/>
              <a:t>”</a:t>
            </a:r>
            <a:r>
              <a:rPr lang="ko-KR" altLang="en-US" dirty="0"/>
              <a:t>에 해당하는 부분은 </a:t>
            </a:r>
            <a:r>
              <a:rPr lang="ko-KR" altLang="en-US" dirty="0" err="1"/>
              <a:t>이름답게</a:t>
            </a:r>
            <a:r>
              <a:rPr lang="ko-KR" altLang="en-US" dirty="0"/>
              <a:t> </a:t>
            </a:r>
            <a:r>
              <a:rPr lang="en-US" altLang="ko-KR" dirty="0"/>
              <a:t>“</a:t>
            </a:r>
            <a:r>
              <a:rPr lang="ko-KR" altLang="en-US" dirty="0"/>
              <a:t>내부</a:t>
            </a:r>
            <a:r>
              <a:rPr lang="en-US" altLang="ko-KR" dirty="0"/>
              <a:t>”</a:t>
            </a:r>
            <a:r>
              <a:rPr lang="ko-KR" altLang="en-US" dirty="0"/>
              <a:t>에 해당하는 부분을 포함하며</a:t>
            </a:r>
            <a:r>
              <a:rPr lang="en-US" altLang="ko-KR" dirty="0"/>
              <a:t>, </a:t>
            </a:r>
            <a:r>
              <a:rPr lang="en-US" altLang="ko-KR" dirty="0" err="1"/>
              <a:t>zlib</a:t>
            </a:r>
            <a:r>
              <a:rPr lang="en-US" altLang="ko-KR" dirty="0"/>
              <a:t> deflate, Base64 Encoding, </a:t>
            </a:r>
            <a:r>
              <a:rPr lang="ko-KR" altLang="en-US" dirty="0"/>
              <a:t>문자 일부 대체 과정을 모두 거친 다음 마지막으로 각 문자를 </a:t>
            </a:r>
            <a:r>
              <a:rPr lang="en-US" altLang="ko-KR" dirty="0"/>
              <a:t>11</a:t>
            </a:r>
            <a:r>
              <a:rPr lang="ko-KR" altLang="en-US" dirty="0"/>
              <a:t>과 일일이 </a:t>
            </a:r>
            <a:r>
              <a:rPr lang="en-US" altLang="ko-KR" dirty="0" err="1"/>
              <a:t>xor</a:t>
            </a:r>
            <a:r>
              <a:rPr lang="en-US" altLang="ko-KR" dirty="0"/>
              <a:t> </a:t>
            </a:r>
            <a:r>
              <a:rPr lang="ko-KR" altLang="en-US" dirty="0"/>
              <a:t>연산한 결과가 </a:t>
            </a:r>
            <a:r>
              <a:rPr lang="en-US" altLang="ko-KR" dirty="0"/>
              <a:t>CCLocalLevels.dat</a:t>
            </a:r>
            <a:r>
              <a:rPr lang="ko-KR" altLang="en-US" dirty="0"/>
              <a:t>이 됨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31683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8CD223-471D-26DD-90A4-7A0B93D2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기존 툴 분석</a:t>
            </a:r>
            <a:r>
              <a:rPr lang="en-US" altLang="ko-KR" dirty="0"/>
              <a:t> (2)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38DAB3B-809A-5816-51D2-C91DA9102B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ko-KR" dirty="0"/>
              <a:t>“</a:t>
            </a:r>
            <a:r>
              <a:rPr lang="ko-KR" altLang="en-US" dirty="0"/>
              <a:t>외부</a:t>
            </a:r>
            <a:r>
              <a:rPr lang="en-US" altLang="ko-KR" dirty="0"/>
              <a:t>”</a:t>
            </a:r>
            <a:r>
              <a:rPr lang="ko-KR" altLang="en-US" dirty="0"/>
              <a:t>에 해당하는 파트 분석은 이미 이 툴에서 시행하고 있으므로</a:t>
            </a:r>
            <a:r>
              <a:rPr lang="en-US" altLang="ko-KR" dirty="0"/>
              <a:t>, </a:t>
            </a:r>
            <a:r>
              <a:rPr lang="ko-KR" altLang="en-US" dirty="0"/>
              <a:t>여기서는 </a:t>
            </a:r>
            <a:r>
              <a:rPr lang="en-US" altLang="ko-KR" dirty="0"/>
              <a:t>“</a:t>
            </a:r>
            <a:r>
              <a:rPr lang="ko-KR" altLang="en-US" dirty="0"/>
              <a:t>내부</a:t>
            </a:r>
            <a:r>
              <a:rPr lang="en-US" altLang="ko-KR" dirty="0"/>
              <a:t>”</a:t>
            </a:r>
            <a:r>
              <a:rPr lang="ko-KR" altLang="en-US" dirty="0"/>
              <a:t>에 해당하는 파트를 분석하겠음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/>
              <a:t>“</a:t>
            </a:r>
            <a:r>
              <a:rPr lang="ko-KR" altLang="en-US" dirty="0"/>
              <a:t>내부</a:t>
            </a:r>
            <a:r>
              <a:rPr lang="en-US" altLang="ko-KR" dirty="0"/>
              <a:t>”</a:t>
            </a:r>
            <a:r>
              <a:rPr lang="ko-KR" altLang="en-US" dirty="0"/>
              <a:t>에 해당하는 파트는 이렇게 생김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읽기 편하도록 쉼표와 </a:t>
            </a:r>
            <a:r>
              <a:rPr lang="en-US" altLang="ko-KR" dirty="0"/>
              <a:t>|</a:t>
            </a:r>
            <a:r>
              <a:rPr lang="ko-KR" altLang="en-US" dirty="0"/>
              <a:t>는 </a:t>
            </a:r>
            <a:r>
              <a:rPr lang="ko-KR" altLang="en-US" dirty="0" err="1"/>
              <a:t>개행</a:t>
            </a:r>
            <a:r>
              <a:rPr lang="en-US" altLang="ko-KR" dirty="0"/>
              <a:t>, _</a:t>
            </a:r>
            <a:r>
              <a:rPr lang="ko-KR" altLang="en-US" dirty="0"/>
              <a:t>는 공백으로 대체함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그 다음</a:t>
            </a:r>
            <a:r>
              <a:rPr lang="en-US" altLang="ko-KR" dirty="0"/>
              <a:t>, </a:t>
            </a:r>
            <a:r>
              <a:rPr lang="ko-KR" altLang="en-US" dirty="0"/>
              <a:t>이 짓거리를 </a:t>
            </a:r>
            <a:r>
              <a:rPr lang="en-US" altLang="ko-KR" dirty="0"/>
              <a:t>1</a:t>
            </a:r>
            <a:r>
              <a:rPr lang="ko-KR" altLang="en-US" dirty="0"/>
              <a:t>차 시도 때 따냈던 모든 </a:t>
            </a:r>
            <a:r>
              <a:rPr lang="en-US" altLang="ko-KR" dirty="0" err="1"/>
              <a:t>CCLocalLevels</a:t>
            </a:r>
            <a:r>
              <a:rPr lang="ko-KR" altLang="en-US" dirty="0"/>
              <a:t>에서 반복한다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그렇게 얻어낸 결과는 다음과 같다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40E0C04-32A4-B7B1-6743-0B8A9A9A5E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190" y="2236456"/>
            <a:ext cx="5396942" cy="752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89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F36C0E-B29A-C0B4-2FE4-33D3E6C779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기존 툴 분석 </a:t>
            </a:r>
            <a:r>
              <a:rPr lang="en-US" altLang="ko-KR" dirty="0"/>
              <a:t>(2)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DD08D63-87D8-9DCC-34FF-B3C0EC06FD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여기서는 </a:t>
            </a:r>
            <a:r>
              <a:rPr lang="en-US" altLang="ko-KR" dirty="0"/>
              <a:t>9</a:t>
            </a:r>
            <a:r>
              <a:rPr lang="ko-KR" altLang="en-US" dirty="0"/>
              <a:t>번 버전을 분석하였다</a:t>
            </a:r>
            <a:r>
              <a:rPr lang="en-US" altLang="ko-KR" dirty="0"/>
              <a:t>. </a:t>
            </a:r>
            <a:r>
              <a:rPr lang="ko-KR" altLang="en-US" dirty="0"/>
              <a:t>즉</a:t>
            </a:r>
            <a:r>
              <a:rPr lang="en-US" altLang="ko-KR" dirty="0"/>
              <a:t>, </a:t>
            </a:r>
            <a:r>
              <a:rPr lang="ko-KR" altLang="en-US" dirty="0"/>
              <a:t>모든 수정이 끝난 버전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맨 첫 줄에는 </a:t>
            </a:r>
            <a:r>
              <a:rPr lang="en-US" altLang="ko-KR" dirty="0"/>
              <a:t>kS38</a:t>
            </a:r>
            <a:r>
              <a:rPr lang="ko-KR" altLang="en-US" dirty="0"/>
              <a:t>이라는 숫자가 보인다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그 다음 줄부터는 일련의 숫자들이 </a:t>
            </a:r>
            <a:r>
              <a:rPr lang="en-US" altLang="ko-KR" dirty="0"/>
              <a:t>|</a:t>
            </a:r>
            <a:r>
              <a:rPr lang="ko-KR" altLang="en-US" dirty="0"/>
              <a:t>을 기준으로 나뉘어 있는 것을 확인할 수 있었다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이들은 각각 </a:t>
            </a:r>
            <a:r>
              <a:rPr lang="en-US" altLang="ko-KR" dirty="0"/>
              <a:t>Color Channel</a:t>
            </a:r>
            <a:r>
              <a:rPr lang="ko-KR" altLang="en-US" dirty="0"/>
              <a:t>을 뜻하며</a:t>
            </a:r>
            <a:r>
              <a:rPr lang="en-US" altLang="ko-KR" dirty="0"/>
              <a:t>, </a:t>
            </a:r>
            <a:r>
              <a:rPr lang="ko-KR" altLang="en-US" dirty="0"/>
              <a:t>순서대로 </a:t>
            </a:r>
            <a:r>
              <a:rPr lang="en-US" altLang="ko-KR" dirty="0"/>
              <a:t>BG, G, G2, Line, Obj, 3DL Channel</a:t>
            </a:r>
            <a:r>
              <a:rPr lang="ko-KR" altLang="en-US" dirty="0"/>
              <a:t>에 해당한다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각각의 </a:t>
            </a:r>
            <a:r>
              <a:rPr lang="en-US" altLang="ko-KR" dirty="0"/>
              <a:t>Color Channel</a:t>
            </a:r>
            <a:r>
              <a:rPr lang="ko-KR" altLang="en-US" dirty="0"/>
              <a:t>의 구조는 다음과 같이 추정된다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1, 2, 3 : Base Color</a:t>
            </a:r>
            <a:r>
              <a:rPr lang="ko-KR" altLang="en-US" dirty="0"/>
              <a:t>의 </a:t>
            </a:r>
            <a:r>
              <a:rPr lang="en-US" altLang="ko-KR" dirty="0"/>
              <a:t>RGB</a:t>
            </a:r>
            <a:r>
              <a:rPr lang="ko-KR" altLang="en-US" dirty="0"/>
              <a:t>값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11, 12, 13: Detail Color</a:t>
            </a:r>
            <a:r>
              <a:rPr lang="ko-KR" altLang="en-US" dirty="0"/>
              <a:t>의 </a:t>
            </a:r>
            <a:r>
              <a:rPr lang="en-US" altLang="ko-KR" dirty="0"/>
              <a:t>RGB</a:t>
            </a:r>
            <a:r>
              <a:rPr lang="ko-KR" altLang="en-US" dirty="0"/>
              <a:t>값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4: </a:t>
            </a:r>
            <a:r>
              <a:rPr lang="ko-KR" altLang="en-US" dirty="0"/>
              <a:t>둘 다 </a:t>
            </a:r>
            <a:r>
              <a:rPr lang="en-US" altLang="ko-KR" dirty="0"/>
              <a:t>-1</a:t>
            </a:r>
            <a:r>
              <a:rPr lang="ko-KR" altLang="en-US" dirty="0"/>
              <a:t>이던데</a:t>
            </a:r>
            <a:r>
              <a:rPr lang="en-US" altLang="ko-KR" dirty="0"/>
              <a:t>, </a:t>
            </a:r>
            <a:r>
              <a:rPr lang="ko-KR" altLang="en-US" dirty="0"/>
              <a:t>아마도 </a:t>
            </a:r>
            <a:r>
              <a:rPr lang="en-US" altLang="ko-KR" dirty="0"/>
              <a:t>Detail Color</a:t>
            </a:r>
            <a:r>
              <a:rPr lang="ko-KR" altLang="en-US" dirty="0"/>
              <a:t>의 사용 여부</a:t>
            </a:r>
            <a:r>
              <a:rPr lang="en-US" altLang="ko-KR" dirty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6: Channel </a:t>
            </a:r>
            <a:r>
              <a:rPr lang="ko-KR" altLang="en-US" dirty="0"/>
              <a:t>번호</a:t>
            </a:r>
            <a:r>
              <a:rPr lang="en-US" altLang="ko-KR" dirty="0"/>
              <a:t> (1000 </a:t>
            </a:r>
            <a:r>
              <a:rPr lang="ko-KR" altLang="en-US" dirty="0"/>
              <a:t>이상의 번호는 위에 있는 </a:t>
            </a:r>
            <a:r>
              <a:rPr lang="en-US" altLang="ko-KR" dirty="0"/>
              <a:t>BG, G </a:t>
            </a:r>
            <a:r>
              <a:rPr lang="ko-KR" altLang="en-US" dirty="0"/>
              <a:t>등에 할당되며</a:t>
            </a:r>
            <a:r>
              <a:rPr lang="en-US" altLang="ko-KR" dirty="0"/>
              <a:t>, </a:t>
            </a:r>
            <a:r>
              <a:rPr lang="ko-KR" altLang="en-US" dirty="0"/>
              <a:t>일반적으로는 </a:t>
            </a:r>
            <a:r>
              <a:rPr lang="en-US" altLang="ko-KR" dirty="0"/>
              <a:t>999</a:t>
            </a:r>
            <a:r>
              <a:rPr lang="ko-KR" altLang="en-US" dirty="0"/>
              <a:t>가 한계임</a:t>
            </a:r>
            <a:r>
              <a:rPr lang="en-US" altLang="ko-KR" dirty="0"/>
              <a:t>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5: Blending </a:t>
            </a:r>
            <a:r>
              <a:rPr lang="ko-KR" altLang="en-US" dirty="0"/>
              <a:t>여부</a:t>
            </a:r>
            <a:r>
              <a:rPr lang="en-US" altLang="ko-KR" dirty="0"/>
              <a:t>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기본값은 흰색이며</a:t>
            </a:r>
            <a:r>
              <a:rPr lang="en-US" altLang="ko-KR" dirty="0"/>
              <a:t>, </a:t>
            </a:r>
            <a:r>
              <a:rPr lang="ko-KR" altLang="en-US" dirty="0"/>
              <a:t>이 경우 색을 따로 저장하지 않는다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11715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928E2F-B485-6731-DBBF-C64739785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r>
              <a:rPr lang="ko-KR" altLang="en-US" dirty="0"/>
              <a:t>차 시도</a:t>
            </a:r>
            <a:r>
              <a:rPr lang="en-US" altLang="ko-KR" dirty="0"/>
              <a:t>: </a:t>
            </a:r>
            <a:r>
              <a:rPr lang="ko-KR" altLang="en-US" dirty="0"/>
              <a:t>기존 툴 분석 </a:t>
            </a:r>
            <a:r>
              <a:rPr lang="en-US" altLang="ko-KR" dirty="0"/>
              <a:t>(2)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98364A8-DB8D-F3AF-F216-B68B42E84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361635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그 다음이 오브젝트가 들어가는 영역이다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각 </a:t>
            </a:r>
            <a:r>
              <a:rPr lang="en-US" altLang="ko-KR" dirty="0"/>
              <a:t>Object</a:t>
            </a:r>
            <a:r>
              <a:rPr lang="ko-KR" altLang="en-US" dirty="0"/>
              <a:t>들은 쉼표로 구분된 일련의 숫자를 속성으로 가지며</a:t>
            </a:r>
            <a:r>
              <a:rPr lang="en-US" altLang="ko-KR" dirty="0"/>
              <a:t>, Semicolon</a:t>
            </a:r>
            <a:r>
              <a:rPr lang="ko-KR" altLang="en-US" dirty="0"/>
              <a:t>이 </a:t>
            </a:r>
            <a:r>
              <a:rPr lang="en-US" altLang="ko-KR" dirty="0"/>
              <a:t>Object </a:t>
            </a:r>
            <a:r>
              <a:rPr lang="ko-KR" altLang="en-US" dirty="0"/>
              <a:t>하나의 끝을 나타낸다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마찬가지로 </a:t>
            </a:r>
            <a:r>
              <a:rPr lang="en-US" altLang="ko-KR" dirty="0"/>
              <a:t>2</a:t>
            </a:r>
            <a:r>
              <a:rPr lang="ko-KR" altLang="en-US" dirty="0"/>
              <a:t>개씩 짝을 지어서 나타내면</a:t>
            </a:r>
            <a:r>
              <a:rPr lang="en-US" altLang="ko-KR" dirty="0"/>
              <a:t>...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1: Object</a:t>
            </a:r>
            <a:r>
              <a:rPr lang="ko-KR" altLang="en-US" dirty="0"/>
              <a:t> 분류번호</a:t>
            </a:r>
            <a:endParaRPr lang="en-US" altLang="ko-KR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2: Object </a:t>
            </a:r>
            <a:r>
              <a:rPr lang="ko-KR" altLang="en-US" dirty="0"/>
              <a:t>중심의 </a:t>
            </a:r>
            <a:r>
              <a:rPr lang="en-US" altLang="ko-KR" dirty="0"/>
              <a:t>X</a:t>
            </a:r>
            <a:r>
              <a:rPr lang="ko-KR" altLang="en-US" dirty="0"/>
              <a:t>좌표</a:t>
            </a:r>
            <a:r>
              <a:rPr lang="en-US" altLang="ko-KR" dirty="0"/>
              <a:t>. 1</a:t>
            </a:r>
            <a:r>
              <a:rPr lang="ko-KR" altLang="en-US" dirty="0"/>
              <a:t>블록 거리가 </a:t>
            </a:r>
            <a:r>
              <a:rPr lang="en-US" altLang="ko-KR" dirty="0"/>
              <a:t>30</a:t>
            </a:r>
            <a:r>
              <a:rPr lang="ko-KR" altLang="en-US" dirty="0"/>
              <a:t>이다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3: Object </a:t>
            </a:r>
            <a:r>
              <a:rPr lang="ko-KR" altLang="en-US" dirty="0"/>
              <a:t>중심의 </a:t>
            </a:r>
            <a:r>
              <a:rPr lang="en-US" altLang="ko-KR" dirty="0"/>
              <a:t>Y</a:t>
            </a:r>
            <a:r>
              <a:rPr lang="ko-KR" altLang="en-US" dirty="0"/>
              <a:t>좌표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ko-KR" dirty="0"/>
              <a:t>6: Object</a:t>
            </a:r>
            <a:r>
              <a:rPr lang="ko-KR" altLang="en-US" dirty="0"/>
              <a:t>의 </a:t>
            </a:r>
            <a:r>
              <a:rPr lang="ko-KR" altLang="en-US" dirty="0" err="1"/>
              <a:t>회전값</a:t>
            </a: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/>
              <a:t>Object</a:t>
            </a:r>
            <a:r>
              <a:rPr lang="ko-KR" altLang="en-US" dirty="0"/>
              <a:t> 하나가 담고 있는 정보량은 레벨 상에서의 </a:t>
            </a:r>
            <a:r>
              <a:rPr lang="en-US" altLang="ko-KR" dirty="0"/>
              <a:t>Object</a:t>
            </a:r>
            <a:r>
              <a:rPr lang="ko-KR" altLang="en-US" dirty="0"/>
              <a:t>의 상태에 따라 가변적으로 변함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예를 들어</a:t>
            </a:r>
            <a:r>
              <a:rPr lang="en-US" altLang="ko-KR" dirty="0"/>
              <a:t>, Object</a:t>
            </a:r>
            <a:r>
              <a:rPr lang="ko-KR" altLang="en-US" dirty="0"/>
              <a:t>가 회전하지 않은 상태에서는 </a:t>
            </a:r>
            <a:r>
              <a:rPr lang="en-US" altLang="ko-KR" dirty="0"/>
              <a:t>6</a:t>
            </a:r>
            <a:r>
              <a:rPr lang="ko-KR" altLang="en-US" dirty="0"/>
              <a:t>번에 해당하는 값이 저장되어 있지 않음</a:t>
            </a:r>
            <a:r>
              <a:rPr lang="en-US" altLang="ko-KR" dirty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ko-KR" altLang="en-US" dirty="0"/>
              <a:t>이런 문제와 시간상의 문제로 나머지 숫자에 대해서는 분석이 진행되지 않았음</a:t>
            </a:r>
            <a:r>
              <a:rPr lang="en-US" altLang="ko-K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9500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478698-E196-AE75-8C83-AF8958F8A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앞으로 할 일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1109FBB-B534-59F4-E2CE-8DA922FF6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현재는 시간상의 문제로 가시 하나와 블록 하나에 대해서만 분석이 이루어짐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조금 더 </a:t>
            </a:r>
            <a:r>
              <a:rPr lang="ko-KR" altLang="en-US"/>
              <a:t>다양한 레벨을 </a:t>
            </a:r>
            <a:r>
              <a:rPr lang="ko-KR" altLang="en-US" dirty="0"/>
              <a:t>분석에 사용하여 앞에서 말한 각 숫자들이 무엇을 의미하는지 명확하게 할 생각임</a:t>
            </a:r>
            <a:r>
              <a:rPr lang="en-US" altLang="ko-KR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가능하면 </a:t>
            </a:r>
            <a:r>
              <a:rPr lang="en-US" altLang="ko-KR" dirty="0"/>
              <a:t>Minecraft </a:t>
            </a:r>
            <a:r>
              <a:rPr lang="ko-KR" altLang="en-US" dirty="0"/>
              <a:t>맵 역시 분석을 진행하고 싶음</a:t>
            </a:r>
            <a:r>
              <a:rPr lang="en-US" altLang="ko-KR" dirty="0"/>
              <a:t>. </a:t>
            </a:r>
            <a:r>
              <a:rPr lang="ko-KR" altLang="en-US" dirty="0"/>
              <a:t>만일 하게 된다면 다음 또는 </a:t>
            </a:r>
            <a:r>
              <a:rPr lang="ko-KR" altLang="en-US" dirty="0" err="1"/>
              <a:t>다다음</a:t>
            </a:r>
            <a:r>
              <a:rPr lang="ko-KR" altLang="en-US" dirty="0"/>
              <a:t> 워크샵에서 발표할 듯</a:t>
            </a:r>
          </a:p>
        </p:txBody>
      </p:sp>
    </p:spTree>
    <p:extLst>
      <p:ext uri="{BB962C8B-B14F-4D97-AF65-F5344CB8AC3E}">
        <p14:creationId xmlns:p14="http://schemas.microsoft.com/office/powerpoint/2010/main" val="3553056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FD88812-C964-C8AC-C83A-8A21D8D05F8C}"/>
              </a:ext>
            </a:extLst>
          </p:cNvPr>
          <p:cNvSpPr txBox="1"/>
          <p:nvPr/>
        </p:nvSpPr>
        <p:spPr>
          <a:xfrm>
            <a:off x="3370385" y="2584939"/>
            <a:ext cx="521328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0" dirty="0"/>
              <a:t>Thank You!</a:t>
            </a:r>
            <a:endParaRPr lang="ko-KR" altLang="en-US" sz="8000" dirty="0"/>
          </a:p>
        </p:txBody>
      </p:sp>
    </p:spTree>
    <p:extLst>
      <p:ext uri="{BB962C8B-B14F-4D97-AF65-F5344CB8AC3E}">
        <p14:creationId xmlns:p14="http://schemas.microsoft.com/office/powerpoint/2010/main" val="808705651"/>
      </p:ext>
    </p:extLst>
  </p:cSld>
  <p:clrMapOvr>
    <a:masterClrMapping/>
  </p:clrMapOvr>
</p:sld>
</file>

<file path=ppt/theme/theme1.xml><?xml version="1.0" encoding="utf-8"?>
<a:theme xmlns:a="http://schemas.openxmlformats.org/drawingml/2006/main" name="추억">
  <a:themeElements>
    <a:clrScheme name="추억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Noto">
      <a:majorFont>
        <a:latin typeface="Noto Sans CJK KR"/>
        <a:ea typeface="Noto Sans CJK KR"/>
        <a:cs typeface=""/>
      </a:majorFont>
      <a:minorFont>
        <a:latin typeface="Noto Sans CJK KR"/>
        <a:ea typeface="Noto Sans CJK KR"/>
        <a:cs typeface="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384</TotalTime>
  <Words>1082</Words>
  <Application>Microsoft Office PowerPoint</Application>
  <PresentationFormat>와이드스크린</PresentationFormat>
  <Paragraphs>103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1" baseType="lpstr">
      <vt:lpstr>Noto Sans CJK KR</vt:lpstr>
      <vt:lpstr>Arial</vt:lpstr>
      <vt:lpstr>Calibri</vt:lpstr>
      <vt:lpstr>추억</vt:lpstr>
      <vt:lpstr>Geometry Dash CCLocalLevels.dat 분석</vt:lpstr>
      <vt:lpstr>왜 이런 짓을 하게 되었는가</vt:lpstr>
      <vt:lpstr>왜 이런 짓을 하게 되었는가</vt:lpstr>
      <vt:lpstr>1차 시도: 직접 부딪히기</vt:lpstr>
      <vt:lpstr>1차 시도: 직접 부딪히기</vt:lpstr>
      <vt:lpstr>1차 시도: 직접 부딪히기</vt:lpstr>
      <vt:lpstr>1차 시도: 직접 부딪히기</vt:lpstr>
      <vt:lpstr>1차 시도: 직접 부딪히기</vt:lpstr>
      <vt:lpstr>2차 시도: 기존 툴 분석 (1)</vt:lpstr>
      <vt:lpstr>2차 시도: 기존 툴 분석 (1)</vt:lpstr>
      <vt:lpstr>3차 시도: 기존 툴 분석 (2)</vt:lpstr>
      <vt:lpstr>3차 시도: 기존 툴 분석 (2)</vt:lpstr>
      <vt:lpstr>3차 시도: 기존 툴 분석 (2)</vt:lpstr>
      <vt:lpstr>3차 시도: 기존 툴 분석 (2)</vt:lpstr>
      <vt:lpstr>3차 시도: 기존 툴 분석 (2)</vt:lpstr>
      <vt:lpstr>앞으로 할 일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Geometry Dash CCLocalLevels.dat 분석</dc:title>
  <dc:creator>김동욱</dc:creator>
  <cp:lastModifiedBy>김동욱</cp:lastModifiedBy>
  <cp:revision>293</cp:revision>
  <dcterms:created xsi:type="dcterms:W3CDTF">2022-07-29T19:29:44Z</dcterms:created>
  <dcterms:modified xsi:type="dcterms:W3CDTF">2022-07-30T04:01:52Z</dcterms:modified>
</cp:coreProperties>
</file>