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5" r:id="rId6"/>
    <p:sldId id="266" r:id="rId7"/>
    <p:sldId id="259" r:id="rId8"/>
    <p:sldId id="268" r:id="rId9"/>
    <p:sldId id="261" r:id="rId10"/>
    <p:sldId id="262" r:id="rId11"/>
    <p:sldId id="263" r:id="rId12"/>
    <p:sldId id="264" r:id="rId13"/>
    <p:sldId id="267" r:id="rId14"/>
    <p:sldId id="27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7" r:id="rId23"/>
    <p:sldId id="279" r:id="rId24"/>
    <p:sldId id="280" r:id="rId25"/>
    <p:sldId id="281" r:id="rId26"/>
    <p:sldId id="276" r:id="rId2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6" autoAdjust="0"/>
    <p:restoredTop sz="94660"/>
  </p:normalViewPr>
  <p:slideViewPr>
    <p:cSldViewPr snapToGrid="0">
      <p:cViewPr varScale="1">
        <p:scale>
          <a:sx n="40" d="100"/>
          <a:sy n="40" d="100"/>
        </p:scale>
        <p:origin x="38" y="49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A4DC520-4A40-4B27-AF19-EA3C77C2552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9856969-5E6B-4BC6-8B56-059FBD3731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6CF415-2FE5-40B5-9F8D-E1913B6A9D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0CF9432-98F9-439B-B92F-061CC471CD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4011536-C108-48BE-BD99-717CC5C42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277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DD40566-5191-43C7-8115-A5DE001163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1C4AC59-AE0D-4491-BA6E-E07B0A64AB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7AB7E1E-1947-4858-BD74-CF67D45F2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7DAEE73-B45F-455A-8494-5DA55A7CDB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84B7A5-4126-4BD5-B471-065F3B3FB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0402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D7248E9-5D5E-4CB0-A977-916F25B04E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B1E1FC2-FE24-455F-99EB-E3059C46AC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CBC8B3-3A6E-431E-A64C-4A57CE622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9B04015-E8B6-491B-B4FD-BF45698B2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9BCDA15-F6E3-4D3E-A8A5-C262033D52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94236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96E58C-96DB-408B-BFE4-1829E6604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74A65D-3B35-4C0A-9653-E523064E9F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F35A5BA-7D3D-44B8-B09C-2479496098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F185724-FEDA-4FC7-A624-67F419AC3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89AC02B-CB2E-4234-99D7-26BBE1E9E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FA87BE3-37F7-454F-B7AB-F122BD29E3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9524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E391F2-4351-460B-BA45-3B5C6FBBC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5D79AA-AD0A-4C10-879A-747FC7BFF5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73147FB-1F52-4C97-9E5C-399B2E8F5B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2220DBCB-273B-44A4-9A0A-2C77FB7CE60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E504988-88B3-4CFA-BBD8-A288CEFE37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5E49349-C6B1-45C5-8D71-86BDC8B9B2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5F7F50E-80C3-4C27-AB3D-D36064C4D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BDDC649-D49B-4A6E-887E-612087B14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05170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52A369-ACBB-4437-97A8-9CABDA273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57A985ED-B3DC-4842-AFC4-02B995EB1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7924E14-BCAC-44FC-AC96-5B9893528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98481ED-C7C1-4A6E-BF17-B71750B69F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8567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ACD43928-A55E-4186-9209-450E840AD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EA2DEAC-A161-485F-90EF-73643610B0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7F06C78-6916-4998-8880-111EC8E27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2850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C818A1A-2F7C-4467-A898-630DD1A62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E22E2B-0009-4613-85C2-7016354D31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921AC05-1C0D-4B88-B873-C5532D13D4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E857752-5E21-47F5-83C4-3F30AB70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7E13C39-2001-4333-814F-A4E59B0C2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3FC4E83-394C-4BA3-B50C-16EAA279F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3401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17484B3-6586-43E4-9AB4-A5BE14683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563B059F-BF14-4A55-ADD7-DB5C745C3C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0078448-8254-4B6B-93A3-F7172DD657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46D8D-6844-487A-AE32-29A3516D2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9AD67F7-FFD9-416D-965D-6F5770FDD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121B45E-9B54-40FC-97CB-35143E0C0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72812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9D6597-7CDE-468D-A89F-8FB2D0AAA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3C19A28-52C5-45F1-BC7E-9905F72CF4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38AAC15-19E6-49E6-8C9E-50A8534AB2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D8A1130-C1F4-4D2F-A7D4-F2231AB822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658708F-5601-4E76-9E3D-853D2DE51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74107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70A6F75-C703-48F7-A30A-05D5CB40E3A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168968F-09B8-476A-B39B-FF076800FC6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7C25260-6CD3-4606-8CAB-2A1B79E02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83B884F-46EC-4060-BFE2-37EB3B231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CF2B924-445F-4CAF-B164-DEAA98DC99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72294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F0E5586-4633-4B6E-B941-AD14FDBCD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9C8E63A-45AD-48B9-936B-613C163D93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9F6EB9F-2FD9-4101-88FF-139AB2A960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C4CE0C-1779-4B69-B063-A18D6CCADA02}" type="datetimeFigureOut">
              <a:rPr lang="ko-KR" altLang="en-US" smtClean="0"/>
              <a:t>2022-10-01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E20166D-6D10-4F8D-880E-5C487610FDA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48F6A2A-1A60-4567-ACA5-389D4ACBFB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32ABB-0769-4179-9787-C41EC2FC58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0752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E0AADE-983A-4998-8378-FA5B2D657BB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ko-KR" altLang="en-US" sz="5400" dirty="0"/>
              <a:t>수천년 지나 마침내 </a:t>
            </a:r>
            <a:r>
              <a:rPr lang="ko-KR" altLang="en-US" sz="5400" dirty="0" err="1"/>
              <a:t>선택받은</a:t>
            </a:r>
            <a:endParaRPr lang="ko-KR" altLang="en-US" sz="5400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5015E78-BEB7-4D2F-9B5B-C75C17CAE7E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ko-KR" altLang="en-US" dirty="0"/>
              <a:t>발표자 </a:t>
            </a:r>
            <a:r>
              <a:rPr lang="ko-KR" altLang="en-US" dirty="0" err="1"/>
              <a:t>홍석준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230943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DBFA56-417D-433B-84A5-827DBFF00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별건 아니고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0DE4EA4-DAEE-415B-BB69-CD7973282E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유희왕</a:t>
            </a:r>
            <a:r>
              <a:rPr lang="ko-KR" altLang="en-US" dirty="0"/>
              <a:t> 마스터 듀얼 바이럴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사실 이제 저 노래 아는 사람이 있는지도 모르겠음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같이 룰을 지키면서 즐겁게 </a:t>
            </a:r>
            <a:br>
              <a:rPr lang="en-US" altLang="ko-KR" dirty="0"/>
            </a:br>
            <a:r>
              <a:rPr lang="ko-KR" altLang="en-US" dirty="0" err="1"/>
              <a:t>듀얼하자</a:t>
            </a: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86A345E-B351-4791-ADF2-F57D863C3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9992" y="3647627"/>
            <a:ext cx="5792008" cy="321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F940CF-A98C-47CF-BB9C-303A8DE98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듀얼 전 상황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99FE6D8-C2A3-4EDE-BD17-04514F77DF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모두가 알다시피 코로나</a:t>
            </a:r>
            <a:endParaRPr lang="en-US" altLang="ko-KR" dirty="0"/>
          </a:p>
          <a:p>
            <a:pPr lvl="1"/>
            <a:r>
              <a:rPr lang="ko-KR" altLang="en-US" dirty="0"/>
              <a:t>오프라인 듀얼은 침체기</a:t>
            </a:r>
            <a:r>
              <a:rPr lang="en-US" altLang="ko-KR" dirty="0"/>
              <a:t>	</a:t>
            </a:r>
          </a:p>
          <a:p>
            <a:endParaRPr lang="en-US" altLang="ko-KR" dirty="0"/>
          </a:p>
          <a:p>
            <a:r>
              <a:rPr lang="ko-KR" altLang="en-US" dirty="0"/>
              <a:t>유프로라는 비공식 툴이 있었지만 할 사람들만 함</a:t>
            </a:r>
            <a:endParaRPr lang="en-US" altLang="ko-KR" dirty="0"/>
          </a:p>
          <a:p>
            <a:pPr lvl="1"/>
            <a:r>
              <a:rPr lang="ko-KR" altLang="en-US" dirty="0"/>
              <a:t>이 전 유희왕에 대한 인식 </a:t>
            </a:r>
            <a:r>
              <a:rPr lang="en-US" altLang="ko-KR" dirty="0"/>
              <a:t>– 1</a:t>
            </a:r>
            <a:r>
              <a:rPr lang="ko-KR" altLang="en-US" dirty="0"/>
              <a:t>턴에 </a:t>
            </a:r>
            <a:r>
              <a:rPr lang="en-US" altLang="ko-KR" dirty="0"/>
              <a:t>10</a:t>
            </a:r>
            <a:r>
              <a:rPr lang="ko-KR" altLang="en-US" dirty="0"/>
              <a:t>분을 쓴다며</a:t>
            </a:r>
            <a:r>
              <a:rPr lang="en-US" altLang="ko-KR" dirty="0"/>
              <a:t>?</a:t>
            </a:r>
          </a:p>
          <a:p>
            <a:pPr lvl="1"/>
            <a:endParaRPr lang="en-US" altLang="ko-KR" dirty="0"/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12547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76FDC5-DB95-4CF3-874B-AC4403E8BA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듀얼 출시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441C959-6F6F-4755-BAC5-1B500AB4E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상황 좋을 때 나옴</a:t>
            </a:r>
            <a:endParaRPr lang="en-US" altLang="ko-KR" dirty="0"/>
          </a:p>
          <a:p>
            <a:pPr lvl="1"/>
            <a:r>
              <a:rPr lang="ko-KR" altLang="en-US" dirty="0"/>
              <a:t>가장 큰 경쟁자인 </a:t>
            </a:r>
            <a:r>
              <a:rPr lang="ko-KR" altLang="en-US" dirty="0" err="1"/>
              <a:t>하스스톤이</a:t>
            </a:r>
            <a:r>
              <a:rPr lang="ko-KR" altLang="en-US" dirty="0"/>
              <a:t> </a:t>
            </a:r>
            <a:r>
              <a:rPr lang="ko-KR" altLang="en-US" dirty="0" err="1"/>
              <a:t>알터렉</a:t>
            </a:r>
            <a:r>
              <a:rPr lang="ko-KR" altLang="en-US" dirty="0"/>
              <a:t> 계곡 한 중간</a:t>
            </a:r>
            <a:endParaRPr lang="en-US" altLang="ko-KR" dirty="0"/>
          </a:p>
          <a:p>
            <a:pPr lvl="1"/>
            <a:r>
              <a:rPr lang="ko-KR" altLang="en-US" dirty="0"/>
              <a:t>이 때 메타는 대충 죄다 </a:t>
            </a:r>
            <a:r>
              <a:rPr lang="en-US" altLang="ko-KR" dirty="0"/>
              <a:t>OTK</a:t>
            </a:r>
            <a:r>
              <a:rPr lang="ko-KR" altLang="en-US" dirty="0"/>
              <a:t>이고 총 먼저 뽑는 사람이 이기는 메타였습니다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dirty="0"/>
              <a:t>어릴 적에 딱지 하던 사람들이 대학생이 됨</a:t>
            </a:r>
            <a:endParaRPr lang="en-US" altLang="ko-KR" dirty="0"/>
          </a:p>
          <a:p>
            <a:pPr lvl="1"/>
            <a:r>
              <a:rPr lang="ko-KR" altLang="en-US" dirty="0"/>
              <a:t>현질 가능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/>
              <a:t>덕분에 이 시절엔 사람이 꽤 많았습니다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err="1"/>
              <a:t>인방</a:t>
            </a:r>
            <a:r>
              <a:rPr lang="ko-KR" altLang="en-US" dirty="0"/>
              <a:t> 유행도 했고요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68786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69D91F0-C244-4745-85C0-51CD730928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듀얼 출시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6C70A5B-C442-4F24-B5BA-53C2EC142F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황금 분기 카드들을 출시함</a:t>
            </a:r>
            <a:endParaRPr lang="en-US" altLang="ko-KR" dirty="0"/>
          </a:p>
          <a:p>
            <a:pPr lvl="1"/>
            <a:r>
              <a:rPr lang="ko-KR" altLang="en-US" dirty="0"/>
              <a:t>완전 춘추 전국 시대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 err="1"/>
              <a:t>아시다시피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 err="1"/>
              <a:t>티어</a:t>
            </a:r>
            <a:r>
              <a:rPr lang="ko-KR" altLang="en-US" dirty="0"/>
              <a:t> </a:t>
            </a:r>
            <a:r>
              <a:rPr lang="ko-KR" altLang="en-US" dirty="0" err="1"/>
              <a:t>덱들이</a:t>
            </a:r>
            <a:r>
              <a:rPr lang="ko-KR" altLang="en-US" dirty="0"/>
              <a:t> 많으면</a:t>
            </a:r>
            <a:br>
              <a:rPr lang="en-US" altLang="ko-KR" dirty="0"/>
            </a:br>
            <a:r>
              <a:rPr lang="ko-KR" altLang="en-US" dirty="0"/>
              <a:t>카드게임은 </a:t>
            </a:r>
            <a:r>
              <a:rPr lang="ko-KR" altLang="en-US" dirty="0" err="1"/>
              <a:t>재밌습니다</a:t>
            </a:r>
            <a:r>
              <a:rPr lang="en-US" altLang="ko-KR" dirty="0"/>
              <a:t>.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01FE3F19-7BF0-461F-B6CB-5C1E22D5A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059" b="95346" l="8485" r="91273">
                        <a14:foregroundMark x1="33576" y1="18484" x2="37212" y2="12500"/>
                        <a14:foregroundMark x1="37212" y1="12500" x2="45697" y2="8777"/>
                        <a14:foregroundMark x1="45697" y1="8777" x2="54061" y2="8511"/>
                        <a14:foregroundMark x1="54061" y1="8511" x2="60485" y2="8777"/>
                        <a14:foregroundMark x1="60485" y1="8777" x2="65939" y2="14894"/>
                        <a14:foregroundMark x1="65939" y1="14894" x2="68485" y2="22074"/>
                        <a14:foregroundMark x1="68485" y1="22074" x2="70667" y2="48271"/>
                        <a14:foregroundMark x1="70667" y1="48271" x2="80727" y2="48005"/>
                        <a14:foregroundMark x1="80727" y1="48005" x2="87152" y2="44415"/>
                        <a14:foregroundMark x1="87152" y1="44415" x2="89697" y2="55452"/>
                        <a14:foregroundMark x1="89697" y1="55452" x2="89455" y2="62633"/>
                        <a14:foregroundMark x1="89455" y1="62633" x2="82667" y2="76729"/>
                        <a14:foregroundMark x1="82667" y1="76729" x2="59515" y2="89362"/>
                        <a14:foregroundMark x1="59515" y1="89362" x2="51273" y2="91090"/>
                        <a14:foregroundMark x1="51273" y1="91090" x2="38182" y2="88564"/>
                        <a14:foregroundMark x1="38182" y1="88564" x2="32364" y2="85372"/>
                        <a14:foregroundMark x1="32364" y1="85372" x2="16000" y2="57580"/>
                        <a14:foregroundMark x1="16000" y1="57580" x2="13455" y2="49867"/>
                        <a14:foregroundMark x1="13455" y1="49867" x2="13939" y2="39628"/>
                        <a14:foregroundMark x1="13939" y1="39628" x2="17939" y2="27527"/>
                        <a14:foregroundMark x1="17939" y1="27527" x2="25939" y2="18085"/>
                        <a14:foregroundMark x1="25939" y1="18085" x2="33212" y2="14628"/>
                        <a14:foregroundMark x1="33212" y1="14628" x2="34545" y2="15160"/>
                        <a14:foregroundMark x1="48121" y1="6915" x2="34424" y2="9309"/>
                        <a14:foregroundMark x1="34424" y1="9309" x2="32727" y2="10638"/>
                        <a14:foregroundMark x1="54061" y1="5319" x2="61091" y2="6649"/>
                        <a14:foregroundMark x1="61091" y1="6649" x2="61333" y2="6915"/>
                        <a14:foregroundMark x1="49939" y1="4255" x2="52970" y2="3059"/>
                        <a14:foregroundMark x1="13939" y1="38431" x2="11030" y2="44814"/>
                        <a14:foregroundMark x1="11030" y1="44814" x2="10667" y2="52261"/>
                        <a14:foregroundMark x1="8606" y1="48404" x2="9455" y2="41489"/>
                        <a14:foregroundMark x1="9455" y1="41489" x2="10424" y2="40027"/>
                        <a14:foregroundMark x1="8485" y1="51995" x2="12242" y2="33777"/>
                        <a14:foregroundMark x1="12242" y1="33777" x2="16364" y2="27261"/>
                        <a14:foregroundMark x1="16364" y1="27261" x2="31152" y2="21676"/>
                        <a14:foregroundMark x1="31152" y1="21676" x2="38545" y2="20878"/>
                        <a14:foregroundMark x1="38545" y1="20878" x2="40848" y2="20878"/>
                        <a14:foregroundMark x1="25091" y1="87101" x2="37091" y2="93218"/>
                        <a14:foregroundMark x1="37091" y1="93218" x2="44242" y2="95346"/>
                        <a14:foregroundMark x1="44242" y1="95346" x2="52727" y2="95346"/>
                        <a14:foregroundMark x1="52727" y1="95346" x2="65576" y2="90691"/>
                        <a14:foregroundMark x1="89818" y1="41356" x2="91273" y2="57048"/>
                        <a14:foregroundMark x1="91273" y1="57048" x2="90424" y2="5917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6000" y="845661"/>
            <a:ext cx="6195415" cy="564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20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6B25F8-B8D7-492F-8EC6-299770FE5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근데 이러고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38E3DC-E81A-481C-947A-FB8BEA9818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4</a:t>
            </a:r>
            <a:r>
              <a:rPr lang="ko-KR" altLang="en-US" dirty="0"/>
              <a:t>개월 동안 패치를 안함 </a:t>
            </a:r>
            <a:r>
              <a:rPr lang="ko-KR" altLang="en-US" dirty="0" err="1"/>
              <a:t>ㅋㅋ</a:t>
            </a:r>
            <a:r>
              <a:rPr lang="en-US" altLang="ko-KR" dirty="0"/>
              <a:t>;</a:t>
            </a:r>
          </a:p>
          <a:p>
            <a:endParaRPr lang="en-US" altLang="ko-KR" dirty="0"/>
          </a:p>
          <a:p>
            <a:r>
              <a:rPr lang="ko-KR" altLang="en-US" dirty="0"/>
              <a:t>덕분에 이용자 수가 </a:t>
            </a:r>
            <a:r>
              <a:rPr lang="ko-KR" altLang="en-US" dirty="0" err="1"/>
              <a:t>타노스</a:t>
            </a:r>
            <a:r>
              <a:rPr lang="ko-KR" altLang="en-US" dirty="0"/>
              <a:t> 당했습니다</a:t>
            </a:r>
            <a:r>
              <a:rPr lang="en-US" altLang="ko-KR" dirty="0"/>
              <a:t>.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06560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2D8012A-26C7-404F-95C7-0597A55A82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코나미의</a:t>
            </a:r>
            <a:r>
              <a:rPr lang="ko-KR" altLang="en-US" dirty="0"/>
              <a:t> 의도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CEE543E-36B1-4BD5-B357-28655DA2D5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여기는 개인적인 의견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 시절에는 아마 오프라인 듀얼을 위한 발판 정도로 </a:t>
            </a:r>
            <a:r>
              <a:rPr lang="ko-KR" altLang="en-US" dirty="0" err="1"/>
              <a:t>본게</a:t>
            </a:r>
            <a:r>
              <a:rPr lang="ko-KR" altLang="en-US" dirty="0"/>
              <a:t> 아닐까 싶음</a:t>
            </a:r>
            <a:endParaRPr lang="en-US" altLang="ko-KR" dirty="0"/>
          </a:p>
          <a:p>
            <a:pPr lvl="1"/>
            <a:r>
              <a:rPr lang="ko-KR" altLang="en-US" dirty="0"/>
              <a:t>여기서 입문하고 진짜 카드는 오프에서 </a:t>
            </a:r>
            <a:r>
              <a:rPr lang="ko-KR" altLang="en-US" dirty="0" err="1"/>
              <a:t>사렴</a:t>
            </a:r>
            <a:endParaRPr lang="en-US" altLang="ko-KR" dirty="0"/>
          </a:p>
          <a:p>
            <a:pPr lvl="1"/>
            <a:endParaRPr lang="en-US" altLang="ko-KR" dirty="0"/>
          </a:p>
          <a:p>
            <a:r>
              <a:rPr lang="ko-KR" altLang="en-US" dirty="0"/>
              <a:t>근데 지금은 아니라고 생각됨</a:t>
            </a:r>
            <a:endParaRPr lang="en-US" altLang="ko-KR" dirty="0"/>
          </a:p>
          <a:p>
            <a:pPr lvl="1"/>
            <a:r>
              <a:rPr lang="ko-KR" altLang="en-US" dirty="0"/>
              <a:t>추후 설명</a:t>
            </a:r>
          </a:p>
        </p:txBody>
      </p:sp>
    </p:spTree>
    <p:extLst>
      <p:ext uri="{BB962C8B-B14F-4D97-AF65-F5344CB8AC3E}">
        <p14:creationId xmlns:p14="http://schemas.microsoft.com/office/powerpoint/2010/main" val="78980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42F9980-CFBA-412E-8925-C43D52667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마듀의</a:t>
            </a:r>
            <a:r>
              <a:rPr lang="ko-KR" altLang="en-US" dirty="0"/>
              <a:t> 장점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4A8DC9-39AC-43FA-93A3-16CA2EC1B6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r>
              <a:rPr lang="ko-KR" altLang="en-US" dirty="0"/>
              <a:t>무려 </a:t>
            </a:r>
            <a:r>
              <a:rPr lang="en-US" altLang="ko-KR" dirty="0"/>
              <a:t>10000</a:t>
            </a:r>
            <a:r>
              <a:rPr lang="ko-KR" altLang="en-US" dirty="0"/>
              <a:t>개가 넘는 카드 수</a:t>
            </a:r>
            <a:endParaRPr lang="en-US" altLang="ko-KR" dirty="0"/>
          </a:p>
          <a:p>
            <a:pPr lvl="1"/>
            <a:r>
              <a:rPr lang="ko-KR" altLang="en-US" dirty="0"/>
              <a:t>플레이 스타일도 다양함</a:t>
            </a:r>
            <a:endParaRPr lang="en-US" altLang="ko-KR" dirty="0"/>
          </a:p>
          <a:p>
            <a:pPr lvl="1"/>
            <a:r>
              <a:rPr lang="en-US" altLang="ko-KR" dirty="0"/>
              <a:t>Ex) </a:t>
            </a:r>
            <a:r>
              <a:rPr lang="ko-KR" altLang="en-US" dirty="0" err="1"/>
              <a:t>원턴킬</a:t>
            </a:r>
            <a:r>
              <a:rPr lang="en-US" altLang="ko-KR" dirty="0"/>
              <a:t>, </a:t>
            </a:r>
            <a:r>
              <a:rPr lang="ko-KR" altLang="en-US" dirty="0"/>
              <a:t>운영</a:t>
            </a:r>
            <a:r>
              <a:rPr lang="en-US" altLang="ko-KR" dirty="0"/>
              <a:t>, </a:t>
            </a:r>
            <a:r>
              <a:rPr lang="ko-KR" altLang="en-US" dirty="0" err="1"/>
              <a:t>극전개덱</a:t>
            </a:r>
            <a:r>
              <a:rPr lang="en-US" altLang="ko-KR" dirty="0"/>
              <a:t>, </a:t>
            </a:r>
            <a:r>
              <a:rPr lang="ko-KR" altLang="en-US" dirty="0" err="1"/>
              <a:t>함정날먹</a:t>
            </a:r>
            <a:r>
              <a:rPr lang="ko-KR" altLang="en-US" dirty="0"/>
              <a:t> 등등</a:t>
            </a:r>
            <a:r>
              <a:rPr lang="en-US" altLang="ko-KR" dirty="0"/>
              <a:t>…</a:t>
            </a:r>
          </a:p>
          <a:p>
            <a:endParaRPr lang="en-US" altLang="ko-KR" dirty="0"/>
          </a:p>
          <a:p>
            <a:r>
              <a:rPr lang="ko-KR" altLang="en-US" dirty="0"/>
              <a:t>한판 시간이 짧음</a:t>
            </a:r>
            <a:endParaRPr lang="en-US" altLang="ko-KR" dirty="0"/>
          </a:p>
          <a:p>
            <a:pPr lvl="1"/>
            <a:r>
              <a:rPr lang="ko-KR" altLang="en-US" dirty="0" err="1"/>
              <a:t>왠만하면</a:t>
            </a:r>
            <a:r>
              <a:rPr lang="ko-KR" altLang="en-US" dirty="0"/>
              <a:t> 게임이 </a:t>
            </a:r>
            <a:r>
              <a:rPr lang="en-US" altLang="ko-KR" dirty="0"/>
              <a:t>4</a:t>
            </a:r>
            <a:r>
              <a:rPr lang="ko-KR" altLang="en-US" dirty="0"/>
              <a:t>턴 안에 끝나는 편</a:t>
            </a:r>
            <a:endParaRPr lang="en-US" altLang="ko-KR" dirty="0"/>
          </a:p>
          <a:p>
            <a:pPr lvl="1"/>
            <a:r>
              <a:rPr lang="en-US" altLang="ko-KR" dirty="0"/>
              <a:t>1</a:t>
            </a:r>
            <a:r>
              <a:rPr lang="ko-KR" altLang="en-US" dirty="0"/>
              <a:t>턴이 </a:t>
            </a:r>
            <a:r>
              <a:rPr lang="en-US" altLang="ko-KR" dirty="0"/>
              <a:t>5</a:t>
            </a:r>
            <a:r>
              <a:rPr lang="ko-KR" altLang="en-US" dirty="0" err="1"/>
              <a:t>분걸릴수도</a:t>
            </a:r>
            <a:r>
              <a:rPr lang="ko-KR" altLang="en-US" dirty="0"/>
              <a:t> </a:t>
            </a:r>
            <a:r>
              <a:rPr lang="ko-KR" altLang="en-US" dirty="0" err="1"/>
              <a:t>있긴한데</a:t>
            </a:r>
            <a:r>
              <a:rPr lang="ko-KR" altLang="en-US" dirty="0"/>
              <a:t> 아무튼 짧음</a:t>
            </a:r>
            <a:endParaRPr lang="en-US" altLang="ko-KR" dirty="0"/>
          </a:p>
          <a:p>
            <a:pPr lvl="1"/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63313A3D-EACB-4B59-9214-5103892581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88" t="3533"/>
          <a:stretch/>
        </p:blipFill>
        <p:spPr>
          <a:xfrm>
            <a:off x="6781934" y="815974"/>
            <a:ext cx="4571866" cy="50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8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A597797-28A5-4249-A0A5-1AC67A79BE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유희왕</a:t>
            </a:r>
            <a:r>
              <a:rPr lang="ko-KR" altLang="en-US" dirty="0"/>
              <a:t> 마스터 듀얼 특징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A01BCCD-198A-4F18-A805-B57EBAFCBF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상대 턴에도 뭔가 할 수 있다는 게 가장 큰 특징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일반적으로 명치를 치려면 상대 필드를 </a:t>
            </a:r>
            <a:r>
              <a:rPr lang="ko-KR" altLang="en-US" dirty="0" err="1"/>
              <a:t>비워야함</a:t>
            </a:r>
            <a:endParaRPr lang="en-US" altLang="ko-KR" dirty="0"/>
          </a:p>
          <a:p>
            <a:r>
              <a:rPr lang="en-US" altLang="ko-KR" dirty="0"/>
              <a:t>+ </a:t>
            </a:r>
            <a:r>
              <a:rPr lang="ko-KR" altLang="en-US" dirty="0"/>
              <a:t>전투에서 보는 것 공격력</a:t>
            </a:r>
            <a:r>
              <a:rPr lang="en-US" altLang="ko-KR" dirty="0"/>
              <a:t>/</a:t>
            </a:r>
            <a:r>
              <a:rPr lang="ko-KR" altLang="en-US" dirty="0"/>
              <a:t>수비력 수치 뿐 </a:t>
            </a:r>
            <a:r>
              <a:rPr lang="en-US" altLang="ko-KR" dirty="0"/>
              <a:t>(</a:t>
            </a:r>
            <a:r>
              <a:rPr lang="ko-KR" altLang="en-US" dirty="0"/>
              <a:t>카드 체력 개념이 없음</a:t>
            </a:r>
            <a:r>
              <a:rPr lang="en-US" altLang="ko-KR" dirty="0"/>
              <a:t>)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2855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5A0027-2E20-457D-A54B-F690F5CFF4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하스스톤과</a:t>
            </a:r>
            <a:r>
              <a:rPr lang="ko-KR" altLang="en-US" dirty="0"/>
              <a:t> 비교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46D9E-75BE-4755-B843-5C953040E6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993" y="1825625"/>
            <a:ext cx="10515600" cy="4351338"/>
          </a:xfrm>
        </p:spPr>
        <p:txBody>
          <a:bodyPr/>
          <a:lstStyle/>
          <a:p>
            <a:r>
              <a:rPr lang="ko-KR" altLang="en-US" dirty="0"/>
              <a:t>이 게임은 겐세이가 생활화 되어 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하스스톤</a:t>
            </a:r>
            <a:r>
              <a:rPr lang="ko-KR" altLang="en-US" dirty="0"/>
              <a:t> 비밀을 전개한다고 생각하면</a:t>
            </a:r>
            <a:br>
              <a:rPr lang="en-US" altLang="ko-KR" dirty="0"/>
            </a:br>
            <a:r>
              <a:rPr lang="ko-KR" altLang="en-US" dirty="0"/>
              <a:t>편합니다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근데 임의로 터트릴 수 있는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사실 </a:t>
            </a:r>
            <a:r>
              <a:rPr lang="ko-KR" altLang="en-US" dirty="0" err="1"/>
              <a:t>하스스톤</a:t>
            </a:r>
            <a:r>
              <a:rPr lang="ko-KR" altLang="en-US" dirty="0"/>
              <a:t> 전 카드게임은 이게 </a:t>
            </a:r>
            <a:br>
              <a:rPr lang="en-US" altLang="ko-KR" dirty="0"/>
            </a:br>
            <a:r>
              <a:rPr lang="ko-KR" altLang="en-US" dirty="0" err="1"/>
              <a:t>일반적이긴했죠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 err="1"/>
              <a:t>매더게</a:t>
            </a:r>
            <a:r>
              <a:rPr lang="ko-KR" altLang="en-US" dirty="0"/>
              <a:t> </a:t>
            </a:r>
            <a:r>
              <a:rPr lang="ko-KR" altLang="en-US" dirty="0" err="1"/>
              <a:t>라던가</a:t>
            </a:r>
            <a:endParaRPr lang="ko-KR" altLang="en-US" dirty="0"/>
          </a:p>
        </p:txBody>
      </p:sp>
      <p:pic>
        <p:nvPicPr>
          <p:cNvPr id="1026" name="Picture 2" descr="원풍경 げんふうけい on Twitter: &quot;입문 2일차가 만들었다는데 씹 겜잘알이네 https://t.co/brOL24q43n&quot; /  Twitter">
            <a:extLst>
              <a:ext uri="{FF2B5EF4-FFF2-40B4-BE49-F238E27FC236}">
                <a16:creationId xmlns:a16="http://schemas.microsoft.com/office/drawing/2014/main" id="{092E29D9-DF21-468C-A9BF-9125CA3470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233" y="1300163"/>
            <a:ext cx="4927067" cy="5192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91059ECD-0F9E-485B-A012-FD24C328D20D}"/>
              </a:ext>
            </a:extLst>
          </p:cNvPr>
          <p:cNvSpPr/>
          <p:nvPr/>
        </p:nvSpPr>
        <p:spPr>
          <a:xfrm>
            <a:off x="9970769" y="4972050"/>
            <a:ext cx="335281" cy="2857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9829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76F493-2FA5-41A1-B6FB-FBB7829B87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2185"/>
            <a:ext cx="10515600" cy="4351338"/>
          </a:xfrm>
        </p:spPr>
        <p:txBody>
          <a:bodyPr/>
          <a:lstStyle/>
          <a:p>
            <a:r>
              <a:rPr lang="ko-KR" altLang="en-US" dirty="0"/>
              <a:t>패트랩이 </a:t>
            </a:r>
            <a:r>
              <a:rPr lang="ko-KR" altLang="en-US" dirty="0" err="1"/>
              <a:t>있다는게</a:t>
            </a:r>
            <a:r>
              <a:rPr lang="ko-KR" altLang="en-US" dirty="0"/>
              <a:t> 가장 큰 특징</a:t>
            </a:r>
            <a:endParaRPr lang="en-US" altLang="ko-KR" dirty="0"/>
          </a:p>
          <a:p>
            <a:pPr lvl="1"/>
            <a:r>
              <a:rPr lang="ko-KR" altLang="en-US" dirty="0" err="1"/>
              <a:t>아시다시피</a:t>
            </a:r>
            <a:r>
              <a:rPr lang="ko-KR" altLang="en-US" dirty="0"/>
              <a:t> 이 게임은 </a:t>
            </a:r>
            <a:r>
              <a:rPr lang="en-US" altLang="ko-KR" dirty="0"/>
              <a:t>10</a:t>
            </a:r>
            <a:r>
              <a:rPr lang="ko-KR" altLang="en-US" dirty="0"/>
              <a:t>년 된 게임이고 파워 </a:t>
            </a:r>
            <a:br>
              <a:rPr lang="en-US" altLang="ko-KR" dirty="0"/>
            </a:br>
            <a:r>
              <a:rPr lang="ko-KR" altLang="en-US" dirty="0"/>
              <a:t>인플레가</a:t>
            </a:r>
            <a:r>
              <a:rPr lang="en-US" altLang="ko-KR" dirty="0"/>
              <a:t> </a:t>
            </a:r>
            <a:r>
              <a:rPr lang="ko-KR" altLang="en-US" dirty="0"/>
              <a:t>안드로메다로 가버렸어요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패트랩이 없으면 선공이 무조건 이깁니다</a:t>
            </a:r>
            <a:r>
              <a:rPr lang="en-US" altLang="ko-KR" dirty="0"/>
              <a:t>.</a:t>
            </a:r>
          </a:p>
          <a:p>
            <a:pPr lvl="1"/>
            <a:endParaRPr lang="en-US" altLang="ko-KR" dirty="0"/>
          </a:p>
          <a:p>
            <a:r>
              <a:rPr lang="ko-KR" altLang="en-US" sz="2000" dirty="0"/>
              <a:t>제가 봤을 땐 </a:t>
            </a:r>
            <a:r>
              <a:rPr lang="ko-KR" altLang="en-US" sz="2000" dirty="0" err="1"/>
              <a:t>하스도</a:t>
            </a:r>
            <a:r>
              <a:rPr lang="ko-KR" altLang="en-US" sz="2000" dirty="0"/>
              <a:t> 얼마 안 남긴 </a:t>
            </a:r>
            <a:r>
              <a:rPr lang="ko-KR" altLang="en-US" sz="2000" dirty="0" err="1"/>
              <a:t>한거</a:t>
            </a:r>
            <a:r>
              <a:rPr lang="ko-KR" altLang="en-US" sz="2000" dirty="0"/>
              <a:t> 같아요</a:t>
            </a:r>
            <a:endParaRPr lang="en-US" altLang="ko-KR" sz="2000" dirty="0"/>
          </a:p>
          <a:p>
            <a:pPr lvl="1"/>
            <a:r>
              <a:rPr lang="en-US" altLang="ko-KR" sz="1800" dirty="0"/>
              <a:t>(</a:t>
            </a:r>
            <a:r>
              <a:rPr lang="ko-KR" altLang="en-US" sz="1800" dirty="0"/>
              <a:t>미치광이 공작 </a:t>
            </a:r>
            <a:r>
              <a:rPr lang="ko-KR" altLang="en-US" sz="1800" dirty="0" err="1"/>
              <a:t>테오타르</a:t>
            </a:r>
            <a:r>
              <a:rPr lang="en-US" altLang="ko-KR" sz="1800" dirty="0"/>
              <a:t>)</a:t>
            </a:r>
            <a:endParaRPr lang="ko-KR" altLang="en-US" sz="1800" dirty="0"/>
          </a:p>
        </p:txBody>
      </p:sp>
      <p:pic>
        <p:nvPicPr>
          <p:cNvPr id="2050" name="Picture 2" descr="灰流うらら">
            <a:extLst>
              <a:ext uri="{FF2B5EF4-FFF2-40B4-BE49-F238E27FC236}">
                <a16:creationId xmlns:a16="http://schemas.microsoft.com/office/drawing/2014/main" id="{AC689B4D-E844-43A7-A1D7-733650985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29562" y="500063"/>
            <a:ext cx="3016525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FB4AB86F-8A54-4E3C-A079-648FCC9D48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5032375"/>
            <a:ext cx="10873455" cy="1325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646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26BB0C-CE7A-4F83-8DFD-C877F4F34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듀얼과 오프라인의 차이점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81C1DD5-CCB8-4061-9C7F-F67E8A00F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/>
              <a:t>오프라인은 </a:t>
            </a:r>
            <a:r>
              <a:rPr lang="en-US" altLang="ko-KR" dirty="0"/>
              <a:t>3</a:t>
            </a:r>
            <a:r>
              <a:rPr lang="ko-KR" altLang="en-US" dirty="0"/>
              <a:t>판 </a:t>
            </a:r>
            <a:r>
              <a:rPr lang="en-US" altLang="ko-KR" dirty="0"/>
              <a:t>2</a:t>
            </a:r>
            <a:r>
              <a:rPr lang="ko-KR" altLang="en-US" dirty="0"/>
              <a:t>선승 </a:t>
            </a:r>
            <a:r>
              <a:rPr lang="en-US" altLang="ko-KR" dirty="0"/>
              <a:t>+</a:t>
            </a:r>
            <a:r>
              <a:rPr lang="ko-KR" altLang="en-US" dirty="0"/>
              <a:t> 사이드 </a:t>
            </a:r>
            <a:r>
              <a:rPr lang="ko-KR" altLang="en-US" dirty="0" err="1"/>
              <a:t>덱이라는</a:t>
            </a:r>
            <a:r>
              <a:rPr lang="ko-KR" altLang="en-US" dirty="0"/>
              <a:t> 물건이 있음</a:t>
            </a:r>
            <a:endParaRPr lang="en-US" altLang="ko-KR" dirty="0"/>
          </a:p>
          <a:p>
            <a:pPr lvl="1"/>
            <a:r>
              <a:rPr lang="en-US" altLang="ko-KR" dirty="0"/>
              <a:t>15</a:t>
            </a:r>
            <a:r>
              <a:rPr lang="ko-KR" altLang="en-US" dirty="0"/>
              <a:t>장이 있고</a:t>
            </a:r>
            <a:r>
              <a:rPr lang="en-US" altLang="ko-KR" dirty="0"/>
              <a:t>, </a:t>
            </a:r>
            <a:r>
              <a:rPr lang="ko-KR" altLang="en-US" dirty="0"/>
              <a:t>사이드 </a:t>
            </a:r>
            <a:r>
              <a:rPr lang="ko-KR" altLang="en-US" dirty="0" err="1"/>
              <a:t>덱에</a:t>
            </a:r>
            <a:r>
              <a:rPr lang="ko-KR" altLang="en-US" dirty="0"/>
              <a:t> 있는 </a:t>
            </a:r>
            <a:r>
              <a:rPr lang="ko-KR" altLang="en-US" dirty="0" err="1"/>
              <a:t>카드랑</a:t>
            </a:r>
            <a:r>
              <a:rPr lang="ko-KR" altLang="en-US" dirty="0"/>
              <a:t> 메인 </a:t>
            </a:r>
            <a:r>
              <a:rPr lang="ko-KR" altLang="en-US" dirty="0" err="1"/>
              <a:t>덱에</a:t>
            </a:r>
            <a:r>
              <a:rPr lang="ko-KR" altLang="en-US" dirty="0"/>
              <a:t> 있는 카드를 바꿀 수 있어요</a:t>
            </a:r>
            <a:endParaRPr lang="en-US" altLang="ko-KR" dirty="0"/>
          </a:p>
          <a:p>
            <a:pPr lvl="1"/>
            <a:r>
              <a:rPr lang="ko-KR" altLang="en-US" dirty="0"/>
              <a:t>상대가 함정을 많이 </a:t>
            </a:r>
            <a:r>
              <a:rPr lang="ko-KR" altLang="en-US" dirty="0" err="1"/>
              <a:t>깔아둔다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/>
              <a:t>즉시 </a:t>
            </a:r>
            <a:r>
              <a:rPr lang="ko-KR" altLang="en-US" dirty="0" err="1"/>
              <a:t>라이트닝</a:t>
            </a:r>
            <a:r>
              <a:rPr lang="ko-KR" altLang="en-US" dirty="0"/>
              <a:t> </a:t>
            </a:r>
            <a:r>
              <a:rPr lang="ko-KR" altLang="en-US" dirty="0" err="1"/>
              <a:t>스톰</a:t>
            </a:r>
            <a:r>
              <a:rPr lang="ko-KR" altLang="en-US" dirty="0"/>
              <a:t> </a:t>
            </a:r>
            <a:r>
              <a:rPr lang="en-US" altLang="ko-KR" dirty="0"/>
              <a:t>3</a:t>
            </a:r>
            <a:r>
              <a:rPr lang="ko-KR" altLang="en-US" dirty="0"/>
              <a:t>장 투입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마듀는</a:t>
            </a:r>
            <a:r>
              <a:rPr lang="ko-KR" altLang="en-US" dirty="0"/>
              <a:t> </a:t>
            </a:r>
            <a:r>
              <a:rPr lang="ko-KR" altLang="en-US" dirty="0" err="1"/>
              <a:t>그런거</a:t>
            </a:r>
            <a:r>
              <a:rPr lang="ko-KR" altLang="en-US" dirty="0"/>
              <a:t> 없음</a:t>
            </a:r>
            <a:endParaRPr lang="en-US" altLang="ko-KR" dirty="0"/>
          </a:p>
          <a:p>
            <a:pPr lvl="1"/>
            <a:r>
              <a:rPr lang="ko-KR" altLang="en-US" dirty="0"/>
              <a:t>함정 </a:t>
            </a:r>
            <a:r>
              <a:rPr lang="ko-KR" altLang="en-US" dirty="0" err="1"/>
              <a:t>날먹에</a:t>
            </a:r>
            <a:r>
              <a:rPr lang="ko-KR" altLang="en-US" dirty="0"/>
              <a:t> 당하면 울면서 </a:t>
            </a:r>
            <a:r>
              <a:rPr lang="ko-KR" altLang="en-US" dirty="0" err="1"/>
              <a:t>서렌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4098" name="Picture 2" descr="ライトニング・ストーム">
            <a:extLst>
              <a:ext uri="{FF2B5EF4-FFF2-40B4-BE49-F238E27FC236}">
                <a16:creationId xmlns:a16="http://schemas.microsoft.com/office/drawing/2014/main" id="{A5C3819B-6642-4709-96F5-B07A3D4A3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990" y="2983409"/>
            <a:ext cx="1905000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내용 개체 틀 2">
            <a:extLst>
              <a:ext uri="{FF2B5EF4-FFF2-40B4-BE49-F238E27FC236}">
                <a16:creationId xmlns:a16="http://schemas.microsoft.com/office/drawing/2014/main" id="{00F3560A-F9F7-488F-A440-359143784C2C}"/>
              </a:ext>
            </a:extLst>
          </p:cNvPr>
          <p:cNvSpPr txBox="1">
            <a:spLocks/>
          </p:cNvSpPr>
          <p:nvPr/>
        </p:nvSpPr>
        <p:spPr>
          <a:xfrm>
            <a:off x="3093720" y="3840479"/>
            <a:ext cx="9471660" cy="36776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C89661-7F4E-4D24-9CD4-3ED8304FB911}"/>
              </a:ext>
            </a:extLst>
          </p:cNvPr>
          <p:cNvSpPr txBox="1"/>
          <p:nvPr/>
        </p:nvSpPr>
        <p:spPr>
          <a:xfrm>
            <a:off x="8301990" y="3759606"/>
            <a:ext cx="37033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자신 필드에 앞면 표시의 카드가 존재하지 않을 경우 발동</a:t>
            </a:r>
            <a:endParaRPr lang="en-US" altLang="ko-KR" b="1" dirty="0"/>
          </a:p>
          <a:p>
            <a:r>
              <a:rPr lang="en-US" altLang="ko-KR" b="1" dirty="0"/>
              <a:t>●</a:t>
            </a:r>
            <a:r>
              <a:rPr lang="ko-KR" altLang="en-US" b="1" dirty="0"/>
              <a:t>상대 필드의 마법 </a:t>
            </a:r>
            <a:r>
              <a:rPr lang="en-US" altLang="ko-KR" b="1" dirty="0"/>
              <a:t>/ </a:t>
            </a:r>
            <a:r>
              <a:rPr lang="ko-KR" altLang="en-US" b="1" dirty="0"/>
              <a:t>함정 카드를 전부 파괴한다</a:t>
            </a:r>
            <a:r>
              <a:rPr lang="en-US" altLang="ko-KR" b="1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391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CA37F4-240C-47AD-B351-2642058CF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듀얼과 오프라인의 차이점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A89AF8E-0A77-48C7-9303-76C59641F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/>
              <a:t>이게 되게 </a:t>
            </a:r>
            <a:r>
              <a:rPr lang="ko-KR" altLang="en-US" dirty="0" err="1"/>
              <a:t>중요한게</a:t>
            </a:r>
            <a:r>
              <a:rPr lang="ko-KR" altLang="en-US" dirty="0"/>
              <a:t> 내 메인 </a:t>
            </a:r>
            <a:r>
              <a:rPr lang="ko-KR" altLang="en-US" dirty="0" err="1"/>
              <a:t>덱은</a:t>
            </a:r>
            <a:r>
              <a:rPr lang="ko-KR" altLang="en-US" dirty="0"/>
              <a:t> 한정되어 있어요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옛날 </a:t>
            </a:r>
            <a:r>
              <a:rPr lang="en-US" altLang="ko-KR" dirty="0"/>
              <a:t>1</a:t>
            </a:r>
            <a:r>
              <a:rPr lang="ko-KR" altLang="en-US" dirty="0" err="1"/>
              <a:t>티어</a:t>
            </a:r>
            <a:r>
              <a:rPr lang="ko-KR" altLang="en-US" dirty="0"/>
              <a:t> </a:t>
            </a:r>
            <a:r>
              <a:rPr lang="ko-KR" altLang="en-US" dirty="0" err="1"/>
              <a:t>드라이트론을</a:t>
            </a:r>
            <a:r>
              <a:rPr lang="ko-KR" altLang="en-US" dirty="0"/>
              <a:t> 잡고 싶다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 err="1"/>
              <a:t>드롤</a:t>
            </a:r>
            <a:r>
              <a:rPr lang="ko-KR" altLang="en-US" dirty="0"/>
              <a:t> </a:t>
            </a:r>
            <a:r>
              <a:rPr lang="en-US" altLang="ko-KR" dirty="0"/>
              <a:t>&amp; </a:t>
            </a:r>
            <a:r>
              <a:rPr lang="ko-KR" altLang="en-US" dirty="0"/>
              <a:t>로크 버드 </a:t>
            </a:r>
            <a:r>
              <a:rPr lang="en-US" altLang="ko-KR" dirty="0"/>
              <a:t>3</a:t>
            </a:r>
            <a:r>
              <a:rPr lang="ko-KR" altLang="en-US" dirty="0"/>
              <a:t>장 투입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/>
              <a:t>근데 여기 외에는 쓸모가 없는데</a:t>
            </a:r>
            <a:r>
              <a:rPr lang="en-US" altLang="ko-KR" dirty="0"/>
              <a:t>?</a:t>
            </a:r>
          </a:p>
          <a:p>
            <a:pPr lvl="1"/>
            <a:endParaRPr lang="en-US" altLang="ko-KR" dirty="0"/>
          </a:p>
          <a:p>
            <a:r>
              <a:rPr lang="ko-KR" altLang="en-US" dirty="0" err="1"/>
              <a:t>유니크한</a:t>
            </a:r>
            <a:r>
              <a:rPr lang="ko-KR" altLang="en-US" dirty="0"/>
              <a:t> </a:t>
            </a:r>
            <a:r>
              <a:rPr lang="ko-KR" altLang="en-US" dirty="0" err="1"/>
              <a:t>덱</a:t>
            </a:r>
            <a:r>
              <a:rPr lang="ko-KR" altLang="en-US" dirty="0"/>
              <a:t> </a:t>
            </a:r>
            <a:r>
              <a:rPr lang="ko-KR" altLang="en-US" dirty="0" err="1"/>
              <a:t>매커니즘을</a:t>
            </a:r>
            <a:r>
              <a:rPr lang="ko-KR" altLang="en-US" dirty="0"/>
              <a:t> 가진 </a:t>
            </a:r>
            <a:r>
              <a:rPr lang="ko-KR" altLang="en-US" dirty="0" err="1"/>
              <a:t>덱들을</a:t>
            </a:r>
            <a:r>
              <a:rPr lang="ko-KR" altLang="en-US" dirty="0"/>
              <a:t> 막기가 </a:t>
            </a:r>
            <a:br>
              <a:rPr lang="en-US" altLang="ko-KR" dirty="0"/>
            </a:br>
            <a:r>
              <a:rPr lang="ko-KR" altLang="en-US" dirty="0"/>
              <a:t>매우 힘듦</a:t>
            </a:r>
            <a:endParaRPr lang="en-US" altLang="ko-KR" dirty="0"/>
          </a:p>
          <a:p>
            <a:pPr lvl="1"/>
            <a:r>
              <a:rPr lang="ko-KR" altLang="en-US" dirty="0" err="1"/>
              <a:t>후완다리즈</a:t>
            </a:r>
            <a:r>
              <a:rPr lang="ko-KR" altLang="en-US" dirty="0"/>
              <a:t> </a:t>
            </a:r>
            <a:r>
              <a:rPr lang="ko-KR" altLang="en-US" dirty="0" err="1"/>
              <a:t>라던가</a:t>
            </a:r>
            <a:r>
              <a:rPr lang="en-US" altLang="ko-KR" dirty="0"/>
              <a:t>…</a:t>
            </a:r>
          </a:p>
        </p:txBody>
      </p:sp>
      <p:pic>
        <p:nvPicPr>
          <p:cNvPr id="5122" name="Picture 2" descr="ドロール&amp;ロックバード">
            <a:extLst>
              <a:ext uri="{FF2B5EF4-FFF2-40B4-BE49-F238E27FC236}">
                <a16:creationId xmlns:a16="http://schemas.microsoft.com/office/drawing/2014/main" id="{ABE50743-A412-4CCD-BA19-1BDE497E36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6234" y="2497772"/>
            <a:ext cx="2297966" cy="3314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46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C9A6872-5960-46E2-9238-B9C9FE52B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마스터 듀얼과 오프라인의 차이점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3F69B34-CE1A-4250-8F72-5297EE5B78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 err="1"/>
              <a:t>코나미</a:t>
            </a:r>
            <a:r>
              <a:rPr lang="ko-KR" altLang="en-US" dirty="0"/>
              <a:t> 신작 크로스 듀얼이 망했음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그러고 나서 바로 </a:t>
            </a:r>
            <a:r>
              <a:rPr lang="ko-KR" altLang="en-US" dirty="0" err="1"/>
              <a:t>마듀에</a:t>
            </a:r>
            <a:r>
              <a:rPr lang="ko-KR" altLang="en-US" dirty="0"/>
              <a:t> </a:t>
            </a:r>
            <a:r>
              <a:rPr lang="ko-KR" altLang="en-US" dirty="0" err="1"/>
              <a:t>개념패치가</a:t>
            </a:r>
            <a:r>
              <a:rPr lang="ko-KR" altLang="en-US" dirty="0"/>
              <a:t> 들어오기 시작</a:t>
            </a:r>
            <a:r>
              <a:rPr lang="en-US" altLang="ko-KR" dirty="0"/>
              <a:t>…?</a:t>
            </a:r>
          </a:p>
          <a:p>
            <a:pPr lvl="1"/>
            <a:r>
              <a:rPr lang="ko-KR" altLang="en-US" dirty="0"/>
              <a:t>금지</a:t>
            </a:r>
            <a:r>
              <a:rPr lang="en-US" altLang="ko-KR" dirty="0"/>
              <a:t>/</a:t>
            </a:r>
            <a:r>
              <a:rPr lang="ko-KR" altLang="en-US" dirty="0"/>
              <a:t>제한 리스트가 이젠 오프라인과 완전 다릅니다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Ex) </a:t>
            </a:r>
            <a:r>
              <a:rPr lang="ko-KR" altLang="en-US" dirty="0"/>
              <a:t>레드 </a:t>
            </a:r>
            <a:r>
              <a:rPr lang="ko-KR" altLang="en-US" dirty="0" err="1"/>
              <a:t>리부트</a:t>
            </a:r>
            <a:endParaRPr lang="en-US" altLang="ko-KR" dirty="0"/>
          </a:p>
          <a:p>
            <a:endParaRPr lang="ko-KR" altLang="en-US" dirty="0"/>
          </a:p>
        </p:txBody>
      </p:sp>
      <p:pic>
        <p:nvPicPr>
          <p:cNvPr id="2050" name="Picture 2" descr="CrossDuel-Logo">
            <a:extLst>
              <a:ext uri="{FF2B5EF4-FFF2-40B4-BE49-F238E27FC236}">
                <a16:creationId xmlns:a16="http://schemas.microsoft.com/office/drawing/2014/main" id="{22D7732F-1C61-4F23-8B9C-E4C17AF73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00" y="4225711"/>
            <a:ext cx="3938587" cy="2632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7881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0579EC8-A0CF-4E20-BBCB-51015C808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다른 게임과 비교했을 때의 장점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E1A1605-94EF-41EE-BE5A-969D49A577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/>
              <a:t>국어 실력을 늘려 줍니다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게임이 파워 인플레가 진행되면서 한 카드에</a:t>
            </a:r>
            <a:br>
              <a:rPr lang="en-US" altLang="ko-KR" dirty="0"/>
            </a:br>
            <a:r>
              <a:rPr lang="ko-KR" altLang="en-US" dirty="0"/>
              <a:t>효과가 </a:t>
            </a:r>
            <a:r>
              <a:rPr lang="en-US" altLang="ko-KR" dirty="0"/>
              <a:t>2-3</a:t>
            </a:r>
            <a:r>
              <a:rPr lang="ko-KR" altLang="en-US" dirty="0"/>
              <a:t>개씩 달린 경우가 많아졌어요</a:t>
            </a:r>
            <a:r>
              <a:rPr lang="en-US" altLang="ko-KR" dirty="0"/>
              <a:t>.</a:t>
            </a:r>
          </a:p>
          <a:p>
            <a:pPr lvl="1"/>
            <a:r>
              <a:rPr lang="ko-KR" altLang="en-US" dirty="0"/>
              <a:t>모든 효과를 숙지해야 한다</a:t>
            </a:r>
            <a:r>
              <a:rPr lang="en-US" altLang="ko-KR" dirty="0"/>
              <a:t>?</a:t>
            </a:r>
          </a:p>
          <a:p>
            <a:pPr lvl="1"/>
            <a:r>
              <a:rPr lang="ko-KR" altLang="en-US" dirty="0"/>
              <a:t>거기까진 </a:t>
            </a:r>
            <a:r>
              <a:rPr lang="ko-KR" altLang="en-US" dirty="0" err="1"/>
              <a:t>아니여도</a:t>
            </a:r>
            <a:r>
              <a:rPr lang="ko-KR" altLang="en-US" dirty="0"/>
              <a:t> 내 앞에 출현하면 읽어야 </a:t>
            </a:r>
            <a:r>
              <a:rPr lang="ko-KR" altLang="en-US" dirty="0" err="1"/>
              <a:t>겠죠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6146" name="Picture 2" descr="明星の機械騎士">
            <a:extLst>
              <a:ext uri="{FF2B5EF4-FFF2-40B4-BE49-F238E27FC236}">
                <a16:creationId xmlns:a16="http://schemas.microsoft.com/office/drawing/2014/main" id="{8CD166BC-7755-4AA3-930E-7FDDC4E28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3505" y="1557655"/>
            <a:ext cx="2052589" cy="3007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98F9223-0DA7-4D22-B44A-8092E712D04F}"/>
              </a:ext>
            </a:extLst>
          </p:cNvPr>
          <p:cNvSpPr txBox="1"/>
          <p:nvPr/>
        </p:nvSpPr>
        <p:spPr>
          <a:xfrm>
            <a:off x="7467600" y="4699635"/>
            <a:ext cx="4724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②</a:t>
            </a:r>
            <a:r>
              <a:rPr lang="en-US" altLang="ko-KR" dirty="0"/>
              <a:t>: </a:t>
            </a:r>
            <a:r>
              <a:rPr lang="ko-KR" altLang="en-US" dirty="0"/>
              <a:t>이 카드가 몬스터 </a:t>
            </a:r>
            <a:r>
              <a:rPr lang="ko-KR" altLang="en-US" dirty="0" err="1"/>
              <a:t>존에</a:t>
            </a:r>
            <a:r>
              <a:rPr lang="ko-KR" altLang="en-US" dirty="0"/>
              <a:t> 존재하는 한 자신의 </a:t>
            </a:r>
            <a:r>
              <a:rPr lang="en-US" altLang="ko-KR" dirty="0"/>
              <a:t>"</a:t>
            </a:r>
            <a:r>
              <a:rPr lang="ko-KR" altLang="en-US" dirty="0" err="1"/>
              <a:t>잭나이츠</a:t>
            </a:r>
            <a:r>
              <a:rPr lang="en-US" altLang="ko-KR" dirty="0"/>
              <a:t>" </a:t>
            </a:r>
            <a:r>
              <a:rPr lang="ko-KR" altLang="en-US" dirty="0"/>
              <a:t>몬스터는 그 세로열과 같은 세로열이 아닌 몬스터와의 전투로는 파괴되지 않으며 그 전투로 발생하는 </a:t>
            </a:r>
            <a:r>
              <a:rPr lang="ko-KR" altLang="en-US" dirty="0" err="1"/>
              <a:t>자신에게로의</a:t>
            </a:r>
            <a:r>
              <a:rPr lang="ko-KR" altLang="en-US" dirty="0"/>
              <a:t> 전투 데미지는 </a:t>
            </a:r>
            <a:r>
              <a:rPr lang="en-US" altLang="ko-KR" dirty="0"/>
              <a:t>0</a:t>
            </a:r>
            <a:r>
              <a:rPr lang="ko-KR" altLang="en-US" dirty="0"/>
              <a:t>이 된다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2363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4C4D17-0363-49E9-A516-765E52A89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이 게임의 역사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D5DEA19-1CB8-48BF-BAEE-F47EF93FC2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자 본론입니다</a:t>
            </a:r>
            <a:r>
              <a:rPr lang="en-US" altLang="ko-KR" dirty="0"/>
              <a:t>.</a:t>
            </a:r>
          </a:p>
          <a:p>
            <a:endParaRPr lang="en-US" altLang="ko-KR" dirty="0"/>
          </a:p>
          <a:p>
            <a:r>
              <a:rPr lang="ko-KR" altLang="en-US" dirty="0"/>
              <a:t>이 게임에서 무슨 짓을 당할 수 있는가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제가 당한 일들을 </a:t>
            </a:r>
            <a:r>
              <a:rPr lang="ko-KR" altLang="en-US" dirty="0" err="1"/>
              <a:t>티어덱들과</a:t>
            </a:r>
            <a:r>
              <a:rPr lang="ko-KR" altLang="en-US" dirty="0"/>
              <a:t> 함께 설명 드리겠습니다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159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6429ADE-17E4-40CD-9AA4-C00CC5FD23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디클레어러</a:t>
            </a:r>
            <a:r>
              <a:rPr lang="en-US" altLang="ko-KR" dirty="0"/>
              <a:t>&amp;</a:t>
            </a:r>
            <a:r>
              <a:rPr lang="ko-KR" altLang="en-US" dirty="0" err="1"/>
              <a:t>드라이트론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264CF4C-B7E9-4F23-A102-7EB0D77DD3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2920" y="4795838"/>
            <a:ext cx="7879080" cy="20621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ko-KR" altLang="en-US" sz="1800" dirty="0"/>
              <a:t>패에서 </a:t>
            </a:r>
            <a:r>
              <a:rPr lang="ko-KR" altLang="en-US" sz="1800" dirty="0" err="1"/>
              <a:t>천사족</a:t>
            </a:r>
            <a:r>
              <a:rPr lang="ko-KR" altLang="en-US" sz="1800" dirty="0"/>
              <a:t> 몬스터 </a:t>
            </a:r>
            <a:r>
              <a:rPr lang="en-US" altLang="ko-KR" sz="1800" dirty="0"/>
              <a:t>1</a:t>
            </a:r>
            <a:r>
              <a:rPr lang="ko-KR" altLang="en-US" sz="1800" dirty="0"/>
              <a:t>장을 묘지로 보내고 이하의 효과를 발동할 수 있다</a:t>
            </a:r>
            <a:r>
              <a:rPr lang="en-US" altLang="ko-KR" sz="1800" dirty="0"/>
              <a:t>.</a:t>
            </a:r>
          </a:p>
          <a:p>
            <a:pPr marL="0" indent="0">
              <a:buNone/>
            </a:pPr>
            <a:br>
              <a:rPr lang="ko-KR" altLang="en-US" sz="1800" dirty="0"/>
            </a:br>
            <a:r>
              <a:rPr lang="ko-KR" altLang="en-US" sz="1800" dirty="0"/>
              <a:t>●상대가 몬스터의 효과 </a:t>
            </a:r>
            <a:r>
              <a:rPr lang="en-US" altLang="ko-KR" sz="1800" dirty="0"/>
              <a:t>/ </a:t>
            </a:r>
            <a:r>
              <a:rPr lang="ko-KR" altLang="en-US" sz="1800" dirty="0"/>
              <a:t>마법 </a:t>
            </a:r>
            <a:r>
              <a:rPr lang="en-US" altLang="ko-KR" sz="1800" dirty="0"/>
              <a:t>/ </a:t>
            </a:r>
            <a:r>
              <a:rPr lang="ko-KR" altLang="en-US" sz="1800" dirty="0"/>
              <a:t>함정 카드를 발동했을 때에 발동할 수 있다</a:t>
            </a:r>
            <a:r>
              <a:rPr lang="en-US" altLang="ko-KR" sz="1800" dirty="0"/>
              <a:t>. </a:t>
            </a:r>
            <a:r>
              <a:rPr lang="ko-KR" altLang="en-US" sz="1800" dirty="0"/>
              <a:t>그 발동을 무효로 하고 파괴한다</a:t>
            </a:r>
            <a:r>
              <a:rPr lang="en-US" altLang="ko-KR" sz="1800" dirty="0"/>
              <a:t>.</a:t>
            </a:r>
          </a:p>
          <a:p>
            <a:pPr marL="0" indent="0">
              <a:buNone/>
            </a:pPr>
            <a:br>
              <a:rPr lang="en-US" altLang="ko-KR" sz="1800" dirty="0"/>
            </a:br>
            <a:r>
              <a:rPr lang="en-US" altLang="ko-KR" sz="1800" dirty="0"/>
              <a:t>●</a:t>
            </a:r>
            <a:r>
              <a:rPr lang="ko-KR" altLang="en-US" sz="1800" dirty="0"/>
              <a:t>상대가 몬스터를 특수 소환할 시기에 발동할 수 있다</a:t>
            </a:r>
            <a:r>
              <a:rPr lang="en-US" altLang="ko-KR" sz="1800" dirty="0"/>
              <a:t>. </a:t>
            </a:r>
            <a:r>
              <a:rPr lang="ko-KR" altLang="en-US" sz="1800" dirty="0"/>
              <a:t>그 특수 소환을 무효로 하고</a:t>
            </a:r>
            <a:r>
              <a:rPr lang="en-US" altLang="ko-KR" sz="1800" dirty="0"/>
              <a:t>, </a:t>
            </a:r>
            <a:r>
              <a:rPr lang="ko-KR" altLang="en-US" sz="1800" dirty="0"/>
              <a:t>그 몬스터를 파괴한다</a:t>
            </a:r>
            <a:r>
              <a:rPr lang="en-US" altLang="ko-KR" sz="1800" dirty="0"/>
              <a:t>.</a:t>
            </a:r>
            <a:endParaRPr lang="ko-KR" altLang="en-US" sz="1800" dirty="0"/>
          </a:p>
        </p:txBody>
      </p:sp>
      <p:pic>
        <p:nvPicPr>
          <p:cNvPr id="7170" name="Picture 2" descr="external/www.ka-...">
            <a:extLst>
              <a:ext uri="{FF2B5EF4-FFF2-40B4-BE49-F238E27FC236}">
                <a16:creationId xmlns:a16="http://schemas.microsoft.com/office/drawing/2014/main" id="{773EBF15-DD6E-4E72-A308-4C861EA91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780" y="683799"/>
            <a:ext cx="2655932" cy="385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75D539CE-9A9E-4890-AC18-D113070B8D9E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완전 초기 </a:t>
            </a:r>
            <a:r>
              <a:rPr lang="ko-KR" altLang="en-US" dirty="0" err="1"/>
              <a:t>유희왕</a:t>
            </a:r>
            <a:r>
              <a:rPr lang="ko-KR" altLang="en-US" dirty="0"/>
              <a:t> 마스터 듀얼의 </a:t>
            </a:r>
            <a:r>
              <a:rPr lang="ko-KR" altLang="en-US" dirty="0" err="1"/>
              <a:t>티어덱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이상한 점이 있죠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한턴에</a:t>
            </a:r>
            <a:r>
              <a:rPr lang="ko-KR" altLang="en-US" dirty="0"/>
              <a:t> 한번이 없어요</a:t>
            </a:r>
            <a:r>
              <a:rPr lang="en-US" altLang="ko-KR" dirty="0"/>
              <a:t>…</a:t>
            </a:r>
          </a:p>
          <a:p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1100784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イーバ">
            <a:extLst>
              <a:ext uri="{FF2B5EF4-FFF2-40B4-BE49-F238E27FC236}">
                <a16:creationId xmlns:a16="http://schemas.microsoft.com/office/drawing/2014/main" id="{0DCB559C-FB8B-4AED-B9EA-6214078B34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661987"/>
            <a:ext cx="3810000" cy="553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5DDAAF2-7C04-4EE4-B313-E1CF926FF7BE}"/>
              </a:ext>
            </a:extLst>
          </p:cNvPr>
          <p:cNvSpPr txBox="1"/>
          <p:nvPr/>
        </p:nvSpPr>
        <p:spPr>
          <a:xfrm>
            <a:off x="5394960" y="1950720"/>
            <a:ext cx="643128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b="1" dirty="0"/>
          </a:p>
          <a:p>
            <a:r>
              <a:rPr lang="ko-KR" altLang="en-US" b="1" dirty="0"/>
              <a:t>이 카드가 묘지로 보내질 경우 </a:t>
            </a:r>
            <a:r>
              <a:rPr lang="ko-KR" altLang="en-US" dirty="0"/>
              <a:t>이 카드 이외의 자신 필드 </a:t>
            </a:r>
            <a:r>
              <a:rPr lang="en-US" altLang="ko-KR" dirty="0"/>
              <a:t>/ </a:t>
            </a:r>
            <a:r>
              <a:rPr lang="ko-KR" altLang="en-US" dirty="0"/>
              <a:t>묘지의 </a:t>
            </a:r>
            <a:r>
              <a:rPr lang="ko-KR" altLang="en-US" dirty="0" err="1"/>
              <a:t>천사족</a:t>
            </a:r>
            <a:r>
              <a:rPr lang="ko-KR" altLang="en-US" dirty="0"/>
              <a:t> </a:t>
            </a:r>
            <a:r>
              <a:rPr lang="en-US" altLang="ko-KR" dirty="0"/>
              <a:t>/ </a:t>
            </a:r>
            <a:r>
              <a:rPr lang="ko-KR" altLang="en-US" dirty="0"/>
              <a:t>빛 속성 몬스터를 </a:t>
            </a:r>
            <a:r>
              <a:rPr lang="en-US" altLang="ko-KR" dirty="0"/>
              <a:t>2</a:t>
            </a:r>
            <a:r>
              <a:rPr lang="ko-KR" altLang="en-US" dirty="0"/>
              <a:t>장까지 제외하고 발동 </a:t>
            </a:r>
            <a:r>
              <a:rPr lang="en-US" altLang="ko-KR" dirty="0"/>
              <a:t>-&gt;</a:t>
            </a:r>
          </a:p>
          <a:p>
            <a:endParaRPr lang="en-US" altLang="ko-KR" b="1" dirty="0"/>
          </a:p>
          <a:p>
            <a:r>
              <a:rPr lang="ko-KR" altLang="en-US" b="1" dirty="0"/>
              <a:t>제외한 수만큼</a:t>
            </a:r>
            <a:r>
              <a:rPr lang="en-US" altLang="ko-KR" b="1" dirty="0"/>
              <a:t>, </a:t>
            </a:r>
            <a:r>
              <a:rPr lang="ko-KR" altLang="en-US" b="1" dirty="0" err="1"/>
              <a:t>덱에서</a:t>
            </a:r>
            <a:r>
              <a:rPr lang="ko-KR" altLang="en-US" b="1" dirty="0"/>
              <a:t> </a:t>
            </a:r>
            <a:r>
              <a:rPr lang="en-US" altLang="ko-KR" b="1" dirty="0"/>
              <a:t>"</a:t>
            </a:r>
            <a:r>
              <a:rPr lang="ko-KR" altLang="en-US" b="1" dirty="0" err="1"/>
              <a:t>이바</a:t>
            </a:r>
            <a:r>
              <a:rPr lang="en-US" altLang="ko-KR" b="1" dirty="0"/>
              <a:t>" </a:t>
            </a:r>
            <a:r>
              <a:rPr lang="ko-KR" altLang="en-US" b="1" dirty="0"/>
              <a:t>이외의 레벨 </a:t>
            </a:r>
            <a:r>
              <a:rPr lang="en-US" altLang="ko-KR" b="1" dirty="0"/>
              <a:t>2 </a:t>
            </a:r>
            <a:r>
              <a:rPr lang="ko-KR" altLang="en-US" b="1" dirty="0"/>
              <a:t>이하의 </a:t>
            </a:r>
            <a:r>
              <a:rPr lang="ko-KR" altLang="en-US" b="1" dirty="0" err="1"/>
              <a:t>천사족</a:t>
            </a:r>
            <a:r>
              <a:rPr lang="ko-KR" altLang="en-US" b="1" dirty="0"/>
              <a:t> </a:t>
            </a:r>
            <a:r>
              <a:rPr lang="en-US" altLang="ko-KR" b="1" dirty="0"/>
              <a:t>/ </a:t>
            </a:r>
            <a:r>
              <a:rPr lang="ko-KR" altLang="en-US" b="1" dirty="0"/>
              <a:t>빛 속성 몬스터를 패에 넣는다</a:t>
            </a:r>
            <a:r>
              <a:rPr lang="en-US" altLang="ko-KR" dirty="0"/>
              <a:t>(</a:t>
            </a:r>
            <a:r>
              <a:rPr lang="ko-KR" altLang="en-US" dirty="0"/>
              <a:t>같은 이름의 카드는 </a:t>
            </a:r>
            <a:r>
              <a:rPr lang="en-US" altLang="ko-KR" dirty="0"/>
              <a:t>1</a:t>
            </a:r>
            <a:r>
              <a:rPr lang="ko-KR" altLang="en-US" dirty="0"/>
              <a:t>장까지</a:t>
            </a:r>
            <a:r>
              <a:rPr lang="en-US" altLang="ko-KR" dirty="0"/>
              <a:t>).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0924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i3.ruliweb.com/img/22/02/15/17efdbfe635133b7a.jpg">
            <a:extLst>
              <a:ext uri="{FF2B5EF4-FFF2-40B4-BE49-F238E27FC236}">
                <a16:creationId xmlns:a16="http://schemas.microsoft.com/office/drawing/2014/main" id="{12171C31-2F37-4FDB-8186-88DECF062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72500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i1.ruliweb.com/img/22/02/15/17efdbff95b133b7a.jpg">
            <a:extLst>
              <a:ext uri="{FF2B5EF4-FFF2-40B4-BE49-F238E27FC236}">
                <a16:creationId xmlns:a16="http://schemas.microsoft.com/office/drawing/2014/main" id="{AAF6AA5C-6088-4AFF-A1BB-AF8AA6C20A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501" y="2800350"/>
            <a:ext cx="8572499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5129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9CF948-E025-47DF-B371-FE04271B6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/>
              <a:t>디클레어러</a:t>
            </a:r>
            <a:r>
              <a:rPr lang="ko-KR" altLang="en-US" dirty="0"/>
              <a:t> </a:t>
            </a:r>
            <a:r>
              <a:rPr lang="en-US" altLang="ko-KR" dirty="0"/>
              <a:t>&amp; </a:t>
            </a:r>
            <a:r>
              <a:rPr lang="ko-KR" altLang="en-US" dirty="0" err="1"/>
              <a:t>드라이트론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BE5FABA-B6F8-4B37-A3D9-1DCE7C53B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r>
              <a:rPr lang="ko-KR" altLang="en-US" dirty="0"/>
              <a:t>이런 카드가 유효한 패 </a:t>
            </a:r>
            <a:r>
              <a:rPr lang="en-US" altLang="ko-KR" dirty="0"/>
              <a:t>2</a:t>
            </a:r>
            <a:r>
              <a:rPr lang="ko-KR" altLang="en-US" dirty="0"/>
              <a:t>장만 있으면 튀어 나옵니다</a:t>
            </a:r>
            <a:r>
              <a:rPr lang="en-US" altLang="ko-KR" dirty="0"/>
              <a:t>.</a:t>
            </a:r>
          </a:p>
          <a:p>
            <a:pPr lvl="1"/>
            <a:r>
              <a:rPr lang="en-US" altLang="ko-KR" dirty="0"/>
              <a:t>3</a:t>
            </a:r>
            <a:r>
              <a:rPr lang="ko-KR" altLang="en-US" dirty="0"/>
              <a:t>장 있으면 한 장 정도는 막혀도 튀어나와요</a:t>
            </a:r>
            <a:r>
              <a:rPr lang="en-US" altLang="ko-KR" dirty="0"/>
              <a:t>…</a:t>
            </a:r>
          </a:p>
          <a:p>
            <a:pPr lvl="1"/>
            <a:endParaRPr lang="en-US" altLang="ko-KR" dirty="0"/>
          </a:p>
          <a:p>
            <a:r>
              <a:rPr lang="ko-KR" altLang="en-US" dirty="0"/>
              <a:t>이 </a:t>
            </a:r>
            <a:r>
              <a:rPr lang="ko-KR" altLang="en-US" dirty="0" err="1"/>
              <a:t>양반들한테</a:t>
            </a:r>
            <a:r>
              <a:rPr lang="ko-KR" altLang="en-US" dirty="0"/>
              <a:t> </a:t>
            </a:r>
            <a:r>
              <a:rPr lang="ko-KR" altLang="en-US" dirty="0" err="1"/>
              <a:t>선턴이</a:t>
            </a:r>
            <a:r>
              <a:rPr lang="ko-KR" altLang="en-US" dirty="0"/>
              <a:t> 뺏기고 </a:t>
            </a:r>
            <a:br>
              <a:rPr lang="en-US" altLang="ko-KR" dirty="0"/>
            </a:br>
            <a:r>
              <a:rPr lang="ko-KR" altLang="en-US" dirty="0"/>
              <a:t>패트랩이 </a:t>
            </a:r>
            <a:r>
              <a:rPr lang="en-US" altLang="ko-KR" dirty="0"/>
              <a:t>2</a:t>
            </a:r>
            <a:r>
              <a:rPr lang="ko-KR" altLang="en-US" dirty="0" err="1"/>
              <a:t>장이상</a:t>
            </a:r>
            <a:r>
              <a:rPr lang="ko-KR" altLang="en-US" dirty="0"/>
              <a:t> 없으면 그냥 </a:t>
            </a:r>
            <a:br>
              <a:rPr lang="en-US" altLang="ko-KR" dirty="0"/>
            </a:br>
            <a:r>
              <a:rPr lang="ko-KR" altLang="en-US" dirty="0"/>
              <a:t>나가버리라는 말이 있을 정도</a:t>
            </a:r>
            <a:r>
              <a:rPr lang="en-US" altLang="ko-KR" dirty="0"/>
              <a:t>.</a:t>
            </a:r>
            <a:endParaRPr lang="ko-KR" altLang="en-US" dirty="0"/>
          </a:p>
        </p:txBody>
      </p:sp>
      <p:pic>
        <p:nvPicPr>
          <p:cNvPr id="1026" name="Picture 2" descr="요즘 텐카 이미지 특징 | 유머 게시판">
            <a:extLst>
              <a:ext uri="{FF2B5EF4-FFF2-40B4-BE49-F238E27FC236}">
                <a16:creationId xmlns:a16="http://schemas.microsoft.com/office/drawing/2014/main" id="{D5E20925-0678-474F-AD87-3263258E4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6587" y="3035797"/>
            <a:ext cx="4762500" cy="3585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47499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9C40AF3-41A7-4B1C-909C-2FC1E148E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용사천위</a:t>
            </a:r>
          </a:p>
        </p:txBody>
      </p:sp>
      <p:pic>
        <p:nvPicPr>
          <p:cNvPr id="3074" name="Picture 2" descr="水晶機巧-ハリファイバー">
            <a:extLst>
              <a:ext uri="{FF2B5EF4-FFF2-40B4-BE49-F238E27FC236}">
                <a16:creationId xmlns:a16="http://schemas.microsoft.com/office/drawing/2014/main" id="{F4F478C1-8952-4580-A974-CE26D105F97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3786" y="1253331"/>
            <a:ext cx="2960093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CE910B9-AAB5-43FA-B2A7-EC670A203158}"/>
              </a:ext>
            </a:extLst>
          </p:cNvPr>
          <p:cNvSpPr txBox="1"/>
          <p:nvPr/>
        </p:nvSpPr>
        <p:spPr>
          <a:xfrm>
            <a:off x="5058316" y="5846544"/>
            <a:ext cx="71336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이 카드가 링크 소환에 성공했을 경우에 발동할 수 있다</a:t>
            </a:r>
            <a:r>
              <a:rPr lang="en-US" altLang="ko-KR" dirty="0"/>
              <a:t>.</a:t>
            </a:r>
          </a:p>
          <a:p>
            <a:r>
              <a:rPr lang="ko-KR" altLang="en-US" b="1" dirty="0"/>
              <a:t>패 </a:t>
            </a:r>
            <a:r>
              <a:rPr lang="en-US" altLang="ko-KR" b="1" dirty="0"/>
              <a:t>/ </a:t>
            </a:r>
            <a:r>
              <a:rPr lang="ko-KR" altLang="en-US" b="1" dirty="0" err="1"/>
              <a:t>덱에서</a:t>
            </a:r>
            <a:r>
              <a:rPr lang="ko-KR" altLang="en-US" b="1" dirty="0"/>
              <a:t> 레벨 </a:t>
            </a:r>
            <a:r>
              <a:rPr lang="en-US" altLang="ko-KR" b="1" dirty="0"/>
              <a:t>3 </a:t>
            </a:r>
            <a:r>
              <a:rPr lang="ko-KR" altLang="en-US" b="1" dirty="0"/>
              <a:t>이하의 튜너 </a:t>
            </a:r>
            <a:r>
              <a:rPr lang="en-US" altLang="ko-KR" b="1" dirty="0"/>
              <a:t>1</a:t>
            </a:r>
            <a:r>
              <a:rPr lang="ko-KR" altLang="en-US" b="1" dirty="0"/>
              <a:t>장을 수비 표시로 특수 소환한다</a:t>
            </a:r>
            <a:r>
              <a:rPr lang="en-US" altLang="ko-KR" b="1" dirty="0"/>
              <a:t>.</a:t>
            </a:r>
            <a:endParaRPr lang="ko-KR" altLang="en-US" dirty="0"/>
          </a:p>
        </p:txBody>
      </p:sp>
      <p:sp>
        <p:nvSpPr>
          <p:cNvPr id="7" name="내용 개체 틀 2">
            <a:extLst>
              <a:ext uri="{FF2B5EF4-FFF2-40B4-BE49-F238E27FC236}">
                <a16:creationId xmlns:a16="http://schemas.microsoft.com/office/drawing/2014/main" id="{53AB8D7D-647E-4906-8E4E-BB5F4421B083}"/>
              </a:ext>
            </a:extLst>
          </p:cNvPr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dirty="0"/>
              <a:t>이 미쳐버린 카드를 통과시키는게 플랜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소환은 너무 쉬운데</a:t>
            </a:r>
            <a:r>
              <a:rPr lang="en-US" altLang="ko-KR" dirty="0"/>
              <a:t>…</a:t>
            </a:r>
          </a:p>
          <a:p>
            <a:pPr lvl="1"/>
            <a:r>
              <a:rPr lang="ko-KR" altLang="en-US" dirty="0"/>
              <a:t>몬스터 중에 패에서 특수 소환을 하는 </a:t>
            </a:r>
            <a:br>
              <a:rPr lang="en-US" altLang="ko-KR" dirty="0"/>
            </a:br>
            <a:r>
              <a:rPr lang="ko-KR" altLang="en-US" dirty="0"/>
              <a:t>카드가 많음</a:t>
            </a:r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590019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C143047-1491-4AF0-907C-FCC453D3F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1953BE0-AEFB-43F1-9DF9-682F2A0DB5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4098" name="Picture 2" descr="하리파이버 1장으로 가능한 일...">
            <a:extLst>
              <a:ext uri="{FF2B5EF4-FFF2-40B4-BE49-F238E27FC236}">
                <a16:creationId xmlns:a16="http://schemas.microsoft.com/office/drawing/2014/main" id="{528B4B3F-83A2-4043-A0E1-CCB47A0D1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133247"/>
            <a:ext cx="7970838" cy="659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02314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6DB840-CB9C-420A-8E81-4313C4DCDB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용사 </a:t>
            </a:r>
            <a:r>
              <a:rPr lang="ko-KR" altLang="en-US" dirty="0" err="1"/>
              <a:t>천위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1D29EC7-26DA-405F-891D-FACAE7E957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그래도 쟤만 패트랩으로 막으면 괜찮은 </a:t>
            </a:r>
            <a:r>
              <a:rPr lang="ko-KR" altLang="en-US" dirty="0" err="1"/>
              <a:t>덱이였음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/>
              <a:t>얘가 나오기 전까지는</a:t>
            </a:r>
            <a:endParaRPr lang="en-US" altLang="ko-KR" dirty="0"/>
          </a:p>
          <a:p>
            <a:endParaRPr lang="en-US" altLang="ko-KR" dirty="0"/>
          </a:p>
        </p:txBody>
      </p:sp>
      <p:pic>
        <p:nvPicPr>
          <p:cNvPr id="5122" name="Picture 2" descr="聖殿の水遣い">
            <a:extLst>
              <a:ext uri="{FF2B5EF4-FFF2-40B4-BE49-F238E27FC236}">
                <a16:creationId xmlns:a16="http://schemas.microsoft.com/office/drawing/2014/main" id="{E4897DE4-AD28-465A-AD4A-7425ECD6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563" y="2506662"/>
            <a:ext cx="2749112" cy="3986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0310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0E896DD-0CB5-42FF-BAF6-C040B02D84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용사천위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2F539D1-E3E9-4821-801C-88F258C7D9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간략하게 설명하면</a:t>
            </a:r>
            <a:r>
              <a:rPr lang="en-US" altLang="ko-KR" dirty="0"/>
              <a:t>, </a:t>
            </a:r>
            <a:r>
              <a:rPr lang="ko-KR" altLang="en-US" dirty="0"/>
              <a:t>얘를 안 막으면</a:t>
            </a:r>
            <a:br>
              <a:rPr lang="en-US" altLang="ko-KR" dirty="0"/>
            </a:br>
            <a:r>
              <a:rPr lang="ko-KR" altLang="en-US" dirty="0" err="1"/>
              <a:t>그리폰</a:t>
            </a:r>
            <a:r>
              <a:rPr lang="ko-KR" altLang="en-US" dirty="0"/>
              <a:t> 라이더라는 얘가 나오고</a:t>
            </a:r>
          </a:p>
          <a:p>
            <a:endParaRPr lang="en-US" altLang="ko-KR" dirty="0"/>
          </a:p>
          <a:p>
            <a:r>
              <a:rPr lang="ko-KR" altLang="en-US" dirty="0" err="1"/>
              <a:t>그리폰</a:t>
            </a:r>
            <a:r>
              <a:rPr lang="ko-KR" altLang="en-US" dirty="0"/>
              <a:t> 라이더가 </a:t>
            </a:r>
            <a:r>
              <a:rPr lang="ko-KR" altLang="en-US" b="1" dirty="0"/>
              <a:t>패트랩을 막습니다</a:t>
            </a:r>
            <a:r>
              <a:rPr lang="en-US" altLang="ko-KR" b="1" dirty="0"/>
              <a:t> </a:t>
            </a:r>
            <a:r>
              <a:rPr lang="en-US" altLang="ko-KR" dirty="0"/>
              <a:t>(!)</a:t>
            </a:r>
          </a:p>
          <a:p>
            <a:endParaRPr lang="en-US" altLang="ko-KR" dirty="0"/>
          </a:p>
          <a:p>
            <a:r>
              <a:rPr lang="ko-KR" altLang="en-US" dirty="0"/>
              <a:t>따라서 패트랩을 </a:t>
            </a:r>
            <a:r>
              <a:rPr lang="ko-KR" altLang="en-US" dirty="0" err="1"/>
              <a:t>저기다가</a:t>
            </a:r>
            <a:r>
              <a:rPr lang="ko-KR" altLang="en-US" dirty="0"/>
              <a:t> 무조건 </a:t>
            </a:r>
            <a:br>
              <a:rPr lang="en-US" altLang="ko-KR" dirty="0"/>
            </a:br>
            <a:r>
              <a:rPr lang="ko-KR" altLang="en-US" dirty="0"/>
              <a:t>사용해야 함</a:t>
            </a:r>
          </a:p>
        </p:txBody>
      </p:sp>
      <p:pic>
        <p:nvPicPr>
          <p:cNvPr id="6146" name="Picture 2" descr="流離のグリフォンライダー">
            <a:extLst>
              <a:ext uri="{FF2B5EF4-FFF2-40B4-BE49-F238E27FC236}">
                <a16:creationId xmlns:a16="http://schemas.microsoft.com/office/drawing/2014/main" id="{ED42760E-942A-42DE-A09D-81DBE95BA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7576" y="1473437"/>
            <a:ext cx="3243811" cy="470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417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B9A3BB8-A4BC-4337-B004-6BE868D4C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용사천위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A9FC25-DF62-4595-8A1D-1304579056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/>
              <a:t>그래서 용사천위가 전개를 시작하면</a:t>
            </a:r>
            <a:r>
              <a:rPr lang="en-US" altLang="ko-KR" dirty="0"/>
              <a:t>?</a:t>
            </a:r>
            <a:endParaRPr lang="ko-KR" altLang="en-US" dirty="0"/>
          </a:p>
        </p:txBody>
      </p:sp>
      <p:pic>
        <p:nvPicPr>
          <p:cNvPr id="7172" name="Picture 4" descr="https://i1.ruliweb.com/img/22/07/16/1820724d6d050c0e3.jpg">
            <a:extLst>
              <a:ext uri="{FF2B5EF4-FFF2-40B4-BE49-F238E27FC236}">
                <a16:creationId xmlns:a16="http://schemas.microsoft.com/office/drawing/2014/main" id="{40C4407B-E2F0-447E-A520-5A082DD21D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" y="2356073"/>
            <a:ext cx="7586663" cy="426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9E013A-425A-4181-92F8-540EB9AD7C93}"/>
              </a:ext>
            </a:extLst>
          </p:cNvPr>
          <p:cNvSpPr txBox="1"/>
          <p:nvPr/>
        </p:nvSpPr>
        <p:spPr>
          <a:xfrm>
            <a:off x="8219330" y="1825625"/>
            <a:ext cx="385837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바로네스</a:t>
            </a:r>
            <a:r>
              <a:rPr lang="en-US" altLang="ko-KR" dirty="0"/>
              <a:t>(</a:t>
            </a:r>
            <a:r>
              <a:rPr lang="ko-KR" altLang="en-US" dirty="0" err="1"/>
              <a:t>몹마함</a:t>
            </a:r>
            <a:r>
              <a:rPr lang="ko-KR" altLang="en-US" dirty="0"/>
              <a:t> 무효화</a:t>
            </a:r>
            <a:r>
              <a:rPr lang="en-US" altLang="ko-KR" dirty="0"/>
              <a:t>)</a:t>
            </a:r>
          </a:p>
          <a:p>
            <a:br>
              <a:rPr lang="en-US" altLang="ko-KR" dirty="0"/>
            </a:br>
            <a:endParaRPr lang="en-US" altLang="ko-KR" dirty="0"/>
          </a:p>
          <a:p>
            <a:r>
              <a:rPr lang="ko-KR" altLang="en-US" dirty="0"/>
              <a:t>적소</a:t>
            </a:r>
            <a:r>
              <a:rPr lang="en-US" altLang="ko-KR" dirty="0"/>
              <a:t>(</a:t>
            </a:r>
            <a:r>
              <a:rPr lang="ko-KR" altLang="en-US" dirty="0" err="1"/>
              <a:t>필드몹</a:t>
            </a:r>
            <a:r>
              <a:rPr lang="ko-KR" altLang="en-US" dirty="0"/>
              <a:t> 무효화</a:t>
            </a:r>
            <a:r>
              <a:rPr lang="en-US" altLang="ko-KR" dirty="0"/>
              <a:t>)</a:t>
            </a:r>
          </a:p>
          <a:p>
            <a:br>
              <a:rPr lang="en-US" altLang="ko-KR" dirty="0"/>
            </a:br>
            <a:endParaRPr lang="en-US" altLang="ko-KR" dirty="0"/>
          </a:p>
          <a:p>
            <a:r>
              <a:rPr lang="ko-KR" altLang="en-US" dirty="0" err="1"/>
              <a:t>쵸호우</a:t>
            </a:r>
            <a:r>
              <a:rPr lang="en-US" altLang="ko-KR" dirty="0"/>
              <a:t>(</a:t>
            </a:r>
            <a:r>
              <a:rPr lang="ko-KR" altLang="en-US" dirty="0"/>
              <a:t>빛 효과 발동 불가</a:t>
            </a:r>
            <a:r>
              <a:rPr lang="en-US" altLang="ko-KR" dirty="0"/>
              <a:t>)</a:t>
            </a:r>
          </a:p>
          <a:p>
            <a:br>
              <a:rPr lang="en-US" altLang="ko-KR" dirty="0"/>
            </a:br>
            <a:endParaRPr lang="en-US" altLang="ko-KR" dirty="0"/>
          </a:p>
          <a:p>
            <a:r>
              <a:rPr lang="ko-KR" altLang="en-US" dirty="0"/>
              <a:t>프로토스</a:t>
            </a:r>
            <a:r>
              <a:rPr lang="en-US" altLang="ko-KR" dirty="0"/>
              <a:t>(</a:t>
            </a:r>
            <a:r>
              <a:rPr lang="ko-KR" altLang="en-US" dirty="0"/>
              <a:t>어둠 </a:t>
            </a:r>
            <a:r>
              <a:rPr lang="ko-KR" altLang="en-US" dirty="0" err="1"/>
              <a:t>특소</a:t>
            </a:r>
            <a:r>
              <a:rPr lang="ko-KR" altLang="en-US" dirty="0"/>
              <a:t> 불가</a:t>
            </a:r>
            <a:r>
              <a:rPr lang="en-US" altLang="ko-KR" dirty="0"/>
              <a:t>)</a:t>
            </a:r>
          </a:p>
          <a:p>
            <a:br>
              <a:rPr lang="en-US" altLang="ko-KR" dirty="0"/>
            </a:br>
            <a:endParaRPr lang="en-US" altLang="ko-KR" dirty="0"/>
          </a:p>
          <a:p>
            <a:r>
              <a:rPr lang="ko-KR" altLang="en-US" dirty="0" err="1"/>
              <a:t>디클</a:t>
            </a:r>
            <a:r>
              <a:rPr lang="en-US" altLang="ko-KR" dirty="0"/>
              <a:t>(</a:t>
            </a:r>
            <a:r>
              <a:rPr lang="ko-KR" altLang="en-US" dirty="0" err="1"/>
              <a:t>몹마함</a:t>
            </a:r>
            <a:r>
              <a:rPr lang="ko-KR" altLang="en-US" dirty="0"/>
              <a:t> 무효화</a:t>
            </a:r>
            <a:r>
              <a:rPr lang="en-US" altLang="ko-KR" dirty="0"/>
              <a:t>)</a:t>
            </a:r>
            <a:br>
              <a:rPr lang="ko-KR" altLang="en-US" dirty="0"/>
            </a:br>
            <a:endParaRPr lang="en-US" altLang="ko-KR" dirty="0"/>
          </a:p>
          <a:p>
            <a:endParaRPr lang="ko-KR" altLang="en-US" dirty="0"/>
          </a:p>
          <a:p>
            <a:r>
              <a:rPr lang="ko-KR" altLang="en-US" dirty="0"/>
              <a:t>만능 카운터 함정</a:t>
            </a:r>
          </a:p>
          <a:p>
            <a:br>
              <a:rPr lang="ko-KR" altLang="en-US" dirty="0"/>
            </a:b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83640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B8EEF7-4227-4B65-9704-8F306B5FF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그래도 </a:t>
            </a:r>
            <a:r>
              <a:rPr lang="ko-KR" altLang="en-US" dirty="0" err="1"/>
              <a:t>재밌슴다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5C9FE3-DADA-4792-9239-7F28CB6B4A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/>
              <a:t>티어</a:t>
            </a:r>
            <a:r>
              <a:rPr lang="ko-KR" altLang="en-US" dirty="0"/>
              <a:t> </a:t>
            </a:r>
            <a:r>
              <a:rPr lang="ko-KR" altLang="en-US" dirty="0" err="1"/>
              <a:t>덱들끼리</a:t>
            </a:r>
            <a:r>
              <a:rPr lang="ko-KR" altLang="en-US" dirty="0"/>
              <a:t> 싸우는 것도 </a:t>
            </a:r>
            <a:r>
              <a:rPr lang="ko-KR" altLang="en-US" dirty="0" err="1"/>
              <a:t>재밌고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똥덱으로</a:t>
            </a:r>
            <a:r>
              <a:rPr lang="ko-KR" altLang="en-US" dirty="0"/>
              <a:t> </a:t>
            </a:r>
            <a:r>
              <a:rPr lang="ko-KR" altLang="en-US" dirty="0" err="1"/>
              <a:t>티어덱</a:t>
            </a:r>
            <a:r>
              <a:rPr lang="ko-KR" altLang="en-US" dirty="0"/>
              <a:t> 죽창 찌를 때도 있고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똥덱끼리</a:t>
            </a:r>
            <a:r>
              <a:rPr lang="ko-KR" altLang="en-US" dirty="0"/>
              <a:t> 진흙탕 싸움도 </a:t>
            </a:r>
            <a:r>
              <a:rPr lang="ko-KR" altLang="en-US" dirty="0" err="1"/>
              <a:t>재밌고</a:t>
            </a:r>
            <a:endParaRPr lang="en-US" altLang="ko-KR" dirty="0"/>
          </a:p>
          <a:p>
            <a:endParaRPr lang="en-US" altLang="ko-KR" dirty="0"/>
          </a:p>
          <a:p>
            <a:r>
              <a:rPr lang="ko-KR" altLang="en-US" dirty="0" err="1"/>
              <a:t>티어덱으로</a:t>
            </a:r>
            <a:r>
              <a:rPr lang="ko-KR" altLang="en-US" dirty="0"/>
              <a:t> </a:t>
            </a:r>
            <a:r>
              <a:rPr lang="ko-KR" altLang="en-US" dirty="0" err="1"/>
              <a:t>똥덱</a:t>
            </a:r>
            <a:r>
              <a:rPr lang="ko-KR" altLang="en-US" dirty="0"/>
              <a:t> 밟을 때는 좀 슬프긴 한데 그래도 </a:t>
            </a:r>
            <a:r>
              <a:rPr lang="ko-KR" altLang="en-US" dirty="0" err="1"/>
              <a:t>재밌어요</a:t>
            </a:r>
            <a:r>
              <a:rPr lang="en-US" altLang="ko-KR" dirty="0"/>
              <a:t>.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80574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848</Words>
  <Application>Microsoft Office PowerPoint</Application>
  <PresentationFormat>와이드스크린</PresentationFormat>
  <Paragraphs>166</Paragraphs>
  <Slides>26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9" baseType="lpstr">
      <vt:lpstr>맑은 고딕</vt:lpstr>
      <vt:lpstr>Arial</vt:lpstr>
      <vt:lpstr>Office 테마</vt:lpstr>
      <vt:lpstr>수천년 지나 마침내 선택받은</vt:lpstr>
      <vt:lpstr>별건 아니고</vt:lpstr>
      <vt:lpstr>마스터 듀얼 전 상황</vt:lpstr>
      <vt:lpstr>마스터 듀얼 출시</vt:lpstr>
      <vt:lpstr>마스터 듀얼 출시</vt:lpstr>
      <vt:lpstr>근데 이러고</vt:lpstr>
      <vt:lpstr>코나미의 의도</vt:lpstr>
      <vt:lpstr>마듀의 장점</vt:lpstr>
      <vt:lpstr>유희왕 마스터 듀얼 특징</vt:lpstr>
      <vt:lpstr>하스스톤과 비교</vt:lpstr>
      <vt:lpstr>PowerPoint 프레젠테이션</vt:lpstr>
      <vt:lpstr>마스터 듀얼과 오프라인의 차이점</vt:lpstr>
      <vt:lpstr>마스터 듀얼과 오프라인의 차이점</vt:lpstr>
      <vt:lpstr>마스터 듀얼과 오프라인의 차이점</vt:lpstr>
      <vt:lpstr>다른 게임과 비교했을 때의 장점</vt:lpstr>
      <vt:lpstr>이 게임의 역사</vt:lpstr>
      <vt:lpstr>디클레어러&amp;드라이트론</vt:lpstr>
      <vt:lpstr>PowerPoint 프레젠테이션</vt:lpstr>
      <vt:lpstr>PowerPoint 프레젠테이션</vt:lpstr>
      <vt:lpstr>디클레어러 &amp; 드라이트론</vt:lpstr>
      <vt:lpstr>용사천위</vt:lpstr>
      <vt:lpstr>PowerPoint 프레젠테이션</vt:lpstr>
      <vt:lpstr>용사 천위</vt:lpstr>
      <vt:lpstr>용사천위</vt:lpstr>
      <vt:lpstr>용사천위</vt:lpstr>
      <vt:lpstr>그래도 재밌슴다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수천년 지나 마침내 선택받은</dc:title>
  <dc:creator>Hong</dc:creator>
  <cp:lastModifiedBy>Hong</cp:lastModifiedBy>
  <cp:revision>12</cp:revision>
  <dcterms:created xsi:type="dcterms:W3CDTF">2022-10-01T05:42:27Z</dcterms:created>
  <dcterms:modified xsi:type="dcterms:W3CDTF">2022-10-01T07:23:27Z</dcterms:modified>
</cp:coreProperties>
</file>