
<file path=[Content_Types].xml><?xml version="1.0" encoding="utf-8"?>
<Types xmlns="http://schemas.openxmlformats.org/package/2006/content-types">
  <Default Extension="jpeg" ContentType="image/jpeg"/>
  <Default Extension="m4a" ContentType="audio/mp4"/>
  <Default Extension="mp4" ContentType="video/mp4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15"/>
  </p:notesMasterIdLst>
  <p:sldIdLst>
    <p:sldId id="256" r:id="rId2"/>
    <p:sldId id="264" r:id="rId3"/>
    <p:sldId id="257" r:id="rId4"/>
    <p:sldId id="258" r:id="rId5"/>
    <p:sldId id="259" r:id="rId6"/>
    <p:sldId id="260" r:id="rId7"/>
    <p:sldId id="261" r:id="rId8"/>
    <p:sldId id="266" r:id="rId9"/>
    <p:sldId id="262" r:id="rId10"/>
    <p:sldId id="268" r:id="rId11"/>
    <p:sldId id="263" r:id="rId12"/>
    <p:sldId id="265" r:id="rId13"/>
    <p:sldId id="269" r:id="rId14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211" autoAdjust="0"/>
    <p:restoredTop sz="94660"/>
  </p:normalViewPr>
  <p:slideViewPr>
    <p:cSldViewPr snapToGrid="0">
      <p:cViewPr varScale="1">
        <p:scale>
          <a:sx n="106" d="100"/>
          <a:sy n="106" d="100"/>
        </p:scale>
        <p:origin x="114" y="20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FAA4B05-D0F3-482A-A07C-B9C37AD605B2}" type="datetimeFigureOut">
              <a:rPr lang="ko-KR" altLang="en-US" smtClean="0"/>
              <a:t>2023-08-04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6451D22-1B0B-41C3-A6D0-C790B98EF2B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8737419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AFC10E45-FCEE-EC53-B607-3C310434E48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B9AEC14F-F9C8-25CE-10A2-7B06D998FF0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CB7FBCF2-8E5E-99E4-0C55-3A54835B56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ko-KR"/>
              <a:t>2023-08-05</a:t>
            </a:r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B837FEE6-8D62-D7D5-8F73-ADA57BF7B4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ko-KR"/>
              <a:t>UpNL Workshop 2023 Summer</a:t>
            </a:r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25CAE1E3-48A7-18F7-639A-3F2F79C46F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872FFD-F46D-4893-94DE-B8ED199DE00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1886962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84972C85-24F2-BF34-8999-BE4B913C12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A88D45B2-BD3B-1235-CA4F-E5FD2C39A17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426CF839-DF2E-BEF4-9FFA-1D58BE70FC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ko-KR"/>
              <a:t>2023-08-05</a:t>
            </a:r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1545C3C2-55F6-425B-DE32-E7F00DFB742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ko-KR"/>
              <a:t>UpNL Workshop 2023 Summer</a:t>
            </a:r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9CD21E7A-20B0-EDD9-26D3-FEECC31173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872FFD-F46D-4893-94DE-B8ED199DE00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9801985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264A7AA5-DACE-455E-50D5-0914024D9D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1203DEFF-9CD0-BE25-76D5-03379991944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4549CB3B-9934-D92C-47FB-36C43133260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ko-KR"/>
              <a:t>2023-08-05</a:t>
            </a:r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52A04260-3F1F-6AF8-7777-B8F89E5799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ko-KR"/>
              <a:t>UpNL Workshop 2023 Summer</a:t>
            </a:r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FBE9EC08-A2EB-ACD9-E3AF-0558B2A4F2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872FFD-F46D-4893-94DE-B8ED199DE00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5558333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7803A74E-DE6F-E196-C2F6-284567E41A2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A272745D-D0DC-0EEB-25B8-48BF23EA43A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9D64D5B2-C67F-9A7B-9F83-F7479FA0361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C2A5A01E-5672-BE8B-E79C-321DCCF3F2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ko-KR"/>
              <a:t>2023-08-05</a:t>
            </a:r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8F95907B-8A57-6011-83DE-0B3F60B0516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ko-KR"/>
              <a:t>UpNL Workshop 2023 Summer</a:t>
            </a:r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779E8A0A-DE2F-DBD9-5BE8-809F68DF22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872FFD-F46D-4893-94DE-B8ED199DE00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6485597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405D751A-28F6-559D-C038-48F3DC9108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EB75DD42-BAA7-3FB6-6261-2A175BDB658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4E5B9705-DA10-C676-31B0-0E3323AB779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텍스트 개체 틀 4">
            <a:extLst>
              <a:ext uri="{FF2B5EF4-FFF2-40B4-BE49-F238E27FC236}">
                <a16:creationId xmlns:a16="http://schemas.microsoft.com/office/drawing/2014/main" id="{D9328FDE-F1EE-7228-E588-FB502586796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6" name="내용 개체 틀 5">
            <a:extLst>
              <a:ext uri="{FF2B5EF4-FFF2-40B4-BE49-F238E27FC236}">
                <a16:creationId xmlns:a16="http://schemas.microsoft.com/office/drawing/2014/main" id="{A43F56DD-762F-1518-DA60-192AF28023E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7" name="날짜 개체 틀 6">
            <a:extLst>
              <a:ext uri="{FF2B5EF4-FFF2-40B4-BE49-F238E27FC236}">
                <a16:creationId xmlns:a16="http://schemas.microsoft.com/office/drawing/2014/main" id="{C72A2EFB-A69B-ECE7-7472-ED5D1F00FAE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ko-KR"/>
              <a:t>2023-08-05</a:t>
            </a:r>
            <a:endParaRPr lang="ko-KR" altLang="en-US"/>
          </a:p>
        </p:txBody>
      </p:sp>
      <p:sp>
        <p:nvSpPr>
          <p:cNvPr id="8" name="바닥글 개체 틀 7">
            <a:extLst>
              <a:ext uri="{FF2B5EF4-FFF2-40B4-BE49-F238E27FC236}">
                <a16:creationId xmlns:a16="http://schemas.microsoft.com/office/drawing/2014/main" id="{BE70A5F3-9A38-2363-E757-40C3301D2E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ko-KR"/>
              <a:t>UpNL Workshop 2023 Summer</a:t>
            </a:r>
            <a:endParaRPr lang="ko-KR" altLang="en-US"/>
          </a:p>
        </p:txBody>
      </p:sp>
      <p:sp>
        <p:nvSpPr>
          <p:cNvPr id="9" name="슬라이드 번호 개체 틀 8">
            <a:extLst>
              <a:ext uri="{FF2B5EF4-FFF2-40B4-BE49-F238E27FC236}">
                <a16:creationId xmlns:a16="http://schemas.microsoft.com/office/drawing/2014/main" id="{F1CD9F6A-D066-886D-DABC-339770DCD5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872FFD-F46D-4893-94DE-B8ED199DE00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5600509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9D5890FC-2D3B-AB0D-E4C7-AFAAE69CED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>
            <a:extLst>
              <a:ext uri="{FF2B5EF4-FFF2-40B4-BE49-F238E27FC236}">
                <a16:creationId xmlns:a16="http://schemas.microsoft.com/office/drawing/2014/main" id="{24E45608-46FB-BC57-3C3C-1957A751B40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ko-KR"/>
              <a:t>2023-08-05</a:t>
            </a:r>
            <a:endParaRPr lang="ko-KR" altLang="en-US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id="{4058AA54-1634-6075-78DE-088263B419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ko-KR"/>
              <a:t>UpNL Workshop 2023 Summer</a:t>
            </a:r>
            <a:endParaRPr lang="ko-KR" altLang="en-US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id="{3C538C49-718A-2590-9969-02F160189A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872FFD-F46D-4893-94DE-B8ED199DE00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9529427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>
            <a:extLst>
              <a:ext uri="{FF2B5EF4-FFF2-40B4-BE49-F238E27FC236}">
                <a16:creationId xmlns:a16="http://schemas.microsoft.com/office/drawing/2014/main" id="{FD87E32B-1A58-10FF-F5BA-FDA1D4BD18F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ko-KR"/>
              <a:t>2023-08-05</a:t>
            </a:r>
            <a:endParaRPr lang="ko-KR" altLang="en-US"/>
          </a:p>
        </p:txBody>
      </p:sp>
      <p:sp>
        <p:nvSpPr>
          <p:cNvPr id="3" name="바닥글 개체 틀 2">
            <a:extLst>
              <a:ext uri="{FF2B5EF4-FFF2-40B4-BE49-F238E27FC236}">
                <a16:creationId xmlns:a16="http://schemas.microsoft.com/office/drawing/2014/main" id="{E4610BA1-961E-FD8F-7EBE-63C961192D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ko-KR"/>
              <a:t>UpNL Workshop 2023 Summer</a:t>
            </a:r>
            <a:endParaRPr lang="ko-KR" altLang="en-US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A32FA7E7-A309-A1AA-2A1F-C5DA784BE1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872FFD-F46D-4893-94DE-B8ED199DE00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1769147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B5FB9CED-AEAF-74E3-E16E-BC1E8CDFD8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4CD501B6-B4CF-101C-CA63-62BA706BA5E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8474C2B5-B981-5711-9AD1-14D64C61D24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2E0CD8E8-90F5-2FC8-2FB2-DD0162D6085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ko-KR"/>
              <a:t>2023-08-05</a:t>
            </a:r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C4575439-BAE2-2BA2-F3A9-A604176DD9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ko-KR"/>
              <a:t>UpNL Workshop 2023 Summer</a:t>
            </a:r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0197E278-E05D-2BDB-3AC4-267C3C2DE2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872FFD-F46D-4893-94DE-B8ED199DE00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2305443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BF8FD8CC-6D85-45DC-D01D-EFC2A5F531F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>
            <a:extLst>
              <a:ext uri="{FF2B5EF4-FFF2-40B4-BE49-F238E27FC236}">
                <a16:creationId xmlns:a16="http://schemas.microsoft.com/office/drawing/2014/main" id="{B6128FAB-9E55-4BB8-AA75-76201CF8CAF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B9517CD7-1642-EC21-9BBB-FCB0F7F371B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B312BD2E-88F6-2CA2-72DB-C2DB97667D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ko-KR"/>
              <a:t>2023-08-05</a:t>
            </a:r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E9EE80FC-6144-D30E-C01E-63928A03A1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ko-KR"/>
              <a:t>UpNL Workshop 2023 Summer</a:t>
            </a:r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4C87105B-8CC2-6BCF-EDE7-C8A56379F1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872FFD-F46D-4893-94DE-B8ED199DE00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5700107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FA0E578-203F-8183-F982-7CB8839B1D0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96FD636A-949D-F7FC-2F95-03ACB4EE194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FF4CBC33-DA1E-7151-BA41-B799A68E947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ko-KR"/>
              <a:t>2023-08-05</a:t>
            </a:r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C45E1343-A4B7-6864-FF94-41547DB1BA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ko-KR"/>
              <a:t>UpNL Workshop 2023 Summer</a:t>
            </a:r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5D92CE26-BF6E-8AC9-DC16-4912929C5C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872FFD-F46D-4893-94DE-B8ED199DE00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40676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>
            <a:extLst>
              <a:ext uri="{FF2B5EF4-FFF2-40B4-BE49-F238E27FC236}">
                <a16:creationId xmlns:a16="http://schemas.microsoft.com/office/drawing/2014/main" id="{64C66D80-6674-ABF2-B332-6E6138B47AC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C644544D-DB0B-B412-F7B5-F812A6454AE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99B900F3-C2E7-FA72-EA97-B0A4A9618C1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ko-KR"/>
              <a:t>2023-08-05</a:t>
            </a:r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B3318296-97A7-0A6B-6694-62CA758C99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ko-KR"/>
              <a:t>UpNL Workshop 2023 Summer</a:t>
            </a:r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7F853EA8-526B-B4DA-811F-F34B96C5F1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872FFD-F46D-4893-94DE-B8ED199DE00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0809386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>
            <a:extLst>
              <a:ext uri="{FF2B5EF4-FFF2-40B4-BE49-F238E27FC236}">
                <a16:creationId xmlns:a16="http://schemas.microsoft.com/office/drawing/2014/main" id="{F01D875F-4A5F-8156-1FF6-2FA986C7829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791059"/>
            <a:ext cx="10515600" cy="89962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dirty="0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06093521-60C6-62D7-2F74-73BCBDEDB65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dirty="0"/>
              <a:t>마스터 텍스트 스타일을 편집하려면 클릭</a:t>
            </a:r>
          </a:p>
          <a:p>
            <a:pPr lvl="1"/>
            <a:r>
              <a:rPr lang="ko-KR" altLang="en-US" dirty="0"/>
              <a:t>두 번째 수준</a:t>
            </a:r>
          </a:p>
          <a:p>
            <a:pPr lvl="2"/>
            <a:r>
              <a:rPr lang="ko-KR" altLang="en-US" dirty="0"/>
              <a:t>세 번째 수준</a:t>
            </a:r>
          </a:p>
          <a:p>
            <a:pPr lvl="3"/>
            <a:r>
              <a:rPr lang="ko-KR" altLang="en-US" dirty="0"/>
              <a:t>네 번째 수준</a:t>
            </a:r>
          </a:p>
          <a:p>
            <a:pPr lvl="4"/>
            <a:r>
              <a:rPr lang="ko-KR" altLang="en-US" dirty="0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95499BDC-3AD0-F79C-1EA7-7EE64C2538C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altLang="ko-KR"/>
              <a:t>2023-08-05</a:t>
            </a:r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A5428EE9-7513-3E12-5A09-21B8095898D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altLang="ko-KR"/>
              <a:t>UpNL Workshop 2023 Summer</a:t>
            </a:r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F7A244A8-BF78-F94C-8B1C-CCA7C059E8A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5872FFD-F46D-4893-94DE-B8ED199DE00A}" type="slidenum">
              <a:rPr lang="ko-KR" altLang="en-US" smtClean="0"/>
              <a:t>‹#›</a:t>
            </a:fld>
            <a:endParaRPr lang="ko-KR" altLang="en-US"/>
          </a:p>
        </p:txBody>
      </p:sp>
      <p:pic>
        <p:nvPicPr>
          <p:cNvPr id="7" name="Picture 2">
            <a:extLst>
              <a:ext uri="{FF2B5EF4-FFF2-40B4-BE49-F238E27FC236}">
                <a16:creationId xmlns:a16="http://schemas.microsoft.com/office/drawing/2014/main" id="{4EDC0B05-807C-8BC3-639A-5429CD31E04B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5725" y="144947"/>
            <a:ext cx="1504950" cy="466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8" name="직선 연결선 7">
            <a:extLst>
              <a:ext uri="{FF2B5EF4-FFF2-40B4-BE49-F238E27FC236}">
                <a16:creationId xmlns:a16="http://schemas.microsoft.com/office/drawing/2014/main" id="{21B0BA3D-2F8E-07A4-2975-4BF21A4DDD25}"/>
              </a:ext>
            </a:extLst>
          </p:cNvPr>
          <p:cNvCxnSpPr>
            <a:cxnSpLocks/>
          </p:cNvCxnSpPr>
          <p:nvPr userDrawn="1"/>
        </p:nvCxnSpPr>
        <p:spPr>
          <a:xfrm>
            <a:off x="0" y="728870"/>
            <a:ext cx="12192000" cy="0"/>
          </a:xfrm>
          <a:prstGeom prst="line">
            <a:avLst/>
          </a:prstGeom>
          <a:ln w="2540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316529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/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microsoft.com/office/2007/relationships/hdphoto" Target="../media/hdphoto1.wdp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5.png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image" Target="../media/image4.png"/><Relationship Id="rId11" Type="http://schemas.openxmlformats.org/officeDocument/2006/relationships/image" Target="../media/image8.png"/><Relationship Id="rId5" Type="http://schemas.openxmlformats.org/officeDocument/2006/relationships/image" Target="../media/image3.png"/><Relationship Id="rId10" Type="http://schemas.openxmlformats.org/officeDocument/2006/relationships/image" Target="../media/image7.png"/><Relationship Id="rId4" Type="http://schemas.openxmlformats.org/officeDocument/2006/relationships/image" Target="../media/image2.jpeg"/><Relationship Id="rId9" Type="http://schemas.openxmlformats.org/officeDocument/2006/relationships/image" Target="../media/image6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4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media" Target="../media/media4.m4a"/><Relationship Id="rId7" Type="http://schemas.openxmlformats.org/officeDocument/2006/relationships/image" Target="../media/image11.png"/><Relationship Id="rId2" Type="http://schemas.openxmlformats.org/officeDocument/2006/relationships/video" Target="../media/media3.mp4"/><Relationship Id="rId1" Type="http://schemas.microsoft.com/office/2007/relationships/media" Target="../media/media3.mp4"/><Relationship Id="rId6" Type="http://schemas.openxmlformats.org/officeDocument/2006/relationships/image" Target="../media/image10.png"/><Relationship Id="rId5" Type="http://schemas.openxmlformats.org/officeDocument/2006/relationships/slideLayout" Target="../slideLayouts/slideLayout2.xml"/><Relationship Id="rId4" Type="http://schemas.openxmlformats.org/officeDocument/2006/relationships/audio" Target="../media/media4.m4a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jpe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15.jpeg"/><Relationship Id="rId2" Type="http://schemas.openxmlformats.org/officeDocument/2006/relationships/video" Target="../media/media5.mp4"/><Relationship Id="rId1" Type="http://schemas.microsoft.com/office/2007/relationships/media" Target="../media/media5.mp4"/><Relationship Id="rId6" Type="http://schemas.openxmlformats.org/officeDocument/2006/relationships/image" Target="../media/image14.jpeg"/><Relationship Id="rId5" Type="http://schemas.openxmlformats.org/officeDocument/2006/relationships/image" Target="../media/image13.jpeg"/><Relationship Id="rId4" Type="http://schemas.openxmlformats.org/officeDocument/2006/relationships/image" Target="../media/image12.png"/><Relationship Id="rId9" Type="http://schemas.openxmlformats.org/officeDocument/2006/relationships/image" Target="../media/image1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6.mp4"/><Relationship Id="rId1" Type="http://schemas.microsoft.com/office/2007/relationships/media" Target="../media/media6.mp4"/><Relationship Id="rId5" Type="http://schemas.openxmlformats.org/officeDocument/2006/relationships/image" Target="../media/image17.png"/><Relationship Id="rId4" Type="http://schemas.openxmlformats.org/officeDocument/2006/relationships/image" Target="../media/image1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7.mp4"/><Relationship Id="rId1" Type="http://schemas.microsoft.com/office/2007/relationships/media" Target="../media/media7.mp4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4" Type="http://schemas.openxmlformats.org/officeDocument/2006/relationships/image" Target="../media/image18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8.mp4"/><Relationship Id="rId1" Type="http://schemas.microsoft.com/office/2007/relationships/media" Target="../media/media8.mp4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80" name="Picture 8" descr="Patapon™ Remastered">
            <a:extLst>
              <a:ext uri="{FF2B5EF4-FFF2-40B4-BE49-F238E27FC236}">
                <a16:creationId xmlns:a16="http://schemas.microsoft.com/office/drawing/2014/main" id="{8C64739C-A766-2593-0480-3B7A33A6496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2552" y="-1"/>
            <a:ext cx="12189448" cy="4047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3" name="직사각형 142">
            <a:extLst>
              <a:ext uri="{FF2B5EF4-FFF2-40B4-BE49-F238E27FC236}">
                <a16:creationId xmlns:a16="http://schemas.microsoft.com/office/drawing/2014/main" id="{CF3A0BDA-C2C7-2FA9-D9D8-431EED16E4BD}"/>
              </a:ext>
            </a:extLst>
          </p:cNvPr>
          <p:cNvSpPr/>
          <p:nvPr/>
        </p:nvSpPr>
        <p:spPr>
          <a:xfrm>
            <a:off x="-1" y="3979868"/>
            <a:ext cx="12189448" cy="2881956"/>
          </a:xfrm>
          <a:prstGeom prst="rect">
            <a:avLst/>
          </a:prstGeom>
        </p:spPr>
        <p:style>
          <a:lnRef idx="2">
            <a:schemeClr val="dk1">
              <a:shade val="15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2" name="제목 1">
            <a:extLst>
              <a:ext uri="{FF2B5EF4-FFF2-40B4-BE49-F238E27FC236}">
                <a16:creationId xmlns:a16="http://schemas.microsoft.com/office/drawing/2014/main" id="{3FE0C4A8-281C-9C4E-4F25-9D294A0A18B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-638271" y="1779745"/>
            <a:ext cx="9144000" cy="2387600"/>
          </a:xfrm>
        </p:spPr>
        <p:txBody>
          <a:bodyPr>
            <a:normAutofit/>
          </a:bodyPr>
          <a:lstStyle/>
          <a:p>
            <a:r>
              <a:rPr lang="ko-KR" altLang="en-US" sz="4400" dirty="0">
                <a:solidFill>
                  <a:schemeClr val="bg1"/>
                </a:solidFill>
              </a:rPr>
              <a:t>한대</a:t>
            </a:r>
            <a:r>
              <a:rPr lang="en-US" altLang="ko-KR" sz="4400" dirty="0">
                <a:solidFill>
                  <a:schemeClr val="bg1"/>
                </a:solidFill>
              </a:rPr>
              <a:t> </a:t>
            </a:r>
            <a:r>
              <a:rPr lang="ko-KR" altLang="en-US" sz="4400" dirty="0">
                <a:solidFill>
                  <a:schemeClr val="bg1"/>
                </a:solidFill>
              </a:rPr>
              <a:t>두대 구르고 점프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C597EC84-3CC3-FF54-385E-2027F05D13F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610448" y="4210605"/>
            <a:ext cx="9144000" cy="1655762"/>
          </a:xfrm>
        </p:spPr>
        <p:txBody>
          <a:bodyPr/>
          <a:lstStyle/>
          <a:p>
            <a:r>
              <a:rPr lang="ko-KR" altLang="en-US" dirty="0">
                <a:solidFill>
                  <a:schemeClr val="bg1"/>
                </a:solidFill>
              </a:rPr>
              <a:t>선민준</a:t>
            </a:r>
          </a:p>
        </p:txBody>
      </p:sp>
      <p:pic>
        <p:nvPicPr>
          <p:cNvPr id="120" name="그림 119">
            <a:extLst>
              <a:ext uri="{FF2B5EF4-FFF2-40B4-BE49-F238E27FC236}">
                <a16:creationId xmlns:a16="http://schemas.microsoft.com/office/drawing/2014/main" id="{2F9770E3-A3EB-E6C8-A46E-AE1F2617E5D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101014" y="4909836"/>
            <a:ext cx="2870150" cy="2424112"/>
          </a:xfrm>
          <a:prstGeom prst="rect">
            <a:avLst/>
          </a:prstGeom>
        </p:spPr>
      </p:pic>
      <p:pic>
        <p:nvPicPr>
          <p:cNvPr id="126" name="silent">
            <a:hlinkClick r:id="" action="ppaction://media"/>
            <a:extLst>
              <a:ext uri="{FF2B5EF4-FFF2-40B4-BE49-F238E27FC236}">
                <a16:creationId xmlns:a16="http://schemas.microsoft.com/office/drawing/2014/main" id="{77033A80-4B16-53E1-B691-41D9382FEFD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>
                  <p14:bmkLst>
                    <p14:bmk name="책갈피 9" time="0"/>
                    <p14:bmk name="책갈피 1" time="500"/>
                    <p14:bmk name="책갈피 2" time="1000"/>
                    <p14:bmk name="책갈피 3" time="1500"/>
                    <p14:bmk name="책갈피 4" time="2000"/>
                    <p14:bmk name="책갈피 5" time="2500"/>
                    <p14:bmk name="책갈피 6" time="3000"/>
                    <p14:bmk name="책갈피 7" time="3500"/>
                    <p14:bmk name="책갈피 8" time="4000"/>
                  </p14:bmkLst>
                </p14:media>
              </p:ext>
            </p:extLst>
          </p:nvPr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126" y="206375"/>
            <a:ext cx="609600" cy="609600"/>
          </a:xfrm>
          <a:prstGeom prst="rect">
            <a:avLst/>
          </a:prstGeom>
        </p:spPr>
      </p:pic>
      <p:grpSp>
        <p:nvGrpSpPr>
          <p:cNvPr id="142" name="그룹 141">
            <a:extLst>
              <a:ext uri="{FF2B5EF4-FFF2-40B4-BE49-F238E27FC236}">
                <a16:creationId xmlns:a16="http://schemas.microsoft.com/office/drawing/2014/main" id="{00598D2B-C06D-8C46-5596-8241B33F4299}"/>
              </a:ext>
            </a:extLst>
          </p:cNvPr>
          <p:cNvGrpSpPr/>
          <p:nvPr/>
        </p:nvGrpSpPr>
        <p:grpSpPr>
          <a:xfrm>
            <a:off x="-1" y="6210288"/>
            <a:ext cx="9160890" cy="661343"/>
            <a:chOff x="18097" y="6418045"/>
            <a:chExt cx="9160890" cy="661343"/>
          </a:xfrm>
        </p:grpSpPr>
        <p:sp>
          <p:nvSpPr>
            <p:cNvPr id="130" name="이등변 삼각형 129">
              <a:extLst>
                <a:ext uri="{FF2B5EF4-FFF2-40B4-BE49-F238E27FC236}">
                  <a16:creationId xmlns:a16="http://schemas.microsoft.com/office/drawing/2014/main" id="{2E6FF428-2750-B0F6-B93B-1588EFCFB65E}"/>
                </a:ext>
              </a:extLst>
            </p:cNvPr>
            <p:cNvSpPr/>
            <p:nvPr/>
          </p:nvSpPr>
          <p:spPr>
            <a:xfrm>
              <a:off x="18097" y="6418045"/>
              <a:ext cx="767158" cy="661343"/>
            </a:xfrm>
            <a:prstGeom prst="triangl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31" name="이등변 삼각형 130">
              <a:extLst>
                <a:ext uri="{FF2B5EF4-FFF2-40B4-BE49-F238E27FC236}">
                  <a16:creationId xmlns:a16="http://schemas.microsoft.com/office/drawing/2014/main" id="{BA05CCFD-8A94-160B-99FD-2BAC9FDF4556}"/>
                </a:ext>
              </a:extLst>
            </p:cNvPr>
            <p:cNvSpPr/>
            <p:nvPr/>
          </p:nvSpPr>
          <p:spPr>
            <a:xfrm>
              <a:off x="781164" y="6418045"/>
              <a:ext cx="767158" cy="661343"/>
            </a:xfrm>
            <a:prstGeom prst="triangl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32" name="이등변 삼각형 131">
              <a:extLst>
                <a:ext uri="{FF2B5EF4-FFF2-40B4-BE49-F238E27FC236}">
                  <a16:creationId xmlns:a16="http://schemas.microsoft.com/office/drawing/2014/main" id="{DD47D104-C219-0876-B491-33E107124146}"/>
                </a:ext>
              </a:extLst>
            </p:cNvPr>
            <p:cNvSpPr/>
            <p:nvPr/>
          </p:nvSpPr>
          <p:spPr>
            <a:xfrm>
              <a:off x="1544231" y="6418045"/>
              <a:ext cx="767158" cy="661343"/>
            </a:xfrm>
            <a:prstGeom prst="triangl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33" name="이등변 삼각형 132">
              <a:extLst>
                <a:ext uri="{FF2B5EF4-FFF2-40B4-BE49-F238E27FC236}">
                  <a16:creationId xmlns:a16="http://schemas.microsoft.com/office/drawing/2014/main" id="{8A72AA36-5E13-D1CE-8328-FA67E234D959}"/>
                </a:ext>
              </a:extLst>
            </p:cNvPr>
            <p:cNvSpPr/>
            <p:nvPr/>
          </p:nvSpPr>
          <p:spPr>
            <a:xfrm>
              <a:off x="2307298" y="6418045"/>
              <a:ext cx="767158" cy="661343"/>
            </a:xfrm>
            <a:prstGeom prst="triangl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34" name="이등변 삼각형 133">
              <a:extLst>
                <a:ext uri="{FF2B5EF4-FFF2-40B4-BE49-F238E27FC236}">
                  <a16:creationId xmlns:a16="http://schemas.microsoft.com/office/drawing/2014/main" id="{95BE73DD-9308-8DA8-DEF8-D722E1E999B2}"/>
                </a:ext>
              </a:extLst>
            </p:cNvPr>
            <p:cNvSpPr/>
            <p:nvPr/>
          </p:nvSpPr>
          <p:spPr>
            <a:xfrm>
              <a:off x="3070365" y="6418045"/>
              <a:ext cx="767158" cy="661343"/>
            </a:xfrm>
            <a:prstGeom prst="triangl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35" name="이등변 삼각형 134">
              <a:extLst>
                <a:ext uri="{FF2B5EF4-FFF2-40B4-BE49-F238E27FC236}">
                  <a16:creationId xmlns:a16="http://schemas.microsoft.com/office/drawing/2014/main" id="{1A3A3F6A-645A-AAB9-51D1-F7053A2C6164}"/>
                </a:ext>
              </a:extLst>
            </p:cNvPr>
            <p:cNvSpPr/>
            <p:nvPr/>
          </p:nvSpPr>
          <p:spPr>
            <a:xfrm>
              <a:off x="3833432" y="6418045"/>
              <a:ext cx="767158" cy="661343"/>
            </a:xfrm>
            <a:prstGeom prst="triangl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36" name="이등변 삼각형 135">
              <a:extLst>
                <a:ext uri="{FF2B5EF4-FFF2-40B4-BE49-F238E27FC236}">
                  <a16:creationId xmlns:a16="http://schemas.microsoft.com/office/drawing/2014/main" id="{C6E6E531-93D5-3482-45F0-A8F8B8193F2B}"/>
                </a:ext>
              </a:extLst>
            </p:cNvPr>
            <p:cNvSpPr/>
            <p:nvPr/>
          </p:nvSpPr>
          <p:spPr>
            <a:xfrm>
              <a:off x="4596499" y="6418045"/>
              <a:ext cx="767158" cy="661343"/>
            </a:xfrm>
            <a:prstGeom prst="triangl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37" name="이등변 삼각형 136">
              <a:extLst>
                <a:ext uri="{FF2B5EF4-FFF2-40B4-BE49-F238E27FC236}">
                  <a16:creationId xmlns:a16="http://schemas.microsoft.com/office/drawing/2014/main" id="{8AD69A04-7D23-C503-BA18-046E4CC1CB06}"/>
                </a:ext>
              </a:extLst>
            </p:cNvPr>
            <p:cNvSpPr/>
            <p:nvPr/>
          </p:nvSpPr>
          <p:spPr>
            <a:xfrm>
              <a:off x="5359566" y="6418045"/>
              <a:ext cx="767158" cy="661343"/>
            </a:xfrm>
            <a:prstGeom prst="triangl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38" name="이등변 삼각형 137">
              <a:extLst>
                <a:ext uri="{FF2B5EF4-FFF2-40B4-BE49-F238E27FC236}">
                  <a16:creationId xmlns:a16="http://schemas.microsoft.com/office/drawing/2014/main" id="{94C27906-40CC-7545-235B-EFB4AAD4E6DC}"/>
                </a:ext>
              </a:extLst>
            </p:cNvPr>
            <p:cNvSpPr/>
            <p:nvPr/>
          </p:nvSpPr>
          <p:spPr>
            <a:xfrm>
              <a:off x="7648767" y="6418045"/>
              <a:ext cx="767158" cy="661343"/>
            </a:xfrm>
            <a:prstGeom prst="triangl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39" name="이등변 삼각형 138">
              <a:extLst>
                <a:ext uri="{FF2B5EF4-FFF2-40B4-BE49-F238E27FC236}">
                  <a16:creationId xmlns:a16="http://schemas.microsoft.com/office/drawing/2014/main" id="{BC41F4DC-90DB-FC5A-CF81-6EC4EDAA247F}"/>
                </a:ext>
              </a:extLst>
            </p:cNvPr>
            <p:cNvSpPr/>
            <p:nvPr/>
          </p:nvSpPr>
          <p:spPr>
            <a:xfrm>
              <a:off x="8411829" y="6418045"/>
              <a:ext cx="767158" cy="661343"/>
            </a:xfrm>
            <a:prstGeom prst="triangl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40" name="이등변 삼각형 139">
              <a:extLst>
                <a:ext uri="{FF2B5EF4-FFF2-40B4-BE49-F238E27FC236}">
                  <a16:creationId xmlns:a16="http://schemas.microsoft.com/office/drawing/2014/main" id="{7D214EDA-56CD-9511-79A4-F838C3FA8E4F}"/>
                </a:ext>
              </a:extLst>
            </p:cNvPr>
            <p:cNvSpPr/>
            <p:nvPr/>
          </p:nvSpPr>
          <p:spPr>
            <a:xfrm>
              <a:off x="6122633" y="6418045"/>
              <a:ext cx="767158" cy="661343"/>
            </a:xfrm>
            <a:prstGeom prst="triangl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41" name="이등변 삼각형 140">
              <a:extLst>
                <a:ext uri="{FF2B5EF4-FFF2-40B4-BE49-F238E27FC236}">
                  <a16:creationId xmlns:a16="http://schemas.microsoft.com/office/drawing/2014/main" id="{821D0657-5C1C-B3A4-FDF4-C1CC3684DA69}"/>
                </a:ext>
              </a:extLst>
            </p:cNvPr>
            <p:cNvSpPr/>
            <p:nvPr/>
          </p:nvSpPr>
          <p:spPr>
            <a:xfrm>
              <a:off x="6885700" y="6418045"/>
              <a:ext cx="767158" cy="661343"/>
            </a:xfrm>
            <a:prstGeom prst="triangl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pic>
        <p:nvPicPr>
          <p:cNvPr id="3074" name="Picture 2">
            <a:extLst>
              <a:ext uri="{FF2B5EF4-FFF2-40B4-BE49-F238E27FC236}">
                <a16:creationId xmlns:a16="http://schemas.microsoft.com/office/drawing/2014/main" id="{AE23A2C7-45D7-8523-6EAD-983B4FED810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artisticCrisscrossEtching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15817320">
            <a:off x="7873210" y="2273543"/>
            <a:ext cx="2438400" cy="3667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" name="그림 121" descr="예술이(가) 표시된 사진&#10;&#10;자동 생성된 설명">
            <a:extLst>
              <a:ext uri="{FF2B5EF4-FFF2-40B4-BE49-F238E27FC236}">
                <a16:creationId xmlns:a16="http://schemas.microsoft.com/office/drawing/2014/main" id="{ACA08793-BF7A-6B40-8993-D72AD8053058}"/>
              </a:ext>
            </a:extLst>
          </p:cNvPr>
          <p:cNvPicPr>
            <a:picLocks noChangeAspect="1"/>
          </p:cNvPicPr>
          <p:nvPr/>
        </p:nvPicPr>
        <p:blipFill rotWithShape="1"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236210" y="3145754"/>
            <a:ext cx="2953237" cy="3725877"/>
          </a:xfrm>
          <a:prstGeom prst="rect">
            <a:avLst/>
          </a:prstGeom>
        </p:spPr>
      </p:pic>
      <p:pic>
        <p:nvPicPr>
          <p:cNvPr id="145" name="그림 144" descr="만화 영화, 가상의 캐릭터, 로봇, 액션 피겨이(가) 표시된 사진&#10;&#10;자동 생성된 설명">
            <a:extLst>
              <a:ext uri="{FF2B5EF4-FFF2-40B4-BE49-F238E27FC236}">
                <a16:creationId xmlns:a16="http://schemas.microsoft.com/office/drawing/2014/main" id="{9FBF75EB-01D7-74C4-186C-281B7EEB1A6F}"/>
              </a:ext>
            </a:extLst>
          </p:cNvPr>
          <p:cNvPicPr>
            <a:picLocks noChangeAspect="1"/>
          </p:cNvPicPr>
          <p:nvPr/>
        </p:nvPicPr>
        <p:blipFill rotWithShape="1">
          <a:blip r:embed="rId1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19559087">
            <a:off x="10387093" y="1021729"/>
            <a:ext cx="2492441" cy="1870118"/>
          </a:xfrm>
          <a:prstGeom prst="rect">
            <a:avLst/>
          </a:prstGeom>
        </p:spPr>
      </p:pic>
      <p:pic>
        <p:nvPicPr>
          <p:cNvPr id="149" name="그림 148" descr="만화 영화, 포유류이(가) 표시된 사진&#10;&#10;자동 생성된 설명">
            <a:extLst>
              <a:ext uri="{FF2B5EF4-FFF2-40B4-BE49-F238E27FC236}">
                <a16:creationId xmlns:a16="http://schemas.microsoft.com/office/drawing/2014/main" id="{756CCC3B-0BB1-39F7-0E1A-A9740BDA6BF2}"/>
              </a:ext>
            </a:extLst>
          </p:cNvPr>
          <p:cNvPicPr>
            <a:picLocks noChangeAspect="1"/>
          </p:cNvPicPr>
          <p:nvPr/>
        </p:nvPicPr>
        <p:blipFill rotWithShape="1">
          <a:blip r:embed="rId1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1417153">
            <a:off x="-388041" y="533028"/>
            <a:ext cx="2241249" cy="22267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5172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" presetClass="mediacall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cmd type="call" cmd="playFrom(0.0)">
                                          <p:cBhvr>
                                            <p:cTn id="6" dur="4513" fill="hold"/>
                                            <p:tgtEl>
                                              <p:spTgt spid="126"/>
                                            </p:tgtEl>
                                          </p:cBhvr>
                                        </p:cmd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  <p:audio>
                  <p:cMediaNode vol="80000" mute="1" showWhenStopped="0">
                    <p:cTn id="7" repeatCount="indefinite" fill="hold" display="0">
                      <p:stCondLst>
                        <p:cond delay="indefinite"/>
                      </p:stCondLst>
                      <p:endCondLst>
                        <p:cond evt="onStopAudio" delay="0">
                          <p:tgtEl>
                            <p:sldTgt/>
                          </p:tgtEl>
                        </p:cond>
                      </p:endCondLst>
                    </p:cTn>
                    <p:tgtEl>
                      <p:spTgt spid="126"/>
                    </p:tgtEl>
                  </p:cMediaNode>
                </p:audio>
                <p:seq concurrent="1" nextAc="seek">
                  <p:cTn id="8" restart="whenNotActive" fill="hold" evtFilter="cancelBubble" nodeType="interactiveSeq">
                    <p:stCondLst>
                      <p:cond evt="onMediaBookmark" delay="0">
                        <p:tgtEl>
                          <p14:bmkTgt spid="126" bmkName="책갈피 9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9" fill="hold">
                          <p:stCondLst>
                            <p:cond delay="0"/>
                          </p:stCondLst>
                          <p:childTnLst>
                            <p:par>
                              <p:cTn id="1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1" presetID="42" presetClass="path" presetSubtype="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0.06471 -0.00185 L 0.44192 -0.00115 " pathEditMode="fixed" rAng="0" ptsTypes="AA">
                                          <p:cBhvr>
                                            <p:cTn id="12" dur="500" fill="hold"/>
                                            <p:tgtEl>
                                              <p:spTgt spid="120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25078" y="23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MediaBookmark" delay="0">
                      <p:tgtEl>
                        <p14:bmkTgt spid="126" bmkName="책갈피 9"/>
                      </p:tgtEl>
                    </p:cond>
                  </p:nextCondLst>
                </p:seq>
                <p:seq concurrent="1" nextAc="seek">
                  <p:cTn id="13" restart="whenNotActive" fill="hold" evtFilter="cancelBubble" nodeType="interactiveSeq">
                    <p:stCondLst>
                      <p:cond evt="onMediaBookmark" delay="0">
                        <p:tgtEl>
                          <p14:bmkTgt spid="126" bmkName="책갈피 1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14" fill="hold">
                          <p:stCondLst>
                            <p:cond delay="0"/>
                          </p:stCondLst>
                          <p:childTnLst>
                            <p:par>
                              <p:cTn id="15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6" presetID="42" presetClass="path" presetSubtype="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0.50664 0.0007 L 0.4418 -0.00069 " pathEditMode="relative" rAng="0" ptsTypes="AA">
                                          <p:cBhvr>
                                            <p:cTn id="17" dur="500" fill="hold"/>
                                            <p:tgtEl>
                                              <p:spTgt spid="120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3242" y="-69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MediaBookmark" delay="0">
                      <p:tgtEl>
                        <p14:bmkTgt spid="126" bmkName="책갈피 1"/>
                      </p:tgtEl>
                    </p:cond>
                  </p:nextCondLst>
                </p:seq>
                <p:seq concurrent="1" nextAc="seek">
                  <p:cTn id="18" restart="whenNotActive" fill="hold" evtFilter="cancelBubble" nodeType="interactiveSeq">
                    <p:stCondLst>
                      <p:cond evt="onMediaBookmark" delay="0">
                        <p:tgtEl>
                          <p14:bmkTgt spid="126" bmkName="책갈피 2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19" fill="hold">
                          <p:stCondLst>
                            <p:cond delay="0"/>
                          </p:stCondLst>
                          <p:childTnLst>
                            <p:par>
                              <p:cTn id="2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1" presetID="42" presetClass="path" presetSubtype="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0.4418 -0.00069 L 0.50664 0.0007 " pathEditMode="relative" rAng="0" ptsTypes="AA">
                                          <p:cBhvr>
                                            <p:cTn id="22" dur="500" fill="hold"/>
                                            <p:tgtEl>
                                              <p:spTgt spid="120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3242" y="69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MediaBookmark" delay="0">
                      <p:tgtEl>
                        <p14:bmkTgt spid="126" bmkName="책갈피 2"/>
                      </p:tgtEl>
                    </p:cond>
                  </p:nextCondLst>
                </p:seq>
                <p:seq concurrent="1" nextAc="seek">
                  <p:cTn id="23" restart="whenNotActive" fill="hold" evtFilter="cancelBubble" nodeType="interactiveSeq">
                    <p:stCondLst>
                      <p:cond evt="onMediaBookmark" delay="0">
                        <p:tgtEl>
                          <p14:bmkTgt spid="126" bmkName="책갈피 3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24" fill="hold">
                          <p:stCondLst>
                            <p:cond delay="0"/>
                          </p:stCondLst>
                          <p:childTnLst>
                            <p:par>
                              <p:cTn id="25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6" presetID="42" presetClass="path" presetSubtype="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0.50664 0.0007 L 0.4418 -0.00069 " pathEditMode="relative" rAng="0" ptsTypes="AA">
                                          <p:cBhvr>
                                            <p:cTn id="27" dur="500" fill="hold"/>
                                            <p:tgtEl>
                                              <p:spTgt spid="120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3242" y="-69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MediaBookmark" delay="0">
                      <p:tgtEl>
                        <p14:bmkTgt spid="126" bmkName="책갈피 3"/>
                      </p:tgtEl>
                    </p:cond>
                  </p:nextCondLst>
                </p:seq>
                <p:seq concurrent="1" nextAc="seek">
                  <p:cTn id="28" restart="whenNotActive" fill="hold" evtFilter="cancelBubble" nodeType="interactiveSeq">
                    <p:stCondLst>
                      <p:cond evt="onMediaBookmark" delay="0">
                        <p:tgtEl>
                          <p14:bmkTgt spid="126" bmkName="책갈피 4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29" fill="hold">
                          <p:stCondLst>
                            <p:cond delay="0"/>
                          </p:stCondLst>
                          <p:childTnLst>
                            <p:par>
                              <p:cTn id="3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31" presetID="42" presetClass="path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0.4418 -0.00069 L -2.91667E-6 -2.59259E-6 " pathEditMode="relative" rAng="0" ptsTypes="AA">
                                          <p:cBhvr>
                                            <p:cTn id="32" dur="1000" fill="hold"/>
                                            <p:tgtEl>
                                              <p:spTgt spid="120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22096" y="23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33" presetID="8" presetClass="emph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-21600000">
                                          <p:cBhvr>
                                            <p:cTn id="34" dur="1000" fill="hold"/>
                                            <p:tgtEl>
                                              <p:spTgt spid="120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35" presetID="42" presetClass="path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3.33333E-6 -2.59259E-6 L -3.33333E-6 0.25 " pathEditMode="relative" rAng="0" ptsTypes="AA">
                                          <p:cBhvr>
                                            <p:cTn id="36" dur="500" fill="hold"/>
                                            <p:tgtEl>
                                              <p:spTgt spid="3074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12500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MediaBookmark" delay="0">
                      <p:tgtEl>
                        <p14:bmkTgt spid="126" bmkName="책갈피 4"/>
                      </p:tgtEl>
                    </p:cond>
                  </p:nextCondLst>
                </p:seq>
                <p:seq concurrent="1" nextAc="seek">
                  <p:cTn id="37" restart="whenNotActive" fill="hold" evtFilter="cancelBubble" nodeType="interactiveSeq">
                    <p:stCondLst>
                      <p:cond evt="onMediaBookmark" delay="0">
                        <p:tgtEl>
                          <p14:bmkTgt spid="126" bmkName="책갈피 6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38" fill="hold">
                          <p:stCondLst>
                            <p:cond delay="0"/>
                          </p:stCondLst>
                          <p:childTnLst>
                            <p:par>
                              <p:cTn id="39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40" presetID="64" presetClass="path" presetSubtype="0" decel="50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2.91667E-6 -2.59259E-6 L -2.91667E-6 -0.25 " pathEditMode="relative" rAng="0" ptsTypes="AA">
                                          <p:cBhvr>
                                            <p:cTn id="41" dur="500" fill="hold"/>
                                            <p:tgtEl>
                                              <p:spTgt spid="120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12500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42" presetID="2" presetClass="entr" presetSubtype="4" fill="hold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4" dur="300" fill="hold"/>
                                            <p:tgtEl>
                                              <p:spTgt spid="14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5" dur="300" fill="hold"/>
                                            <p:tgtEl>
                                              <p:spTgt spid="14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6" presetID="64" presetClass="path" presetSubtype="0" fill="hold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animMotion origin="layout" path="M -2.29167E-6 0.25 L -2.29167E-6 -2.59259E-6 " pathEditMode="relative" rAng="0" ptsTypes="AA">
                                          <p:cBhvr>
                                            <p:cTn id="47" dur="300" fill="hold"/>
                                            <p:tgtEl>
                                              <p:spTgt spid="3074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12500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MediaBookmark" delay="0">
                      <p:tgtEl>
                        <p14:bmkTgt spid="126" bmkName="책갈피 6"/>
                      </p:tgtEl>
                    </p:cond>
                  </p:nextCondLst>
                </p:seq>
                <p:seq concurrent="1" nextAc="seek">
                  <p:cTn id="48" restart="whenNotActive" fill="hold" evtFilter="cancelBubble" nodeType="interactiveSeq">
                    <p:stCondLst>
                      <p:cond evt="onMediaBookmark" delay="0">
                        <p:tgtEl>
                          <p14:bmkTgt spid="126" bmkName="책갈피 7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49" fill="hold">
                          <p:stCondLst>
                            <p:cond delay="0"/>
                          </p:stCondLst>
                          <p:childTnLst>
                            <p:par>
                              <p:cTn id="5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1" presetID="64" presetClass="path" presetSubtype="0" accel="5000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2.91667E-6 -2.59259E-6 L -2.91667E-6 -0.25 " pathEditMode="relative" rAng="0" ptsTypes="AA">
                                          <p:cBhvr>
                                            <p:cTn id="52" dur="500" spd="-100000" fill="hold"/>
                                            <p:tgtEl>
                                              <p:spTgt spid="120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12500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53" presetID="2" presetClass="exit" presetSubtype="4" fill="hold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54" dur="200"/>
                                            <p:tgtEl>
                                              <p:spTgt spid="14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5" dur="200"/>
                                            <p:tgtEl>
                                              <p:spTgt spid="14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1+ppt_h/2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199"/>
                                              </p:stCondLst>
                                            </p:cTn>
                                            <p:tgtEl>
                                              <p:spTgt spid="1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MediaBookmark" delay="0">
                      <p:tgtEl>
                        <p14:bmkTgt spid="126" bmkName="책갈피 7"/>
                      </p:tgtEl>
                    </p:cond>
                  </p:nextCondLst>
                </p:seq>
              </p:childTnLst>
            </p:cTn>
          </p:par>
        </p:tn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" presetClass="mediacall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cmd type="call" cmd="playFrom(0.0)">
                                          <p:cBhvr>
                                            <p:cTn id="6" dur="4513" fill="hold"/>
                                            <p:tgtEl>
                                              <p:spTgt spid="126"/>
                                            </p:tgtEl>
                                          </p:cBhvr>
                                        </p:cmd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  <p:audio>
                  <p:cMediaNode vol="80000" mute="1" showWhenStopped="0">
                    <p:cTn id="7" repeatCount="indefinite" fill="hold" display="0">
                      <p:stCondLst>
                        <p:cond delay="indefinite"/>
                      </p:stCondLst>
                      <p:endCondLst>
                        <p:cond evt="onStopAudio" delay="0">
                          <p:tgtEl>
                            <p:sldTgt/>
                          </p:tgtEl>
                        </p:cond>
                      </p:endCondLst>
                    </p:cTn>
                    <p:tgtEl>
                      <p:spTgt spid="126"/>
                    </p:tgtEl>
                  </p:cMediaNode>
                </p:audio>
              </p:childTnLst>
            </p:cTn>
          </p:par>
        </p:tnLst>
      </p:timing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2017D6EE-1FF7-8A64-7D16-5D213BAE14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발표자 소개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F99A224D-CBF7-C9C1-F130-0E9887D9AD2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/>
              <a:t>선민준</a:t>
            </a:r>
            <a:endParaRPr lang="en-US" altLang="ko-KR" dirty="0"/>
          </a:p>
          <a:p>
            <a:r>
              <a:rPr lang="ko-KR" altLang="en-US" dirty="0"/>
              <a:t>컴퓨터공학부 </a:t>
            </a:r>
            <a:r>
              <a:rPr lang="en-US" altLang="ko-KR" dirty="0"/>
              <a:t>14</a:t>
            </a:r>
            <a:r>
              <a:rPr lang="ko-KR" altLang="en-US" dirty="0"/>
              <a:t>학번</a:t>
            </a:r>
            <a:endParaRPr lang="en-US" altLang="ko-KR" dirty="0"/>
          </a:p>
          <a:p>
            <a:r>
              <a:rPr lang="en-US" altLang="ko-KR" dirty="0" err="1"/>
              <a:t>UPnL</a:t>
            </a:r>
            <a:r>
              <a:rPr lang="en-US" altLang="ko-KR" dirty="0"/>
              <a:t> OB</a:t>
            </a:r>
          </a:p>
          <a:p>
            <a:r>
              <a:rPr lang="ko-KR" altLang="en-US" dirty="0"/>
              <a:t>경력</a:t>
            </a:r>
            <a:endParaRPr lang="en-US" altLang="ko-KR" dirty="0"/>
          </a:p>
          <a:p>
            <a:pPr lvl="1"/>
            <a:r>
              <a:rPr lang="en-US" altLang="ko-KR" sz="1800" dirty="0"/>
              <a:t>2014.12.~2016.07. </a:t>
            </a:r>
            <a:r>
              <a:rPr lang="en-US" altLang="ko-KR" dirty="0" err="1"/>
              <a:t>UnitSoftware</a:t>
            </a:r>
            <a:r>
              <a:rPr lang="ko-KR" altLang="en-US" dirty="0"/>
              <a:t> 코딩학원 </a:t>
            </a:r>
            <a:r>
              <a:rPr lang="ko-KR" altLang="en-US" dirty="0" err="1"/>
              <a:t>정보올림피아드</a:t>
            </a:r>
            <a:r>
              <a:rPr lang="ko-KR" altLang="en-US" dirty="0"/>
              <a:t> </a:t>
            </a:r>
            <a:r>
              <a:rPr lang="ko-KR" altLang="en-US" dirty="0" err="1"/>
              <a:t>선수반</a:t>
            </a:r>
            <a:r>
              <a:rPr lang="ko-KR" altLang="en-US" dirty="0"/>
              <a:t> 교사</a:t>
            </a:r>
            <a:endParaRPr lang="en-US" altLang="ko-KR" dirty="0"/>
          </a:p>
          <a:p>
            <a:pPr lvl="1"/>
            <a:r>
              <a:rPr lang="en-US" altLang="ko-KR" sz="1800" dirty="0"/>
              <a:t>2019.01.~2020.02. </a:t>
            </a:r>
            <a:r>
              <a:rPr lang="ko-KR" altLang="en-US" dirty="0"/>
              <a:t>㈜</a:t>
            </a:r>
            <a:r>
              <a:rPr lang="en-US" altLang="ko-KR" dirty="0" err="1"/>
              <a:t>Superplanet</a:t>
            </a:r>
            <a:r>
              <a:rPr lang="en-US" altLang="ko-KR" dirty="0"/>
              <a:t> </a:t>
            </a:r>
            <a:r>
              <a:rPr lang="ko-KR" altLang="en-US" dirty="0"/>
              <a:t>서버 </a:t>
            </a:r>
            <a:r>
              <a:rPr lang="ko-KR" altLang="en-US" dirty="0" err="1"/>
              <a:t>프로그래머</a:t>
            </a:r>
            <a:r>
              <a:rPr lang="ko-KR" altLang="en-US" sz="1200" strike="sngStrike" dirty="0" err="1"/>
              <a:t>였을텐데</a:t>
            </a:r>
            <a:endParaRPr lang="en-US" altLang="ko-KR" sz="1200" strike="sngStrike" dirty="0"/>
          </a:p>
          <a:p>
            <a:pPr lvl="1"/>
            <a:r>
              <a:rPr lang="en-US" altLang="ko-KR" sz="1800" dirty="0"/>
              <a:t>2021.02.~2022.09. </a:t>
            </a:r>
            <a:r>
              <a:rPr lang="ko-KR" altLang="en-US" dirty="0"/>
              <a:t>대한민국 공군 전문특기병 </a:t>
            </a:r>
            <a:r>
              <a:rPr lang="en-US" altLang="ko-KR" dirty="0"/>
              <a:t>(</a:t>
            </a:r>
            <a:r>
              <a:rPr lang="ko-KR" altLang="en-US" dirty="0"/>
              <a:t>웹디자인병</a:t>
            </a:r>
            <a:r>
              <a:rPr lang="en-US" altLang="ko-KR" dirty="0"/>
              <a:t>)</a:t>
            </a:r>
          </a:p>
          <a:p>
            <a:pPr lvl="1"/>
            <a:r>
              <a:rPr lang="en-US" altLang="ko-KR" sz="1800" dirty="0"/>
              <a:t>2023.08.~          </a:t>
            </a:r>
            <a:r>
              <a:rPr lang="en-US" altLang="ko-KR" dirty="0"/>
              <a:t> </a:t>
            </a:r>
            <a:r>
              <a:rPr lang="ko-KR" altLang="en-US" dirty="0"/>
              <a:t>현재 이력서가 쓰기 귀찮은 백수</a:t>
            </a:r>
            <a:endParaRPr lang="en-US" altLang="ko-KR" dirty="0"/>
          </a:p>
          <a:p>
            <a:pPr lvl="1"/>
            <a:r>
              <a:rPr lang="en-US" altLang="ko-KR" sz="1800" dirty="0"/>
              <a:t>2023.08.~          </a:t>
            </a:r>
            <a:r>
              <a:rPr lang="en-US" altLang="ko-KR" dirty="0"/>
              <a:t> </a:t>
            </a:r>
            <a:r>
              <a:rPr lang="ko-KR" altLang="en-US" dirty="0" err="1"/>
              <a:t>맞감을</a:t>
            </a:r>
            <a:r>
              <a:rPr lang="ko-KR" altLang="en-US" dirty="0"/>
              <a:t> 괴롭혀서 </a:t>
            </a:r>
            <a:r>
              <a:rPr lang="en-US" altLang="ko-KR" dirty="0"/>
              <a:t>Blind </a:t>
            </a:r>
            <a:r>
              <a:rPr lang="ko-KR" altLang="en-US" dirty="0"/>
              <a:t>후속 개발 및</a:t>
            </a:r>
            <a:r>
              <a:rPr lang="en-US" altLang="ko-KR" dirty="0"/>
              <a:t> </a:t>
            </a:r>
            <a:r>
              <a:rPr lang="ko-KR" altLang="en-US" dirty="0"/>
              <a:t>출시</a:t>
            </a:r>
            <a:r>
              <a:rPr lang="en-US" altLang="ko-KR" dirty="0"/>
              <a:t>(</a:t>
            </a:r>
            <a:r>
              <a:rPr lang="ko-KR" altLang="en-US" dirty="0"/>
              <a:t>계획</a:t>
            </a:r>
            <a:r>
              <a:rPr lang="en-US" altLang="ko-KR" dirty="0"/>
              <a:t>)</a:t>
            </a:r>
            <a:endParaRPr lang="ko-KR" altLang="en-US" sz="1800" dirty="0"/>
          </a:p>
        </p:txBody>
      </p:sp>
      <p:cxnSp>
        <p:nvCxnSpPr>
          <p:cNvPr id="4" name="직선 연결선 3">
            <a:extLst>
              <a:ext uri="{FF2B5EF4-FFF2-40B4-BE49-F238E27FC236}">
                <a16:creationId xmlns:a16="http://schemas.microsoft.com/office/drawing/2014/main" id="{A23E3FE9-909B-76E7-D150-0569807D5E0C}"/>
              </a:ext>
            </a:extLst>
          </p:cNvPr>
          <p:cNvCxnSpPr>
            <a:cxnSpLocks/>
          </p:cNvCxnSpPr>
          <p:nvPr/>
        </p:nvCxnSpPr>
        <p:spPr>
          <a:xfrm flipV="1">
            <a:off x="1590675" y="182632"/>
            <a:ext cx="10243516" cy="33753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7" name="직선 연결선 116">
            <a:extLst>
              <a:ext uri="{FF2B5EF4-FFF2-40B4-BE49-F238E27FC236}">
                <a16:creationId xmlns:a16="http://schemas.microsoft.com/office/drawing/2014/main" id="{B68E76F4-ABDE-2F1F-471D-13C543FB1A27}"/>
              </a:ext>
            </a:extLst>
          </p:cNvPr>
          <p:cNvCxnSpPr>
            <a:cxnSpLocks/>
          </p:cNvCxnSpPr>
          <p:nvPr/>
        </p:nvCxnSpPr>
        <p:spPr>
          <a:xfrm>
            <a:off x="11823590" y="136467"/>
            <a:ext cx="0" cy="151845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8" name="날짜 개체 틀 117">
            <a:extLst>
              <a:ext uri="{FF2B5EF4-FFF2-40B4-BE49-F238E27FC236}">
                <a16:creationId xmlns:a16="http://schemas.microsoft.com/office/drawing/2014/main" id="{171D061E-8F95-6A88-A638-8283C62A2FA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ko-KR"/>
              <a:t>2023-08-05</a:t>
            </a:r>
            <a:endParaRPr lang="ko-KR" altLang="en-US"/>
          </a:p>
        </p:txBody>
      </p:sp>
      <p:sp>
        <p:nvSpPr>
          <p:cNvPr id="119" name="바닥글 개체 틀 118">
            <a:extLst>
              <a:ext uri="{FF2B5EF4-FFF2-40B4-BE49-F238E27FC236}">
                <a16:creationId xmlns:a16="http://schemas.microsoft.com/office/drawing/2014/main" id="{DCC23073-5FFA-2EE7-BFA2-F6A1C718A4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ko-KR"/>
              <a:t>UpNL Workshop 2023 Summer</a:t>
            </a:r>
            <a:endParaRPr lang="ko-KR" altLang="en-US"/>
          </a:p>
        </p:txBody>
      </p:sp>
      <p:sp>
        <p:nvSpPr>
          <p:cNvPr id="120" name="슬라이드 번호 개체 틀 119">
            <a:extLst>
              <a:ext uri="{FF2B5EF4-FFF2-40B4-BE49-F238E27FC236}">
                <a16:creationId xmlns:a16="http://schemas.microsoft.com/office/drawing/2014/main" id="{28BF3081-A45A-8339-2430-519707CFB9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872FFD-F46D-4893-94DE-B8ED199DE00A}" type="slidenum">
              <a:rPr lang="ko-KR" altLang="en-US" smtClean="0"/>
              <a:t>2</a:t>
            </a:fld>
            <a:endParaRPr lang="ko-KR" altLang="en-US"/>
          </a:p>
        </p:txBody>
      </p:sp>
      <p:grpSp>
        <p:nvGrpSpPr>
          <p:cNvPr id="122" name="그룹 121">
            <a:extLst>
              <a:ext uri="{FF2B5EF4-FFF2-40B4-BE49-F238E27FC236}">
                <a16:creationId xmlns:a16="http://schemas.microsoft.com/office/drawing/2014/main" id="{F3A16106-B7EC-483D-0717-DBE7D4F849C9}"/>
              </a:ext>
            </a:extLst>
          </p:cNvPr>
          <p:cNvGrpSpPr/>
          <p:nvPr/>
        </p:nvGrpSpPr>
        <p:grpSpPr>
          <a:xfrm>
            <a:off x="1593055" y="144087"/>
            <a:ext cx="670720" cy="151845"/>
            <a:chOff x="1593055" y="144087"/>
            <a:chExt cx="670720" cy="151845"/>
          </a:xfrm>
        </p:grpSpPr>
        <p:cxnSp>
          <p:nvCxnSpPr>
            <p:cNvPr id="7" name="직선 연결선 6">
              <a:extLst>
                <a:ext uri="{FF2B5EF4-FFF2-40B4-BE49-F238E27FC236}">
                  <a16:creationId xmlns:a16="http://schemas.microsoft.com/office/drawing/2014/main" id="{03251717-6A92-4DA8-663B-7D3EF12E19A9}"/>
                </a:ext>
              </a:extLst>
            </p:cNvPr>
            <p:cNvCxnSpPr>
              <a:cxnSpLocks/>
            </p:cNvCxnSpPr>
            <p:nvPr userDrawn="1"/>
          </p:nvCxnSpPr>
          <p:spPr>
            <a:xfrm>
              <a:off x="1593055" y="144087"/>
              <a:ext cx="0" cy="151845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1" name="직사각형 120">
              <a:extLst>
                <a:ext uri="{FF2B5EF4-FFF2-40B4-BE49-F238E27FC236}">
                  <a16:creationId xmlns:a16="http://schemas.microsoft.com/office/drawing/2014/main" id="{7DA5DC3B-F3A0-41CE-2526-276F4E8DF329}"/>
                </a:ext>
              </a:extLst>
            </p:cNvPr>
            <p:cNvSpPr/>
            <p:nvPr/>
          </p:nvSpPr>
          <p:spPr>
            <a:xfrm>
              <a:off x="2120900" y="220009"/>
              <a:ext cx="142875" cy="45719"/>
            </a:xfrm>
            <a:prstGeom prst="rect">
              <a:avLst/>
            </a:prstGeom>
          </p:spPr>
          <p:style>
            <a:lnRef idx="2">
              <a:schemeClr val="dk1">
                <a:shade val="15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pSp>
        <p:nvGrpSpPr>
          <p:cNvPr id="123" name="그룹 122">
            <a:extLst>
              <a:ext uri="{FF2B5EF4-FFF2-40B4-BE49-F238E27FC236}">
                <a16:creationId xmlns:a16="http://schemas.microsoft.com/office/drawing/2014/main" id="{7EEABBAB-E0D4-6228-E864-EFE56BB01B5D}"/>
              </a:ext>
            </a:extLst>
          </p:cNvPr>
          <p:cNvGrpSpPr/>
          <p:nvPr/>
        </p:nvGrpSpPr>
        <p:grpSpPr>
          <a:xfrm>
            <a:off x="2852739" y="144087"/>
            <a:ext cx="670720" cy="151845"/>
            <a:chOff x="1593055" y="144087"/>
            <a:chExt cx="670720" cy="151845"/>
          </a:xfrm>
        </p:grpSpPr>
        <p:cxnSp>
          <p:nvCxnSpPr>
            <p:cNvPr id="124" name="직선 연결선 123">
              <a:extLst>
                <a:ext uri="{FF2B5EF4-FFF2-40B4-BE49-F238E27FC236}">
                  <a16:creationId xmlns:a16="http://schemas.microsoft.com/office/drawing/2014/main" id="{0A8503C6-B1A2-ACE8-466B-F7DC13CA0ED3}"/>
                </a:ext>
              </a:extLst>
            </p:cNvPr>
            <p:cNvCxnSpPr>
              <a:cxnSpLocks/>
            </p:cNvCxnSpPr>
            <p:nvPr userDrawn="1"/>
          </p:nvCxnSpPr>
          <p:spPr>
            <a:xfrm>
              <a:off x="1593055" y="144087"/>
              <a:ext cx="0" cy="151845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5" name="직사각형 124">
              <a:extLst>
                <a:ext uri="{FF2B5EF4-FFF2-40B4-BE49-F238E27FC236}">
                  <a16:creationId xmlns:a16="http://schemas.microsoft.com/office/drawing/2014/main" id="{BE357170-6DE4-8A76-EFCF-2336CBCC7F2B}"/>
                </a:ext>
              </a:extLst>
            </p:cNvPr>
            <p:cNvSpPr/>
            <p:nvPr/>
          </p:nvSpPr>
          <p:spPr>
            <a:xfrm>
              <a:off x="2120900" y="220009"/>
              <a:ext cx="142875" cy="45719"/>
            </a:xfrm>
            <a:prstGeom prst="rect">
              <a:avLst/>
            </a:prstGeom>
          </p:spPr>
          <p:style>
            <a:lnRef idx="2">
              <a:schemeClr val="dk1">
                <a:shade val="15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pSp>
        <p:nvGrpSpPr>
          <p:cNvPr id="126" name="그룹 125">
            <a:extLst>
              <a:ext uri="{FF2B5EF4-FFF2-40B4-BE49-F238E27FC236}">
                <a16:creationId xmlns:a16="http://schemas.microsoft.com/office/drawing/2014/main" id="{F172D435-3F26-ECCB-0E9B-4A67C4FBBC8A}"/>
              </a:ext>
            </a:extLst>
          </p:cNvPr>
          <p:cNvGrpSpPr/>
          <p:nvPr/>
        </p:nvGrpSpPr>
        <p:grpSpPr>
          <a:xfrm>
            <a:off x="4139717" y="144087"/>
            <a:ext cx="670720" cy="151845"/>
            <a:chOff x="1593055" y="144087"/>
            <a:chExt cx="670720" cy="151845"/>
          </a:xfrm>
        </p:grpSpPr>
        <p:cxnSp>
          <p:nvCxnSpPr>
            <p:cNvPr id="127" name="직선 연결선 126">
              <a:extLst>
                <a:ext uri="{FF2B5EF4-FFF2-40B4-BE49-F238E27FC236}">
                  <a16:creationId xmlns:a16="http://schemas.microsoft.com/office/drawing/2014/main" id="{C32C2E1F-A36B-F6EC-C49C-F92C615E5607}"/>
                </a:ext>
              </a:extLst>
            </p:cNvPr>
            <p:cNvCxnSpPr>
              <a:cxnSpLocks/>
            </p:cNvCxnSpPr>
            <p:nvPr userDrawn="1"/>
          </p:nvCxnSpPr>
          <p:spPr>
            <a:xfrm>
              <a:off x="1593055" y="144087"/>
              <a:ext cx="0" cy="151845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8" name="직사각형 127">
              <a:extLst>
                <a:ext uri="{FF2B5EF4-FFF2-40B4-BE49-F238E27FC236}">
                  <a16:creationId xmlns:a16="http://schemas.microsoft.com/office/drawing/2014/main" id="{324DCE81-AF18-DCC5-552C-6BD08820E70A}"/>
                </a:ext>
              </a:extLst>
            </p:cNvPr>
            <p:cNvSpPr/>
            <p:nvPr/>
          </p:nvSpPr>
          <p:spPr>
            <a:xfrm>
              <a:off x="2120900" y="220009"/>
              <a:ext cx="142875" cy="45719"/>
            </a:xfrm>
            <a:prstGeom prst="rect">
              <a:avLst/>
            </a:prstGeom>
          </p:spPr>
          <p:style>
            <a:lnRef idx="2">
              <a:schemeClr val="dk1">
                <a:shade val="15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pSp>
        <p:nvGrpSpPr>
          <p:cNvPr id="130" name="그룹 129">
            <a:extLst>
              <a:ext uri="{FF2B5EF4-FFF2-40B4-BE49-F238E27FC236}">
                <a16:creationId xmlns:a16="http://schemas.microsoft.com/office/drawing/2014/main" id="{DE03B55C-9E1B-6D38-0CB9-BE2EC1DAED7E}"/>
              </a:ext>
            </a:extLst>
          </p:cNvPr>
          <p:cNvGrpSpPr/>
          <p:nvPr/>
        </p:nvGrpSpPr>
        <p:grpSpPr>
          <a:xfrm>
            <a:off x="5414087" y="144087"/>
            <a:ext cx="670720" cy="151845"/>
            <a:chOff x="1593055" y="144087"/>
            <a:chExt cx="670720" cy="151845"/>
          </a:xfrm>
        </p:grpSpPr>
        <p:cxnSp>
          <p:nvCxnSpPr>
            <p:cNvPr id="131" name="직선 연결선 130">
              <a:extLst>
                <a:ext uri="{FF2B5EF4-FFF2-40B4-BE49-F238E27FC236}">
                  <a16:creationId xmlns:a16="http://schemas.microsoft.com/office/drawing/2014/main" id="{758ABAAC-3BAE-382F-F5D7-1F1AC1908B30}"/>
                </a:ext>
              </a:extLst>
            </p:cNvPr>
            <p:cNvCxnSpPr>
              <a:cxnSpLocks/>
            </p:cNvCxnSpPr>
            <p:nvPr userDrawn="1"/>
          </p:nvCxnSpPr>
          <p:spPr>
            <a:xfrm>
              <a:off x="1593055" y="144087"/>
              <a:ext cx="0" cy="151845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2" name="직사각형 131">
              <a:extLst>
                <a:ext uri="{FF2B5EF4-FFF2-40B4-BE49-F238E27FC236}">
                  <a16:creationId xmlns:a16="http://schemas.microsoft.com/office/drawing/2014/main" id="{D680E7D1-D657-75FC-01F8-999D599B5539}"/>
                </a:ext>
              </a:extLst>
            </p:cNvPr>
            <p:cNvSpPr/>
            <p:nvPr/>
          </p:nvSpPr>
          <p:spPr>
            <a:xfrm>
              <a:off x="2120900" y="220009"/>
              <a:ext cx="142875" cy="45719"/>
            </a:xfrm>
            <a:prstGeom prst="rect">
              <a:avLst/>
            </a:prstGeom>
          </p:spPr>
          <p:style>
            <a:lnRef idx="2">
              <a:schemeClr val="dk1">
                <a:shade val="15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pSp>
        <p:nvGrpSpPr>
          <p:cNvPr id="134" name="그룹 133">
            <a:extLst>
              <a:ext uri="{FF2B5EF4-FFF2-40B4-BE49-F238E27FC236}">
                <a16:creationId xmlns:a16="http://schemas.microsoft.com/office/drawing/2014/main" id="{88A5C6E2-3509-2042-8F97-7DA0D0D5BD96}"/>
              </a:ext>
            </a:extLst>
          </p:cNvPr>
          <p:cNvGrpSpPr/>
          <p:nvPr/>
        </p:nvGrpSpPr>
        <p:grpSpPr>
          <a:xfrm>
            <a:off x="6673851" y="144087"/>
            <a:ext cx="670720" cy="151845"/>
            <a:chOff x="1593055" y="144087"/>
            <a:chExt cx="670720" cy="151845"/>
          </a:xfrm>
        </p:grpSpPr>
        <p:cxnSp>
          <p:nvCxnSpPr>
            <p:cNvPr id="135" name="직선 연결선 134">
              <a:extLst>
                <a:ext uri="{FF2B5EF4-FFF2-40B4-BE49-F238E27FC236}">
                  <a16:creationId xmlns:a16="http://schemas.microsoft.com/office/drawing/2014/main" id="{CC19AFC3-FE64-4E00-6BAE-BA04295049DD}"/>
                </a:ext>
              </a:extLst>
            </p:cNvPr>
            <p:cNvCxnSpPr>
              <a:cxnSpLocks/>
            </p:cNvCxnSpPr>
            <p:nvPr userDrawn="1"/>
          </p:nvCxnSpPr>
          <p:spPr>
            <a:xfrm>
              <a:off x="1593055" y="144087"/>
              <a:ext cx="0" cy="151845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6" name="직사각형 135">
              <a:extLst>
                <a:ext uri="{FF2B5EF4-FFF2-40B4-BE49-F238E27FC236}">
                  <a16:creationId xmlns:a16="http://schemas.microsoft.com/office/drawing/2014/main" id="{7DF43CC0-8A32-BA08-EFFE-96F7F102D5BA}"/>
                </a:ext>
              </a:extLst>
            </p:cNvPr>
            <p:cNvSpPr/>
            <p:nvPr/>
          </p:nvSpPr>
          <p:spPr>
            <a:xfrm>
              <a:off x="2120900" y="220009"/>
              <a:ext cx="142875" cy="45719"/>
            </a:xfrm>
            <a:prstGeom prst="rect">
              <a:avLst/>
            </a:prstGeom>
          </p:spPr>
          <p:style>
            <a:lnRef idx="2">
              <a:schemeClr val="dk1">
                <a:shade val="15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pSp>
        <p:nvGrpSpPr>
          <p:cNvPr id="138" name="그룹 137">
            <a:extLst>
              <a:ext uri="{FF2B5EF4-FFF2-40B4-BE49-F238E27FC236}">
                <a16:creationId xmlns:a16="http://schemas.microsoft.com/office/drawing/2014/main" id="{137A90A9-81FC-7F6B-163A-AA96C19113EC}"/>
              </a:ext>
            </a:extLst>
          </p:cNvPr>
          <p:cNvGrpSpPr/>
          <p:nvPr/>
        </p:nvGrpSpPr>
        <p:grpSpPr>
          <a:xfrm>
            <a:off x="7950201" y="144087"/>
            <a:ext cx="670720" cy="151845"/>
            <a:chOff x="1593055" y="144087"/>
            <a:chExt cx="670720" cy="151845"/>
          </a:xfrm>
        </p:grpSpPr>
        <p:cxnSp>
          <p:nvCxnSpPr>
            <p:cNvPr id="139" name="직선 연결선 138">
              <a:extLst>
                <a:ext uri="{FF2B5EF4-FFF2-40B4-BE49-F238E27FC236}">
                  <a16:creationId xmlns:a16="http://schemas.microsoft.com/office/drawing/2014/main" id="{AD9169E9-D464-5ECA-620D-6F05324B74FC}"/>
                </a:ext>
              </a:extLst>
            </p:cNvPr>
            <p:cNvCxnSpPr>
              <a:cxnSpLocks/>
            </p:cNvCxnSpPr>
            <p:nvPr userDrawn="1"/>
          </p:nvCxnSpPr>
          <p:spPr>
            <a:xfrm>
              <a:off x="1593055" y="144087"/>
              <a:ext cx="0" cy="151845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40" name="직사각형 139">
              <a:extLst>
                <a:ext uri="{FF2B5EF4-FFF2-40B4-BE49-F238E27FC236}">
                  <a16:creationId xmlns:a16="http://schemas.microsoft.com/office/drawing/2014/main" id="{97389F27-446B-A363-E788-09556EE0BF0E}"/>
                </a:ext>
              </a:extLst>
            </p:cNvPr>
            <p:cNvSpPr/>
            <p:nvPr/>
          </p:nvSpPr>
          <p:spPr>
            <a:xfrm>
              <a:off x="2120900" y="220009"/>
              <a:ext cx="142875" cy="45719"/>
            </a:xfrm>
            <a:prstGeom prst="rect">
              <a:avLst/>
            </a:prstGeom>
          </p:spPr>
          <p:style>
            <a:lnRef idx="2">
              <a:schemeClr val="dk1">
                <a:shade val="15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pSp>
        <p:nvGrpSpPr>
          <p:cNvPr id="142" name="그룹 141">
            <a:extLst>
              <a:ext uri="{FF2B5EF4-FFF2-40B4-BE49-F238E27FC236}">
                <a16:creationId xmlns:a16="http://schemas.microsoft.com/office/drawing/2014/main" id="{5A30AB77-CE09-2CEB-C573-31B54DD55ACA}"/>
              </a:ext>
            </a:extLst>
          </p:cNvPr>
          <p:cNvGrpSpPr/>
          <p:nvPr/>
        </p:nvGrpSpPr>
        <p:grpSpPr>
          <a:xfrm>
            <a:off x="9202739" y="134562"/>
            <a:ext cx="670720" cy="151845"/>
            <a:chOff x="1593055" y="144087"/>
            <a:chExt cx="670720" cy="151845"/>
          </a:xfrm>
        </p:grpSpPr>
        <p:cxnSp>
          <p:nvCxnSpPr>
            <p:cNvPr id="143" name="직선 연결선 142">
              <a:extLst>
                <a:ext uri="{FF2B5EF4-FFF2-40B4-BE49-F238E27FC236}">
                  <a16:creationId xmlns:a16="http://schemas.microsoft.com/office/drawing/2014/main" id="{2D6ABDF3-2754-789F-A384-9ACC24669357}"/>
                </a:ext>
              </a:extLst>
            </p:cNvPr>
            <p:cNvCxnSpPr>
              <a:cxnSpLocks/>
            </p:cNvCxnSpPr>
            <p:nvPr userDrawn="1"/>
          </p:nvCxnSpPr>
          <p:spPr>
            <a:xfrm>
              <a:off x="1593055" y="144087"/>
              <a:ext cx="0" cy="151845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44" name="직사각형 143">
              <a:extLst>
                <a:ext uri="{FF2B5EF4-FFF2-40B4-BE49-F238E27FC236}">
                  <a16:creationId xmlns:a16="http://schemas.microsoft.com/office/drawing/2014/main" id="{06FBFE61-893A-7F11-3F6F-50A88ACD6992}"/>
                </a:ext>
              </a:extLst>
            </p:cNvPr>
            <p:cNvSpPr/>
            <p:nvPr/>
          </p:nvSpPr>
          <p:spPr>
            <a:xfrm>
              <a:off x="2120900" y="220009"/>
              <a:ext cx="142875" cy="45719"/>
            </a:xfrm>
            <a:prstGeom prst="rect">
              <a:avLst/>
            </a:prstGeom>
          </p:spPr>
          <p:style>
            <a:lnRef idx="2">
              <a:schemeClr val="dk1">
                <a:shade val="15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pSp>
        <p:nvGrpSpPr>
          <p:cNvPr id="146" name="그룹 145">
            <a:extLst>
              <a:ext uri="{FF2B5EF4-FFF2-40B4-BE49-F238E27FC236}">
                <a16:creationId xmlns:a16="http://schemas.microsoft.com/office/drawing/2014/main" id="{2EA184DA-21D4-B95A-407A-16A77A6A16AC}"/>
              </a:ext>
            </a:extLst>
          </p:cNvPr>
          <p:cNvGrpSpPr/>
          <p:nvPr/>
        </p:nvGrpSpPr>
        <p:grpSpPr>
          <a:xfrm>
            <a:off x="10479089" y="134562"/>
            <a:ext cx="670720" cy="151845"/>
            <a:chOff x="1593055" y="144087"/>
            <a:chExt cx="670720" cy="151845"/>
          </a:xfrm>
        </p:grpSpPr>
        <p:cxnSp>
          <p:nvCxnSpPr>
            <p:cNvPr id="147" name="직선 연결선 146">
              <a:extLst>
                <a:ext uri="{FF2B5EF4-FFF2-40B4-BE49-F238E27FC236}">
                  <a16:creationId xmlns:a16="http://schemas.microsoft.com/office/drawing/2014/main" id="{5FC7466C-0CE8-645D-A123-477149D6197E}"/>
                </a:ext>
              </a:extLst>
            </p:cNvPr>
            <p:cNvCxnSpPr>
              <a:cxnSpLocks/>
            </p:cNvCxnSpPr>
            <p:nvPr userDrawn="1"/>
          </p:nvCxnSpPr>
          <p:spPr>
            <a:xfrm>
              <a:off x="1593055" y="144087"/>
              <a:ext cx="0" cy="151845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48" name="직사각형 147">
              <a:extLst>
                <a:ext uri="{FF2B5EF4-FFF2-40B4-BE49-F238E27FC236}">
                  <a16:creationId xmlns:a16="http://schemas.microsoft.com/office/drawing/2014/main" id="{37F42A6B-610E-42AB-6EEB-0EAAB5BE5D67}"/>
                </a:ext>
              </a:extLst>
            </p:cNvPr>
            <p:cNvSpPr/>
            <p:nvPr/>
          </p:nvSpPr>
          <p:spPr>
            <a:xfrm>
              <a:off x="2120900" y="220009"/>
              <a:ext cx="142875" cy="45719"/>
            </a:xfrm>
            <a:prstGeom prst="rect">
              <a:avLst/>
            </a:prstGeom>
          </p:spPr>
          <p:style>
            <a:lnRef idx="2">
              <a:schemeClr val="dk1">
                <a:shade val="15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149" name="TextBox 148">
            <a:extLst>
              <a:ext uri="{FF2B5EF4-FFF2-40B4-BE49-F238E27FC236}">
                <a16:creationId xmlns:a16="http://schemas.microsoft.com/office/drawing/2014/main" id="{2041001C-6FAB-C3FC-A5A1-0E5DCE6A4191}"/>
              </a:ext>
            </a:extLst>
          </p:cNvPr>
          <p:cNvSpPr txBox="1"/>
          <p:nvPr/>
        </p:nvSpPr>
        <p:spPr>
          <a:xfrm>
            <a:off x="1565762" y="-5383"/>
            <a:ext cx="26962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dirty="0"/>
              <a:t>4</a:t>
            </a:r>
          </a:p>
          <a:p>
            <a:r>
              <a:rPr lang="en-US" altLang="ko-KR" sz="1200" dirty="0"/>
              <a:t>4</a:t>
            </a:r>
            <a:endParaRPr lang="ko-KR" altLang="en-US" sz="1200" dirty="0"/>
          </a:p>
        </p:txBody>
      </p:sp>
    </p:spTree>
    <p:extLst>
      <p:ext uri="{BB962C8B-B14F-4D97-AF65-F5344CB8AC3E}">
        <p14:creationId xmlns:p14="http://schemas.microsoft.com/office/powerpoint/2010/main" val="428801981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" name="직사각형 143">
            <a:extLst>
              <a:ext uri="{FF2B5EF4-FFF2-40B4-BE49-F238E27FC236}">
                <a16:creationId xmlns:a16="http://schemas.microsoft.com/office/drawing/2014/main" id="{56952AC4-C3D0-3FFD-9973-B8C877D722E2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0" y="739068"/>
            <a:ext cx="12192000" cy="549586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2" name="제목 1">
            <a:extLst>
              <a:ext uri="{FF2B5EF4-FFF2-40B4-BE49-F238E27FC236}">
                <a16:creationId xmlns:a16="http://schemas.microsoft.com/office/drawing/2014/main" id="{2017D6EE-1FF7-8A64-7D16-5D213BAE14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가장 단순한 게임</a:t>
            </a:r>
          </a:p>
        </p:txBody>
      </p:sp>
      <p:cxnSp>
        <p:nvCxnSpPr>
          <p:cNvPr id="4" name="직선 연결선 3">
            <a:extLst>
              <a:ext uri="{FF2B5EF4-FFF2-40B4-BE49-F238E27FC236}">
                <a16:creationId xmlns:a16="http://schemas.microsoft.com/office/drawing/2014/main" id="{A23E3FE9-909B-76E7-D150-0569807D5E0C}"/>
              </a:ext>
            </a:extLst>
          </p:cNvPr>
          <p:cNvCxnSpPr>
            <a:cxnSpLocks/>
          </p:cNvCxnSpPr>
          <p:nvPr/>
        </p:nvCxnSpPr>
        <p:spPr>
          <a:xfrm flipV="1">
            <a:off x="1590675" y="182632"/>
            <a:ext cx="10243516" cy="33753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" name="그룹 4">
            <a:extLst>
              <a:ext uri="{FF2B5EF4-FFF2-40B4-BE49-F238E27FC236}">
                <a16:creationId xmlns:a16="http://schemas.microsoft.com/office/drawing/2014/main" id="{2A615C7B-C604-E800-A952-1DCEF4F1CDC7}"/>
              </a:ext>
            </a:extLst>
          </p:cNvPr>
          <p:cNvGrpSpPr/>
          <p:nvPr/>
        </p:nvGrpSpPr>
        <p:grpSpPr>
          <a:xfrm>
            <a:off x="2865674" y="144087"/>
            <a:ext cx="275430" cy="151845"/>
            <a:chOff x="1593055" y="138668"/>
            <a:chExt cx="275430" cy="151845"/>
          </a:xfrm>
        </p:grpSpPr>
        <p:sp>
          <p:nvSpPr>
            <p:cNvPr id="17" name="타원 16">
              <a:extLst>
                <a:ext uri="{FF2B5EF4-FFF2-40B4-BE49-F238E27FC236}">
                  <a16:creationId xmlns:a16="http://schemas.microsoft.com/office/drawing/2014/main" id="{7004959D-58E0-9F45-7DD4-EFDBB0F62349}"/>
                </a:ext>
              </a:extLst>
            </p:cNvPr>
            <p:cNvSpPr/>
            <p:nvPr userDrawn="1"/>
          </p:nvSpPr>
          <p:spPr>
            <a:xfrm rot="20258461">
              <a:off x="1700800" y="145882"/>
              <a:ext cx="167685" cy="107704"/>
            </a:xfrm>
            <a:prstGeom prst="ellipse">
              <a:avLst/>
            </a:prstGeom>
            <a:noFill/>
            <a:ln w="25400">
              <a:solidFill>
                <a:schemeClr val="tx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cxnSp>
          <p:nvCxnSpPr>
            <p:cNvPr id="7" name="직선 연결선 6">
              <a:extLst>
                <a:ext uri="{FF2B5EF4-FFF2-40B4-BE49-F238E27FC236}">
                  <a16:creationId xmlns:a16="http://schemas.microsoft.com/office/drawing/2014/main" id="{03251717-6A92-4DA8-663B-7D3EF12E19A9}"/>
                </a:ext>
              </a:extLst>
            </p:cNvPr>
            <p:cNvCxnSpPr>
              <a:cxnSpLocks/>
            </p:cNvCxnSpPr>
            <p:nvPr userDrawn="1"/>
          </p:nvCxnSpPr>
          <p:spPr>
            <a:xfrm>
              <a:off x="1593055" y="138668"/>
              <a:ext cx="0" cy="151845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9" name="그룹 18">
            <a:extLst>
              <a:ext uri="{FF2B5EF4-FFF2-40B4-BE49-F238E27FC236}">
                <a16:creationId xmlns:a16="http://schemas.microsoft.com/office/drawing/2014/main" id="{236140BA-A7C3-D122-1D67-853A9FBAEE7D}"/>
              </a:ext>
            </a:extLst>
          </p:cNvPr>
          <p:cNvGrpSpPr/>
          <p:nvPr/>
        </p:nvGrpSpPr>
        <p:grpSpPr>
          <a:xfrm>
            <a:off x="4134522" y="144087"/>
            <a:ext cx="1132902" cy="343352"/>
            <a:chOff x="1593055" y="138668"/>
            <a:chExt cx="1132902" cy="343352"/>
          </a:xfrm>
        </p:grpSpPr>
        <p:grpSp>
          <p:nvGrpSpPr>
            <p:cNvPr id="20" name="그룹 19">
              <a:extLst>
                <a:ext uri="{FF2B5EF4-FFF2-40B4-BE49-F238E27FC236}">
                  <a16:creationId xmlns:a16="http://schemas.microsoft.com/office/drawing/2014/main" id="{8414C678-22DA-CE91-EC86-8439D51DF3DA}"/>
                </a:ext>
              </a:extLst>
            </p:cNvPr>
            <p:cNvGrpSpPr/>
            <p:nvPr userDrawn="1"/>
          </p:nvGrpSpPr>
          <p:grpSpPr>
            <a:xfrm>
              <a:off x="1700800" y="145882"/>
              <a:ext cx="167685" cy="336138"/>
              <a:chOff x="2714420" y="3899495"/>
              <a:chExt cx="167685" cy="336138"/>
            </a:xfrm>
          </p:grpSpPr>
          <p:sp>
            <p:nvSpPr>
              <p:cNvPr id="31" name="타원 30">
                <a:extLst>
                  <a:ext uri="{FF2B5EF4-FFF2-40B4-BE49-F238E27FC236}">
                    <a16:creationId xmlns:a16="http://schemas.microsoft.com/office/drawing/2014/main" id="{BC36C4C5-20CF-6397-11C3-8F0CF78A230A}"/>
                  </a:ext>
                </a:extLst>
              </p:cNvPr>
              <p:cNvSpPr/>
              <p:nvPr userDrawn="1"/>
            </p:nvSpPr>
            <p:spPr>
              <a:xfrm rot="20258461">
                <a:off x="2714420" y="3899495"/>
                <a:ext cx="167685" cy="107704"/>
              </a:xfrm>
              <a:prstGeom prst="ellipse">
                <a:avLst/>
              </a:prstGeom>
              <a:noFill/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cxnSp>
            <p:nvCxnSpPr>
              <p:cNvPr id="32" name="직선 연결선 31">
                <a:extLst>
                  <a:ext uri="{FF2B5EF4-FFF2-40B4-BE49-F238E27FC236}">
                    <a16:creationId xmlns:a16="http://schemas.microsoft.com/office/drawing/2014/main" id="{42654BDD-F6FA-BCE5-80C2-180D78B56D52}"/>
                  </a:ext>
                </a:extLst>
              </p:cNvPr>
              <p:cNvCxnSpPr>
                <a:cxnSpLocks/>
              </p:cNvCxnSpPr>
              <p:nvPr userDrawn="1"/>
            </p:nvCxnSpPr>
            <p:spPr>
              <a:xfrm>
                <a:off x="2732227" y="3973800"/>
                <a:ext cx="8592" cy="261833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cxnSp>
          <p:nvCxnSpPr>
            <p:cNvPr id="21" name="직선 연결선 20">
              <a:extLst>
                <a:ext uri="{FF2B5EF4-FFF2-40B4-BE49-F238E27FC236}">
                  <a16:creationId xmlns:a16="http://schemas.microsoft.com/office/drawing/2014/main" id="{E10837FF-4A01-69C6-90F0-EC34E33A75C5}"/>
                </a:ext>
              </a:extLst>
            </p:cNvPr>
            <p:cNvCxnSpPr>
              <a:cxnSpLocks/>
            </p:cNvCxnSpPr>
            <p:nvPr userDrawn="1"/>
          </p:nvCxnSpPr>
          <p:spPr>
            <a:xfrm>
              <a:off x="1593055" y="138668"/>
              <a:ext cx="0" cy="151845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23" name="그룹 22">
              <a:extLst>
                <a:ext uri="{FF2B5EF4-FFF2-40B4-BE49-F238E27FC236}">
                  <a16:creationId xmlns:a16="http://schemas.microsoft.com/office/drawing/2014/main" id="{9E42CCCA-2781-2900-7D44-C084F13DD0E8}"/>
                </a:ext>
              </a:extLst>
            </p:cNvPr>
            <p:cNvGrpSpPr/>
            <p:nvPr userDrawn="1"/>
          </p:nvGrpSpPr>
          <p:grpSpPr>
            <a:xfrm>
              <a:off x="2272448" y="145432"/>
              <a:ext cx="167685" cy="336138"/>
              <a:chOff x="2714420" y="3899495"/>
              <a:chExt cx="167685" cy="336138"/>
            </a:xfrm>
          </p:grpSpPr>
          <p:sp>
            <p:nvSpPr>
              <p:cNvPr id="27" name="타원 26">
                <a:extLst>
                  <a:ext uri="{FF2B5EF4-FFF2-40B4-BE49-F238E27FC236}">
                    <a16:creationId xmlns:a16="http://schemas.microsoft.com/office/drawing/2014/main" id="{0EEC4A2E-283B-15D3-0E1C-CAC6FB87AD24}"/>
                  </a:ext>
                </a:extLst>
              </p:cNvPr>
              <p:cNvSpPr/>
              <p:nvPr userDrawn="1"/>
            </p:nvSpPr>
            <p:spPr>
              <a:xfrm rot="20258461">
                <a:off x="2714420" y="3899495"/>
                <a:ext cx="167685" cy="107704"/>
              </a:xfrm>
              <a:prstGeom prst="ellipse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cxnSp>
            <p:nvCxnSpPr>
              <p:cNvPr id="28" name="직선 연결선 27">
                <a:extLst>
                  <a:ext uri="{FF2B5EF4-FFF2-40B4-BE49-F238E27FC236}">
                    <a16:creationId xmlns:a16="http://schemas.microsoft.com/office/drawing/2014/main" id="{1A8BD153-4D77-4CE4-6594-A1BDE270C596}"/>
                  </a:ext>
                </a:extLst>
              </p:cNvPr>
              <p:cNvCxnSpPr>
                <a:cxnSpLocks/>
              </p:cNvCxnSpPr>
              <p:nvPr userDrawn="1"/>
            </p:nvCxnSpPr>
            <p:spPr>
              <a:xfrm>
                <a:off x="2732227" y="3973800"/>
                <a:ext cx="8592" cy="261833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4" name="그룹 23">
              <a:extLst>
                <a:ext uri="{FF2B5EF4-FFF2-40B4-BE49-F238E27FC236}">
                  <a16:creationId xmlns:a16="http://schemas.microsoft.com/office/drawing/2014/main" id="{870B6845-AC76-6AF4-22E8-4D04D7B4B0A9}"/>
                </a:ext>
              </a:extLst>
            </p:cNvPr>
            <p:cNvGrpSpPr/>
            <p:nvPr userDrawn="1"/>
          </p:nvGrpSpPr>
          <p:grpSpPr>
            <a:xfrm>
              <a:off x="2558272" y="145432"/>
              <a:ext cx="167685" cy="336138"/>
              <a:chOff x="2714420" y="3899495"/>
              <a:chExt cx="167685" cy="336138"/>
            </a:xfrm>
          </p:grpSpPr>
          <p:sp>
            <p:nvSpPr>
              <p:cNvPr id="25" name="타원 24">
                <a:extLst>
                  <a:ext uri="{FF2B5EF4-FFF2-40B4-BE49-F238E27FC236}">
                    <a16:creationId xmlns:a16="http://schemas.microsoft.com/office/drawing/2014/main" id="{CF752C9A-F37D-AF86-5014-151EDE13BC48}"/>
                  </a:ext>
                </a:extLst>
              </p:cNvPr>
              <p:cNvSpPr/>
              <p:nvPr userDrawn="1"/>
            </p:nvSpPr>
            <p:spPr>
              <a:xfrm rot="20258461">
                <a:off x="2714420" y="3899495"/>
                <a:ext cx="167685" cy="107704"/>
              </a:xfrm>
              <a:prstGeom prst="ellipse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cxnSp>
            <p:nvCxnSpPr>
              <p:cNvPr id="26" name="직선 연결선 25">
                <a:extLst>
                  <a:ext uri="{FF2B5EF4-FFF2-40B4-BE49-F238E27FC236}">
                    <a16:creationId xmlns:a16="http://schemas.microsoft.com/office/drawing/2014/main" id="{50EF2105-9759-0824-AE48-68A693C0F7CC}"/>
                  </a:ext>
                </a:extLst>
              </p:cNvPr>
              <p:cNvCxnSpPr>
                <a:cxnSpLocks/>
              </p:cNvCxnSpPr>
              <p:nvPr userDrawn="1"/>
            </p:nvCxnSpPr>
            <p:spPr>
              <a:xfrm>
                <a:off x="2732227" y="3973800"/>
                <a:ext cx="8592" cy="261833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33" name="그룹 32">
            <a:extLst>
              <a:ext uri="{FF2B5EF4-FFF2-40B4-BE49-F238E27FC236}">
                <a16:creationId xmlns:a16="http://schemas.microsoft.com/office/drawing/2014/main" id="{E5D91DC2-13FF-21C3-D702-479D3CD7E8D6}"/>
              </a:ext>
            </a:extLst>
          </p:cNvPr>
          <p:cNvGrpSpPr/>
          <p:nvPr/>
        </p:nvGrpSpPr>
        <p:grpSpPr>
          <a:xfrm>
            <a:off x="5403370" y="144087"/>
            <a:ext cx="275430" cy="151845"/>
            <a:chOff x="1593055" y="138668"/>
            <a:chExt cx="275430" cy="151845"/>
          </a:xfrm>
        </p:grpSpPr>
        <p:sp>
          <p:nvSpPr>
            <p:cNvPr id="45" name="타원 44">
              <a:extLst>
                <a:ext uri="{FF2B5EF4-FFF2-40B4-BE49-F238E27FC236}">
                  <a16:creationId xmlns:a16="http://schemas.microsoft.com/office/drawing/2014/main" id="{32AE9CF4-E431-7632-C897-8BCEB4FFA00D}"/>
                </a:ext>
              </a:extLst>
            </p:cNvPr>
            <p:cNvSpPr/>
            <p:nvPr userDrawn="1"/>
          </p:nvSpPr>
          <p:spPr>
            <a:xfrm rot="20258461">
              <a:off x="1700800" y="145882"/>
              <a:ext cx="167685" cy="107704"/>
            </a:xfrm>
            <a:prstGeom prst="ellipse">
              <a:avLst/>
            </a:prstGeom>
            <a:noFill/>
            <a:ln w="25400">
              <a:solidFill>
                <a:schemeClr val="tx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cxnSp>
          <p:nvCxnSpPr>
            <p:cNvPr id="35" name="직선 연결선 34">
              <a:extLst>
                <a:ext uri="{FF2B5EF4-FFF2-40B4-BE49-F238E27FC236}">
                  <a16:creationId xmlns:a16="http://schemas.microsoft.com/office/drawing/2014/main" id="{4822763A-2278-3BE4-11E9-E371A3995E60}"/>
                </a:ext>
              </a:extLst>
            </p:cNvPr>
            <p:cNvCxnSpPr>
              <a:cxnSpLocks/>
            </p:cNvCxnSpPr>
            <p:nvPr userDrawn="1"/>
          </p:nvCxnSpPr>
          <p:spPr>
            <a:xfrm>
              <a:off x="1593055" y="138668"/>
              <a:ext cx="0" cy="151845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117" name="직선 연결선 116">
            <a:extLst>
              <a:ext uri="{FF2B5EF4-FFF2-40B4-BE49-F238E27FC236}">
                <a16:creationId xmlns:a16="http://schemas.microsoft.com/office/drawing/2014/main" id="{B68E76F4-ABDE-2F1F-471D-13C543FB1A27}"/>
              </a:ext>
            </a:extLst>
          </p:cNvPr>
          <p:cNvCxnSpPr>
            <a:cxnSpLocks/>
          </p:cNvCxnSpPr>
          <p:nvPr/>
        </p:nvCxnSpPr>
        <p:spPr>
          <a:xfrm>
            <a:off x="11823590" y="136467"/>
            <a:ext cx="0" cy="151845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8" name="날짜 개체 틀 117">
            <a:extLst>
              <a:ext uri="{FF2B5EF4-FFF2-40B4-BE49-F238E27FC236}">
                <a16:creationId xmlns:a16="http://schemas.microsoft.com/office/drawing/2014/main" id="{171D061E-8F95-6A88-A638-8283C62A2FA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ko-KR"/>
              <a:t>2023-08-05</a:t>
            </a:r>
            <a:endParaRPr lang="ko-KR" altLang="en-US"/>
          </a:p>
        </p:txBody>
      </p:sp>
      <p:sp>
        <p:nvSpPr>
          <p:cNvPr id="119" name="바닥글 개체 틀 118">
            <a:extLst>
              <a:ext uri="{FF2B5EF4-FFF2-40B4-BE49-F238E27FC236}">
                <a16:creationId xmlns:a16="http://schemas.microsoft.com/office/drawing/2014/main" id="{DCC23073-5FFA-2EE7-BFA2-F6A1C718A4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ko-KR"/>
              <a:t>UpNL Workshop 2023 Summer</a:t>
            </a:r>
            <a:endParaRPr lang="ko-KR" altLang="en-US"/>
          </a:p>
        </p:txBody>
      </p:sp>
      <p:sp>
        <p:nvSpPr>
          <p:cNvPr id="120" name="슬라이드 번호 개체 틀 119">
            <a:extLst>
              <a:ext uri="{FF2B5EF4-FFF2-40B4-BE49-F238E27FC236}">
                <a16:creationId xmlns:a16="http://schemas.microsoft.com/office/drawing/2014/main" id="{28BF3081-A45A-8339-2430-519707CFB9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872FFD-F46D-4893-94DE-B8ED199DE00A}" type="slidenum">
              <a:rPr lang="ko-KR" altLang="en-US" smtClean="0"/>
              <a:t>3</a:t>
            </a:fld>
            <a:endParaRPr lang="ko-KR" altLang="en-US"/>
          </a:p>
        </p:txBody>
      </p:sp>
      <p:cxnSp>
        <p:nvCxnSpPr>
          <p:cNvPr id="121" name="직선 연결선 120">
            <a:extLst>
              <a:ext uri="{FF2B5EF4-FFF2-40B4-BE49-F238E27FC236}">
                <a16:creationId xmlns:a16="http://schemas.microsoft.com/office/drawing/2014/main" id="{3DEC009E-DD55-94E7-A1FF-59430A8AD9D3}"/>
              </a:ext>
            </a:extLst>
          </p:cNvPr>
          <p:cNvCxnSpPr>
            <a:cxnSpLocks/>
          </p:cNvCxnSpPr>
          <p:nvPr/>
        </p:nvCxnSpPr>
        <p:spPr>
          <a:xfrm>
            <a:off x="11823590" y="136467"/>
            <a:ext cx="0" cy="151845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22" name="그룹 121">
            <a:extLst>
              <a:ext uri="{FF2B5EF4-FFF2-40B4-BE49-F238E27FC236}">
                <a16:creationId xmlns:a16="http://schemas.microsoft.com/office/drawing/2014/main" id="{B88D2593-BADB-FE47-0D78-3C150861620D}"/>
              </a:ext>
            </a:extLst>
          </p:cNvPr>
          <p:cNvGrpSpPr/>
          <p:nvPr/>
        </p:nvGrpSpPr>
        <p:grpSpPr>
          <a:xfrm>
            <a:off x="1596624" y="144087"/>
            <a:ext cx="670720" cy="151845"/>
            <a:chOff x="1593055" y="144087"/>
            <a:chExt cx="670720" cy="151845"/>
          </a:xfrm>
        </p:grpSpPr>
        <p:cxnSp>
          <p:nvCxnSpPr>
            <p:cNvPr id="123" name="직선 연결선 122">
              <a:extLst>
                <a:ext uri="{FF2B5EF4-FFF2-40B4-BE49-F238E27FC236}">
                  <a16:creationId xmlns:a16="http://schemas.microsoft.com/office/drawing/2014/main" id="{CC97A8AA-4D92-B962-348B-8A6F5C40A83E}"/>
                </a:ext>
              </a:extLst>
            </p:cNvPr>
            <p:cNvCxnSpPr>
              <a:cxnSpLocks/>
            </p:cNvCxnSpPr>
            <p:nvPr userDrawn="1"/>
          </p:nvCxnSpPr>
          <p:spPr>
            <a:xfrm>
              <a:off x="1593055" y="144087"/>
              <a:ext cx="0" cy="151845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4" name="직사각형 123">
              <a:extLst>
                <a:ext uri="{FF2B5EF4-FFF2-40B4-BE49-F238E27FC236}">
                  <a16:creationId xmlns:a16="http://schemas.microsoft.com/office/drawing/2014/main" id="{289D8207-B883-9DB7-BACC-CB1A16CC660B}"/>
                </a:ext>
              </a:extLst>
            </p:cNvPr>
            <p:cNvSpPr/>
            <p:nvPr/>
          </p:nvSpPr>
          <p:spPr>
            <a:xfrm>
              <a:off x="2120900" y="220009"/>
              <a:ext cx="142875" cy="45719"/>
            </a:xfrm>
            <a:prstGeom prst="rect">
              <a:avLst/>
            </a:prstGeom>
          </p:spPr>
          <p:style>
            <a:lnRef idx="2">
              <a:schemeClr val="dk1">
                <a:shade val="15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pSp>
        <p:nvGrpSpPr>
          <p:cNvPr id="125" name="그룹 124">
            <a:extLst>
              <a:ext uri="{FF2B5EF4-FFF2-40B4-BE49-F238E27FC236}">
                <a16:creationId xmlns:a16="http://schemas.microsoft.com/office/drawing/2014/main" id="{298EA137-7C08-C798-36C0-99F64C64F456}"/>
              </a:ext>
            </a:extLst>
          </p:cNvPr>
          <p:cNvGrpSpPr/>
          <p:nvPr/>
        </p:nvGrpSpPr>
        <p:grpSpPr>
          <a:xfrm>
            <a:off x="6673851" y="144087"/>
            <a:ext cx="670720" cy="151845"/>
            <a:chOff x="1593055" y="144087"/>
            <a:chExt cx="670720" cy="151845"/>
          </a:xfrm>
        </p:grpSpPr>
        <p:cxnSp>
          <p:nvCxnSpPr>
            <p:cNvPr id="126" name="직선 연결선 125">
              <a:extLst>
                <a:ext uri="{FF2B5EF4-FFF2-40B4-BE49-F238E27FC236}">
                  <a16:creationId xmlns:a16="http://schemas.microsoft.com/office/drawing/2014/main" id="{3F2EE637-F9A7-8F80-C0E1-46583EA4BF4F}"/>
                </a:ext>
              </a:extLst>
            </p:cNvPr>
            <p:cNvCxnSpPr>
              <a:cxnSpLocks/>
            </p:cNvCxnSpPr>
            <p:nvPr userDrawn="1"/>
          </p:nvCxnSpPr>
          <p:spPr>
            <a:xfrm>
              <a:off x="1593055" y="144087"/>
              <a:ext cx="0" cy="151845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7" name="직사각형 126">
              <a:extLst>
                <a:ext uri="{FF2B5EF4-FFF2-40B4-BE49-F238E27FC236}">
                  <a16:creationId xmlns:a16="http://schemas.microsoft.com/office/drawing/2014/main" id="{530848FE-A9E9-78D7-29C8-8D0A603F23FE}"/>
                </a:ext>
              </a:extLst>
            </p:cNvPr>
            <p:cNvSpPr/>
            <p:nvPr/>
          </p:nvSpPr>
          <p:spPr>
            <a:xfrm>
              <a:off x="2120900" y="220009"/>
              <a:ext cx="142875" cy="45719"/>
            </a:xfrm>
            <a:prstGeom prst="rect">
              <a:avLst/>
            </a:prstGeom>
          </p:spPr>
          <p:style>
            <a:lnRef idx="2">
              <a:schemeClr val="dk1">
                <a:shade val="15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pSp>
        <p:nvGrpSpPr>
          <p:cNvPr id="128" name="그룹 127">
            <a:extLst>
              <a:ext uri="{FF2B5EF4-FFF2-40B4-BE49-F238E27FC236}">
                <a16:creationId xmlns:a16="http://schemas.microsoft.com/office/drawing/2014/main" id="{A6C7361F-A310-A5F8-1566-5FFD97976F66}"/>
              </a:ext>
            </a:extLst>
          </p:cNvPr>
          <p:cNvGrpSpPr/>
          <p:nvPr/>
        </p:nvGrpSpPr>
        <p:grpSpPr>
          <a:xfrm>
            <a:off x="7950201" y="144087"/>
            <a:ext cx="670720" cy="151845"/>
            <a:chOff x="1593055" y="144087"/>
            <a:chExt cx="670720" cy="151845"/>
          </a:xfrm>
        </p:grpSpPr>
        <p:cxnSp>
          <p:nvCxnSpPr>
            <p:cNvPr id="129" name="직선 연결선 128">
              <a:extLst>
                <a:ext uri="{FF2B5EF4-FFF2-40B4-BE49-F238E27FC236}">
                  <a16:creationId xmlns:a16="http://schemas.microsoft.com/office/drawing/2014/main" id="{359193DD-90FF-A4D2-2225-04E4108D4939}"/>
                </a:ext>
              </a:extLst>
            </p:cNvPr>
            <p:cNvCxnSpPr>
              <a:cxnSpLocks/>
            </p:cNvCxnSpPr>
            <p:nvPr userDrawn="1"/>
          </p:nvCxnSpPr>
          <p:spPr>
            <a:xfrm>
              <a:off x="1593055" y="144087"/>
              <a:ext cx="0" cy="151845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0" name="직사각형 129">
              <a:extLst>
                <a:ext uri="{FF2B5EF4-FFF2-40B4-BE49-F238E27FC236}">
                  <a16:creationId xmlns:a16="http://schemas.microsoft.com/office/drawing/2014/main" id="{A523699B-F309-0218-9F32-B836295BE72C}"/>
                </a:ext>
              </a:extLst>
            </p:cNvPr>
            <p:cNvSpPr/>
            <p:nvPr/>
          </p:nvSpPr>
          <p:spPr>
            <a:xfrm>
              <a:off x="2120900" y="220009"/>
              <a:ext cx="142875" cy="45719"/>
            </a:xfrm>
            <a:prstGeom prst="rect">
              <a:avLst/>
            </a:prstGeom>
          </p:spPr>
          <p:style>
            <a:lnRef idx="2">
              <a:schemeClr val="dk1">
                <a:shade val="15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pSp>
        <p:nvGrpSpPr>
          <p:cNvPr id="131" name="그룹 130">
            <a:extLst>
              <a:ext uri="{FF2B5EF4-FFF2-40B4-BE49-F238E27FC236}">
                <a16:creationId xmlns:a16="http://schemas.microsoft.com/office/drawing/2014/main" id="{DA754DAD-02A9-2A28-B237-399C1E3937DC}"/>
              </a:ext>
            </a:extLst>
          </p:cNvPr>
          <p:cNvGrpSpPr/>
          <p:nvPr/>
        </p:nvGrpSpPr>
        <p:grpSpPr>
          <a:xfrm>
            <a:off x="9202739" y="134562"/>
            <a:ext cx="670720" cy="151845"/>
            <a:chOff x="1593055" y="144087"/>
            <a:chExt cx="670720" cy="151845"/>
          </a:xfrm>
        </p:grpSpPr>
        <p:cxnSp>
          <p:nvCxnSpPr>
            <p:cNvPr id="132" name="직선 연결선 131">
              <a:extLst>
                <a:ext uri="{FF2B5EF4-FFF2-40B4-BE49-F238E27FC236}">
                  <a16:creationId xmlns:a16="http://schemas.microsoft.com/office/drawing/2014/main" id="{7DA4C8A3-9136-042A-C833-CB512A955652}"/>
                </a:ext>
              </a:extLst>
            </p:cNvPr>
            <p:cNvCxnSpPr>
              <a:cxnSpLocks/>
            </p:cNvCxnSpPr>
            <p:nvPr userDrawn="1"/>
          </p:nvCxnSpPr>
          <p:spPr>
            <a:xfrm>
              <a:off x="1593055" y="144087"/>
              <a:ext cx="0" cy="151845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3" name="직사각형 132">
              <a:extLst>
                <a:ext uri="{FF2B5EF4-FFF2-40B4-BE49-F238E27FC236}">
                  <a16:creationId xmlns:a16="http://schemas.microsoft.com/office/drawing/2014/main" id="{6C328879-A4F9-E17C-A07A-5E53D7737966}"/>
                </a:ext>
              </a:extLst>
            </p:cNvPr>
            <p:cNvSpPr/>
            <p:nvPr/>
          </p:nvSpPr>
          <p:spPr>
            <a:xfrm>
              <a:off x="2120900" y="220009"/>
              <a:ext cx="142875" cy="45719"/>
            </a:xfrm>
            <a:prstGeom prst="rect">
              <a:avLst/>
            </a:prstGeom>
          </p:spPr>
          <p:style>
            <a:lnRef idx="2">
              <a:schemeClr val="dk1">
                <a:shade val="15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pSp>
        <p:nvGrpSpPr>
          <p:cNvPr id="134" name="그룹 133">
            <a:extLst>
              <a:ext uri="{FF2B5EF4-FFF2-40B4-BE49-F238E27FC236}">
                <a16:creationId xmlns:a16="http://schemas.microsoft.com/office/drawing/2014/main" id="{E816C69A-B785-00A5-DEED-413247C2265A}"/>
              </a:ext>
            </a:extLst>
          </p:cNvPr>
          <p:cNvGrpSpPr/>
          <p:nvPr/>
        </p:nvGrpSpPr>
        <p:grpSpPr>
          <a:xfrm>
            <a:off x="10479089" y="134562"/>
            <a:ext cx="670720" cy="151845"/>
            <a:chOff x="1593055" y="144087"/>
            <a:chExt cx="670720" cy="151845"/>
          </a:xfrm>
        </p:grpSpPr>
        <p:cxnSp>
          <p:nvCxnSpPr>
            <p:cNvPr id="135" name="직선 연결선 134">
              <a:extLst>
                <a:ext uri="{FF2B5EF4-FFF2-40B4-BE49-F238E27FC236}">
                  <a16:creationId xmlns:a16="http://schemas.microsoft.com/office/drawing/2014/main" id="{E668D3F6-D86E-A474-BCF0-082BECAAD5BD}"/>
                </a:ext>
              </a:extLst>
            </p:cNvPr>
            <p:cNvCxnSpPr>
              <a:cxnSpLocks/>
            </p:cNvCxnSpPr>
            <p:nvPr userDrawn="1"/>
          </p:nvCxnSpPr>
          <p:spPr>
            <a:xfrm>
              <a:off x="1593055" y="144087"/>
              <a:ext cx="0" cy="151845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6" name="직사각형 135">
              <a:extLst>
                <a:ext uri="{FF2B5EF4-FFF2-40B4-BE49-F238E27FC236}">
                  <a16:creationId xmlns:a16="http://schemas.microsoft.com/office/drawing/2014/main" id="{7CB298E0-3BCA-E499-5571-28DE3A0E93E2}"/>
                </a:ext>
              </a:extLst>
            </p:cNvPr>
            <p:cNvSpPr/>
            <p:nvPr/>
          </p:nvSpPr>
          <p:spPr>
            <a:xfrm>
              <a:off x="2120900" y="220009"/>
              <a:ext cx="142875" cy="45719"/>
            </a:xfrm>
            <a:prstGeom prst="rect">
              <a:avLst/>
            </a:prstGeom>
          </p:spPr>
          <p:style>
            <a:lnRef idx="2">
              <a:schemeClr val="dk1">
                <a:shade val="15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137" name="타원 136">
            <a:extLst>
              <a:ext uri="{FF2B5EF4-FFF2-40B4-BE49-F238E27FC236}">
                <a16:creationId xmlns:a16="http://schemas.microsoft.com/office/drawing/2014/main" id="{A3612347-1719-7EE5-3BA7-256E7E3CC1C0}"/>
              </a:ext>
            </a:extLst>
          </p:cNvPr>
          <p:cNvSpPr/>
          <p:nvPr/>
        </p:nvSpPr>
        <p:spPr>
          <a:xfrm>
            <a:off x="4329905" y="1942317"/>
            <a:ext cx="3620296" cy="3620296"/>
          </a:xfrm>
          <a:prstGeom prst="ellipse">
            <a:avLst/>
          </a:prstGeom>
          <a:noFill/>
          <a:ln w="127000"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pic>
        <p:nvPicPr>
          <p:cNvPr id="138" name="빰---빰-빰빰빰---">
            <a:hlinkClick r:id="" action="ppaction://media"/>
            <a:extLst>
              <a:ext uri="{FF2B5EF4-FFF2-40B4-BE49-F238E27FC236}">
                <a16:creationId xmlns:a16="http://schemas.microsoft.com/office/drawing/2014/main" id="{3025F55D-14F9-739D-182D-A64C038AFEE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>
                  <p14:bmkLst>
                    <p14:bmk name="책갈피 6" time="0"/>
                    <p14:bmk name="책갈피 1" time="2000"/>
                    <p14:bmk name="책갈피 7" time="3000"/>
                    <p14:bmk name="책갈피 8" time="3500"/>
                    <p14:bmk name="책갈피 2" time="4000"/>
                    <p14:bmk name="책갈피 3" time="5000"/>
                    <p14:bmk name="책갈피 4" time="5500"/>
                    <p14:bmk name="책갈피 5" time="6000"/>
                  </p14:bmkLst>
                </p14:media>
              </p:ext>
            </p:extLst>
          </p:nvPr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9173" y="5891212"/>
            <a:ext cx="609600" cy="609600"/>
          </a:xfrm>
          <a:prstGeom prst="rect">
            <a:avLst/>
          </a:prstGeom>
        </p:spPr>
      </p:pic>
      <p:sp>
        <p:nvSpPr>
          <p:cNvPr id="141" name="타원 140">
            <a:extLst>
              <a:ext uri="{FF2B5EF4-FFF2-40B4-BE49-F238E27FC236}">
                <a16:creationId xmlns:a16="http://schemas.microsoft.com/office/drawing/2014/main" id="{3D8D8C83-FFE1-4A0E-DC99-C618F79FC59E}"/>
              </a:ext>
            </a:extLst>
          </p:cNvPr>
          <p:cNvSpPr/>
          <p:nvPr/>
        </p:nvSpPr>
        <p:spPr>
          <a:xfrm>
            <a:off x="4329905" y="1942317"/>
            <a:ext cx="3620296" cy="3620296"/>
          </a:xfrm>
          <a:prstGeom prst="ellipse">
            <a:avLst/>
          </a:prstGeom>
          <a:noFill/>
          <a:ln w="127000"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40" name="타원 139">
            <a:extLst>
              <a:ext uri="{FF2B5EF4-FFF2-40B4-BE49-F238E27FC236}">
                <a16:creationId xmlns:a16="http://schemas.microsoft.com/office/drawing/2014/main" id="{0F69EF75-C219-AFCD-C539-93F43E8E9C4E}"/>
              </a:ext>
            </a:extLst>
          </p:cNvPr>
          <p:cNvSpPr/>
          <p:nvPr/>
        </p:nvSpPr>
        <p:spPr>
          <a:xfrm>
            <a:off x="4329905" y="1942317"/>
            <a:ext cx="3620296" cy="3620296"/>
          </a:xfrm>
          <a:prstGeom prst="ellipse">
            <a:avLst/>
          </a:prstGeom>
          <a:noFill/>
          <a:ln w="127000">
            <a:solidFill>
              <a:schemeClr val="accent2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39" name="타원 138">
            <a:extLst>
              <a:ext uri="{FF2B5EF4-FFF2-40B4-BE49-F238E27FC236}">
                <a16:creationId xmlns:a16="http://schemas.microsoft.com/office/drawing/2014/main" id="{310578E5-2F61-9C28-2D94-EA101E31DD29}"/>
              </a:ext>
            </a:extLst>
          </p:cNvPr>
          <p:cNvSpPr/>
          <p:nvPr/>
        </p:nvSpPr>
        <p:spPr>
          <a:xfrm>
            <a:off x="4329905" y="1942317"/>
            <a:ext cx="3620296" cy="3620296"/>
          </a:xfrm>
          <a:prstGeom prst="ellipse">
            <a:avLst/>
          </a:prstGeom>
          <a:noFill/>
          <a:ln w="127000">
            <a:solidFill>
              <a:schemeClr val="accent6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43" name="타원 142">
            <a:extLst>
              <a:ext uri="{FF2B5EF4-FFF2-40B4-BE49-F238E27FC236}">
                <a16:creationId xmlns:a16="http://schemas.microsoft.com/office/drawing/2014/main" id="{ACBB1BB5-D64F-CAEA-6517-2F9735C316B5}"/>
              </a:ext>
            </a:extLst>
          </p:cNvPr>
          <p:cNvSpPr/>
          <p:nvPr/>
        </p:nvSpPr>
        <p:spPr>
          <a:xfrm>
            <a:off x="4329905" y="1942317"/>
            <a:ext cx="3620296" cy="3620296"/>
          </a:xfrm>
          <a:prstGeom prst="ellipse">
            <a:avLst/>
          </a:prstGeom>
          <a:noFill/>
          <a:ln w="127000"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42" name="타원 141">
            <a:extLst>
              <a:ext uri="{FF2B5EF4-FFF2-40B4-BE49-F238E27FC236}">
                <a16:creationId xmlns:a16="http://schemas.microsoft.com/office/drawing/2014/main" id="{4213BCFA-15D9-FD86-5CBA-3502FB3C685F}"/>
              </a:ext>
            </a:extLst>
          </p:cNvPr>
          <p:cNvSpPr/>
          <p:nvPr/>
        </p:nvSpPr>
        <p:spPr>
          <a:xfrm>
            <a:off x="4329905" y="1942317"/>
            <a:ext cx="3620296" cy="3620296"/>
          </a:xfrm>
          <a:prstGeom prst="ellipse">
            <a:avLst/>
          </a:prstGeom>
          <a:noFill/>
          <a:ln w="127000">
            <a:solidFill>
              <a:schemeClr val="accent4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5689329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" presetClass="exit" presetSubtype="0" fill="hold" grpId="2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7" presetID="1" presetClass="exit" presetSubtype="0" fill="hold" grpId="2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9" presetID="1" presetClass="exit" presetSubtype="0" fill="hold" grpId="2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1" presetID="1" presetClass="exit" presetSubtype="0" fill="hold" grpId="2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3" presetID="1" presetClass="exit" presetSubtype="0" fill="hold" grpId="2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5" fill="hold">
                          <p:stCondLst>
                            <p:cond delay="indefinite"/>
                          </p:stCondLst>
                          <p:childTnLst>
                            <p:par>
                              <p:cTn id="16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7" presetID="1" presetClass="mediacall" presetSubtype="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cmd type="call" cmd="playFrom(0.0)">
                                          <p:cBhvr>
                                            <p:cTn id="18" dur="11157" fill="hold"/>
                                            <p:tgtEl>
                                              <p:spTgt spid="138"/>
                                            </p:tgtEl>
                                          </p:cBhvr>
                                        </p:cmd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  <p:audio>
                  <p:cMediaNode vol="34848">
                    <p:cTn id="19" fill="hold" display="0">
                      <p:stCondLst>
                        <p:cond delay="indefinite"/>
                      </p:stCondLst>
                      <p:endCondLst>
                        <p:cond evt="onStopAudio" delay="0">
                          <p:tgtEl>
                            <p:sldTgt/>
                          </p:tgtEl>
                        </p:cond>
                      </p:endCondLst>
                    </p:cTn>
                    <p:tgtEl>
                      <p:spTgt spid="138"/>
                    </p:tgtEl>
                  </p:cMediaNode>
                </p:audio>
                <p:seq concurrent="1" nextAc="seek">
                  <p:cTn id="20" restart="whenNotActive" fill="hold" evtFilter="cancelBubble" nodeType="interactiveSeq">
                    <p:stCondLst>
                      <p:cond evt="onMediaBookmark" delay="0">
                        <p:tgtEl>
                          <p14:bmkTgt spid="138" bmkName="책갈피 1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21" fill="hold">
                          <p:stCondLst>
                            <p:cond delay="0"/>
                          </p:stCondLst>
                          <p:childTnLst>
                            <p:par>
                              <p:cTn id="22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3" presetID="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5" dur="2000" fill="hold"/>
                                            <p:tgtEl>
                                              <p:spTgt spid="14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6" dur="2000" fill="hold"/>
                                            <p:tgtEl>
                                              <p:spTgt spid="14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7" presetID="47" presetClass="exit" presetSubtype="0" fill="hold" grpId="1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28" dur="500"/>
                                            <p:tgtEl>
                                              <p:spTgt spid="142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9" dur="500"/>
                                            <p:tgtEl>
                                              <p:spTgt spid="14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0" dur="500"/>
                                            <p:tgtEl>
                                              <p:spTgt spid="14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-.1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1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32" presetID="1" presetClass="emph" presetSubtype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indefinite"/>
                                            <p:tgtEl>
                                              <p:spTgt spid="144"/>
                                            </p:tgtEl>
                                            <p:attrNameLst>
                                              <p:attrName>fillcolor</p:attrName>
                                            </p:attrNameLst>
                                          </p:cBhvr>
                                          <p:to>
                                            <p:clrVal>
                                              <a:srgbClr val="F6FAC6"/>
                                            </p:clrVal>
                                          </p:to>
                                        </p:set>
                                        <p:set>
                                          <p:cBhvr>
                                            <p:cTn id="34" dur="indefinite"/>
                                            <p:tgtEl>
                                              <p:spTgt spid="144"/>
                                            </p:tgtEl>
                                            <p:attrNameLst>
                                              <p:attrName>fill.type</p:attrName>
                                            </p:attrNameLst>
                                          </p:cBhvr>
                                          <p:to>
                                            <p:strVal val="solid"/>
                                          </p:to>
                                        </p:set>
                                        <p:set>
                                          <p:cBhvr>
                                            <p:cTn id="35" dur="indefinite"/>
                                            <p:tgtEl>
                                              <p:spTgt spid="144"/>
                                            </p:tgtEl>
                                            <p:attrNameLst>
                                              <p:attrName>fill.on</p:attrName>
                                            </p:attrNameLst>
                                          </p:cBhvr>
                                          <p:to>
                                            <p:strVal val="true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MediaBookmark" delay="0">
                      <p:tgtEl>
                        <p14:bmkTgt spid="138" bmkName="책갈피 1"/>
                      </p:tgtEl>
                    </p:cond>
                  </p:nextCondLst>
                </p:seq>
                <p:seq concurrent="1" nextAc="seek">
                  <p:cTn id="36" restart="whenNotActive" fill="hold" evtFilter="cancelBubble" nodeType="interactiveSeq">
                    <p:stCondLst>
                      <p:cond evt="onMediaBookmark" delay="0">
                        <p:tgtEl>
                          <p14:bmkTgt spid="138" bmkName="책갈피 2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37" fill="hold">
                          <p:stCondLst>
                            <p:cond delay="0"/>
                          </p:stCondLst>
                          <p:childTnLst>
                            <p:par>
                              <p:cTn id="3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39" presetID="1" presetClass="emph" presetSubtype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0" dur="indefinite"/>
                                            <p:tgtEl>
                                              <p:spTgt spid="144"/>
                                            </p:tgtEl>
                                            <p:attrNameLst>
                                              <p:attrName>fillcolor</p:attrName>
                                            </p:attrNameLst>
                                          </p:cBhvr>
                                          <p:to>
                                            <p:clrVal>
                                              <a:srgbClr val="B3EBF3"/>
                                            </p:clrVal>
                                          </p:to>
                                        </p:set>
                                        <p:set>
                                          <p:cBhvr>
                                            <p:cTn id="41" dur="indefinite"/>
                                            <p:tgtEl>
                                              <p:spTgt spid="144"/>
                                            </p:tgtEl>
                                            <p:attrNameLst>
                                              <p:attrName>fill.type</p:attrName>
                                            </p:attrNameLst>
                                          </p:cBhvr>
                                          <p:to>
                                            <p:strVal val="solid"/>
                                          </p:to>
                                        </p:set>
                                        <p:set>
                                          <p:cBhvr>
                                            <p:cTn id="42" dur="indefinite"/>
                                            <p:tgtEl>
                                              <p:spTgt spid="144"/>
                                            </p:tgtEl>
                                            <p:attrNameLst>
                                              <p:attrName>fill.on</p:attrName>
                                            </p:attrNameLst>
                                          </p:cBhvr>
                                          <p:to>
                                            <p:strVal val="true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43" presetID="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5" dur="2000" fill="hold"/>
                                            <p:tgtEl>
                                              <p:spTgt spid="14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6" dur="2000" fill="hold"/>
                                            <p:tgtEl>
                                              <p:spTgt spid="14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7" presetID="47" presetClass="exit" presetSubtype="0" fill="hold" grpId="1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48" dur="500"/>
                                            <p:tgtEl>
                                              <p:spTgt spid="143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49" dur="500"/>
                                            <p:tgtEl>
                                              <p:spTgt spid="14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0" dur="500"/>
                                            <p:tgtEl>
                                              <p:spTgt spid="14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-.1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1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MediaBookmark" delay="0">
                      <p:tgtEl>
                        <p14:bmkTgt spid="138" bmkName="책갈피 2"/>
                      </p:tgtEl>
                    </p:cond>
                  </p:nextCondLst>
                </p:seq>
                <p:seq concurrent="1" nextAc="seek">
                  <p:cTn id="52" restart="whenNotActive" fill="hold" evtFilter="cancelBubble" nodeType="interactiveSeq">
                    <p:stCondLst>
                      <p:cond evt="onMediaBookmark" delay="0">
                        <p:tgtEl>
                          <p14:bmkTgt spid="138" bmkName="책갈피 3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53" fill="hold">
                          <p:stCondLst>
                            <p:cond delay="0"/>
                          </p:stCondLst>
                          <p:childTnLst>
                            <p:par>
                              <p:cTn id="5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5" presetID="1" presetClass="emph" presetSubtype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6" dur="indefinite"/>
                                            <p:tgtEl>
                                              <p:spTgt spid="144"/>
                                            </p:tgtEl>
                                            <p:attrNameLst>
                                              <p:attrName>fillcolor</p:attrName>
                                            </p:attrNameLst>
                                          </p:cBhvr>
                                          <p:to>
                                            <p:clrVal>
                                              <a:srgbClr val="78D294"/>
                                            </p:clrVal>
                                          </p:to>
                                        </p:set>
                                        <p:set>
                                          <p:cBhvr>
                                            <p:cTn id="57" dur="indefinite"/>
                                            <p:tgtEl>
                                              <p:spTgt spid="144"/>
                                            </p:tgtEl>
                                            <p:attrNameLst>
                                              <p:attrName>fill.type</p:attrName>
                                            </p:attrNameLst>
                                          </p:cBhvr>
                                          <p:to>
                                            <p:strVal val="solid"/>
                                          </p:to>
                                        </p:set>
                                        <p:set>
                                          <p:cBhvr>
                                            <p:cTn id="58" dur="indefinite"/>
                                            <p:tgtEl>
                                              <p:spTgt spid="144"/>
                                            </p:tgtEl>
                                            <p:attrNameLst>
                                              <p:attrName>fill.on</p:attrName>
                                            </p:attrNameLst>
                                          </p:cBhvr>
                                          <p:to>
                                            <p:strVal val="true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59" presetID="47" presetClass="exit" presetSubtype="0" fill="hold" grpId="1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60" dur="500"/>
                                            <p:tgtEl>
                                              <p:spTgt spid="139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61" dur="500"/>
                                            <p:tgtEl>
                                              <p:spTgt spid="13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2" dur="500"/>
                                            <p:tgtEl>
                                              <p:spTgt spid="13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-.1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63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1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MediaBookmark" delay="0">
                      <p:tgtEl>
                        <p14:bmkTgt spid="138" bmkName="책갈피 3"/>
                      </p:tgtEl>
                    </p:cond>
                  </p:nextCondLst>
                </p:seq>
                <p:seq concurrent="1" nextAc="seek">
                  <p:cTn id="64" restart="whenNotActive" fill="hold" evtFilter="cancelBubble" nodeType="interactiveSeq">
                    <p:stCondLst>
                      <p:cond evt="onMediaBookmark" delay="0">
                        <p:tgtEl>
                          <p14:bmkTgt spid="138" bmkName="책갈피 4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65" fill="hold">
                          <p:stCondLst>
                            <p:cond delay="0"/>
                          </p:stCondLst>
                          <p:childTnLst>
                            <p:par>
                              <p:cTn id="66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67" presetID="1" presetClass="emph" presetSubtype="1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8" dur="indefinite"/>
                                            <p:tgtEl>
                                              <p:spTgt spid="144"/>
                                            </p:tgtEl>
                                            <p:attrNameLst>
                                              <p:attrName>fillcolor</p:attrName>
                                            </p:attrNameLst>
                                          </p:cBhvr>
                                          <p:to>
                                            <p:clrVal>
                                              <a:srgbClr val="F4C5A2"/>
                                            </p:clrVal>
                                          </p:to>
                                        </p:set>
                                        <p:set>
                                          <p:cBhvr>
                                            <p:cTn id="69" dur="indefinite"/>
                                            <p:tgtEl>
                                              <p:spTgt spid="144"/>
                                            </p:tgtEl>
                                            <p:attrNameLst>
                                              <p:attrName>fill.type</p:attrName>
                                            </p:attrNameLst>
                                          </p:cBhvr>
                                          <p:to>
                                            <p:strVal val="solid"/>
                                          </p:to>
                                        </p:set>
                                        <p:set>
                                          <p:cBhvr>
                                            <p:cTn id="70" dur="indefinite"/>
                                            <p:tgtEl>
                                              <p:spTgt spid="144"/>
                                            </p:tgtEl>
                                            <p:attrNameLst>
                                              <p:attrName>fill.on</p:attrName>
                                            </p:attrNameLst>
                                          </p:cBhvr>
                                          <p:to>
                                            <p:strVal val="true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71" presetID="47" presetClass="exit" presetSubtype="0" fill="hold" grpId="1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72" dur="500"/>
                                            <p:tgtEl>
                                              <p:spTgt spid="140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73" dur="500"/>
                                            <p:tgtEl>
                                              <p:spTgt spid="14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4" dur="500"/>
                                            <p:tgtEl>
                                              <p:spTgt spid="14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-.1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75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1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MediaBookmark" delay="0">
                      <p:tgtEl>
                        <p14:bmkTgt spid="138" bmkName="책갈피 4"/>
                      </p:tgtEl>
                    </p:cond>
                  </p:nextCondLst>
                </p:seq>
                <p:seq concurrent="1" nextAc="seek">
                  <p:cTn id="76" restart="whenNotActive" fill="hold" evtFilter="cancelBubble" nodeType="interactiveSeq">
                    <p:stCondLst>
                      <p:cond evt="onMediaBookmark" delay="0">
                        <p:tgtEl>
                          <p14:bmkTgt spid="138" bmkName="책갈피 5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77" fill="hold">
                          <p:stCondLst>
                            <p:cond delay="0"/>
                          </p:stCondLst>
                          <p:childTnLst>
                            <p:par>
                              <p:cTn id="7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79" presetID="1" presetClass="emph" presetSubtype="1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0" dur="indefinite"/>
                                            <p:tgtEl>
                                              <p:spTgt spid="144"/>
                                            </p:tgtEl>
                                            <p:attrNameLst>
                                              <p:attrName>fillcolor</p:attrName>
                                            </p:attrNameLst>
                                          </p:cBhvr>
                                          <p:to>
                                            <p:clrVal>
                                              <a:schemeClr val="bg1"/>
                                            </p:clrVal>
                                          </p:to>
                                        </p:set>
                                        <p:set>
                                          <p:cBhvr>
                                            <p:cTn id="81" dur="indefinite"/>
                                            <p:tgtEl>
                                              <p:spTgt spid="144"/>
                                            </p:tgtEl>
                                            <p:attrNameLst>
                                              <p:attrName>fill.type</p:attrName>
                                            </p:attrNameLst>
                                          </p:cBhvr>
                                          <p:to>
                                            <p:strVal val="solid"/>
                                          </p:to>
                                        </p:set>
                                        <p:set>
                                          <p:cBhvr>
                                            <p:cTn id="82" dur="indefinite"/>
                                            <p:tgtEl>
                                              <p:spTgt spid="144"/>
                                            </p:tgtEl>
                                            <p:attrNameLst>
                                              <p:attrName>fill.on</p:attrName>
                                            </p:attrNameLst>
                                          </p:cBhvr>
                                          <p:to>
                                            <p:strVal val="true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83" presetID="47" presetClass="exit" presetSubtype="0" fill="hold" grpId="1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84" dur="500"/>
                                            <p:tgtEl>
                                              <p:spTgt spid="141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85" dur="500"/>
                                            <p:tgtEl>
                                              <p:spTgt spid="14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6" dur="500"/>
                                            <p:tgtEl>
                                              <p:spTgt spid="14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-.1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87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1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MediaBookmark" delay="0">
                      <p:tgtEl>
                        <p14:bmkTgt spid="138" bmkName="책갈피 5"/>
                      </p:tgtEl>
                    </p:cond>
                  </p:nextCondLst>
                </p:seq>
                <p:seq concurrent="1" nextAc="seek">
                  <p:cTn id="88" restart="whenNotActive" fill="hold" evtFilter="cancelBubble" nodeType="interactiveSeq">
                    <p:stCondLst>
                      <p:cond evt="onMediaBookmark" delay="0">
                        <p:tgtEl>
                          <p14:bmkTgt spid="138" bmkName="책갈피 6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89" fill="hold">
                          <p:stCondLst>
                            <p:cond delay="0"/>
                          </p:stCondLst>
                          <p:childTnLst>
                            <p:par>
                              <p:cTn id="9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91" presetID="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3" dur="2000" fill="hold"/>
                                            <p:tgtEl>
                                              <p:spTgt spid="14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94" dur="2000" fill="hold"/>
                                            <p:tgtEl>
                                              <p:spTgt spid="14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MediaBookmark" delay="0">
                      <p:tgtEl>
                        <p14:bmkTgt spid="138" bmkName="책갈피 6"/>
                      </p:tgtEl>
                    </p:cond>
                  </p:nextCondLst>
                </p:seq>
                <p:seq concurrent="1" nextAc="seek">
                  <p:cTn id="95" restart="whenNotActive" fill="hold" evtFilter="cancelBubble" nodeType="interactiveSeq">
                    <p:stCondLst>
                      <p:cond evt="onMediaBookmark" delay="0">
                        <p:tgtEl>
                          <p14:bmkTgt spid="138" bmkName="책갈피 7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96" fill="hold">
                          <p:stCondLst>
                            <p:cond delay="0"/>
                          </p:stCondLst>
                          <p:childTnLst>
                            <p:par>
                              <p:cTn id="97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98" presetID="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00" dur="2000" fill="hold"/>
                                            <p:tgtEl>
                                              <p:spTgt spid="13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01" dur="2000" fill="hold"/>
                                            <p:tgtEl>
                                              <p:spTgt spid="13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MediaBookmark" delay="0">
                      <p:tgtEl>
                        <p14:bmkTgt spid="138" bmkName="책갈피 7"/>
                      </p:tgtEl>
                    </p:cond>
                  </p:nextCondLst>
                </p:seq>
                <p:seq concurrent="1" nextAc="seek">
                  <p:cTn id="102" restart="whenNotActive" fill="hold" evtFilter="cancelBubble" nodeType="interactiveSeq">
                    <p:stCondLst>
                      <p:cond evt="onMediaBookmark" delay="0">
                        <p:tgtEl>
                          <p14:bmkTgt spid="138" bmkName="책갈피 8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103" fill="hold">
                          <p:stCondLst>
                            <p:cond delay="0"/>
                          </p:stCondLst>
                          <p:childTnLst>
                            <p:par>
                              <p:cTn id="10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05" presetID="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07" dur="2000" fill="hold"/>
                                            <p:tgtEl>
                                              <p:spTgt spid="14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08" dur="2000" fill="hold"/>
                                            <p:tgtEl>
                                              <p:spTgt spid="14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MediaBookmark" delay="0">
                      <p:tgtEl>
                        <p14:bmkTgt spid="138" bmkName="책갈피 8"/>
                      </p:tgtEl>
                    </p:cond>
                  </p:nextCondLst>
                </p:seq>
              </p:childTnLst>
            </p:cTn>
          </p:par>
        </p:tnLst>
        <p:bldLst>
          <p:bldP spid="141" grpId="0" animBg="1"/>
          <p:bldP spid="141" grpId="1" animBg="1"/>
          <p:bldP spid="141" grpId="2" animBg="1"/>
          <p:bldP spid="140" grpId="0" animBg="1"/>
          <p:bldP spid="140" grpId="1" animBg="1"/>
          <p:bldP spid="140" grpId="2" animBg="1"/>
          <p:bldP spid="139" grpId="0" animBg="1"/>
          <p:bldP spid="139" grpId="1" animBg="1"/>
          <p:bldP spid="139" grpId="2" animBg="1"/>
          <p:bldP spid="143" grpId="0" animBg="1"/>
          <p:bldP spid="143" grpId="1" animBg="1"/>
          <p:bldP spid="143" grpId="2" animBg="1"/>
          <p:bldP spid="142" grpId="0" animBg="1"/>
          <p:bldP spid="142" grpId="1" animBg="1"/>
          <p:bldP spid="142" grpId="2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" presetClass="exit" presetSubtype="0" fill="hold" grpId="2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7" presetID="1" presetClass="exit" presetSubtype="0" fill="hold" grpId="2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9" presetID="1" presetClass="exit" presetSubtype="0" fill="hold" grpId="2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1" presetID="1" presetClass="exit" presetSubtype="0" fill="hold" grpId="2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3" presetID="1" presetClass="exit" presetSubtype="0" fill="hold" grpId="2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5" fill="hold">
                          <p:stCondLst>
                            <p:cond delay="indefinite"/>
                          </p:stCondLst>
                          <p:childTnLst>
                            <p:par>
                              <p:cTn id="16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7" presetID="1" presetClass="mediacall" presetSubtype="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cmd type="call" cmd="playFrom(0.0)">
                                          <p:cBhvr>
                                            <p:cTn id="18" dur="11157" fill="hold"/>
                                            <p:tgtEl>
                                              <p:spTgt spid="138"/>
                                            </p:tgtEl>
                                          </p:cBhvr>
                                        </p:cmd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  <p:audio>
                  <p:cMediaNode vol="34848">
                    <p:cTn id="19" fill="hold" display="0">
                      <p:stCondLst>
                        <p:cond delay="indefinite"/>
                      </p:stCondLst>
                      <p:endCondLst>
                        <p:cond evt="onStopAudio" delay="0">
                          <p:tgtEl>
                            <p:sldTgt/>
                          </p:tgtEl>
                        </p:cond>
                      </p:endCondLst>
                    </p:cTn>
                    <p:tgtEl>
                      <p:spTgt spid="138"/>
                    </p:tgtEl>
                  </p:cMediaNode>
                </p:audio>
              </p:childTnLst>
            </p:cTn>
          </p:par>
        </p:tnLst>
        <p:bldLst>
          <p:bldP spid="141" grpId="2" animBg="1"/>
          <p:bldP spid="140" grpId="2" animBg="1"/>
          <p:bldP spid="139" grpId="2" animBg="1"/>
          <p:bldP spid="143" grpId="2" animBg="1"/>
          <p:bldP spid="142" grpId="2" animBg="1"/>
        </p:bldLst>
      </p:timing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2017D6EE-1FF7-8A64-7D16-5D213BAE14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리듬 게임의 장점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F99A224D-CBF7-C9C1-F130-0E9887D9AD2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/>
              <a:t>직관적이다</a:t>
            </a:r>
            <a:endParaRPr lang="en-US" altLang="ko-KR" dirty="0"/>
          </a:p>
          <a:p>
            <a:pPr lvl="1"/>
            <a:r>
              <a:rPr lang="ko-KR" altLang="en-US" dirty="0"/>
              <a:t>박자의 변화</a:t>
            </a:r>
            <a:r>
              <a:rPr lang="en-US" altLang="ko-KR" dirty="0"/>
              <a:t>, </a:t>
            </a:r>
            <a:r>
              <a:rPr lang="ko-KR" altLang="en-US" dirty="0"/>
              <a:t>소리의 변화</a:t>
            </a:r>
            <a:r>
              <a:rPr lang="en-US" altLang="ko-KR" dirty="0"/>
              <a:t>, </a:t>
            </a:r>
            <a:r>
              <a:rPr lang="ko-KR" altLang="en-US" dirty="0"/>
              <a:t>물체의 일치 등</a:t>
            </a:r>
            <a:endParaRPr lang="en-US" altLang="ko-KR" dirty="0"/>
          </a:p>
          <a:p>
            <a:pPr lvl="1"/>
            <a:r>
              <a:rPr lang="ko-KR" altLang="en-US" dirty="0"/>
              <a:t>본능적으로 자연스럽게 반응하게 됨</a:t>
            </a:r>
            <a:endParaRPr lang="en-US" altLang="ko-KR" dirty="0"/>
          </a:p>
          <a:p>
            <a:r>
              <a:rPr lang="ko-KR" altLang="en-US" dirty="0"/>
              <a:t>재밌다</a:t>
            </a:r>
            <a:endParaRPr lang="en-US" altLang="ko-KR" dirty="0"/>
          </a:p>
          <a:p>
            <a:pPr lvl="1"/>
            <a:r>
              <a:rPr lang="ko-KR" altLang="en-US" dirty="0"/>
              <a:t>앞에 냄비 하나만 엎어 두어도 두드리면서 노는 것이 사람</a:t>
            </a:r>
            <a:endParaRPr lang="en-US" altLang="ko-KR" dirty="0"/>
          </a:p>
          <a:p>
            <a:pPr lvl="1"/>
            <a:r>
              <a:rPr lang="ko-KR" altLang="en-US" dirty="0"/>
              <a:t>규칙이 있고 박자감이 느껴지면 더 재밌다</a:t>
            </a:r>
            <a:r>
              <a:rPr lang="en-US" altLang="ko-KR" dirty="0"/>
              <a:t>!</a:t>
            </a:r>
          </a:p>
          <a:p>
            <a:r>
              <a:rPr lang="ko-KR" altLang="en-US" dirty="0"/>
              <a:t>집중을 유발하고 그 자체로 목표가 된다</a:t>
            </a:r>
            <a:r>
              <a:rPr lang="en-US" altLang="ko-KR" dirty="0"/>
              <a:t>.</a:t>
            </a:r>
          </a:p>
          <a:p>
            <a:pPr lvl="1"/>
            <a:r>
              <a:rPr lang="ko-KR" altLang="en-US" dirty="0"/>
              <a:t>긴장감과 몰입도를 높일 수 있다</a:t>
            </a:r>
            <a:r>
              <a:rPr lang="en-US" altLang="ko-KR" dirty="0"/>
              <a:t>.</a:t>
            </a:r>
          </a:p>
          <a:p>
            <a:pPr lvl="1"/>
            <a:r>
              <a:rPr lang="ko-KR" altLang="en-US" dirty="0"/>
              <a:t>간단하지만 대충 뭔가 시키고 싶을 때 넣으면 편하다</a:t>
            </a:r>
            <a:endParaRPr lang="en-US" altLang="ko-KR" dirty="0"/>
          </a:p>
          <a:p>
            <a:pPr lvl="2"/>
            <a:r>
              <a:rPr lang="ko-KR" altLang="en-US" dirty="0"/>
              <a:t>그래서 미니게임으로 자주 </a:t>
            </a:r>
            <a:r>
              <a:rPr lang="ko-KR" altLang="en-US" dirty="0" err="1"/>
              <a:t>들어감</a:t>
            </a:r>
            <a:endParaRPr lang="ko-KR" altLang="en-US" dirty="0"/>
          </a:p>
        </p:txBody>
      </p:sp>
      <p:sp>
        <p:nvSpPr>
          <p:cNvPr id="118" name="날짜 개체 틀 117">
            <a:extLst>
              <a:ext uri="{FF2B5EF4-FFF2-40B4-BE49-F238E27FC236}">
                <a16:creationId xmlns:a16="http://schemas.microsoft.com/office/drawing/2014/main" id="{171D061E-8F95-6A88-A638-8283C62A2FA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ko-KR"/>
              <a:t>2023-08-05</a:t>
            </a:r>
            <a:endParaRPr lang="ko-KR" altLang="en-US"/>
          </a:p>
        </p:txBody>
      </p:sp>
      <p:sp>
        <p:nvSpPr>
          <p:cNvPr id="119" name="바닥글 개체 틀 118">
            <a:extLst>
              <a:ext uri="{FF2B5EF4-FFF2-40B4-BE49-F238E27FC236}">
                <a16:creationId xmlns:a16="http://schemas.microsoft.com/office/drawing/2014/main" id="{DCC23073-5FFA-2EE7-BFA2-F6A1C718A4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ko-KR"/>
              <a:t>UpNL Workshop 2023 Summer</a:t>
            </a:r>
            <a:endParaRPr lang="ko-KR" altLang="en-US"/>
          </a:p>
        </p:txBody>
      </p:sp>
      <p:sp>
        <p:nvSpPr>
          <p:cNvPr id="120" name="슬라이드 번호 개체 틀 119">
            <a:extLst>
              <a:ext uri="{FF2B5EF4-FFF2-40B4-BE49-F238E27FC236}">
                <a16:creationId xmlns:a16="http://schemas.microsoft.com/office/drawing/2014/main" id="{28BF3081-A45A-8339-2430-519707CFB9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872FFD-F46D-4893-94DE-B8ED199DE00A}" type="slidenum">
              <a:rPr lang="ko-KR" altLang="en-US" smtClean="0"/>
              <a:t>4</a:t>
            </a:fld>
            <a:endParaRPr lang="ko-KR" altLang="en-US"/>
          </a:p>
        </p:txBody>
      </p:sp>
      <p:cxnSp>
        <p:nvCxnSpPr>
          <p:cNvPr id="121" name="직선 연결선 120">
            <a:extLst>
              <a:ext uri="{FF2B5EF4-FFF2-40B4-BE49-F238E27FC236}">
                <a16:creationId xmlns:a16="http://schemas.microsoft.com/office/drawing/2014/main" id="{554E7184-0EDB-0952-B7E5-DDA9B070102B}"/>
              </a:ext>
            </a:extLst>
          </p:cNvPr>
          <p:cNvCxnSpPr>
            <a:cxnSpLocks/>
          </p:cNvCxnSpPr>
          <p:nvPr/>
        </p:nvCxnSpPr>
        <p:spPr>
          <a:xfrm flipV="1">
            <a:off x="1590675" y="182632"/>
            <a:ext cx="10243516" cy="33753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2" name="직선 연결선 121">
            <a:extLst>
              <a:ext uri="{FF2B5EF4-FFF2-40B4-BE49-F238E27FC236}">
                <a16:creationId xmlns:a16="http://schemas.microsoft.com/office/drawing/2014/main" id="{F0713BC5-8542-6CC5-713F-2C384BEA2F8A}"/>
              </a:ext>
            </a:extLst>
          </p:cNvPr>
          <p:cNvCxnSpPr>
            <a:cxnSpLocks/>
          </p:cNvCxnSpPr>
          <p:nvPr/>
        </p:nvCxnSpPr>
        <p:spPr>
          <a:xfrm>
            <a:off x="11823590" y="136467"/>
            <a:ext cx="0" cy="151845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23" name="그룹 122">
            <a:extLst>
              <a:ext uri="{FF2B5EF4-FFF2-40B4-BE49-F238E27FC236}">
                <a16:creationId xmlns:a16="http://schemas.microsoft.com/office/drawing/2014/main" id="{348BDB1A-EB6B-D6DD-4423-7E47D45F1ACC}"/>
              </a:ext>
            </a:extLst>
          </p:cNvPr>
          <p:cNvGrpSpPr/>
          <p:nvPr/>
        </p:nvGrpSpPr>
        <p:grpSpPr>
          <a:xfrm>
            <a:off x="1593055" y="144087"/>
            <a:ext cx="670720" cy="151845"/>
            <a:chOff x="1593055" y="144087"/>
            <a:chExt cx="670720" cy="151845"/>
          </a:xfrm>
        </p:grpSpPr>
        <p:cxnSp>
          <p:nvCxnSpPr>
            <p:cNvPr id="124" name="직선 연결선 123">
              <a:extLst>
                <a:ext uri="{FF2B5EF4-FFF2-40B4-BE49-F238E27FC236}">
                  <a16:creationId xmlns:a16="http://schemas.microsoft.com/office/drawing/2014/main" id="{7AFF75C5-C7AB-BB8C-25E1-C9C27D433721}"/>
                </a:ext>
              </a:extLst>
            </p:cNvPr>
            <p:cNvCxnSpPr>
              <a:cxnSpLocks/>
            </p:cNvCxnSpPr>
            <p:nvPr userDrawn="1"/>
          </p:nvCxnSpPr>
          <p:spPr>
            <a:xfrm>
              <a:off x="1593055" y="144087"/>
              <a:ext cx="0" cy="151845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5" name="직사각형 124">
              <a:extLst>
                <a:ext uri="{FF2B5EF4-FFF2-40B4-BE49-F238E27FC236}">
                  <a16:creationId xmlns:a16="http://schemas.microsoft.com/office/drawing/2014/main" id="{5AD39C08-58B1-0056-2CD0-8EAED7D3928B}"/>
                </a:ext>
              </a:extLst>
            </p:cNvPr>
            <p:cNvSpPr/>
            <p:nvPr/>
          </p:nvSpPr>
          <p:spPr>
            <a:xfrm>
              <a:off x="2120900" y="220009"/>
              <a:ext cx="142875" cy="45719"/>
            </a:xfrm>
            <a:prstGeom prst="rect">
              <a:avLst/>
            </a:prstGeom>
          </p:spPr>
          <p:style>
            <a:lnRef idx="2">
              <a:schemeClr val="dk1">
                <a:shade val="15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pSp>
        <p:nvGrpSpPr>
          <p:cNvPr id="126" name="그룹 125">
            <a:extLst>
              <a:ext uri="{FF2B5EF4-FFF2-40B4-BE49-F238E27FC236}">
                <a16:creationId xmlns:a16="http://schemas.microsoft.com/office/drawing/2014/main" id="{0227B23A-6DD1-3CC6-1C56-B13A0BDF3B42}"/>
              </a:ext>
            </a:extLst>
          </p:cNvPr>
          <p:cNvGrpSpPr/>
          <p:nvPr/>
        </p:nvGrpSpPr>
        <p:grpSpPr>
          <a:xfrm>
            <a:off x="2852739" y="144087"/>
            <a:ext cx="670720" cy="151845"/>
            <a:chOff x="1593055" y="144087"/>
            <a:chExt cx="670720" cy="151845"/>
          </a:xfrm>
        </p:grpSpPr>
        <p:cxnSp>
          <p:nvCxnSpPr>
            <p:cNvPr id="127" name="직선 연결선 126">
              <a:extLst>
                <a:ext uri="{FF2B5EF4-FFF2-40B4-BE49-F238E27FC236}">
                  <a16:creationId xmlns:a16="http://schemas.microsoft.com/office/drawing/2014/main" id="{95921E10-1370-5BC5-E241-A9B7C84B3278}"/>
                </a:ext>
              </a:extLst>
            </p:cNvPr>
            <p:cNvCxnSpPr>
              <a:cxnSpLocks/>
            </p:cNvCxnSpPr>
            <p:nvPr userDrawn="1"/>
          </p:nvCxnSpPr>
          <p:spPr>
            <a:xfrm>
              <a:off x="1593055" y="144087"/>
              <a:ext cx="0" cy="151845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8" name="직사각형 127">
              <a:extLst>
                <a:ext uri="{FF2B5EF4-FFF2-40B4-BE49-F238E27FC236}">
                  <a16:creationId xmlns:a16="http://schemas.microsoft.com/office/drawing/2014/main" id="{6609044B-FB20-BC73-1D35-D56608C54449}"/>
                </a:ext>
              </a:extLst>
            </p:cNvPr>
            <p:cNvSpPr/>
            <p:nvPr/>
          </p:nvSpPr>
          <p:spPr>
            <a:xfrm>
              <a:off x="2120900" y="220009"/>
              <a:ext cx="142875" cy="45719"/>
            </a:xfrm>
            <a:prstGeom prst="rect">
              <a:avLst/>
            </a:prstGeom>
          </p:spPr>
          <p:style>
            <a:lnRef idx="2">
              <a:schemeClr val="dk1">
                <a:shade val="15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pSp>
        <p:nvGrpSpPr>
          <p:cNvPr id="129" name="그룹 128">
            <a:extLst>
              <a:ext uri="{FF2B5EF4-FFF2-40B4-BE49-F238E27FC236}">
                <a16:creationId xmlns:a16="http://schemas.microsoft.com/office/drawing/2014/main" id="{416D45B5-1BD3-1FE1-D61C-C65FE9692FFD}"/>
              </a:ext>
            </a:extLst>
          </p:cNvPr>
          <p:cNvGrpSpPr/>
          <p:nvPr/>
        </p:nvGrpSpPr>
        <p:grpSpPr>
          <a:xfrm>
            <a:off x="4139717" y="144087"/>
            <a:ext cx="670720" cy="151845"/>
            <a:chOff x="1593055" y="144087"/>
            <a:chExt cx="670720" cy="151845"/>
          </a:xfrm>
        </p:grpSpPr>
        <p:cxnSp>
          <p:nvCxnSpPr>
            <p:cNvPr id="130" name="직선 연결선 129">
              <a:extLst>
                <a:ext uri="{FF2B5EF4-FFF2-40B4-BE49-F238E27FC236}">
                  <a16:creationId xmlns:a16="http://schemas.microsoft.com/office/drawing/2014/main" id="{29273129-5339-82D7-7094-2FB1E2B591DF}"/>
                </a:ext>
              </a:extLst>
            </p:cNvPr>
            <p:cNvCxnSpPr>
              <a:cxnSpLocks/>
            </p:cNvCxnSpPr>
            <p:nvPr userDrawn="1"/>
          </p:nvCxnSpPr>
          <p:spPr>
            <a:xfrm>
              <a:off x="1593055" y="144087"/>
              <a:ext cx="0" cy="151845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1" name="직사각형 130">
              <a:extLst>
                <a:ext uri="{FF2B5EF4-FFF2-40B4-BE49-F238E27FC236}">
                  <a16:creationId xmlns:a16="http://schemas.microsoft.com/office/drawing/2014/main" id="{2F1DDC72-1CC0-134A-ED0C-4C18541443F9}"/>
                </a:ext>
              </a:extLst>
            </p:cNvPr>
            <p:cNvSpPr/>
            <p:nvPr/>
          </p:nvSpPr>
          <p:spPr>
            <a:xfrm>
              <a:off x="2120900" y="220009"/>
              <a:ext cx="142875" cy="45719"/>
            </a:xfrm>
            <a:prstGeom prst="rect">
              <a:avLst/>
            </a:prstGeom>
          </p:spPr>
          <p:style>
            <a:lnRef idx="2">
              <a:schemeClr val="dk1">
                <a:shade val="15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pSp>
        <p:nvGrpSpPr>
          <p:cNvPr id="132" name="그룹 131">
            <a:extLst>
              <a:ext uri="{FF2B5EF4-FFF2-40B4-BE49-F238E27FC236}">
                <a16:creationId xmlns:a16="http://schemas.microsoft.com/office/drawing/2014/main" id="{BB6548F1-064F-570D-CDBD-058BA49954B2}"/>
              </a:ext>
            </a:extLst>
          </p:cNvPr>
          <p:cNvGrpSpPr/>
          <p:nvPr/>
        </p:nvGrpSpPr>
        <p:grpSpPr>
          <a:xfrm>
            <a:off x="5414087" y="144087"/>
            <a:ext cx="670720" cy="151845"/>
            <a:chOff x="1593055" y="144087"/>
            <a:chExt cx="670720" cy="151845"/>
          </a:xfrm>
        </p:grpSpPr>
        <p:cxnSp>
          <p:nvCxnSpPr>
            <p:cNvPr id="133" name="직선 연결선 132">
              <a:extLst>
                <a:ext uri="{FF2B5EF4-FFF2-40B4-BE49-F238E27FC236}">
                  <a16:creationId xmlns:a16="http://schemas.microsoft.com/office/drawing/2014/main" id="{7BB8D0DA-0514-EB4A-0863-0C8CA40A7916}"/>
                </a:ext>
              </a:extLst>
            </p:cNvPr>
            <p:cNvCxnSpPr>
              <a:cxnSpLocks/>
            </p:cNvCxnSpPr>
            <p:nvPr userDrawn="1"/>
          </p:nvCxnSpPr>
          <p:spPr>
            <a:xfrm>
              <a:off x="1593055" y="144087"/>
              <a:ext cx="0" cy="151845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4" name="직사각형 133">
              <a:extLst>
                <a:ext uri="{FF2B5EF4-FFF2-40B4-BE49-F238E27FC236}">
                  <a16:creationId xmlns:a16="http://schemas.microsoft.com/office/drawing/2014/main" id="{1CE4840A-B30A-BFF8-CFED-AA2285E30050}"/>
                </a:ext>
              </a:extLst>
            </p:cNvPr>
            <p:cNvSpPr/>
            <p:nvPr/>
          </p:nvSpPr>
          <p:spPr>
            <a:xfrm>
              <a:off x="2120900" y="220009"/>
              <a:ext cx="142875" cy="45719"/>
            </a:xfrm>
            <a:prstGeom prst="rect">
              <a:avLst/>
            </a:prstGeom>
          </p:spPr>
          <p:style>
            <a:lnRef idx="2">
              <a:schemeClr val="dk1">
                <a:shade val="15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pSp>
        <p:nvGrpSpPr>
          <p:cNvPr id="135" name="그룹 134">
            <a:extLst>
              <a:ext uri="{FF2B5EF4-FFF2-40B4-BE49-F238E27FC236}">
                <a16:creationId xmlns:a16="http://schemas.microsoft.com/office/drawing/2014/main" id="{BAC22E00-D92E-1A5B-AE36-6F263594D921}"/>
              </a:ext>
            </a:extLst>
          </p:cNvPr>
          <p:cNvGrpSpPr/>
          <p:nvPr/>
        </p:nvGrpSpPr>
        <p:grpSpPr>
          <a:xfrm>
            <a:off x="6673851" y="144087"/>
            <a:ext cx="670720" cy="151845"/>
            <a:chOff x="1593055" y="144087"/>
            <a:chExt cx="670720" cy="151845"/>
          </a:xfrm>
        </p:grpSpPr>
        <p:cxnSp>
          <p:nvCxnSpPr>
            <p:cNvPr id="136" name="직선 연결선 135">
              <a:extLst>
                <a:ext uri="{FF2B5EF4-FFF2-40B4-BE49-F238E27FC236}">
                  <a16:creationId xmlns:a16="http://schemas.microsoft.com/office/drawing/2014/main" id="{A1848650-30DF-5B70-56BF-B490F57D333F}"/>
                </a:ext>
              </a:extLst>
            </p:cNvPr>
            <p:cNvCxnSpPr>
              <a:cxnSpLocks/>
            </p:cNvCxnSpPr>
            <p:nvPr userDrawn="1"/>
          </p:nvCxnSpPr>
          <p:spPr>
            <a:xfrm>
              <a:off x="1593055" y="144087"/>
              <a:ext cx="0" cy="151845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7" name="직사각형 136">
              <a:extLst>
                <a:ext uri="{FF2B5EF4-FFF2-40B4-BE49-F238E27FC236}">
                  <a16:creationId xmlns:a16="http://schemas.microsoft.com/office/drawing/2014/main" id="{D4E82959-8130-66A9-4299-0B98B52EA482}"/>
                </a:ext>
              </a:extLst>
            </p:cNvPr>
            <p:cNvSpPr/>
            <p:nvPr/>
          </p:nvSpPr>
          <p:spPr>
            <a:xfrm>
              <a:off x="2120900" y="220009"/>
              <a:ext cx="142875" cy="45719"/>
            </a:xfrm>
            <a:prstGeom prst="rect">
              <a:avLst/>
            </a:prstGeom>
          </p:spPr>
          <p:style>
            <a:lnRef idx="2">
              <a:schemeClr val="dk1">
                <a:shade val="15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pSp>
        <p:nvGrpSpPr>
          <p:cNvPr id="138" name="그룹 137">
            <a:extLst>
              <a:ext uri="{FF2B5EF4-FFF2-40B4-BE49-F238E27FC236}">
                <a16:creationId xmlns:a16="http://schemas.microsoft.com/office/drawing/2014/main" id="{7EC64595-DC58-E86B-24D3-815BF08AF437}"/>
              </a:ext>
            </a:extLst>
          </p:cNvPr>
          <p:cNvGrpSpPr/>
          <p:nvPr/>
        </p:nvGrpSpPr>
        <p:grpSpPr>
          <a:xfrm>
            <a:off x="7950201" y="144087"/>
            <a:ext cx="670720" cy="151845"/>
            <a:chOff x="1593055" y="144087"/>
            <a:chExt cx="670720" cy="151845"/>
          </a:xfrm>
        </p:grpSpPr>
        <p:cxnSp>
          <p:nvCxnSpPr>
            <p:cNvPr id="139" name="직선 연결선 138">
              <a:extLst>
                <a:ext uri="{FF2B5EF4-FFF2-40B4-BE49-F238E27FC236}">
                  <a16:creationId xmlns:a16="http://schemas.microsoft.com/office/drawing/2014/main" id="{55FAC7AC-FB17-93EC-E759-6E9AB466FDF7}"/>
                </a:ext>
              </a:extLst>
            </p:cNvPr>
            <p:cNvCxnSpPr>
              <a:cxnSpLocks/>
            </p:cNvCxnSpPr>
            <p:nvPr userDrawn="1"/>
          </p:nvCxnSpPr>
          <p:spPr>
            <a:xfrm>
              <a:off x="1593055" y="144087"/>
              <a:ext cx="0" cy="151845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40" name="직사각형 139">
              <a:extLst>
                <a:ext uri="{FF2B5EF4-FFF2-40B4-BE49-F238E27FC236}">
                  <a16:creationId xmlns:a16="http://schemas.microsoft.com/office/drawing/2014/main" id="{70CCD81B-3FDB-EED8-AA2C-AD85C0C343E1}"/>
                </a:ext>
              </a:extLst>
            </p:cNvPr>
            <p:cNvSpPr/>
            <p:nvPr/>
          </p:nvSpPr>
          <p:spPr>
            <a:xfrm>
              <a:off x="2120900" y="220009"/>
              <a:ext cx="142875" cy="45719"/>
            </a:xfrm>
            <a:prstGeom prst="rect">
              <a:avLst/>
            </a:prstGeom>
          </p:spPr>
          <p:style>
            <a:lnRef idx="2">
              <a:schemeClr val="dk1">
                <a:shade val="15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pSp>
        <p:nvGrpSpPr>
          <p:cNvPr id="141" name="그룹 140">
            <a:extLst>
              <a:ext uri="{FF2B5EF4-FFF2-40B4-BE49-F238E27FC236}">
                <a16:creationId xmlns:a16="http://schemas.microsoft.com/office/drawing/2014/main" id="{64C1B661-3966-302B-38FA-2861BEF42856}"/>
              </a:ext>
            </a:extLst>
          </p:cNvPr>
          <p:cNvGrpSpPr/>
          <p:nvPr/>
        </p:nvGrpSpPr>
        <p:grpSpPr>
          <a:xfrm>
            <a:off x="9202739" y="134562"/>
            <a:ext cx="670720" cy="151845"/>
            <a:chOff x="1593055" y="144087"/>
            <a:chExt cx="670720" cy="151845"/>
          </a:xfrm>
        </p:grpSpPr>
        <p:cxnSp>
          <p:nvCxnSpPr>
            <p:cNvPr id="142" name="직선 연결선 141">
              <a:extLst>
                <a:ext uri="{FF2B5EF4-FFF2-40B4-BE49-F238E27FC236}">
                  <a16:creationId xmlns:a16="http://schemas.microsoft.com/office/drawing/2014/main" id="{923A9F17-0DAA-43B7-D3F6-08959C1EEB57}"/>
                </a:ext>
              </a:extLst>
            </p:cNvPr>
            <p:cNvCxnSpPr>
              <a:cxnSpLocks/>
            </p:cNvCxnSpPr>
            <p:nvPr userDrawn="1"/>
          </p:nvCxnSpPr>
          <p:spPr>
            <a:xfrm>
              <a:off x="1593055" y="144087"/>
              <a:ext cx="0" cy="151845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43" name="직사각형 142">
              <a:extLst>
                <a:ext uri="{FF2B5EF4-FFF2-40B4-BE49-F238E27FC236}">
                  <a16:creationId xmlns:a16="http://schemas.microsoft.com/office/drawing/2014/main" id="{D2D0917A-2F47-AB41-20A8-29F9E87AA6B5}"/>
                </a:ext>
              </a:extLst>
            </p:cNvPr>
            <p:cNvSpPr/>
            <p:nvPr/>
          </p:nvSpPr>
          <p:spPr>
            <a:xfrm>
              <a:off x="2120900" y="220009"/>
              <a:ext cx="142875" cy="45719"/>
            </a:xfrm>
            <a:prstGeom prst="rect">
              <a:avLst/>
            </a:prstGeom>
          </p:spPr>
          <p:style>
            <a:lnRef idx="2">
              <a:schemeClr val="dk1">
                <a:shade val="15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pSp>
        <p:nvGrpSpPr>
          <p:cNvPr id="144" name="그룹 143">
            <a:extLst>
              <a:ext uri="{FF2B5EF4-FFF2-40B4-BE49-F238E27FC236}">
                <a16:creationId xmlns:a16="http://schemas.microsoft.com/office/drawing/2014/main" id="{3E20C47F-D691-6B42-A507-BC1312166B0A}"/>
              </a:ext>
            </a:extLst>
          </p:cNvPr>
          <p:cNvGrpSpPr/>
          <p:nvPr/>
        </p:nvGrpSpPr>
        <p:grpSpPr>
          <a:xfrm>
            <a:off x="10479089" y="134562"/>
            <a:ext cx="670720" cy="151845"/>
            <a:chOff x="1593055" y="144087"/>
            <a:chExt cx="670720" cy="151845"/>
          </a:xfrm>
        </p:grpSpPr>
        <p:cxnSp>
          <p:nvCxnSpPr>
            <p:cNvPr id="145" name="직선 연결선 144">
              <a:extLst>
                <a:ext uri="{FF2B5EF4-FFF2-40B4-BE49-F238E27FC236}">
                  <a16:creationId xmlns:a16="http://schemas.microsoft.com/office/drawing/2014/main" id="{E2E714F7-BDF7-7968-A6C3-3DEF3918BE5D}"/>
                </a:ext>
              </a:extLst>
            </p:cNvPr>
            <p:cNvCxnSpPr>
              <a:cxnSpLocks/>
            </p:cNvCxnSpPr>
            <p:nvPr userDrawn="1"/>
          </p:nvCxnSpPr>
          <p:spPr>
            <a:xfrm>
              <a:off x="1593055" y="144087"/>
              <a:ext cx="0" cy="151845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46" name="직사각형 145">
              <a:extLst>
                <a:ext uri="{FF2B5EF4-FFF2-40B4-BE49-F238E27FC236}">
                  <a16:creationId xmlns:a16="http://schemas.microsoft.com/office/drawing/2014/main" id="{17EE2E44-F970-5D04-26B2-237EAE7AEB47}"/>
                </a:ext>
              </a:extLst>
            </p:cNvPr>
            <p:cNvSpPr/>
            <p:nvPr/>
          </p:nvSpPr>
          <p:spPr>
            <a:xfrm>
              <a:off x="2120900" y="220009"/>
              <a:ext cx="142875" cy="45719"/>
            </a:xfrm>
            <a:prstGeom prst="rect">
              <a:avLst/>
            </a:prstGeom>
          </p:spPr>
          <p:style>
            <a:lnRef idx="2">
              <a:schemeClr val="dk1">
                <a:shade val="15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253729913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2017D6EE-1FF7-8A64-7D16-5D213BAE14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액션 게임에 숨어있는 리듬 게임</a:t>
            </a:r>
          </a:p>
        </p:txBody>
      </p:sp>
      <p:cxnSp>
        <p:nvCxnSpPr>
          <p:cNvPr id="4" name="직선 연결선 3">
            <a:extLst>
              <a:ext uri="{FF2B5EF4-FFF2-40B4-BE49-F238E27FC236}">
                <a16:creationId xmlns:a16="http://schemas.microsoft.com/office/drawing/2014/main" id="{A23E3FE9-909B-76E7-D150-0569807D5E0C}"/>
              </a:ext>
            </a:extLst>
          </p:cNvPr>
          <p:cNvCxnSpPr>
            <a:cxnSpLocks/>
          </p:cNvCxnSpPr>
          <p:nvPr/>
        </p:nvCxnSpPr>
        <p:spPr>
          <a:xfrm flipV="1">
            <a:off x="1590675" y="182632"/>
            <a:ext cx="10243516" cy="33753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7" name="직선 연결선 116">
            <a:extLst>
              <a:ext uri="{FF2B5EF4-FFF2-40B4-BE49-F238E27FC236}">
                <a16:creationId xmlns:a16="http://schemas.microsoft.com/office/drawing/2014/main" id="{B68E76F4-ABDE-2F1F-471D-13C543FB1A27}"/>
              </a:ext>
            </a:extLst>
          </p:cNvPr>
          <p:cNvCxnSpPr>
            <a:cxnSpLocks/>
          </p:cNvCxnSpPr>
          <p:nvPr/>
        </p:nvCxnSpPr>
        <p:spPr>
          <a:xfrm>
            <a:off x="11823590" y="136467"/>
            <a:ext cx="0" cy="151845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8" name="날짜 개체 틀 117">
            <a:extLst>
              <a:ext uri="{FF2B5EF4-FFF2-40B4-BE49-F238E27FC236}">
                <a16:creationId xmlns:a16="http://schemas.microsoft.com/office/drawing/2014/main" id="{171D061E-8F95-6A88-A638-8283C62A2FA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ko-KR"/>
              <a:t>2023-08-05</a:t>
            </a:r>
            <a:endParaRPr lang="ko-KR" altLang="en-US"/>
          </a:p>
        </p:txBody>
      </p:sp>
      <p:sp>
        <p:nvSpPr>
          <p:cNvPr id="119" name="바닥글 개체 틀 118">
            <a:extLst>
              <a:ext uri="{FF2B5EF4-FFF2-40B4-BE49-F238E27FC236}">
                <a16:creationId xmlns:a16="http://schemas.microsoft.com/office/drawing/2014/main" id="{DCC23073-5FFA-2EE7-BFA2-F6A1C718A4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ko-KR"/>
              <a:t>UpNL Workshop 2023 Summer</a:t>
            </a:r>
            <a:endParaRPr lang="ko-KR" altLang="en-US"/>
          </a:p>
        </p:txBody>
      </p:sp>
      <p:sp>
        <p:nvSpPr>
          <p:cNvPr id="120" name="슬라이드 번호 개체 틀 119">
            <a:extLst>
              <a:ext uri="{FF2B5EF4-FFF2-40B4-BE49-F238E27FC236}">
                <a16:creationId xmlns:a16="http://schemas.microsoft.com/office/drawing/2014/main" id="{28BF3081-A45A-8339-2430-519707CFB9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872FFD-F46D-4893-94DE-B8ED199DE00A}" type="slidenum">
              <a:rPr lang="ko-KR" altLang="en-US" smtClean="0"/>
              <a:t>5</a:t>
            </a:fld>
            <a:endParaRPr lang="ko-KR" altLang="en-US"/>
          </a:p>
        </p:txBody>
      </p:sp>
      <p:pic>
        <p:nvPicPr>
          <p:cNvPr id="121" name="videoplayback">
            <a:hlinkClick r:id="" action="ppaction://media"/>
            <a:extLst>
              <a:ext uri="{FF2B5EF4-FFF2-40B4-BE49-F238E27FC236}">
                <a16:creationId xmlns:a16="http://schemas.microsoft.com/office/drawing/2014/main" id="{A74623D3-9B02-17D1-B27B-2DC0D8D4585B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>
                  <p14:bmkLst>
                    <p14:bmk name="책갈피 25" time="156.1646"/>
                    <p14:bmk name="책갈피 24" time="656.1646"/>
                    <p14:bmk name="책갈피 23" time="1156.1646"/>
                    <p14:bmk name="책갈피 1" time="1656.1646"/>
                    <p14:bmk name="책갈피 22" time="2156.1646"/>
                    <p14:bmk name="책갈피 21" time="2656.1646"/>
                    <p14:bmk name="책갈피 5" time="3156.1646"/>
                    <p14:bmk name="책갈피 20" time="3656.1646"/>
                    <p14:bmk name="책갈피 19" time="4156.1646"/>
                    <p14:bmk name="책갈피 18" time="4656.1646"/>
                    <p14:bmk name="책갈피 17" time="5156.1646"/>
                    <p14:bmk name="책갈피 16" time="5656.1646"/>
                    <p14:bmk name="책갈피 15" time="6156.1646"/>
                    <p14:bmk name="책갈피 14" time="6656.1646"/>
                    <p14:bmk name="책갈피 13" time="7156.1646"/>
                    <p14:bmk name="책갈피 2" time="7656.1646"/>
                  </p14:bmkLst>
                </p14:media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3048000" y="1714500"/>
            <a:ext cx="6096000" cy="3429000"/>
          </a:xfrm>
          <a:prstGeom prst="rect">
            <a:avLst/>
          </a:prstGeom>
        </p:spPr>
      </p:pic>
      <p:pic>
        <p:nvPicPr>
          <p:cNvPr id="3" name="이름 없는 악보-스탬프">
            <a:hlinkClick r:id="" action="ppaction://media"/>
            <a:extLst>
              <a:ext uri="{FF2B5EF4-FFF2-40B4-BE49-F238E27FC236}">
                <a16:creationId xmlns:a16="http://schemas.microsoft.com/office/drawing/2014/main" id="{170814F9-1D78-239E-6736-86CDA6EFFA9F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214445" y="6248400"/>
            <a:ext cx="609600" cy="609600"/>
          </a:xfrm>
          <a:prstGeom prst="rect">
            <a:avLst/>
          </a:prstGeom>
        </p:spPr>
      </p:pic>
      <p:grpSp>
        <p:nvGrpSpPr>
          <p:cNvPr id="122" name="그룹 121">
            <a:extLst>
              <a:ext uri="{FF2B5EF4-FFF2-40B4-BE49-F238E27FC236}">
                <a16:creationId xmlns:a16="http://schemas.microsoft.com/office/drawing/2014/main" id="{D94E42D4-E7FF-C36A-D2C3-4011372C9CAE}"/>
              </a:ext>
            </a:extLst>
          </p:cNvPr>
          <p:cNvGrpSpPr/>
          <p:nvPr/>
        </p:nvGrpSpPr>
        <p:grpSpPr>
          <a:xfrm>
            <a:off x="6673851" y="144087"/>
            <a:ext cx="670720" cy="151845"/>
            <a:chOff x="1593055" y="144087"/>
            <a:chExt cx="670720" cy="151845"/>
          </a:xfrm>
        </p:grpSpPr>
        <p:cxnSp>
          <p:nvCxnSpPr>
            <p:cNvPr id="124" name="직선 연결선 123">
              <a:extLst>
                <a:ext uri="{FF2B5EF4-FFF2-40B4-BE49-F238E27FC236}">
                  <a16:creationId xmlns:a16="http://schemas.microsoft.com/office/drawing/2014/main" id="{30F2C582-39CB-F46F-21FF-325F06DDDAEA}"/>
                </a:ext>
              </a:extLst>
            </p:cNvPr>
            <p:cNvCxnSpPr>
              <a:cxnSpLocks/>
            </p:cNvCxnSpPr>
            <p:nvPr userDrawn="1"/>
          </p:nvCxnSpPr>
          <p:spPr>
            <a:xfrm>
              <a:off x="1593055" y="144087"/>
              <a:ext cx="0" cy="151845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5" name="직사각형 124">
              <a:extLst>
                <a:ext uri="{FF2B5EF4-FFF2-40B4-BE49-F238E27FC236}">
                  <a16:creationId xmlns:a16="http://schemas.microsoft.com/office/drawing/2014/main" id="{1230E1AD-F262-9BCA-53F7-ACE284CBB880}"/>
                </a:ext>
              </a:extLst>
            </p:cNvPr>
            <p:cNvSpPr/>
            <p:nvPr/>
          </p:nvSpPr>
          <p:spPr>
            <a:xfrm>
              <a:off x="2120900" y="220009"/>
              <a:ext cx="142875" cy="45719"/>
            </a:xfrm>
            <a:prstGeom prst="rect">
              <a:avLst/>
            </a:prstGeom>
          </p:spPr>
          <p:style>
            <a:lnRef idx="2">
              <a:schemeClr val="dk1">
                <a:shade val="15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pSp>
        <p:nvGrpSpPr>
          <p:cNvPr id="126" name="그룹 125">
            <a:extLst>
              <a:ext uri="{FF2B5EF4-FFF2-40B4-BE49-F238E27FC236}">
                <a16:creationId xmlns:a16="http://schemas.microsoft.com/office/drawing/2014/main" id="{BEC6783A-5942-EE0E-4904-5A4B26CB0091}"/>
              </a:ext>
            </a:extLst>
          </p:cNvPr>
          <p:cNvGrpSpPr/>
          <p:nvPr/>
        </p:nvGrpSpPr>
        <p:grpSpPr>
          <a:xfrm>
            <a:off x="7950201" y="144087"/>
            <a:ext cx="670720" cy="151845"/>
            <a:chOff x="1593055" y="144087"/>
            <a:chExt cx="670720" cy="151845"/>
          </a:xfrm>
        </p:grpSpPr>
        <p:cxnSp>
          <p:nvCxnSpPr>
            <p:cNvPr id="127" name="직선 연결선 126">
              <a:extLst>
                <a:ext uri="{FF2B5EF4-FFF2-40B4-BE49-F238E27FC236}">
                  <a16:creationId xmlns:a16="http://schemas.microsoft.com/office/drawing/2014/main" id="{4C980522-6FEA-672E-F3A7-D09CC17061A5}"/>
                </a:ext>
              </a:extLst>
            </p:cNvPr>
            <p:cNvCxnSpPr>
              <a:cxnSpLocks/>
            </p:cNvCxnSpPr>
            <p:nvPr userDrawn="1"/>
          </p:nvCxnSpPr>
          <p:spPr>
            <a:xfrm>
              <a:off x="1593055" y="144087"/>
              <a:ext cx="0" cy="151845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8" name="직사각형 127">
              <a:extLst>
                <a:ext uri="{FF2B5EF4-FFF2-40B4-BE49-F238E27FC236}">
                  <a16:creationId xmlns:a16="http://schemas.microsoft.com/office/drawing/2014/main" id="{25642917-9992-2692-65D9-943359FA022C}"/>
                </a:ext>
              </a:extLst>
            </p:cNvPr>
            <p:cNvSpPr/>
            <p:nvPr/>
          </p:nvSpPr>
          <p:spPr>
            <a:xfrm>
              <a:off x="2120900" y="220009"/>
              <a:ext cx="142875" cy="45719"/>
            </a:xfrm>
            <a:prstGeom prst="rect">
              <a:avLst/>
            </a:prstGeom>
          </p:spPr>
          <p:style>
            <a:lnRef idx="2">
              <a:schemeClr val="dk1">
                <a:shade val="15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pSp>
        <p:nvGrpSpPr>
          <p:cNvPr id="129" name="그룹 128">
            <a:extLst>
              <a:ext uri="{FF2B5EF4-FFF2-40B4-BE49-F238E27FC236}">
                <a16:creationId xmlns:a16="http://schemas.microsoft.com/office/drawing/2014/main" id="{C5232D2E-32F3-D9C4-C1EB-B243B83E5067}"/>
              </a:ext>
            </a:extLst>
          </p:cNvPr>
          <p:cNvGrpSpPr/>
          <p:nvPr/>
        </p:nvGrpSpPr>
        <p:grpSpPr>
          <a:xfrm>
            <a:off x="9202739" y="134562"/>
            <a:ext cx="670720" cy="151845"/>
            <a:chOff x="1593055" y="144087"/>
            <a:chExt cx="670720" cy="151845"/>
          </a:xfrm>
        </p:grpSpPr>
        <p:cxnSp>
          <p:nvCxnSpPr>
            <p:cNvPr id="130" name="직선 연결선 129">
              <a:extLst>
                <a:ext uri="{FF2B5EF4-FFF2-40B4-BE49-F238E27FC236}">
                  <a16:creationId xmlns:a16="http://schemas.microsoft.com/office/drawing/2014/main" id="{54C67398-369F-E440-2E2B-6DEEBCFF80CD}"/>
                </a:ext>
              </a:extLst>
            </p:cNvPr>
            <p:cNvCxnSpPr>
              <a:cxnSpLocks/>
            </p:cNvCxnSpPr>
            <p:nvPr userDrawn="1"/>
          </p:nvCxnSpPr>
          <p:spPr>
            <a:xfrm>
              <a:off x="1593055" y="144087"/>
              <a:ext cx="0" cy="151845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1" name="직사각형 130">
              <a:extLst>
                <a:ext uri="{FF2B5EF4-FFF2-40B4-BE49-F238E27FC236}">
                  <a16:creationId xmlns:a16="http://schemas.microsoft.com/office/drawing/2014/main" id="{3ACEE3BA-4A2D-6BBB-EE4F-5CC15E74672D}"/>
                </a:ext>
              </a:extLst>
            </p:cNvPr>
            <p:cNvSpPr/>
            <p:nvPr/>
          </p:nvSpPr>
          <p:spPr>
            <a:xfrm>
              <a:off x="2120900" y="220009"/>
              <a:ext cx="142875" cy="45719"/>
            </a:xfrm>
            <a:prstGeom prst="rect">
              <a:avLst/>
            </a:prstGeom>
          </p:spPr>
          <p:style>
            <a:lnRef idx="2">
              <a:schemeClr val="dk1">
                <a:shade val="15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pSp>
        <p:nvGrpSpPr>
          <p:cNvPr id="132" name="그룹 131">
            <a:extLst>
              <a:ext uri="{FF2B5EF4-FFF2-40B4-BE49-F238E27FC236}">
                <a16:creationId xmlns:a16="http://schemas.microsoft.com/office/drawing/2014/main" id="{AA926FDC-3815-3F54-8007-A0E9787168B1}"/>
              </a:ext>
            </a:extLst>
          </p:cNvPr>
          <p:cNvGrpSpPr/>
          <p:nvPr/>
        </p:nvGrpSpPr>
        <p:grpSpPr>
          <a:xfrm>
            <a:off x="10479089" y="134562"/>
            <a:ext cx="670720" cy="151845"/>
            <a:chOff x="1593055" y="144087"/>
            <a:chExt cx="670720" cy="151845"/>
          </a:xfrm>
        </p:grpSpPr>
        <p:cxnSp>
          <p:nvCxnSpPr>
            <p:cNvPr id="133" name="직선 연결선 132">
              <a:extLst>
                <a:ext uri="{FF2B5EF4-FFF2-40B4-BE49-F238E27FC236}">
                  <a16:creationId xmlns:a16="http://schemas.microsoft.com/office/drawing/2014/main" id="{306CBD01-268C-0A9B-9092-C7F4DF67E8C7}"/>
                </a:ext>
              </a:extLst>
            </p:cNvPr>
            <p:cNvCxnSpPr>
              <a:cxnSpLocks/>
            </p:cNvCxnSpPr>
            <p:nvPr userDrawn="1"/>
          </p:nvCxnSpPr>
          <p:spPr>
            <a:xfrm>
              <a:off x="1593055" y="144087"/>
              <a:ext cx="0" cy="151845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4" name="직사각형 133">
              <a:extLst>
                <a:ext uri="{FF2B5EF4-FFF2-40B4-BE49-F238E27FC236}">
                  <a16:creationId xmlns:a16="http://schemas.microsoft.com/office/drawing/2014/main" id="{70AC0B5B-0865-041F-16B4-DFF89F4F8569}"/>
                </a:ext>
              </a:extLst>
            </p:cNvPr>
            <p:cNvSpPr/>
            <p:nvPr/>
          </p:nvSpPr>
          <p:spPr>
            <a:xfrm>
              <a:off x="2120900" y="220009"/>
              <a:ext cx="142875" cy="45719"/>
            </a:xfrm>
            <a:prstGeom prst="rect">
              <a:avLst/>
            </a:prstGeom>
          </p:spPr>
          <p:style>
            <a:lnRef idx="2">
              <a:schemeClr val="dk1">
                <a:shade val="15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pSp>
        <p:nvGrpSpPr>
          <p:cNvPr id="137" name="그룹 136">
            <a:extLst>
              <a:ext uri="{FF2B5EF4-FFF2-40B4-BE49-F238E27FC236}">
                <a16:creationId xmlns:a16="http://schemas.microsoft.com/office/drawing/2014/main" id="{0D830506-640C-0710-2D23-A4FE4EAED84A}"/>
              </a:ext>
            </a:extLst>
          </p:cNvPr>
          <p:cNvGrpSpPr/>
          <p:nvPr/>
        </p:nvGrpSpPr>
        <p:grpSpPr>
          <a:xfrm>
            <a:off x="1593055" y="113480"/>
            <a:ext cx="1132902" cy="373509"/>
            <a:chOff x="1593055" y="113480"/>
            <a:chExt cx="1132902" cy="373509"/>
          </a:xfrm>
        </p:grpSpPr>
        <p:grpSp>
          <p:nvGrpSpPr>
            <p:cNvPr id="5" name="그룹 4">
              <a:extLst>
                <a:ext uri="{FF2B5EF4-FFF2-40B4-BE49-F238E27FC236}">
                  <a16:creationId xmlns:a16="http://schemas.microsoft.com/office/drawing/2014/main" id="{2A615C7B-C604-E800-A952-1DCEF4F1CDC7}"/>
                </a:ext>
              </a:extLst>
            </p:cNvPr>
            <p:cNvGrpSpPr/>
            <p:nvPr/>
          </p:nvGrpSpPr>
          <p:grpSpPr>
            <a:xfrm>
              <a:off x="1593055" y="144087"/>
              <a:ext cx="1132902" cy="342902"/>
              <a:chOff x="1593055" y="138668"/>
              <a:chExt cx="1132902" cy="342902"/>
            </a:xfrm>
          </p:grpSpPr>
          <p:cxnSp>
            <p:nvCxnSpPr>
              <p:cNvPr id="7" name="직선 연결선 6">
                <a:extLst>
                  <a:ext uri="{FF2B5EF4-FFF2-40B4-BE49-F238E27FC236}">
                    <a16:creationId xmlns:a16="http://schemas.microsoft.com/office/drawing/2014/main" id="{03251717-6A92-4DA8-663B-7D3EF12E19A9}"/>
                  </a:ext>
                </a:extLst>
              </p:cNvPr>
              <p:cNvCxnSpPr>
                <a:cxnSpLocks/>
              </p:cNvCxnSpPr>
              <p:nvPr userDrawn="1"/>
            </p:nvCxnSpPr>
            <p:spPr>
              <a:xfrm>
                <a:off x="1593055" y="138668"/>
                <a:ext cx="0" cy="151845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grpSp>
            <p:nvGrpSpPr>
              <p:cNvPr id="10" name="그룹 9">
                <a:extLst>
                  <a:ext uri="{FF2B5EF4-FFF2-40B4-BE49-F238E27FC236}">
                    <a16:creationId xmlns:a16="http://schemas.microsoft.com/office/drawing/2014/main" id="{2FF20193-7E89-F20A-ACDD-5A3183F7C510}"/>
                  </a:ext>
                </a:extLst>
              </p:cNvPr>
              <p:cNvGrpSpPr/>
              <p:nvPr userDrawn="1"/>
            </p:nvGrpSpPr>
            <p:grpSpPr>
              <a:xfrm>
                <a:off x="2558272" y="145432"/>
                <a:ext cx="167685" cy="336138"/>
                <a:chOff x="2714420" y="3899495"/>
                <a:chExt cx="167685" cy="336138"/>
              </a:xfrm>
            </p:grpSpPr>
            <p:sp>
              <p:nvSpPr>
                <p:cNvPr id="11" name="타원 10">
                  <a:extLst>
                    <a:ext uri="{FF2B5EF4-FFF2-40B4-BE49-F238E27FC236}">
                      <a16:creationId xmlns:a16="http://schemas.microsoft.com/office/drawing/2014/main" id="{E219984A-65D3-73CB-A16E-CD0855C868AF}"/>
                    </a:ext>
                  </a:extLst>
                </p:cNvPr>
                <p:cNvSpPr/>
                <p:nvPr userDrawn="1"/>
              </p:nvSpPr>
              <p:spPr>
                <a:xfrm rot="20258461">
                  <a:off x="2714420" y="3899495"/>
                  <a:ext cx="167685" cy="107704"/>
                </a:xfrm>
                <a:prstGeom prst="ellipse">
                  <a:avLst/>
                </a:prstGeom>
                <a:solidFill>
                  <a:schemeClr val="tx1"/>
                </a:solidFill>
                <a:ln>
                  <a:noFill/>
                </a:ln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cxnSp>
              <p:nvCxnSpPr>
                <p:cNvPr id="12" name="직선 연결선 11">
                  <a:extLst>
                    <a:ext uri="{FF2B5EF4-FFF2-40B4-BE49-F238E27FC236}">
                      <a16:creationId xmlns:a16="http://schemas.microsoft.com/office/drawing/2014/main" id="{4C974F3E-E2FB-B4AA-7283-95DF0C4913B0}"/>
                    </a:ext>
                  </a:extLst>
                </p:cNvPr>
                <p:cNvCxnSpPr>
                  <a:cxnSpLocks/>
                </p:cNvCxnSpPr>
                <p:nvPr userDrawn="1"/>
              </p:nvCxnSpPr>
              <p:spPr>
                <a:xfrm>
                  <a:off x="2732227" y="3973800"/>
                  <a:ext cx="8592" cy="261833"/>
                </a:xfrm>
                <a:prstGeom prst="line">
                  <a:avLst/>
                </a:prstGeom>
                <a:ln w="1905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</p:grpSp>
        <p:sp>
          <p:nvSpPr>
            <p:cNvPr id="135" name="직사각형 134">
              <a:extLst>
                <a:ext uri="{FF2B5EF4-FFF2-40B4-BE49-F238E27FC236}">
                  <a16:creationId xmlns:a16="http://schemas.microsoft.com/office/drawing/2014/main" id="{91CD1254-6FF7-AE72-AA13-AA5FF92A0495}"/>
                </a:ext>
              </a:extLst>
            </p:cNvPr>
            <p:cNvSpPr/>
            <p:nvPr/>
          </p:nvSpPr>
          <p:spPr>
            <a:xfrm>
              <a:off x="1933623" y="165946"/>
              <a:ext cx="142875" cy="45719"/>
            </a:xfrm>
            <a:prstGeom prst="rect">
              <a:avLst/>
            </a:prstGeom>
          </p:spPr>
          <p:style>
            <a:lnRef idx="2">
              <a:schemeClr val="dk1">
                <a:shade val="15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36" name="타원 135">
              <a:extLst>
                <a:ext uri="{FF2B5EF4-FFF2-40B4-BE49-F238E27FC236}">
                  <a16:creationId xmlns:a16="http://schemas.microsoft.com/office/drawing/2014/main" id="{5BD28BE7-0AAD-3D8D-DB3C-1758CC8300A5}"/>
                </a:ext>
              </a:extLst>
            </p:cNvPr>
            <p:cNvSpPr/>
            <p:nvPr/>
          </p:nvSpPr>
          <p:spPr>
            <a:xfrm>
              <a:off x="2118018" y="113480"/>
              <a:ext cx="45719" cy="45719"/>
            </a:xfrm>
            <a:prstGeom prst="ellipse">
              <a:avLst/>
            </a:prstGeom>
          </p:spPr>
          <p:style>
            <a:lnRef idx="2">
              <a:schemeClr val="dk1">
                <a:shade val="15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pSp>
        <p:nvGrpSpPr>
          <p:cNvPr id="138" name="그룹 137">
            <a:extLst>
              <a:ext uri="{FF2B5EF4-FFF2-40B4-BE49-F238E27FC236}">
                <a16:creationId xmlns:a16="http://schemas.microsoft.com/office/drawing/2014/main" id="{F7229EFB-D626-DD37-949D-973876083055}"/>
              </a:ext>
            </a:extLst>
          </p:cNvPr>
          <p:cNvGrpSpPr/>
          <p:nvPr/>
        </p:nvGrpSpPr>
        <p:grpSpPr>
          <a:xfrm>
            <a:off x="2866543" y="104889"/>
            <a:ext cx="1132902" cy="373509"/>
            <a:chOff x="1593055" y="113480"/>
            <a:chExt cx="1132902" cy="373509"/>
          </a:xfrm>
        </p:grpSpPr>
        <p:grpSp>
          <p:nvGrpSpPr>
            <p:cNvPr id="139" name="그룹 138">
              <a:extLst>
                <a:ext uri="{FF2B5EF4-FFF2-40B4-BE49-F238E27FC236}">
                  <a16:creationId xmlns:a16="http://schemas.microsoft.com/office/drawing/2014/main" id="{7F6CCBBB-12D8-8805-1D9F-5C8E098C8991}"/>
                </a:ext>
              </a:extLst>
            </p:cNvPr>
            <p:cNvGrpSpPr/>
            <p:nvPr/>
          </p:nvGrpSpPr>
          <p:grpSpPr>
            <a:xfrm>
              <a:off x="1593055" y="144087"/>
              <a:ext cx="1132902" cy="342902"/>
              <a:chOff x="1593055" y="138668"/>
              <a:chExt cx="1132902" cy="342902"/>
            </a:xfrm>
          </p:grpSpPr>
          <p:cxnSp>
            <p:nvCxnSpPr>
              <p:cNvPr id="142" name="직선 연결선 141">
                <a:extLst>
                  <a:ext uri="{FF2B5EF4-FFF2-40B4-BE49-F238E27FC236}">
                    <a16:creationId xmlns:a16="http://schemas.microsoft.com/office/drawing/2014/main" id="{40ADC111-7F3C-DB8A-8908-8E3904479ED8}"/>
                  </a:ext>
                </a:extLst>
              </p:cNvPr>
              <p:cNvCxnSpPr>
                <a:cxnSpLocks/>
              </p:cNvCxnSpPr>
              <p:nvPr userDrawn="1"/>
            </p:nvCxnSpPr>
            <p:spPr>
              <a:xfrm>
                <a:off x="1593055" y="138668"/>
                <a:ext cx="0" cy="151845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grpSp>
            <p:nvGrpSpPr>
              <p:cNvPr id="143" name="그룹 142">
                <a:extLst>
                  <a:ext uri="{FF2B5EF4-FFF2-40B4-BE49-F238E27FC236}">
                    <a16:creationId xmlns:a16="http://schemas.microsoft.com/office/drawing/2014/main" id="{B01B419B-C811-3185-6BD5-AE95C7F6CE6A}"/>
                  </a:ext>
                </a:extLst>
              </p:cNvPr>
              <p:cNvGrpSpPr/>
              <p:nvPr userDrawn="1"/>
            </p:nvGrpSpPr>
            <p:grpSpPr>
              <a:xfrm>
                <a:off x="2558272" y="145432"/>
                <a:ext cx="167685" cy="336138"/>
                <a:chOff x="2714420" y="3899495"/>
                <a:chExt cx="167685" cy="336138"/>
              </a:xfrm>
            </p:grpSpPr>
            <p:sp>
              <p:nvSpPr>
                <p:cNvPr id="144" name="타원 143">
                  <a:extLst>
                    <a:ext uri="{FF2B5EF4-FFF2-40B4-BE49-F238E27FC236}">
                      <a16:creationId xmlns:a16="http://schemas.microsoft.com/office/drawing/2014/main" id="{4B558661-0084-7E1B-7EE0-C8926ABE30B8}"/>
                    </a:ext>
                  </a:extLst>
                </p:cNvPr>
                <p:cNvSpPr/>
                <p:nvPr userDrawn="1"/>
              </p:nvSpPr>
              <p:spPr>
                <a:xfrm rot="20258461">
                  <a:off x="2714420" y="3899495"/>
                  <a:ext cx="167685" cy="107704"/>
                </a:xfrm>
                <a:prstGeom prst="ellipse">
                  <a:avLst/>
                </a:prstGeom>
                <a:solidFill>
                  <a:schemeClr val="tx1"/>
                </a:solidFill>
                <a:ln>
                  <a:noFill/>
                </a:ln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cxnSp>
              <p:nvCxnSpPr>
                <p:cNvPr id="145" name="직선 연결선 144">
                  <a:extLst>
                    <a:ext uri="{FF2B5EF4-FFF2-40B4-BE49-F238E27FC236}">
                      <a16:creationId xmlns:a16="http://schemas.microsoft.com/office/drawing/2014/main" id="{3276CF5B-CE6D-788F-B57C-94E1E21BF5F4}"/>
                    </a:ext>
                  </a:extLst>
                </p:cNvPr>
                <p:cNvCxnSpPr>
                  <a:cxnSpLocks/>
                </p:cNvCxnSpPr>
                <p:nvPr userDrawn="1"/>
              </p:nvCxnSpPr>
              <p:spPr>
                <a:xfrm>
                  <a:off x="2732227" y="3973800"/>
                  <a:ext cx="8592" cy="261833"/>
                </a:xfrm>
                <a:prstGeom prst="line">
                  <a:avLst/>
                </a:prstGeom>
                <a:ln w="1905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</p:grpSp>
        <p:sp>
          <p:nvSpPr>
            <p:cNvPr id="140" name="직사각형 139">
              <a:extLst>
                <a:ext uri="{FF2B5EF4-FFF2-40B4-BE49-F238E27FC236}">
                  <a16:creationId xmlns:a16="http://schemas.microsoft.com/office/drawing/2014/main" id="{CD0680A0-DA99-FCB9-0386-075948144A9E}"/>
                </a:ext>
              </a:extLst>
            </p:cNvPr>
            <p:cNvSpPr/>
            <p:nvPr/>
          </p:nvSpPr>
          <p:spPr>
            <a:xfrm>
              <a:off x="1933623" y="165946"/>
              <a:ext cx="142875" cy="45719"/>
            </a:xfrm>
            <a:prstGeom prst="rect">
              <a:avLst/>
            </a:prstGeom>
          </p:spPr>
          <p:style>
            <a:lnRef idx="2">
              <a:schemeClr val="dk1">
                <a:shade val="15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41" name="타원 140">
              <a:extLst>
                <a:ext uri="{FF2B5EF4-FFF2-40B4-BE49-F238E27FC236}">
                  <a16:creationId xmlns:a16="http://schemas.microsoft.com/office/drawing/2014/main" id="{82E8589C-921D-4C6E-ACD9-C567F6FBF8D3}"/>
                </a:ext>
              </a:extLst>
            </p:cNvPr>
            <p:cNvSpPr/>
            <p:nvPr/>
          </p:nvSpPr>
          <p:spPr>
            <a:xfrm>
              <a:off x="2118018" y="113480"/>
              <a:ext cx="45719" cy="45719"/>
            </a:xfrm>
            <a:prstGeom prst="ellipse">
              <a:avLst/>
            </a:prstGeom>
          </p:spPr>
          <p:style>
            <a:lnRef idx="2">
              <a:schemeClr val="dk1">
                <a:shade val="15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pSp>
        <p:nvGrpSpPr>
          <p:cNvPr id="146" name="그룹 145">
            <a:extLst>
              <a:ext uri="{FF2B5EF4-FFF2-40B4-BE49-F238E27FC236}">
                <a16:creationId xmlns:a16="http://schemas.microsoft.com/office/drawing/2014/main" id="{85554786-FB1E-97DA-809F-81A1CC466D14}"/>
              </a:ext>
            </a:extLst>
          </p:cNvPr>
          <p:cNvGrpSpPr/>
          <p:nvPr/>
        </p:nvGrpSpPr>
        <p:grpSpPr>
          <a:xfrm>
            <a:off x="5403097" y="115168"/>
            <a:ext cx="1132902" cy="373509"/>
            <a:chOff x="1593055" y="113480"/>
            <a:chExt cx="1132902" cy="373509"/>
          </a:xfrm>
        </p:grpSpPr>
        <p:grpSp>
          <p:nvGrpSpPr>
            <p:cNvPr id="147" name="그룹 146">
              <a:extLst>
                <a:ext uri="{FF2B5EF4-FFF2-40B4-BE49-F238E27FC236}">
                  <a16:creationId xmlns:a16="http://schemas.microsoft.com/office/drawing/2014/main" id="{4A8CA5DB-AA58-E4F1-780B-520F65053968}"/>
                </a:ext>
              </a:extLst>
            </p:cNvPr>
            <p:cNvGrpSpPr/>
            <p:nvPr/>
          </p:nvGrpSpPr>
          <p:grpSpPr>
            <a:xfrm>
              <a:off x="1593055" y="144087"/>
              <a:ext cx="1132902" cy="342902"/>
              <a:chOff x="1593055" y="138668"/>
              <a:chExt cx="1132902" cy="342902"/>
            </a:xfrm>
          </p:grpSpPr>
          <p:cxnSp>
            <p:nvCxnSpPr>
              <p:cNvPr id="150" name="직선 연결선 149">
                <a:extLst>
                  <a:ext uri="{FF2B5EF4-FFF2-40B4-BE49-F238E27FC236}">
                    <a16:creationId xmlns:a16="http://schemas.microsoft.com/office/drawing/2014/main" id="{54DCFF6A-B4AE-8DCC-F24E-D90EA0A9FB24}"/>
                  </a:ext>
                </a:extLst>
              </p:cNvPr>
              <p:cNvCxnSpPr>
                <a:cxnSpLocks/>
              </p:cNvCxnSpPr>
              <p:nvPr userDrawn="1"/>
            </p:nvCxnSpPr>
            <p:spPr>
              <a:xfrm>
                <a:off x="1593055" y="138668"/>
                <a:ext cx="0" cy="151845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grpSp>
            <p:nvGrpSpPr>
              <p:cNvPr id="151" name="그룹 150">
                <a:extLst>
                  <a:ext uri="{FF2B5EF4-FFF2-40B4-BE49-F238E27FC236}">
                    <a16:creationId xmlns:a16="http://schemas.microsoft.com/office/drawing/2014/main" id="{B86CCD59-028A-EF1F-50A1-2EA7760A7929}"/>
                  </a:ext>
                </a:extLst>
              </p:cNvPr>
              <p:cNvGrpSpPr/>
              <p:nvPr userDrawn="1"/>
            </p:nvGrpSpPr>
            <p:grpSpPr>
              <a:xfrm>
                <a:off x="2558272" y="145432"/>
                <a:ext cx="167685" cy="336138"/>
                <a:chOff x="2714420" y="3899495"/>
                <a:chExt cx="167685" cy="336138"/>
              </a:xfrm>
            </p:grpSpPr>
            <p:sp>
              <p:nvSpPr>
                <p:cNvPr id="152" name="타원 151">
                  <a:extLst>
                    <a:ext uri="{FF2B5EF4-FFF2-40B4-BE49-F238E27FC236}">
                      <a16:creationId xmlns:a16="http://schemas.microsoft.com/office/drawing/2014/main" id="{DBB3732E-1C67-ABC3-A37A-735646ACCB46}"/>
                    </a:ext>
                  </a:extLst>
                </p:cNvPr>
                <p:cNvSpPr/>
                <p:nvPr userDrawn="1"/>
              </p:nvSpPr>
              <p:spPr>
                <a:xfrm rot="20258461">
                  <a:off x="2714420" y="3899495"/>
                  <a:ext cx="167685" cy="107704"/>
                </a:xfrm>
                <a:prstGeom prst="ellipse">
                  <a:avLst/>
                </a:prstGeom>
                <a:solidFill>
                  <a:schemeClr val="tx1"/>
                </a:solidFill>
                <a:ln>
                  <a:noFill/>
                </a:ln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cxnSp>
              <p:nvCxnSpPr>
                <p:cNvPr id="153" name="직선 연결선 152">
                  <a:extLst>
                    <a:ext uri="{FF2B5EF4-FFF2-40B4-BE49-F238E27FC236}">
                      <a16:creationId xmlns:a16="http://schemas.microsoft.com/office/drawing/2014/main" id="{A860C4C6-CDF4-2EB3-F312-21235B041B80}"/>
                    </a:ext>
                  </a:extLst>
                </p:cNvPr>
                <p:cNvCxnSpPr>
                  <a:cxnSpLocks/>
                </p:cNvCxnSpPr>
                <p:nvPr userDrawn="1"/>
              </p:nvCxnSpPr>
              <p:spPr>
                <a:xfrm>
                  <a:off x="2732227" y="3973800"/>
                  <a:ext cx="8592" cy="261833"/>
                </a:xfrm>
                <a:prstGeom prst="line">
                  <a:avLst/>
                </a:prstGeom>
                <a:ln w="1905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</p:grpSp>
        <p:sp>
          <p:nvSpPr>
            <p:cNvPr id="148" name="직사각형 147">
              <a:extLst>
                <a:ext uri="{FF2B5EF4-FFF2-40B4-BE49-F238E27FC236}">
                  <a16:creationId xmlns:a16="http://schemas.microsoft.com/office/drawing/2014/main" id="{A77F75A9-EBDA-4525-985E-8CD2F42EE0C4}"/>
                </a:ext>
              </a:extLst>
            </p:cNvPr>
            <p:cNvSpPr/>
            <p:nvPr/>
          </p:nvSpPr>
          <p:spPr>
            <a:xfrm>
              <a:off x="1933623" y="165946"/>
              <a:ext cx="142875" cy="45719"/>
            </a:xfrm>
            <a:prstGeom prst="rect">
              <a:avLst/>
            </a:prstGeom>
          </p:spPr>
          <p:style>
            <a:lnRef idx="2">
              <a:schemeClr val="dk1">
                <a:shade val="15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49" name="타원 148">
              <a:extLst>
                <a:ext uri="{FF2B5EF4-FFF2-40B4-BE49-F238E27FC236}">
                  <a16:creationId xmlns:a16="http://schemas.microsoft.com/office/drawing/2014/main" id="{A3C889FB-A2EC-569A-F830-BDD46B22DE07}"/>
                </a:ext>
              </a:extLst>
            </p:cNvPr>
            <p:cNvSpPr/>
            <p:nvPr/>
          </p:nvSpPr>
          <p:spPr>
            <a:xfrm>
              <a:off x="2118018" y="113480"/>
              <a:ext cx="45719" cy="45719"/>
            </a:xfrm>
            <a:prstGeom prst="ellipse">
              <a:avLst/>
            </a:prstGeom>
          </p:spPr>
          <p:style>
            <a:lnRef idx="2">
              <a:schemeClr val="dk1">
                <a:shade val="15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pSp>
        <p:nvGrpSpPr>
          <p:cNvPr id="154" name="그룹 153">
            <a:extLst>
              <a:ext uri="{FF2B5EF4-FFF2-40B4-BE49-F238E27FC236}">
                <a16:creationId xmlns:a16="http://schemas.microsoft.com/office/drawing/2014/main" id="{54C8DF36-9FCB-9A55-1898-AE189C072629}"/>
              </a:ext>
            </a:extLst>
          </p:cNvPr>
          <p:cNvGrpSpPr/>
          <p:nvPr/>
        </p:nvGrpSpPr>
        <p:grpSpPr>
          <a:xfrm>
            <a:off x="4128525" y="127218"/>
            <a:ext cx="670720" cy="151845"/>
            <a:chOff x="1593055" y="144087"/>
            <a:chExt cx="670720" cy="151845"/>
          </a:xfrm>
        </p:grpSpPr>
        <p:cxnSp>
          <p:nvCxnSpPr>
            <p:cNvPr id="155" name="직선 연결선 154">
              <a:extLst>
                <a:ext uri="{FF2B5EF4-FFF2-40B4-BE49-F238E27FC236}">
                  <a16:creationId xmlns:a16="http://schemas.microsoft.com/office/drawing/2014/main" id="{5D31EC6A-79B9-707F-0338-90408241F277}"/>
                </a:ext>
              </a:extLst>
            </p:cNvPr>
            <p:cNvCxnSpPr>
              <a:cxnSpLocks/>
            </p:cNvCxnSpPr>
            <p:nvPr userDrawn="1"/>
          </p:nvCxnSpPr>
          <p:spPr>
            <a:xfrm>
              <a:off x="1593055" y="144087"/>
              <a:ext cx="0" cy="151845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56" name="직사각형 155">
              <a:extLst>
                <a:ext uri="{FF2B5EF4-FFF2-40B4-BE49-F238E27FC236}">
                  <a16:creationId xmlns:a16="http://schemas.microsoft.com/office/drawing/2014/main" id="{AF045934-749A-7FF4-7CE5-703465283086}"/>
                </a:ext>
              </a:extLst>
            </p:cNvPr>
            <p:cNvSpPr/>
            <p:nvPr/>
          </p:nvSpPr>
          <p:spPr>
            <a:xfrm>
              <a:off x="2120900" y="220009"/>
              <a:ext cx="142875" cy="45719"/>
            </a:xfrm>
            <a:prstGeom prst="rect">
              <a:avLst/>
            </a:prstGeom>
          </p:spPr>
          <p:style>
            <a:lnRef idx="2">
              <a:schemeClr val="dk1">
                <a:shade val="15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17575184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8010" fill="hold"/>
                                        <p:tgtEl>
                                          <p:spTgt spid="12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8032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21212">
                <p:cTn id="9" fill="hold" display="0">
                  <p:stCondLst>
                    <p:cond delay="indefinite"/>
                  </p:stCondLst>
                </p:cTn>
                <p:tgtEl>
                  <p:spTgt spid="121"/>
                </p:tgtEl>
              </p:cMediaNode>
            </p:video>
            <p:audio>
              <p:cMediaNode vol="10000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2017D6EE-1FF7-8A64-7D16-5D213BAE14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리듬 게임이 숨어 있지 않은 액션 게임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F99A224D-CBF7-C9C1-F130-0E9887D9AD2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/>
              <a:t>리듬게임 </a:t>
            </a:r>
            <a:r>
              <a:rPr lang="en-US" altLang="ko-KR" dirty="0"/>
              <a:t>= </a:t>
            </a:r>
            <a:r>
              <a:rPr lang="ko-KR" altLang="en-US" dirty="0"/>
              <a:t>입력에 걸리는 제약</a:t>
            </a:r>
            <a:endParaRPr lang="en-US" altLang="ko-KR" dirty="0"/>
          </a:p>
          <a:p>
            <a:pPr lvl="1"/>
            <a:r>
              <a:rPr lang="ko-KR" altLang="en-US" dirty="0"/>
              <a:t>입력 제약 때문에 사실상 </a:t>
            </a:r>
            <a:r>
              <a:rPr lang="ko-KR" altLang="en-US" dirty="0" err="1"/>
              <a:t>턴제</a:t>
            </a:r>
            <a:r>
              <a:rPr lang="ko-KR" altLang="en-US" dirty="0"/>
              <a:t> 게임이 됨</a:t>
            </a:r>
            <a:endParaRPr lang="en-US" altLang="ko-KR" dirty="0"/>
          </a:p>
          <a:p>
            <a:pPr lvl="1"/>
            <a:r>
              <a:rPr lang="ko-KR" altLang="en-US" dirty="0"/>
              <a:t>하지만 박자의 제한때문에 시간 제한이 매우 짧음</a:t>
            </a:r>
            <a:endParaRPr lang="en-US" altLang="ko-KR" dirty="0"/>
          </a:p>
          <a:p>
            <a:pPr lvl="1"/>
            <a:r>
              <a:rPr lang="ko-KR" altLang="en-US" dirty="0" err="1"/>
              <a:t>턴제</a:t>
            </a:r>
            <a:r>
              <a:rPr lang="ko-KR" altLang="en-US" dirty="0"/>
              <a:t> 게임과 실시간 게임 사이 어딘가</a:t>
            </a:r>
            <a:endParaRPr lang="en-US" altLang="ko-KR" dirty="0"/>
          </a:p>
          <a:p>
            <a:pPr lvl="1"/>
            <a:endParaRPr lang="en-US" altLang="ko-KR" dirty="0"/>
          </a:p>
          <a:p>
            <a:r>
              <a:rPr lang="ko-KR" altLang="en-US" dirty="0"/>
              <a:t>박자 실수</a:t>
            </a:r>
            <a:r>
              <a:rPr lang="en-US" altLang="ko-KR" dirty="0"/>
              <a:t>(Miss</a:t>
            </a:r>
            <a:r>
              <a:rPr lang="ko-KR" altLang="en-US" dirty="0"/>
              <a:t>처리</a:t>
            </a:r>
            <a:r>
              <a:rPr lang="en-US" altLang="ko-KR" dirty="0"/>
              <a:t>)</a:t>
            </a:r>
          </a:p>
          <a:p>
            <a:pPr lvl="1"/>
            <a:r>
              <a:rPr lang="ko-KR" altLang="en-US" dirty="0"/>
              <a:t>성공하면 보상을 줄 것인가</a:t>
            </a:r>
          </a:p>
          <a:p>
            <a:pPr lvl="2"/>
            <a:r>
              <a:rPr lang="ko-KR" altLang="en-US" dirty="0"/>
              <a:t>하지만 박자 무시하고 깰 수도 있는데</a:t>
            </a:r>
            <a:endParaRPr lang="en-US" altLang="ko-KR" dirty="0"/>
          </a:p>
          <a:p>
            <a:pPr lvl="1"/>
            <a:r>
              <a:rPr lang="ko-KR" altLang="en-US" dirty="0"/>
              <a:t>실패하면 벌을 줄 것인가</a:t>
            </a:r>
            <a:endParaRPr lang="en-US" altLang="ko-KR" dirty="0"/>
          </a:p>
          <a:p>
            <a:pPr lvl="2"/>
            <a:r>
              <a:rPr lang="ko-KR" altLang="en-US" dirty="0"/>
              <a:t>하지만 자주 실패하면 불쾌함이 </a:t>
            </a:r>
            <a:r>
              <a:rPr lang="ko-KR" altLang="en-US" dirty="0" err="1"/>
              <a:t>될텐데</a:t>
            </a:r>
            <a:endParaRPr lang="ko-KR" altLang="en-US" dirty="0"/>
          </a:p>
        </p:txBody>
      </p:sp>
      <p:sp>
        <p:nvSpPr>
          <p:cNvPr id="118" name="날짜 개체 틀 117">
            <a:extLst>
              <a:ext uri="{FF2B5EF4-FFF2-40B4-BE49-F238E27FC236}">
                <a16:creationId xmlns:a16="http://schemas.microsoft.com/office/drawing/2014/main" id="{171D061E-8F95-6A88-A638-8283C62A2FA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ko-KR"/>
              <a:t>2023-08-05</a:t>
            </a:r>
            <a:endParaRPr lang="ko-KR" altLang="en-US"/>
          </a:p>
        </p:txBody>
      </p:sp>
      <p:sp>
        <p:nvSpPr>
          <p:cNvPr id="119" name="바닥글 개체 틀 118">
            <a:extLst>
              <a:ext uri="{FF2B5EF4-FFF2-40B4-BE49-F238E27FC236}">
                <a16:creationId xmlns:a16="http://schemas.microsoft.com/office/drawing/2014/main" id="{DCC23073-5FFA-2EE7-BFA2-F6A1C718A4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ko-KR"/>
              <a:t>UpNL Workshop 2023 Summer</a:t>
            </a:r>
            <a:endParaRPr lang="ko-KR" altLang="en-US"/>
          </a:p>
        </p:txBody>
      </p:sp>
      <p:sp>
        <p:nvSpPr>
          <p:cNvPr id="120" name="슬라이드 번호 개체 틀 119">
            <a:extLst>
              <a:ext uri="{FF2B5EF4-FFF2-40B4-BE49-F238E27FC236}">
                <a16:creationId xmlns:a16="http://schemas.microsoft.com/office/drawing/2014/main" id="{28BF3081-A45A-8339-2430-519707CFB9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872FFD-F46D-4893-94DE-B8ED199DE00A}" type="slidenum">
              <a:rPr lang="ko-KR" altLang="en-US" smtClean="0"/>
              <a:t>6</a:t>
            </a:fld>
            <a:endParaRPr lang="ko-KR" altLang="en-US"/>
          </a:p>
        </p:txBody>
      </p:sp>
      <p:cxnSp>
        <p:nvCxnSpPr>
          <p:cNvPr id="121" name="직선 연결선 120">
            <a:extLst>
              <a:ext uri="{FF2B5EF4-FFF2-40B4-BE49-F238E27FC236}">
                <a16:creationId xmlns:a16="http://schemas.microsoft.com/office/drawing/2014/main" id="{50EF59C9-C806-5B96-648C-1FEDD02FA8F9}"/>
              </a:ext>
            </a:extLst>
          </p:cNvPr>
          <p:cNvCxnSpPr>
            <a:cxnSpLocks/>
          </p:cNvCxnSpPr>
          <p:nvPr/>
        </p:nvCxnSpPr>
        <p:spPr>
          <a:xfrm flipV="1">
            <a:off x="1590675" y="182632"/>
            <a:ext cx="10243516" cy="33753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2" name="직선 연결선 121">
            <a:extLst>
              <a:ext uri="{FF2B5EF4-FFF2-40B4-BE49-F238E27FC236}">
                <a16:creationId xmlns:a16="http://schemas.microsoft.com/office/drawing/2014/main" id="{BDA979A6-D471-6772-161F-8C4E66511F0E}"/>
              </a:ext>
            </a:extLst>
          </p:cNvPr>
          <p:cNvCxnSpPr>
            <a:cxnSpLocks/>
          </p:cNvCxnSpPr>
          <p:nvPr/>
        </p:nvCxnSpPr>
        <p:spPr>
          <a:xfrm>
            <a:off x="11823590" y="136467"/>
            <a:ext cx="0" cy="151845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23" name="그룹 122">
            <a:extLst>
              <a:ext uri="{FF2B5EF4-FFF2-40B4-BE49-F238E27FC236}">
                <a16:creationId xmlns:a16="http://schemas.microsoft.com/office/drawing/2014/main" id="{007E491E-A881-1E75-55F3-A34286F9EBCC}"/>
              </a:ext>
            </a:extLst>
          </p:cNvPr>
          <p:cNvGrpSpPr/>
          <p:nvPr/>
        </p:nvGrpSpPr>
        <p:grpSpPr>
          <a:xfrm>
            <a:off x="1593055" y="144087"/>
            <a:ext cx="670720" cy="151845"/>
            <a:chOff x="1593055" y="144087"/>
            <a:chExt cx="670720" cy="151845"/>
          </a:xfrm>
        </p:grpSpPr>
        <p:cxnSp>
          <p:nvCxnSpPr>
            <p:cNvPr id="124" name="직선 연결선 123">
              <a:extLst>
                <a:ext uri="{FF2B5EF4-FFF2-40B4-BE49-F238E27FC236}">
                  <a16:creationId xmlns:a16="http://schemas.microsoft.com/office/drawing/2014/main" id="{A11F59DF-0B67-6302-DFEA-873430EC5193}"/>
                </a:ext>
              </a:extLst>
            </p:cNvPr>
            <p:cNvCxnSpPr>
              <a:cxnSpLocks/>
            </p:cNvCxnSpPr>
            <p:nvPr userDrawn="1"/>
          </p:nvCxnSpPr>
          <p:spPr>
            <a:xfrm>
              <a:off x="1593055" y="144087"/>
              <a:ext cx="0" cy="151845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5" name="직사각형 124">
              <a:extLst>
                <a:ext uri="{FF2B5EF4-FFF2-40B4-BE49-F238E27FC236}">
                  <a16:creationId xmlns:a16="http://schemas.microsoft.com/office/drawing/2014/main" id="{5D3D4B28-9E7A-0E88-A957-FEB8CE8E75FD}"/>
                </a:ext>
              </a:extLst>
            </p:cNvPr>
            <p:cNvSpPr/>
            <p:nvPr/>
          </p:nvSpPr>
          <p:spPr>
            <a:xfrm>
              <a:off x="2120900" y="220009"/>
              <a:ext cx="142875" cy="45719"/>
            </a:xfrm>
            <a:prstGeom prst="rect">
              <a:avLst/>
            </a:prstGeom>
          </p:spPr>
          <p:style>
            <a:lnRef idx="2">
              <a:schemeClr val="dk1">
                <a:shade val="15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pSp>
        <p:nvGrpSpPr>
          <p:cNvPr id="126" name="그룹 125">
            <a:extLst>
              <a:ext uri="{FF2B5EF4-FFF2-40B4-BE49-F238E27FC236}">
                <a16:creationId xmlns:a16="http://schemas.microsoft.com/office/drawing/2014/main" id="{52F59966-C1BA-1C19-49DB-3B1C455F5141}"/>
              </a:ext>
            </a:extLst>
          </p:cNvPr>
          <p:cNvGrpSpPr/>
          <p:nvPr/>
        </p:nvGrpSpPr>
        <p:grpSpPr>
          <a:xfrm>
            <a:off x="2852739" y="144087"/>
            <a:ext cx="670720" cy="151845"/>
            <a:chOff x="1593055" y="144087"/>
            <a:chExt cx="670720" cy="151845"/>
          </a:xfrm>
        </p:grpSpPr>
        <p:cxnSp>
          <p:nvCxnSpPr>
            <p:cNvPr id="127" name="직선 연결선 126">
              <a:extLst>
                <a:ext uri="{FF2B5EF4-FFF2-40B4-BE49-F238E27FC236}">
                  <a16:creationId xmlns:a16="http://schemas.microsoft.com/office/drawing/2014/main" id="{A40CDF12-DC41-AFD7-8BB8-F65A05143628}"/>
                </a:ext>
              </a:extLst>
            </p:cNvPr>
            <p:cNvCxnSpPr>
              <a:cxnSpLocks/>
            </p:cNvCxnSpPr>
            <p:nvPr userDrawn="1"/>
          </p:nvCxnSpPr>
          <p:spPr>
            <a:xfrm>
              <a:off x="1593055" y="144087"/>
              <a:ext cx="0" cy="151845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8" name="직사각형 127">
              <a:extLst>
                <a:ext uri="{FF2B5EF4-FFF2-40B4-BE49-F238E27FC236}">
                  <a16:creationId xmlns:a16="http://schemas.microsoft.com/office/drawing/2014/main" id="{7F28AEEE-79FA-1B60-A581-1B12C83A499C}"/>
                </a:ext>
              </a:extLst>
            </p:cNvPr>
            <p:cNvSpPr/>
            <p:nvPr/>
          </p:nvSpPr>
          <p:spPr>
            <a:xfrm>
              <a:off x="2120900" y="220009"/>
              <a:ext cx="142875" cy="45719"/>
            </a:xfrm>
            <a:prstGeom prst="rect">
              <a:avLst/>
            </a:prstGeom>
          </p:spPr>
          <p:style>
            <a:lnRef idx="2">
              <a:schemeClr val="dk1">
                <a:shade val="15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pSp>
        <p:nvGrpSpPr>
          <p:cNvPr id="129" name="그룹 128">
            <a:extLst>
              <a:ext uri="{FF2B5EF4-FFF2-40B4-BE49-F238E27FC236}">
                <a16:creationId xmlns:a16="http://schemas.microsoft.com/office/drawing/2014/main" id="{B56A61EC-90ED-6CA0-2EEF-E15102027E2B}"/>
              </a:ext>
            </a:extLst>
          </p:cNvPr>
          <p:cNvGrpSpPr/>
          <p:nvPr/>
        </p:nvGrpSpPr>
        <p:grpSpPr>
          <a:xfrm>
            <a:off x="4139717" y="144087"/>
            <a:ext cx="670720" cy="151845"/>
            <a:chOff x="1593055" y="144087"/>
            <a:chExt cx="670720" cy="151845"/>
          </a:xfrm>
        </p:grpSpPr>
        <p:cxnSp>
          <p:nvCxnSpPr>
            <p:cNvPr id="130" name="직선 연결선 129">
              <a:extLst>
                <a:ext uri="{FF2B5EF4-FFF2-40B4-BE49-F238E27FC236}">
                  <a16:creationId xmlns:a16="http://schemas.microsoft.com/office/drawing/2014/main" id="{586B8429-156A-5CEB-647B-18B37EDF2E0E}"/>
                </a:ext>
              </a:extLst>
            </p:cNvPr>
            <p:cNvCxnSpPr>
              <a:cxnSpLocks/>
            </p:cNvCxnSpPr>
            <p:nvPr userDrawn="1"/>
          </p:nvCxnSpPr>
          <p:spPr>
            <a:xfrm>
              <a:off x="1593055" y="144087"/>
              <a:ext cx="0" cy="151845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1" name="직사각형 130">
              <a:extLst>
                <a:ext uri="{FF2B5EF4-FFF2-40B4-BE49-F238E27FC236}">
                  <a16:creationId xmlns:a16="http://schemas.microsoft.com/office/drawing/2014/main" id="{4AE6ED8A-3C0E-6FA1-1594-E3CC8C7D4AC5}"/>
                </a:ext>
              </a:extLst>
            </p:cNvPr>
            <p:cNvSpPr/>
            <p:nvPr/>
          </p:nvSpPr>
          <p:spPr>
            <a:xfrm>
              <a:off x="2120900" y="220009"/>
              <a:ext cx="142875" cy="45719"/>
            </a:xfrm>
            <a:prstGeom prst="rect">
              <a:avLst/>
            </a:prstGeom>
          </p:spPr>
          <p:style>
            <a:lnRef idx="2">
              <a:schemeClr val="dk1">
                <a:shade val="15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pSp>
        <p:nvGrpSpPr>
          <p:cNvPr id="132" name="그룹 131">
            <a:extLst>
              <a:ext uri="{FF2B5EF4-FFF2-40B4-BE49-F238E27FC236}">
                <a16:creationId xmlns:a16="http://schemas.microsoft.com/office/drawing/2014/main" id="{FB057002-D5C2-E8E5-B4A2-01A00A21547A}"/>
              </a:ext>
            </a:extLst>
          </p:cNvPr>
          <p:cNvGrpSpPr/>
          <p:nvPr/>
        </p:nvGrpSpPr>
        <p:grpSpPr>
          <a:xfrm>
            <a:off x="5414087" y="144087"/>
            <a:ext cx="670720" cy="151845"/>
            <a:chOff x="1593055" y="144087"/>
            <a:chExt cx="670720" cy="151845"/>
          </a:xfrm>
        </p:grpSpPr>
        <p:cxnSp>
          <p:nvCxnSpPr>
            <p:cNvPr id="133" name="직선 연결선 132">
              <a:extLst>
                <a:ext uri="{FF2B5EF4-FFF2-40B4-BE49-F238E27FC236}">
                  <a16:creationId xmlns:a16="http://schemas.microsoft.com/office/drawing/2014/main" id="{F494BCD2-33A2-5ACE-2523-510D20E48098}"/>
                </a:ext>
              </a:extLst>
            </p:cNvPr>
            <p:cNvCxnSpPr>
              <a:cxnSpLocks/>
            </p:cNvCxnSpPr>
            <p:nvPr userDrawn="1"/>
          </p:nvCxnSpPr>
          <p:spPr>
            <a:xfrm>
              <a:off x="1593055" y="144087"/>
              <a:ext cx="0" cy="151845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4" name="직사각형 133">
              <a:extLst>
                <a:ext uri="{FF2B5EF4-FFF2-40B4-BE49-F238E27FC236}">
                  <a16:creationId xmlns:a16="http://schemas.microsoft.com/office/drawing/2014/main" id="{FCACD37C-BFEE-B252-4F67-2F2F33054050}"/>
                </a:ext>
              </a:extLst>
            </p:cNvPr>
            <p:cNvSpPr/>
            <p:nvPr/>
          </p:nvSpPr>
          <p:spPr>
            <a:xfrm>
              <a:off x="2120900" y="220009"/>
              <a:ext cx="142875" cy="45719"/>
            </a:xfrm>
            <a:prstGeom prst="rect">
              <a:avLst/>
            </a:prstGeom>
          </p:spPr>
          <p:style>
            <a:lnRef idx="2">
              <a:schemeClr val="dk1">
                <a:shade val="15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pSp>
        <p:nvGrpSpPr>
          <p:cNvPr id="135" name="그룹 134">
            <a:extLst>
              <a:ext uri="{FF2B5EF4-FFF2-40B4-BE49-F238E27FC236}">
                <a16:creationId xmlns:a16="http://schemas.microsoft.com/office/drawing/2014/main" id="{CD7AA7C1-FB41-C25C-1513-46A02B1F386A}"/>
              </a:ext>
            </a:extLst>
          </p:cNvPr>
          <p:cNvGrpSpPr/>
          <p:nvPr/>
        </p:nvGrpSpPr>
        <p:grpSpPr>
          <a:xfrm>
            <a:off x="6673851" y="144087"/>
            <a:ext cx="670720" cy="151845"/>
            <a:chOff x="1593055" y="144087"/>
            <a:chExt cx="670720" cy="151845"/>
          </a:xfrm>
        </p:grpSpPr>
        <p:cxnSp>
          <p:nvCxnSpPr>
            <p:cNvPr id="136" name="직선 연결선 135">
              <a:extLst>
                <a:ext uri="{FF2B5EF4-FFF2-40B4-BE49-F238E27FC236}">
                  <a16:creationId xmlns:a16="http://schemas.microsoft.com/office/drawing/2014/main" id="{146C39F3-32BB-E07F-E8BE-E403E690D77E}"/>
                </a:ext>
              </a:extLst>
            </p:cNvPr>
            <p:cNvCxnSpPr>
              <a:cxnSpLocks/>
            </p:cNvCxnSpPr>
            <p:nvPr userDrawn="1"/>
          </p:nvCxnSpPr>
          <p:spPr>
            <a:xfrm>
              <a:off x="1593055" y="144087"/>
              <a:ext cx="0" cy="151845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7" name="직사각형 136">
              <a:extLst>
                <a:ext uri="{FF2B5EF4-FFF2-40B4-BE49-F238E27FC236}">
                  <a16:creationId xmlns:a16="http://schemas.microsoft.com/office/drawing/2014/main" id="{9E864F0C-9C7C-E4EA-7810-3C6E2ACA202F}"/>
                </a:ext>
              </a:extLst>
            </p:cNvPr>
            <p:cNvSpPr/>
            <p:nvPr/>
          </p:nvSpPr>
          <p:spPr>
            <a:xfrm>
              <a:off x="2120900" y="220009"/>
              <a:ext cx="142875" cy="45719"/>
            </a:xfrm>
            <a:prstGeom prst="rect">
              <a:avLst/>
            </a:prstGeom>
          </p:spPr>
          <p:style>
            <a:lnRef idx="2">
              <a:schemeClr val="dk1">
                <a:shade val="15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pSp>
        <p:nvGrpSpPr>
          <p:cNvPr id="138" name="그룹 137">
            <a:extLst>
              <a:ext uri="{FF2B5EF4-FFF2-40B4-BE49-F238E27FC236}">
                <a16:creationId xmlns:a16="http://schemas.microsoft.com/office/drawing/2014/main" id="{BFEE7015-4BBC-6D9F-7607-BF53FBB13487}"/>
              </a:ext>
            </a:extLst>
          </p:cNvPr>
          <p:cNvGrpSpPr/>
          <p:nvPr/>
        </p:nvGrpSpPr>
        <p:grpSpPr>
          <a:xfrm>
            <a:off x="7950201" y="144087"/>
            <a:ext cx="670720" cy="151845"/>
            <a:chOff x="1593055" y="144087"/>
            <a:chExt cx="670720" cy="151845"/>
          </a:xfrm>
        </p:grpSpPr>
        <p:cxnSp>
          <p:nvCxnSpPr>
            <p:cNvPr id="139" name="직선 연결선 138">
              <a:extLst>
                <a:ext uri="{FF2B5EF4-FFF2-40B4-BE49-F238E27FC236}">
                  <a16:creationId xmlns:a16="http://schemas.microsoft.com/office/drawing/2014/main" id="{59AC58D9-C5E5-90A7-7737-55109588665A}"/>
                </a:ext>
              </a:extLst>
            </p:cNvPr>
            <p:cNvCxnSpPr>
              <a:cxnSpLocks/>
            </p:cNvCxnSpPr>
            <p:nvPr userDrawn="1"/>
          </p:nvCxnSpPr>
          <p:spPr>
            <a:xfrm>
              <a:off x="1593055" y="144087"/>
              <a:ext cx="0" cy="151845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40" name="직사각형 139">
              <a:extLst>
                <a:ext uri="{FF2B5EF4-FFF2-40B4-BE49-F238E27FC236}">
                  <a16:creationId xmlns:a16="http://schemas.microsoft.com/office/drawing/2014/main" id="{7D502EE1-8A7A-2DCA-3DD9-C60A9AB25A97}"/>
                </a:ext>
              </a:extLst>
            </p:cNvPr>
            <p:cNvSpPr/>
            <p:nvPr/>
          </p:nvSpPr>
          <p:spPr>
            <a:xfrm>
              <a:off x="2120900" y="220009"/>
              <a:ext cx="142875" cy="45719"/>
            </a:xfrm>
            <a:prstGeom prst="rect">
              <a:avLst/>
            </a:prstGeom>
          </p:spPr>
          <p:style>
            <a:lnRef idx="2">
              <a:schemeClr val="dk1">
                <a:shade val="15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pSp>
        <p:nvGrpSpPr>
          <p:cNvPr id="141" name="그룹 140">
            <a:extLst>
              <a:ext uri="{FF2B5EF4-FFF2-40B4-BE49-F238E27FC236}">
                <a16:creationId xmlns:a16="http://schemas.microsoft.com/office/drawing/2014/main" id="{96D3C4C5-9E0C-E45A-2827-A54CD3E267A5}"/>
              </a:ext>
            </a:extLst>
          </p:cNvPr>
          <p:cNvGrpSpPr/>
          <p:nvPr/>
        </p:nvGrpSpPr>
        <p:grpSpPr>
          <a:xfrm>
            <a:off x="9202739" y="134562"/>
            <a:ext cx="670720" cy="151845"/>
            <a:chOff x="1593055" y="144087"/>
            <a:chExt cx="670720" cy="151845"/>
          </a:xfrm>
        </p:grpSpPr>
        <p:cxnSp>
          <p:nvCxnSpPr>
            <p:cNvPr id="142" name="직선 연결선 141">
              <a:extLst>
                <a:ext uri="{FF2B5EF4-FFF2-40B4-BE49-F238E27FC236}">
                  <a16:creationId xmlns:a16="http://schemas.microsoft.com/office/drawing/2014/main" id="{622B5FFB-D539-BDEC-97C9-337BD7A05638}"/>
                </a:ext>
              </a:extLst>
            </p:cNvPr>
            <p:cNvCxnSpPr>
              <a:cxnSpLocks/>
            </p:cNvCxnSpPr>
            <p:nvPr userDrawn="1"/>
          </p:nvCxnSpPr>
          <p:spPr>
            <a:xfrm>
              <a:off x="1593055" y="144087"/>
              <a:ext cx="0" cy="151845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43" name="직사각형 142">
              <a:extLst>
                <a:ext uri="{FF2B5EF4-FFF2-40B4-BE49-F238E27FC236}">
                  <a16:creationId xmlns:a16="http://schemas.microsoft.com/office/drawing/2014/main" id="{E78E46B8-CA1E-5D12-11B2-D5CECE68C0BC}"/>
                </a:ext>
              </a:extLst>
            </p:cNvPr>
            <p:cNvSpPr/>
            <p:nvPr/>
          </p:nvSpPr>
          <p:spPr>
            <a:xfrm>
              <a:off x="2120900" y="220009"/>
              <a:ext cx="142875" cy="45719"/>
            </a:xfrm>
            <a:prstGeom prst="rect">
              <a:avLst/>
            </a:prstGeom>
          </p:spPr>
          <p:style>
            <a:lnRef idx="2">
              <a:schemeClr val="dk1">
                <a:shade val="15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pSp>
        <p:nvGrpSpPr>
          <p:cNvPr id="144" name="그룹 143">
            <a:extLst>
              <a:ext uri="{FF2B5EF4-FFF2-40B4-BE49-F238E27FC236}">
                <a16:creationId xmlns:a16="http://schemas.microsoft.com/office/drawing/2014/main" id="{C385C582-08E1-D5DE-F180-C9B85FAD9FB5}"/>
              </a:ext>
            </a:extLst>
          </p:cNvPr>
          <p:cNvGrpSpPr/>
          <p:nvPr/>
        </p:nvGrpSpPr>
        <p:grpSpPr>
          <a:xfrm>
            <a:off x="10479089" y="134562"/>
            <a:ext cx="670720" cy="151845"/>
            <a:chOff x="1593055" y="144087"/>
            <a:chExt cx="670720" cy="151845"/>
          </a:xfrm>
        </p:grpSpPr>
        <p:cxnSp>
          <p:nvCxnSpPr>
            <p:cNvPr id="145" name="직선 연결선 144">
              <a:extLst>
                <a:ext uri="{FF2B5EF4-FFF2-40B4-BE49-F238E27FC236}">
                  <a16:creationId xmlns:a16="http://schemas.microsoft.com/office/drawing/2014/main" id="{3415310B-ACB7-2FB5-D1EB-F25846D56293}"/>
                </a:ext>
              </a:extLst>
            </p:cNvPr>
            <p:cNvCxnSpPr>
              <a:cxnSpLocks/>
            </p:cNvCxnSpPr>
            <p:nvPr userDrawn="1"/>
          </p:nvCxnSpPr>
          <p:spPr>
            <a:xfrm>
              <a:off x="1593055" y="144087"/>
              <a:ext cx="0" cy="151845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46" name="직사각형 145">
              <a:extLst>
                <a:ext uri="{FF2B5EF4-FFF2-40B4-BE49-F238E27FC236}">
                  <a16:creationId xmlns:a16="http://schemas.microsoft.com/office/drawing/2014/main" id="{962BC713-EC83-9534-4A2C-7F6EFD2CC643}"/>
                </a:ext>
              </a:extLst>
            </p:cNvPr>
            <p:cNvSpPr/>
            <p:nvPr/>
          </p:nvSpPr>
          <p:spPr>
            <a:xfrm>
              <a:off x="2120900" y="220009"/>
              <a:ext cx="142875" cy="45719"/>
            </a:xfrm>
            <a:prstGeom prst="rect">
              <a:avLst/>
            </a:prstGeom>
          </p:spPr>
          <p:style>
            <a:lnRef idx="2">
              <a:schemeClr val="dk1">
                <a:shade val="15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50448471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2017D6EE-1FF7-8A64-7D16-5D213BAE14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err="1"/>
              <a:t>파타퐁</a:t>
            </a:r>
            <a:r>
              <a:rPr lang="ko-KR" altLang="en-US" dirty="0"/>
              <a:t> 시리즈 </a:t>
            </a:r>
            <a:r>
              <a:rPr lang="en-US" altLang="ko-KR" dirty="0"/>
              <a:t>(2007~)</a:t>
            </a:r>
            <a:endParaRPr lang="ko-KR" altLang="en-US" dirty="0"/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F99A224D-CBF7-C9C1-F130-0E9887D9AD2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61126" y="1825625"/>
            <a:ext cx="6782758" cy="4351338"/>
          </a:xfrm>
        </p:spPr>
        <p:txBody>
          <a:bodyPr/>
          <a:lstStyle/>
          <a:p>
            <a:r>
              <a:rPr lang="en-US" altLang="ko-KR" dirty="0"/>
              <a:t>4</a:t>
            </a:r>
            <a:r>
              <a:rPr lang="ko-KR" altLang="en-US" dirty="0"/>
              <a:t>분의 </a:t>
            </a:r>
            <a:r>
              <a:rPr lang="en-US" altLang="ko-KR" dirty="0"/>
              <a:t>4</a:t>
            </a:r>
            <a:r>
              <a:rPr lang="ko-KR" altLang="en-US" dirty="0"/>
              <a:t>박으로 </a:t>
            </a:r>
            <a:r>
              <a:rPr lang="en-US" altLang="ko-KR" dirty="0"/>
              <a:t>4</a:t>
            </a:r>
            <a:r>
              <a:rPr lang="ko-KR" altLang="en-US" dirty="0"/>
              <a:t>박마다 커맨드 </a:t>
            </a:r>
            <a:r>
              <a:rPr lang="en-US" altLang="ko-KR" dirty="0"/>
              <a:t>1</a:t>
            </a:r>
            <a:r>
              <a:rPr lang="ko-KR" altLang="en-US" dirty="0"/>
              <a:t>번</a:t>
            </a:r>
            <a:endParaRPr lang="en-US" altLang="ko-KR" dirty="0"/>
          </a:p>
          <a:p>
            <a:pPr lvl="1"/>
            <a:r>
              <a:rPr lang="ko-KR" altLang="en-US" dirty="0" err="1"/>
              <a:t>파타</a:t>
            </a:r>
            <a:r>
              <a:rPr lang="en-US" altLang="ko-KR" dirty="0"/>
              <a:t>-</a:t>
            </a:r>
            <a:r>
              <a:rPr lang="ko-KR" altLang="en-US" dirty="0" err="1"/>
              <a:t>파타</a:t>
            </a:r>
            <a:r>
              <a:rPr lang="en-US" altLang="ko-KR" dirty="0"/>
              <a:t>-</a:t>
            </a:r>
            <a:r>
              <a:rPr lang="ko-KR" altLang="en-US" dirty="0" err="1"/>
              <a:t>파타</a:t>
            </a:r>
            <a:r>
              <a:rPr lang="en-US" altLang="ko-KR" dirty="0"/>
              <a:t>-</a:t>
            </a:r>
            <a:r>
              <a:rPr lang="ko-KR" altLang="en-US" dirty="0"/>
              <a:t>퐁 </a:t>
            </a:r>
            <a:r>
              <a:rPr lang="en-US" altLang="ko-KR" dirty="0"/>
              <a:t>: </a:t>
            </a:r>
            <a:r>
              <a:rPr lang="ko-KR" altLang="en-US" dirty="0"/>
              <a:t>이동</a:t>
            </a:r>
            <a:endParaRPr lang="en-US" altLang="ko-KR" dirty="0"/>
          </a:p>
          <a:p>
            <a:pPr lvl="1"/>
            <a:r>
              <a:rPr lang="ko-KR" altLang="en-US" dirty="0"/>
              <a:t>퐁</a:t>
            </a:r>
            <a:r>
              <a:rPr lang="en-US" altLang="ko-KR" dirty="0"/>
              <a:t>-</a:t>
            </a:r>
            <a:r>
              <a:rPr lang="ko-KR" altLang="en-US" dirty="0"/>
              <a:t>퐁</a:t>
            </a:r>
            <a:r>
              <a:rPr lang="en-US" altLang="ko-KR" dirty="0"/>
              <a:t>-</a:t>
            </a:r>
            <a:r>
              <a:rPr lang="ko-KR" altLang="en-US" dirty="0" err="1"/>
              <a:t>파타</a:t>
            </a:r>
            <a:r>
              <a:rPr lang="en-US" altLang="ko-KR" dirty="0"/>
              <a:t>-</a:t>
            </a:r>
            <a:r>
              <a:rPr lang="ko-KR" altLang="en-US" dirty="0"/>
              <a:t>퐁 </a:t>
            </a:r>
            <a:r>
              <a:rPr lang="en-US" altLang="ko-KR" dirty="0"/>
              <a:t>: </a:t>
            </a:r>
            <a:r>
              <a:rPr lang="ko-KR" altLang="en-US" dirty="0"/>
              <a:t>공격</a:t>
            </a:r>
            <a:endParaRPr lang="en-US" altLang="ko-KR" dirty="0"/>
          </a:p>
          <a:p>
            <a:pPr lvl="1"/>
            <a:r>
              <a:rPr lang="ko-KR" altLang="en-US" dirty="0" err="1"/>
              <a:t>차카</a:t>
            </a:r>
            <a:r>
              <a:rPr lang="en-US" altLang="ko-KR" dirty="0"/>
              <a:t>-</a:t>
            </a:r>
            <a:r>
              <a:rPr lang="ko-KR" altLang="en-US" dirty="0" err="1"/>
              <a:t>차카</a:t>
            </a:r>
            <a:r>
              <a:rPr lang="en-US" altLang="ko-KR" dirty="0"/>
              <a:t>-</a:t>
            </a:r>
            <a:r>
              <a:rPr lang="ko-KR" altLang="en-US" dirty="0" err="1"/>
              <a:t>파타</a:t>
            </a:r>
            <a:r>
              <a:rPr lang="en-US" altLang="ko-KR" dirty="0"/>
              <a:t>-</a:t>
            </a:r>
            <a:r>
              <a:rPr lang="ko-KR" altLang="en-US" dirty="0"/>
              <a:t>퐁 </a:t>
            </a:r>
            <a:r>
              <a:rPr lang="en-US" altLang="ko-KR" dirty="0"/>
              <a:t>: </a:t>
            </a:r>
            <a:r>
              <a:rPr lang="ko-KR" altLang="en-US" dirty="0"/>
              <a:t>방어</a:t>
            </a:r>
            <a:endParaRPr lang="en-US" altLang="ko-KR" dirty="0"/>
          </a:p>
          <a:p>
            <a:r>
              <a:rPr lang="ko-KR" altLang="en-US" dirty="0"/>
              <a:t>박자를 놓치거나 커맨드가 틀리면 스턴</a:t>
            </a:r>
            <a:endParaRPr lang="en-US" altLang="ko-KR" dirty="0"/>
          </a:p>
          <a:p>
            <a:r>
              <a:rPr lang="en-US" altLang="ko-KR" dirty="0"/>
              <a:t>10</a:t>
            </a:r>
            <a:r>
              <a:rPr lang="ko-KR" altLang="en-US" dirty="0"/>
              <a:t>콤보부터 </a:t>
            </a:r>
            <a:r>
              <a:rPr lang="ko-KR" altLang="en-US" dirty="0" err="1"/>
              <a:t>피버</a:t>
            </a:r>
            <a:r>
              <a:rPr lang="en-US" altLang="ko-KR" dirty="0"/>
              <a:t>!!!</a:t>
            </a:r>
          </a:p>
          <a:p>
            <a:pPr lvl="1"/>
            <a:r>
              <a:rPr lang="ko-KR" altLang="en-US" dirty="0"/>
              <a:t>게임 진행의 핵심</a:t>
            </a:r>
            <a:endParaRPr lang="en-US" altLang="ko-KR" dirty="0"/>
          </a:p>
          <a:p>
            <a:pPr lvl="1"/>
            <a:r>
              <a:rPr lang="ko-KR" altLang="en-US" dirty="0"/>
              <a:t>커맨드가 강화됨</a:t>
            </a:r>
            <a:endParaRPr lang="en-US" altLang="ko-KR" dirty="0"/>
          </a:p>
          <a:p>
            <a:pPr lvl="1"/>
            <a:r>
              <a:rPr lang="ko-KR" altLang="en-US" dirty="0" err="1"/>
              <a:t>피버</a:t>
            </a:r>
            <a:r>
              <a:rPr lang="ko-KR" altLang="en-US" dirty="0"/>
              <a:t> 배경음악이 방해함</a:t>
            </a:r>
            <a:endParaRPr lang="en-US" altLang="ko-KR" dirty="0"/>
          </a:p>
          <a:p>
            <a:pPr lvl="1"/>
            <a:r>
              <a:rPr lang="ko-KR" altLang="en-US" dirty="0" err="1"/>
              <a:t>피버를</a:t>
            </a:r>
            <a:r>
              <a:rPr lang="ko-KR" altLang="en-US" dirty="0"/>
              <a:t> 소모해서 </a:t>
            </a:r>
            <a:r>
              <a:rPr lang="en-US" altLang="ko-KR" dirty="0"/>
              <a:t>“</a:t>
            </a:r>
            <a:r>
              <a:rPr lang="ko-KR" altLang="en-US" dirty="0"/>
              <a:t>기적</a:t>
            </a:r>
            <a:r>
              <a:rPr lang="en-US" altLang="ko-KR" dirty="0"/>
              <a:t>”</a:t>
            </a:r>
            <a:r>
              <a:rPr lang="ko-KR" altLang="en-US" dirty="0"/>
              <a:t>을 쓸 수 있음</a:t>
            </a:r>
          </a:p>
        </p:txBody>
      </p:sp>
      <p:cxnSp>
        <p:nvCxnSpPr>
          <p:cNvPr id="4" name="직선 연결선 3">
            <a:extLst>
              <a:ext uri="{FF2B5EF4-FFF2-40B4-BE49-F238E27FC236}">
                <a16:creationId xmlns:a16="http://schemas.microsoft.com/office/drawing/2014/main" id="{A23E3FE9-909B-76E7-D150-0569807D5E0C}"/>
              </a:ext>
            </a:extLst>
          </p:cNvPr>
          <p:cNvCxnSpPr>
            <a:cxnSpLocks/>
          </p:cNvCxnSpPr>
          <p:nvPr/>
        </p:nvCxnSpPr>
        <p:spPr>
          <a:xfrm flipV="1">
            <a:off x="1590675" y="182632"/>
            <a:ext cx="10243516" cy="33753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" name="그룹 4">
            <a:extLst>
              <a:ext uri="{FF2B5EF4-FFF2-40B4-BE49-F238E27FC236}">
                <a16:creationId xmlns:a16="http://schemas.microsoft.com/office/drawing/2014/main" id="{2A615C7B-C604-E800-A952-1DCEF4F1CDC7}"/>
              </a:ext>
            </a:extLst>
          </p:cNvPr>
          <p:cNvGrpSpPr/>
          <p:nvPr/>
        </p:nvGrpSpPr>
        <p:grpSpPr>
          <a:xfrm>
            <a:off x="1593055" y="144087"/>
            <a:ext cx="1132902" cy="343352"/>
            <a:chOff x="1593055" y="138668"/>
            <a:chExt cx="1132902" cy="343352"/>
          </a:xfrm>
        </p:grpSpPr>
        <p:grpSp>
          <p:nvGrpSpPr>
            <p:cNvPr id="6" name="그룹 5">
              <a:extLst>
                <a:ext uri="{FF2B5EF4-FFF2-40B4-BE49-F238E27FC236}">
                  <a16:creationId xmlns:a16="http://schemas.microsoft.com/office/drawing/2014/main" id="{CBF401ED-9BCC-CF61-46AF-376A40B16A6B}"/>
                </a:ext>
              </a:extLst>
            </p:cNvPr>
            <p:cNvGrpSpPr/>
            <p:nvPr userDrawn="1"/>
          </p:nvGrpSpPr>
          <p:grpSpPr>
            <a:xfrm>
              <a:off x="1700800" y="145882"/>
              <a:ext cx="167685" cy="336138"/>
              <a:chOff x="2714420" y="3899495"/>
              <a:chExt cx="167685" cy="336138"/>
            </a:xfrm>
          </p:grpSpPr>
          <p:sp>
            <p:nvSpPr>
              <p:cNvPr id="17" name="타원 16">
                <a:extLst>
                  <a:ext uri="{FF2B5EF4-FFF2-40B4-BE49-F238E27FC236}">
                    <a16:creationId xmlns:a16="http://schemas.microsoft.com/office/drawing/2014/main" id="{7004959D-58E0-9F45-7DD4-EFDBB0F62349}"/>
                  </a:ext>
                </a:extLst>
              </p:cNvPr>
              <p:cNvSpPr/>
              <p:nvPr userDrawn="1"/>
            </p:nvSpPr>
            <p:spPr>
              <a:xfrm rot="20258461">
                <a:off x="2714420" y="3899495"/>
                <a:ext cx="167685" cy="107704"/>
              </a:xfrm>
              <a:prstGeom prst="ellipse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cxnSp>
            <p:nvCxnSpPr>
              <p:cNvPr id="18" name="직선 연결선 17">
                <a:extLst>
                  <a:ext uri="{FF2B5EF4-FFF2-40B4-BE49-F238E27FC236}">
                    <a16:creationId xmlns:a16="http://schemas.microsoft.com/office/drawing/2014/main" id="{E0E1C7C9-D88F-3C7E-0D2E-488DC516BD3F}"/>
                  </a:ext>
                </a:extLst>
              </p:cNvPr>
              <p:cNvCxnSpPr>
                <a:cxnSpLocks/>
              </p:cNvCxnSpPr>
              <p:nvPr userDrawn="1"/>
            </p:nvCxnSpPr>
            <p:spPr>
              <a:xfrm>
                <a:off x="2732227" y="3973800"/>
                <a:ext cx="8592" cy="261833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cxnSp>
          <p:nvCxnSpPr>
            <p:cNvPr id="7" name="직선 연결선 6">
              <a:extLst>
                <a:ext uri="{FF2B5EF4-FFF2-40B4-BE49-F238E27FC236}">
                  <a16:creationId xmlns:a16="http://schemas.microsoft.com/office/drawing/2014/main" id="{03251717-6A92-4DA8-663B-7D3EF12E19A9}"/>
                </a:ext>
              </a:extLst>
            </p:cNvPr>
            <p:cNvCxnSpPr>
              <a:cxnSpLocks/>
            </p:cNvCxnSpPr>
            <p:nvPr userDrawn="1"/>
          </p:nvCxnSpPr>
          <p:spPr>
            <a:xfrm>
              <a:off x="1593055" y="138668"/>
              <a:ext cx="0" cy="151845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8" name="그룹 7">
              <a:extLst>
                <a:ext uri="{FF2B5EF4-FFF2-40B4-BE49-F238E27FC236}">
                  <a16:creationId xmlns:a16="http://schemas.microsoft.com/office/drawing/2014/main" id="{46280879-62CE-6E13-03DC-E5188AF188CA}"/>
                </a:ext>
              </a:extLst>
            </p:cNvPr>
            <p:cNvGrpSpPr/>
            <p:nvPr userDrawn="1"/>
          </p:nvGrpSpPr>
          <p:grpSpPr>
            <a:xfrm>
              <a:off x="1986624" y="145432"/>
              <a:ext cx="167685" cy="336138"/>
              <a:chOff x="2714420" y="3899495"/>
              <a:chExt cx="167685" cy="336138"/>
            </a:xfrm>
          </p:grpSpPr>
          <p:sp>
            <p:nvSpPr>
              <p:cNvPr id="15" name="타원 14">
                <a:extLst>
                  <a:ext uri="{FF2B5EF4-FFF2-40B4-BE49-F238E27FC236}">
                    <a16:creationId xmlns:a16="http://schemas.microsoft.com/office/drawing/2014/main" id="{0B1399D5-D2F5-E9EB-E9A0-819A59A993C2}"/>
                  </a:ext>
                </a:extLst>
              </p:cNvPr>
              <p:cNvSpPr/>
              <p:nvPr userDrawn="1"/>
            </p:nvSpPr>
            <p:spPr>
              <a:xfrm rot="20258461">
                <a:off x="2714420" y="3899495"/>
                <a:ext cx="167685" cy="107704"/>
              </a:xfrm>
              <a:prstGeom prst="ellipse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cxnSp>
            <p:nvCxnSpPr>
              <p:cNvPr id="16" name="직선 연결선 15">
                <a:extLst>
                  <a:ext uri="{FF2B5EF4-FFF2-40B4-BE49-F238E27FC236}">
                    <a16:creationId xmlns:a16="http://schemas.microsoft.com/office/drawing/2014/main" id="{8B3DEBF6-4A59-3E48-5187-FDA2A9980162}"/>
                  </a:ext>
                </a:extLst>
              </p:cNvPr>
              <p:cNvCxnSpPr>
                <a:cxnSpLocks/>
              </p:cNvCxnSpPr>
              <p:nvPr userDrawn="1"/>
            </p:nvCxnSpPr>
            <p:spPr>
              <a:xfrm>
                <a:off x="2732227" y="3973800"/>
                <a:ext cx="8592" cy="261833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9" name="그룹 8">
              <a:extLst>
                <a:ext uri="{FF2B5EF4-FFF2-40B4-BE49-F238E27FC236}">
                  <a16:creationId xmlns:a16="http://schemas.microsoft.com/office/drawing/2014/main" id="{2CD7C262-46B3-A33B-FC31-6C67A4F4AFF3}"/>
                </a:ext>
              </a:extLst>
            </p:cNvPr>
            <p:cNvGrpSpPr/>
            <p:nvPr userDrawn="1"/>
          </p:nvGrpSpPr>
          <p:grpSpPr>
            <a:xfrm>
              <a:off x="2272448" y="145432"/>
              <a:ext cx="167685" cy="336138"/>
              <a:chOff x="2714420" y="3899495"/>
              <a:chExt cx="167685" cy="336138"/>
            </a:xfrm>
          </p:grpSpPr>
          <p:sp>
            <p:nvSpPr>
              <p:cNvPr id="13" name="타원 12">
                <a:extLst>
                  <a:ext uri="{FF2B5EF4-FFF2-40B4-BE49-F238E27FC236}">
                    <a16:creationId xmlns:a16="http://schemas.microsoft.com/office/drawing/2014/main" id="{C9987FF9-CE9A-0865-7565-69C5BF718DAF}"/>
                  </a:ext>
                </a:extLst>
              </p:cNvPr>
              <p:cNvSpPr/>
              <p:nvPr userDrawn="1"/>
            </p:nvSpPr>
            <p:spPr>
              <a:xfrm rot="20258461">
                <a:off x="2714420" y="3899495"/>
                <a:ext cx="167685" cy="107704"/>
              </a:xfrm>
              <a:prstGeom prst="ellipse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cxnSp>
            <p:nvCxnSpPr>
              <p:cNvPr id="14" name="직선 연결선 13">
                <a:extLst>
                  <a:ext uri="{FF2B5EF4-FFF2-40B4-BE49-F238E27FC236}">
                    <a16:creationId xmlns:a16="http://schemas.microsoft.com/office/drawing/2014/main" id="{6CEA98B2-A4D4-A8AE-EFF0-9701DF521B1D}"/>
                  </a:ext>
                </a:extLst>
              </p:cNvPr>
              <p:cNvCxnSpPr>
                <a:cxnSpLocks/>
              </p:cNvCxnSpPr>
              <p:nvPr userDrawn="1"/>
            </p:nvCxnSpPr>
            <p:spPr>
              <a:xfrm>
                <a:off x="2732227" y="3973800"/>
                <a:ext cx="8592" cy="261833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0" name="그룹 9">
              <a:extLst>
                <a:ext uri="{FF2B5EF4-FFF2-40B4-BE49-F238E27FC236}">
                  <a16:creationId xmlns:a16="http://schemas.microsoft.com/office/drawing/2014/main" id="{2FF20193-7E89-F20A-ACDD-5A3183F7C510}"/>
                </a:ext>
              </a:extLst>
            </p:cNvPr>
            <p:cNvGrpSpPr/>
            <p:nvPr userDrawn="1"/>
          </p:nvGrpSpPr>
          <p:grpSpPr>
            <a:xfrm>
              <a:off x="2558272" y="145432"/>
              <a:ext cx="167685" cy="336138"/>
              <a:chOff x="2714420" y="3899495"/>
              <a:chExt cx="167685" cy="336138"/>
            </a:xfrm>
          </p:grpSpPr>
          <p:sp>
            <p:nvSpPr>
              <p:cNvPr id="11" name="타원 10">
                <a:extLst>
                  <a:ext uri="{FF2B5EF4-FFF2-40B4-BE49-F238E27FC236}">
                    <a16:creationId xmlns:a16="http://schemas.microsoft.com/office/drawing/2014/main" id="{E219984A-65D3-73CB-A16E-CD0855C868AF}"/>
                  </a:ext>
                </a:extLst>
              </p:cNvPr>
              <p:cNvSpPr/>
              <p:nvPr userDrawn="1"/>
            </p:nvSpPr>
            <p:spPr>
              <a:xfrm rot="20258461">
                <a:off x="2714420" y="3899495"/>
                <a:ext cx="167685" cy="107704"/>
              </a:xfrm>
              <a:prstGeom prst="ellipse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cxnSp>
            <p:nvCxnSpPr>
              <p:cNvPr id="12" name="직선 연결선 11">
                <a:extLst>
                  <a:ext uri="{FF2B5EF4-FFF2-40B4-BE49-F238E27FC236}">
                    <a16:creationId xmlns:a16="http://schemas.microsoft.com/office/drawing/2014/main" id="{4C974F3E-E2FB-B4AA-7283-95DF0C4913B0}"/>
                  </a:ext>
                </a:extLst>
              </p:cNvPr>
              <p:cNvCxnSpPr>
                <a:cxnSpLocks/>
              </p:cNvCxnSpPr>
              <p:nvPr userDrawn="1"/>
            </p:nvCxnSpPr>
            <p:spPr>
              <a:xfrm>
                <a:off x="2732227" y="3973800"/>
                <a:ext cx="8592" cy="261833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33" name="그룹 32">
            <a:extLst>
              <a:ext uri="{FF2B5EF4-FFF2-40B4-BE49-F238E27FC236}">
                <a16:creationId xmlns:a16="http://schemas.microsoft.com/office/drawing/2014/main" id="{E5D91DC2-13FF-21C3-D702-479D3CD7E8D6}"/>
              </a:ext>
            </a:extLst>
          </p:cNvPr>
          <p:cNvGrpSpPr/>
          <p:nvPr/>
        </p:nvGrpSpPr>
        <p:grpSpPr>
          <a:xfrm>
            <a:off x="4130751" y="144087"/>
            <a:ext cx="1132902" cy="343352"/>
            <a:chOff x="1593055" y="138668"/>
            <a:chExt cx="1132902" cy="343352"/>
          </a:xfrm>
        </p:grpSpPr>
        <p:grpSp>
          <p:nvGrpSpPr>
            <p:cNvPr id="34" name="그룹 33">
              <a:extLst>
                <a:ext uri="{FF2B5EF4-FFF2-40B4-BE49-F238E27FC236}">
                  <a16:creationId xmlns:a16="http://schemas.microsoft.com/office/drawing/2014/main" id="{F03E8EC5-D1AB-F891-D7ED-6DAF67C35ADC}"/>
                </a:ext>
              </a:extLst>
            </p:cNvPr>
            <p:cNvGrpSpPr/>
            <p:nvPr userDrawn="1"/>
          </p:nvGrpSpPr>
          <p:grpSpPr>
            <a:xfrm>
              <a:off x="1700800" y="145882"/>
              <a:ext cx="167685" cy="336138"/>
              <a:chOff x="2714420" y="3899495"/>
              <a:chExt cx="167685" cy="336138"/>
            </a:xfrm>
          </p:grpSpPr>
          <p:sp>
            <p:nvSpPr>
              <p:cNvPr id="45" name="타원 44">
                <a:extLst>
                  <a:ext uri="{FF2B5EF4-FFF2-40B4-BE49-F238E27FC236}">
                    <a16:creationId xmlns:a16="http://schemas.microsoft.com/office/drawing/2014/main" id="{32AE9CF4-E431-7632-C897-8BCEB4FFA00D}"/>
                  </a:ext>
                </a:extLst>
              </p:cNvPr>
              <p:cNvSpPr/>
              <p:nvPr userDrawn="1"/>
            </p:nvSpPr>
            <p:spPr>
              <a:xfrm rot="20258461">
                <a:off x="2714420" y="3899495"/>
                <a:ext cx="167685" cy="107704"/>
              </a:xfrm>
              <a:prstGeom prst="ellipse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cxnSp>
            <p:nvCxnSpPr>
              <p:cNvPr id="46" name="직선 연결선 45">
                <a:extLst>
                  <a:ext uri="{FF2B5EF4-FFF2-40B4-BE49-F238E27FC236}">
                    <a16:creationId xmlns:a16="http://schemas.microsoft.com/office/drawing/2014/main" id="{E8209C9C-6BDF-FC82-C3A2-7DC7DF09A3CC}"/>
                  </a:ext>
                </a:extLst>
              </p:cNvPr>
              <p:cNvCxnSpPr>
                <a:cxnSpLocks/>
              </p:cNvCxnSpPr>
              <p:nvPr userDrawn="1"/>
            </p:nvCxnSpPr>
            <p:spPr>
              <a:xfrm>
                <a:off x="2732227" y="3973800"/>
                <a:ext cx="8592" cy="261833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cxnSp>
          <p:nvCxnSpPr>
            <p:cNvPr id="35" name="직선 연결선 34">
              <a:extLst>
                <a:ext uri="{FF2B5EF4-FFF2-40B4-BE49-F238E27FC236}">
                  <a16:creationId xmlns:a16="http://schemas.microsoft.com/office/drawing/2014/main" id="{4822763A-2278-3BE4-11E9-E371A3995E60}"/>
                </a:ext>
              </a:extLst>
            </p:cNvPr>
            <p:cNvCxnSpPr>
              <a:cxnSpLocks/>
            </p:cNvCxnSpPr>
            <p:nvPr userDrawn="1"/>
          </p:nvCxnSpPr>
          <p:spPr>
            <a:xfrm>
              <a:off x="1593055" y="138668"/>
              <a:ext cx="0" cy="151845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36" name="그룹 35">
              <a:extLst>
                <a:ext uri="{FF2B5EF4-FFF2-40B4-BE49-F238E27FC236}">
                  <a16:creationId xmlns:a16="http://schemas.microsoft.com/office/drawing/2014/main" id="{7E42C5EF-9516-F50E-812C-962A62E1FA2C}"/>
                </a:ext>
              </a:extLst>
            </p:cNvPr>
            <p:cNvGrpSpPr/>
            <p:nvPr userDrawn="1"/>
          </p:nvGrpSpPr>
          <p:grpSpPr>
            <a:xfrm>
              <a:off x="1986624" y="145432"/>
              <a:ext cx="167685" cy="336138"/>
              <a:chOff x="2714420" y="3899495"/>
              <a:chExt cx="167685" cy="336138"/>
            </a:xfrm>
          </p:grpSpPr>
          <p:sp>
            <p:nvSpPr>
              <p:cNvPr id="43" name="타원 42">
                <a:extLst>
                  <a:ext uri="{FF2B5EF4-FFF2-40B4-BE49-F238E27FC236}">
                    <a16:creationId xmlns:a16="http://schemas.microsoft.com/office/drawing/2014/main" id="{C70CEE09-E0D5-80C1-66FE-F0FB9246640F}"/>
                  </a:ext>
                </a:extLst>
              </p:cNvPr>
              <p:cNvSpPr/>
              <p:nvPr userDrawn="1"/>
            </p:nvSpPr>
            <p:spPr>
              <a:xfrm rot="20258461">
                <a:off x="2714420" y="3899495"/>
                <a:ext cx="167685" cy="107704"/>
              </a:xfrm>
              <a:prstGeom prst="ellipse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cxnSp>
            <p:nvCxnSpPr>
              <p:cNvPr id="44" name="직선 연결선 43">
                <a:extLst>
                  <a:ext uri="{FF2B5EF4-FFF2-40B4-BE49-F238E27FC236}">
                    <a16:creationId xmlns:a16="http://schemas.microsoft.com/office/drawing/2014/main" id="{9FCD59D4-9552-2D4C-2AD4-745C15C485BE}"/>
                  </a:ext>
                </a:extLst>
              </p:cNvPr>
              <p:cNvCxnSpPr>
                <a:cxnSpLocks/>
              </p:cNvCxnSpPr>
              <p:nvPr userDrawn="1"/>
            </p:nvCxnSpPr>
            <p:spPr>
              <a:xfrm>
                <a:off x="2732227" y="3973800"/>
                <a:ext cx="8592" cy="261833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37" name="그룹 36">
              <a:extLst>
                <a:ext uri="{FF2B5EF4-FFF2-40B4-BE49-F238E27FC236}">
                  <a16:creationId xmlns:a16="http://schemas.microsoft.com/office/drawing/2014/main" id="{6AEB2E3A-C21F-9576-CCCC-6BF976971406}"/>
                </a:ext>
              </a:extLst>
            </p:cNvPr>
            <p:cNvGrpSpPr/>
            <p:nvPr userDrawn="1"/>
          </p:nvGrpSpPr>
          <p:grpSpPr>
            <a:xfrm>
              <a:off x="2272448" y="145432"/>
              <a:ext cx="167685" cy="336138"/>
              <a:chOff x="2714420" y="3899495"/>
              <a:chExt cx="167685" cy="336138"/>
            </a:xfrm>
          </p:grpSpPr>
          <p:sp>
            <p:nvSpPr>
              <p:cNvPr id="41" name="타원 40">
                <a:extLst>
                  <a:ext uri="{FF2B5EF4-FFF2-40B4-BE49-F238E27FC236}">
                    <a16:creationId xmlns:a16="http://schemas.microsoft.com/office/drawing/2014/main" id="{AAF925A9-7B55-EBD3-D5B1-D8E24518644F}"/>
                  </a:ext>
                </a:extLst>
              </p:cNvPr>
              <p:cNvSpPr/>
              <p:nvPr userDrawn="1"/>
            </p:nvSpPr>
            <p:spPr>
              <a:xfrm rot="20258461">
                <a:off x="2714420" y="3899495"/>
                <a:ext cx="167685" cy="107704"/>
              </a:xfrm>
              <a:prstGeom prst="ellipse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cxnSp>
            <p:nvCxnSpPr>
              <p:cNvPr id="42" name="직선 연결선 41">
                <a:extLst>
                  <a:ext uri="{FF2B5EF4-FFF2-40B4-BE49-F238E27FC236}">
                    <a16:creationId xmlns:a16="http://schemas.microsoft.com/office/drawing/2014/main" id="{04BDF907-69EE-0EAC-4E92-44985A5F21A2}"/>
                  </a:ext>
                </a:extLst>
              </p:cNvPr>
              <p:cNvCxnSpPr>
                <a:cxnSpLocks/>
              </p:cNvCxnSpPr>
              <p:nvPr userDrawn="1"/>
            </p:nvCxnSpPr>
            <p:spPr>
              <a:xfrm>
                <a:off x="2732227" y="3973800"/>
                <a:ext cx="8592" cy="261833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38" name="그룹 37">
              <a:extLst>
                <a:ext uri="{FF2B5EF4-FFF2-40B4-BE49-F238E27FC236}">
                  <a16:creationId xmlns:a16="http://schemas.microsoft.com/office/drawing/2014/main" id="{762BF7FF-BBB2-63A0-01D3-CD1F49BDDB0C}"/>
                </a:ext>
              </a:extLst>
            </p:cNvPr>
            <p:cNvGrpSpPr/>
            <p:nvPr userDrawn="1"/>
          </p:nvGrpSpPr>
          <p:grpSpPr>
            <a:xfrm>
              <a:off x="2558272" y="145432"/>
              <a:ext cx="167685" cy="336138"/>
              <a:chOff x="2714420" y="3899495"/>
              <a:chExt cx="167685" cy="336138"/>
            </a:xfrm>
          </p:grpSpPr>
          <p:sp>
            <p:nvSpPr>
              <p:cNvPr id="39" name="타원 38">
                <a:extLst>
                  <a:ext uri="{FF2B5EF4-FFF2-40B4-BE49-F238E27FC236}">
                    <a16:creationId xmlns:a16="http://schemas.microsoft.com/office/drawing/2014/main" id="{6DBAB1BC-82CD-BE87-82B9-85A6DC32F0B7}"/>
                  </a:ext>
                </a:extLst>
              </p:cNvPr>
              <p:cNvSpPr/>
              <p:nvPr userDrawn="1"/>
            </p:nvSpPr>
            <p:spPr>
              <a:xfrm rot="20258461">
                <a:off x="2714420" y="3899495"/>
                <a:ext cx="167685" cy="107704"/>
              </a:xfrm>
              <a:prstGeom prst="ellipse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cxnSp>
            <p:nvCxnSpPr>
              <p:cNvPr id="40" name="직선 연결선 39">
                <a:extLst>
                  <a:ext uri="{FF2B5EF4-FFF2-40B4-BE49-F238E27FC236}">
                    <a16:creationId xmlns:a16="http://schemas.microsoft.com/office/drawing/2014/main" id="{371B7164-4F68-0DC5-AB80-B9714D7173BA}"/>
                  </a:ext>
                </a:extLst>
              </p:cNvPr>
              <p:cNvCxnSpPr>
                <a:cxnSpLocks/>
              </p:cNvCxnSpPr>
              <p:nvPr userDrawn="1"/>
            </p:nvCxnSpPr>
            <p:spPr>
              <a:xfrm>
                <a:off x="2732227" y="3973800"/>
                <a:ext cx="8592" cy="261833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61" name="그룹 60">
            <a:extLst>
              <a:ext uri="{FF2B5EF4-FFF2-40B4-BE49-F238E27FC236}">
                <a16:creationId xmlns:a16="http://schemas.microsoft.com/office/drawing/2014/main" id="{EC91E672-07DE-4A35-0008-D7852A1CCFEB}"/>
              </a:ext>
            </a:extLst>
          </p:cNvPr>
          <p:cNvGrpSpPr/>
          <p:nvPr/>
        </p:nvGrpSpPr>
        <p:grpSpPr>
          <a:xfrm>
            <a:off x="6668447" y="144087"/>
            <a:ext cx="1132902" cy="343352"/>
            <a:chOff x="1593055" y="138668"/>
            <a:chExt cx="1132902" cy="343352"/>
          </a:xfrm>
        </p:grpSpPr>
        <p:grpSp>
          <p:nvGrpSpPr>
            <p:cNvPr id="62" name="그룹 61">
              <a:extLst>
                <a:ext uri="{FF2B5EF4-FFF2-40B4-BE49-F238E27FC236}">
                  <a16:creationId xmlns:a16="http://schemas.microsoft.com/office/drawing/2014/main" id="{7938E6DF-4BCE-632A-F597-DC506A6A1D56}"/>
                </a:ext>
              </a:extLst>
            </p:cNvPr>
            <p:cNvGrpSpPr/>
            <p:nvPr userDrawn="1"/>
          </p:nvGrpSpPr>
          <p:grpSpPr>
            <a:xfrm>
              <a:off x="1700800" y="145882"/>
              <a:ext cx="167685" cy="336138"/>
              <a:chOff x="2714420" y="3899495"/>
              <a:chExt cx="167685" cy="336138"/>
            </a:xfrm>
          </p:grpSpPr>
          <p:sp>
            <p:nvSpPr>
              <p:cNvPr id="73" name="타원 72">
                <a:extLst>
                  <a:ext uri="{FF2B5EF4-FFF2-40B4-BE49-F238E27FC236}">
                    <a16:creationId xmlns:a16="http://schemas.microsoft.com/office/drawing/2014/main" id="{414B2665-7171-23B1-100E-799B62489CD7}"/>
                  </a:ext>
                </a:extLst>
              </p:cNvPr>
              <p:cNvSpPr/>
              <p:nvPr userDrawn="1"/>
            </p:nvSpPr>
            <p:spPr>
              <a:xfrm rot="20258461">
                <a:off x="2714420" y="3899495"/>
                <a:ext cx="167685" cy="107704"/>
              </a:xfrm>
              <a:prstGeom prst="ellipse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cxnSp>
            <p:nvCxnSpPr>
              <p:cNvPr id="74" name="직선 연결선 73">
                <a:extLst>
                  <a:ext uri="{FF2B5EF4-FFF2-40B4-BE49-F238E27FC236}">
                    <a16:creationId xmlns:a16="http://schemas.microsoft.com/office/drawing/2014/main" id="{880352D5-7532-ADD6-59C1-8B86F8C3C008}"/>
                  </a:ext>
                </a:extLst>
              </p:cNvPr>
              <p:cNvCxnSpPr>
                <a:cxnSpLocks/>
              </p:cNvCxnSpPr>
              <p:nvPr userDrawn="1"/>
            </p:nvCxnSpPr>
            <p:spPr>
              <a:xfrm>
                <a:off x="2732227" y="3973800"/>
                <a:ext cx="8592" cy="261833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cxnSp>
          <p:nvCxnSpPr>
            <p:cNvPr id="63" name="직선 연결선 62">
              <a:extLst>
                <a:ext uri="{FF2B5EF4-FFF2-40B4-BE49-F238E27FC236}">
                  <a16:creationId xmlns:a16="http://schemas.microsoft.com/office/drawing/2014/main" id="{4CBE3ED5-30AE-8A7A-4133-6BE6700902CE}"/>
                </a:ext>
              </a:extLst>
            </p:cNvPr>
            <p:cNvCxnSpPr>
              <a:cxnSpLocks/>
            </p:cNvCxnSpPr>
            <p:nvPr userDrawn="1"/>
          </p:nvCxnSpPr>
          <p:spPr>
            <a:xfrm>
              <a:off x="1593055" y="138668"/>
              <a:ext cx="0" cy="151845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64" name="그룹 63">
              <a:extLst>
                <a:ext uri="{FF2B5EF4-FFF2-40B4-BE49-F238E27FC236}">
                  <a16:creationId xmlns:a16="http://schemas.microsoft.com/office/drawing/2014/main" id="{C5055A07-B293-3107-4A38-B13149956D9C}"/>
                </a:ext>
              </a:extLst>
            </p:cNvPr>
            <p:cNvGrpSpPr/>
            <p:nvPr userDrawn="1"/>
          </p:nvGrpSpPr>
          <p:grpSpPr>
            <a:xfrm>
              <a:off x="1986624" y="145432"/>
              <a:ext cx="167685" cy="336138"/>
              <a:chOff x="2714420" y="3899495"/>
              <a:chExt cx="167685" cy="336138"/>
            </a:xfrm>
          </p:grpSpPr>
          <p:sp>
            <p:nvSpPr>
              <p:cNvPr id="71" name="타원 70">
                <a:extLst>
                  <a:ext uri="{FF2B5EF4-FFF2-40B4-BE49-F238E27FC236}">
                    <a16:creationId xmlns:a16="http://schemas.microsoft.com/office/drawing/2014/main" id="{B1EC2620-248C-1386-88ED-7A12DB71AE3E}"/>
                  </a:ext>
                </a:extLst>
              </p:cNvPr>
              <p:cNvSpPr/>
              <p:nvPr userDrawn="1"/>
            </p:nvSpPr>
            <p:spPr>
              <a:xfrm rot="20258461">
                <a:off x="2714420" y="3899495"/>
                <a:ext cx="167685" cy="107704"/>
              </a:xfrm>
              <a:prstGeom prst="ellipse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cxnSp>
            <p:nvCxnSpPr>
              <p:cNvPr id="72" name="직선 연결선 71">
                <a:extLst>
                  <a:ext uri="{FF2B5EF4-FFF2-40B4-BE49-F238E27FC236}">
                    <a16:creationId xmlns:a16="http://schemas.microsoft.com/office/drawing/2014/main" id="{8AD33ED3-BE65-3C9D-F136-03E2C8C7B4E5}"/>
                  </a:ext>
                </a:extLst>
              </p:cNvPr>
              <p:cNvCxnSpPr>
                <a:cxnSpLocks/>
              </p:cNvCxnSpPr>
              <p:nvPr userDrawn="1"/>
            </p:nvCxnSpPr>
            <p:spPr>
              <a:xfrm>
                <a:off x="2732227" y="3973800"/>
                <a:ext cx="8592" cy="261833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65" name="그룹 64">
              <a:extLst>
                <a:ext uri="{FF2B5EF4-FFF2-40B4-BE49-F238E27FC236}">
                  <a16:creationId xmlns:a16="http://schemas.microsoft.com/office/drawing/2014/main" id="{293A6BA3-C847-FE22-683F-0F5F126A7544}"/>
                </a:ext>
              </a:extLst>
            </p:cNvPr>
            <p:cNvGrpSpPr/>
            <p:nvPr userDrawn="1"/>
          </p:nvGrpSpPr>
          <p:grpSpPr>
            <a:xfrm>
              <a:off x="2272448" y="145432"/>
              <a:ext cx="167685" cy="336138"/>
              <a:chOff x="2714420" y="3899495"/>
              <a:chExt cx="167685" cy="336138"/>
            </a:xfrm>
          </p:grpSpPr>
          <p:sp>
            <p:nvSpPr>
              <p:cNvPr id="69" name="타원 68">
                <a:extLst>
                  <a:ext uri="{FF2B5EF4-FFF2-40B4-BE49-F238E27FC236}">
                    <a16:creationId xmlns:a16="http://schemas.microsoft.com/office/drawing/2014/main" id="{BF32C7EB-09EE-692A-4EE0-0EC394E8C100}"/>
                  </a:ext>
                </a:extLst>
              </p:cNvPr>
              <p:cNvSpPr/>
              <p:nvPr userDrawn="1"/>
            </p:nvSpPr>
            <p:spPr>
              <a:xfrm rot="20258461">
                <a:off x="2714420" y="3899495"/>
                <a:ext cx="167685" cy="107704"/>
              </a:xfrm>
              <a:prstGeom prst="ellipse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cxnSp>
            <p:nvCxnSpPr>
              <p:cNvPr id="70" name="직선 연결선 69">
                <a:extLst>
                  <a:ext uri="{FF2B5EF4-FFF2-40B4-BE49-F238E27FC236}">
                    <a16:creationId xmlns:a16="http://schemas.microsoft.com/office/drawing/2014/main" id="{0DE1F01D-5047-98A9-5392-01B5CC988294}"/>
                  </a:ext>
                </a:extLst>
              </p:cNvPr>
              <p:cNvCxnSpPr>
                <a:cxnSpLocks/>
              </p:cNvCxnSpPr>
              <p:nvPr userDrawn="1"/>
            </p:nvCxnSpPr>
            <p:spPr>
              <a:xfrm>
                <a:off x="2732227" y="3973800"/>
                <a:ext cx="8592" cy="261833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66" name="그룹 65">
              <a:extLst>
                <a:ext uri="{FF2B5EF4-FFF2-40B4-BE49-F238E27FC236}">
                  <a16:creationId xmlns:a16="http://schemas.microsoft.com/office/drawing/2014/main" id="{557BFCD5-F00C-F427-54D0-8D0CF9B91511}"/>
                </a:ext>
              </a:extLst>
            </p:cNvPr>
            <p:cNvGrpSpPr/>
            <p:nvPr userDrawn="1"/>
          </p:nvGrpSpPr>
          <p:grpSpPr>
            <a:xfrm>
              <a:off x="2558272" y="145432"/>
              <a:ext cx="167685" cy="336138"/>
              <a:chOff x="2714420" y="3899495"/>
              <a:chExt cx="167685" cy="336138"/>
            </a:xfrm>
          </p:grpSpPr>
          <p:sp>
            <p:nvSpPr>
              <p:cNvPr id="67" name="타원 66">
                <a:extLst>
                  <a:ext uri="{FF2B5EF4-FFF2-40B4-BE49-F238E27FC236}">
                    <a16:creationId xmlns:a16="http://schemas.microsoft.com/office/drawing/2014/main" id="{93A6FB70-01CB-01E7-FEE1-FD753482ED6F}"/>
                  </a:ext>
                </a:extLst>
              </p:cNvPr>
              <p:cNvSpPr/>
              <p:nvPr userDrawn="1"/>
            </p:nvSpPr>
            <p:spPr>
              <a:xfrm rot="20258461">
                <a:off x="2714420" y="3899495"/>
                <a:ext cx="167685" cy="107704"/>
              </a:xfrm>
              <a:prstGeom prst="ellipse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cxnSp>
            <p:nvCxnSpPr>
              <p:cNvPr id="68" name="직선 연결선 67">
                <a:extLst>
                  <a:ext uri="{FF2B5EF4-FFF2-40B4-BE49-F238E27FC236}">
                    <a16:creationId xmlns:a16="http://schemas.microsoft.com/office/drawing/2014/main" id="{CF72974D-2E62-1DE9-535C-D937F7EFCA25}"/>
                  </a:ext>
                </a:extLst>
              </p:cNvPr>
              <p:cNvCxnSpPr>
                <a:cxnSpLocks/>
              </p:cNvCxnSpPr>
              <p:nvPr userDrawn="1"/>
            </p:nvCxnSpPr>
            <p:spPr>
              <a:xfrm>
                <a:off x="2732227" y="3973800"/>
                <a:ext cx="8592" cy="261833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cxnSp>
        <p:nvCxnSpPr>
          <p:cNvPr id="91" name="직선 연결선 90">
            <a:extLst>
              <a:ext uri="{FF2B5EF4-FFF2-40B4-BE49-F238E27FC236}">
                <a16:creationId xmlns:a16="http://schemas.microsoft.com/office/drawing/2014/main" id="{6C93B73E-F0C6-4199-4C75-34CDB10711F3}"/>
              </a:ext>
            </a:extLst>
          </p:cNvPr>
          <p:cNvCxnSpPr>
            <a:cxnSpLocks/>
          </p:cNvCxnSpPr>
          <p:nvPr userDrawn="1"/>
        </p:nvCxnSpPr>
        <p:spPr>
          <a:xfrm>
            <a:off x="9206143" y="144087"/>
            <a:ext cx="0" cy="151845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7" name="직선 연결선 116">
            <a:extLst>
              <a:ext uri="{FF2B5EF4-FFF2-40B4-BE49-F238E27FC236}">
                <a16:creationId xmlns:a16="http://schemas.microsoft.com/office/drawing/2014/main" id="{B68E76F4-ABDE-2F1F-471D-13C543FB1A27}"/>
              </a:ext>
            </a:extLst>
          </p:cNvPr>
          <p:cNvCxnSpPr>
            <a:cxnSpLocks/>
          </p:cNvCxnSpPr>
          <p:nvPr/>
        </p:nvCxnSpPr>
        <p:spPr>
          <a:xfrm>
            <a:off x="11823590" y="136467"/>
            <a:ext cx="0" cy="151845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8" name="날짜 개체 틀 117">
            <a:extLst>
              <a:ext uri="{FF2B5EF4-FFF2-40B4-BE49-F238E27FC236}">
                <a16:creationId xmlns:a16="http://schemas.microsoft.com/office/drawing/2014/main" id="{171D061E-8F95-6A88-A638-8283C62A2FA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ko-KR"/>
              <a:t>2023-08-05</a:t>
            </a:r>
            <a:endParaRPr lang="ko-KR" altLang="en-US"/>
          </a:p>
        </p:txBody>
      </p:sp>
      <p:sp>
        <p:nvSpPr>
          <p:cNvPr id="119" name="바닥글 개체 틀 118">
            <a:extLst>
              <a:ext uri="{FF2B5EF4-FFF2-40B4-BE49-F238E27FC236}">
                <a16:creationId xmlns:a16="http://schemas.microsoft.com/office/drawing/2014/main" id="{DCC23073-5FFA-2EE7-BFA2-F6A1C718A4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ko-KR"/>
              <a:t>UpNL Workshop 2023 Summer</a:t>
            </a:r>
            <a:endParaRPr lang="ko-KR" altLang="en-US"/>
          </a:p>
        </p:txBody>
      </p:sp>
      <p:sp>
        <p:nvSpPr>
          <p:cNvPr id="120" name="슬라이드 번호 개체 틀 119">
            <a:extLst>
              <a:ext uri="{FF2B5EF4-FFF2-40B4-BE49-F238E27FC236}">
                <a16:creationId xmlns:a16="http://schemas.microsoft.com/office/drawing/2014/main" id="{28BF3081-A45A-8339-2430-519707CFB9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872FFD-F46D-4893-94DE-B8ED199DE00A}" type="slidenum">
              <a:rPr lang="ko-KR" altLang="en-US" smtClean="0"/>
              <a:t>7</a:t>
            </a:fld>
            <a:endParaRPr lang="ko-KR" altLang="en-US" dirty="0"/>
          </a:p>
        </p:txBody>
      </p:sp>
      <p:grpSp>
        <p:nvGrpSpPr>
          <p:cNvPr id="122" name="그룹 121">
            <a:extLst>
              <a:ext uri="{FF2B5EF4-FFF2-40B4-BE49-F238E27FC236}">
                <a16:creationId xmlns:a16="http://schemas.microsoft.com/office/drawing/2014/main" id="{DE09DF38-13B6-E290-1E15-13020A3A86BE}"/>
              </a:ext>
            </a:extLst>
          </p:cNvPr>
          <p:cNvGrpSpPr/>
          <p:nvPr/>
        </p:nvGrpSpPr>
        <p:grpSpPr>
          <a:xfrm>
            <a:off x="2852739" y="144087"/>
            <a:ext cx="670720" cy="151845"/>
            <a:chOff x="1593055" y="144087"/>
            <a:chExt cx="670720" cy="151845"/>
          </a:xfrm>
        </p:grpSpPr>
        <p:cxnSp>
          <p:nvCxnSpPr>
            <p:cNvPr id="123" name="직선 연결선 122">
              <a:extLst>
                <a:ext uri="{FF2B5EF4-FFF2-40B4-BE49-F238E27FC236}">
                  <a16:creationId xmlns:a16="http://schemas.microsoft.com/office/drawing/2014/main" id="{7895677F-A9DD-5054-C315-63EAF20C3BC5}"/>
                </a:ext>
              </a:extLst>
            </p:cNvPr>
            <p:cNvCxnSpPr>
              <a:cxnSpLocks/>
            </p:cNvCxnSpPr>
            <p:nvPr userDrawn="1"/>
          </p:nvCxnSpPr>
          <p:spPr>
            <a:xfrm>
              <a:off x="1593055" y="144087"/>
              <a:ext cx="0" cy="151845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4" name="직사각형 123">
              <a:extLst>
                <a:ext uri="{FF2B5EF4-FFF2-40B4-BE49-F238E27FC236}">
                  <a16:creationId xmlns:a16="http://schemas.microsoft.com/office/drawing/2014/main" id="{91F89E50-DF1E-94F8-C4BA-5E65266CD056}"/>
                </a:ext>
              </a:extLst>
            </p:cNvPr>
            <p:cNvSpPr/>
            <p:nvPr/>
          </p:nvSpPr>
          <p:spPr>
            <a:xfrm>
              <a:off x="2120900" y="220009"/>
              <a:ext cx="142875" cy="45719"/>
            </a:xfrm>
            <a:prstGeom prst="rect">
              <a:avLst/>
            </a:prstGeom>
          </p:spPr>
          <p:style>
            <a:lnRef idx="2">
              <a:schemeClr val="dk1">
                <a:shade val="15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pSp>
        <p:nvGrpSpPr>
          <p:cNvPr id="125" name="그룹 124">
            <a:extLst>
              <a:ext uri="{FF2B5EF4-FFF2-40B4-BE49-F238E27FC236}">
                <a16:creationId xmlns:a16="http://schemas.microsoft.com/office/drawing/2014/main" id="{A6C8AF84-E8A2-88FA-235C-63F9425D847A}"/>
              </a:ext>
            </a:extLst>
          </p:cNvPr>
          <p:cNvGrpSpPr/>
          <p:nvPr/>
        </p:nvGrpSpPr>
        <p:grpSpPr>
          <a:xfrm>
            <a:off x="5414087" y="144087"/>
            <a:ext cx="670720" cy="151845"/>
            <a:chOff x="1593055" y="144087"/>
            <a:chExt cx="670720" cy="151845"/>
          </a:xfrm>
        </p:grpSpPr>
        <p:cxnSp>
          <p:nvCxnSpPr>
            <p:cNvPr id="126" name="직선 연결선 125">
              <a:extLst>
                <a:ext uri="{FF2B5EF4-FFF2-40B4-BE49-F238E27FC236}">
                  <a16:creationId xmlns:a16="http://schemas.microsoft.com/office/drawing/2014/main" id="{A167F50D-F3C9-FE30-6493-98E2550D8AEE}"/>
                </a:ext>
              </a:extLst>
            </p:cNvPr>
            <p:cNvCxnSpPr>
              <a:cxnSpLocks/>
            </p:cNvCxnSpPr>
            <p:nvPr userDrawn="1"/>
          </p:nvCxnSpPr>
          <p:spPr>
            <a:xfrm>
              <a:off x="1593055" y="144087"/>
              <a:ext cx="0" cy="151845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7" name="직사각형 126">
              <a:extLst>
                <a:ext uri="{FF2B5EF4-FFF2-40B4-BE49-F238E27FC236}">
                  <a16:creationId xmlns:a16="http://schemas.microsoft.com/office/drawing/2014/main" id="{943FA2C4-2091-84F5-B692-EF17BCAB91B3}"/>
                </a:ext>
              </a:extLst>
            </p:cNvPr>
            <p:cNvSpPr/>
            <p:nvPr/>
          </p:nvSpPr>
          <p:spPr>
            <a:xfrm>
              <a:off x="2120900" y="220009"/>
              <a:ext cx="142875" cy="45719"/>
            </a:xfrm>
            <a:prstGeom prst="rect">
              <a:avLst/>
            </a:prstGeom>
          </p:spPr>
          <p:style>
            <a:lnRef idx="2">
              <a:schemeClr val="dk1">
                <a:shade val="15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pSp>
        <p:nvGrpSpPr>
          <p:cNvPr id="8192" name="그룹 8191">
            <a:extLst>
              <a:ext uri="{FF2B5EF4-FFF2-40B4-BE49-F238E27FC236}">
                <a16:creationId xmlns:a16="http://schemas.microsoft.com/office/drawing/2014/main" id="{7AAA9F9C-ACE0-CD3B-6F98-A71B5E0653F7}"/>
              </a:ext>
            </a:extLst>
          </p:cNvPr>
          <p:cNvGrpSpPr/>
          <p:nvPr/>
        </p:nvGrpSpPr>
        <p:grpSpPr>
          <a:xfrm>
            <a:off x="7950201" y="144087"/>
            <a:ext cx="670720" cy="151845"/>
            <a:chOff x="1593055" y="144087"/>
            <a:chExt cx="670720" cy="151845"/>
          </a:xfrm>
        </p:grpSpPr>
        <p:cxnSp>
          <p:nvCxnSpPr>
            <p:cNvPr id="8193" name="직선 연결선 8192">
              <a:extLst>
                <a:ext uri="{FF2B5EF4-FFF2-40B4-BE49-F238E27FC236}">
                  <a16:creationId xmlns:a16="http://schemas.microsoft.com/office/drawing/2014/main" id="{C6303E35-9236-3173-7C77-DA7835182E0E}"/>
                </a:ext>
              </a:extLst>
            </p:cNvPr>
            <p:cNvCxnSpPr>
              <a:cxnSpLocks/>
            </p:cNvCxnSpPr>
            <p:nvPr userDrawn="1"/>
          </p:nvCxnSpPr>
          <p:spPr>
            <a:xfrm>
              <a:off x="1593055" y="144087"/>
              <a:ext cx="0" cy="151845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195" name="직사각형 8194">
              <a:extLst>
                <a:ext uri="{FF2B5EF4-FFF2-40B4-BE49-F238E27FC236}">
                  <a16:creationId xmlns:a16="http://schemas.microsoft.com/office/drawing/2014/main" id="{4A6FD997-84E4-681A-EB11-E503B0C7A601}"/>
                </a:ext>
              </a:extLst>
            </p:cNvPr>
            <p:cNvSpPr/>
            <p:nvPr/>
          </p:nvSpPr>
          <p:spPr>
            <a:xfrm>
              <a:off x="2120900" y="220009"/>
              <a:ext cx="142875" cy="45719"/>
            </a:xfrm>
            <a:prstGeom prst="rect">
              <a:avLst/>
            </a:prstGeom>
          </p:spPr>
          <p:style>
            <a:lnRef idx="2">
              <a:schemeClr val="dk1">
                <a:shade val="15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pSp>
        <p:nvGrpSpPr>
          <p:cNvPr id="8196" name="그룹 8195">
            <a:extLst>
              <a:ext uri="{FF2B5EF4-FFF2-40B4-BE49-F238E27FC236}">
                <a16:creationId xmlns:a16="http://schemas.microsoft.com/office/drawing/2014/main" id="{3B094938-CBB6-F11D-1387-9C2EB1525943}"/>
              </a:ext>
            </a:extLst>
          </p:cNvPr>
          <p:cNvGrpSpPr/>
          <p:nvPr/>
        </p:nvGrpSpPr>
        <p:grpSpPr>
          <a:xfrm>
            <a:off x="10479089" y="134562"/>
            <a:ext cx="670720" cy="151845"/>
            <a:chOff x="1593055" y="144087"/>
            <a:chExt cx="670720" cy="151845"/>
          </a:xfrm>
        </p:grpSpPr>
        <p:cxnSp>
          <p:nvCxnSpPr>
            <p:cNvPr id="8197" name="직선 연결선 8196">
              <a:extLst>
                <a:ext uri="{FF2B5EF4-FFF2-40B4-BE49-F238E27FC236}">
                  <a16:creationId xmlns:a16="http://schemas.microsoft.com/office/drawing/2014/main" id="{C0206659-FBC7-97E0-2EEF-E1B44AFF15DB}"/>
                </a:ext>
              </a:extLst>
            </p:cNvPr>
            <p:cNvCxnSpPr>
              <a:cxnSpLocks/>
            </p:cNvCxnSpPr>
            <p:nvPr userDrawn="1"/>
          </p:nvCxnSpPr>
          <p:spPr>
            <a:xfrm>
              <a:off x="1593055" y="144087"/>
              <a:ext cx="0" cy="151845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198" name="직사각형 8197">
              <a:extLst>
                <a:ext uri="{FF2B5EF4-FFF2-40B4-BE49-F238E27FC236}">
                  <a16:creationId xmlns:a16="http://schemas.microsoft.com/office/drawing/2014/main" id="{2C95F1CA-7CD9-3064-D4AA-7E351897391A}"/>
                </a:ext>
              </a:extLst>
            </p:cNvPr>
            <p:cNvSpPr/>
            <p:nvPr/>
          </p:nvSpPr>
          <p:spPr>
            <a:xfrm>
              <a:off x="2120900" y="220009"/>
              <a:ext cx="142875" cy="45719"/>
            </a:xfrm>
            <a:prstGeom prst="rect">
              <a:avLst/>
            </a:prstGeom>
          </p:spPr>
          <p:style>
            <a:lnRef idx="2">
              <a:schemeClr val="dk1">
                <a:shade val="15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pic>
        <p:nvPicPr>
          <p:cNvPr id="8201" name="Picture 4">
            <a:extLst>
              <a:ext uri="{FF2B5EF4-FFF2-40B4-BE49-F238E27FC236}">
                <a16:creationId xmlns:a16="http://schemas.microsoft.com/office/drawing/2014/main" id="{80D8355B-F22D-74E3-EA7F-C377DB72DF3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9235389" y="72311"/>
            <a:ext cx="251558" cy="2543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202" name="Picture 4">
            <a:extLst>
              <a:ext uri="{FF2B5EF4-FFF2-40B4-BE49-F238E27FC236}">
                <a16:creationId xmlns:a16="http://schemas.microsoft.com/office/drawing/2014/main" id="{5EC4D185-3DBC-E1B4-3DFC-6F5E715F067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9710484" y="72310"/>
            <a:ext cx="251558" cy="2543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203" name="Picture 4">
            <a:extLst>
              <a:ext uri="{FF2B5EF4-FFF2-40B4-BE49-F238E27FC236}">
                <a16:creationId xmlns:a16="http://schemas.microsoft.com/office/drawing/2014/main" id="{D3EBC66C-DD17-F540-A16D-B9F77BC8857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9812717" y="77052"/>
            <a:ext cx="251558" cy="2543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204" name="Picture 4">
            <a:extLst>
              <a:ext uri="{FF2B5EF4-FFF2-40B4-BE49-F238E27FC236}">
                <a16:creationId xmlns:a16="http://schemas.microsoft.com/office/drawing/2014/main" id="{1E3B85A9-1781-0E1E-F6AB-561A7C6A5DC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10253621" y="72309"/>
            <a:ext cx="251558" cy="2543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205" name="Picture 4">
            <a:extLst>
              <a:ext uri="{FF2B5EF4-FFF2-40B4-BE49-F238E27FC236}">
                <a16:creationId xmlns:a16="http://schemas.microsoft.com/office/drawing/2014/main" id="{BA0871DB-56F5-8AB8-1B42-2082846D724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10355107" y="72309"/>
            <a:ext cx="251558" cy="2543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8210" name="그룹 8209">
            <a:extLst>
              <a:ext uri="{FF2B5EF4-FFF2-40B4-BE49-F238E27FC236}">
                <a16:creationId xmlns:a16="http://schemas.microsoft.com/office/drawing/2014/main" id="{2253E018-BBEE-40AF-A8DF-3BF089BA1DEE}"/>
              </a:ext>
            </a:extLst>
          </p:cNvPr>
          <p:cNvGrpSpPr/>
          <p:nvPr/>
        </p:nvGrpSpPr>
        <p:grpSpPr>
          <a:xfrm>
            <a:off x="7375292" y="991197"/>
            <a:ext cx="4584858" cy="5200750"/>
            <a:chOff x="6696959" y="791059"/>
            <a:chExt cx="4893858" cy="5551259"/>
          </a:xfrm>
        </p:grpSpPr>
        <p:pic>
          <p:nvPicPr>
            <p:cNvPr id="8206" name="Picture 6" descr="Patapon - Wikipedia">
              <a:extLst>
                <a:ext uri="{FF2B5EF4-FFF2-40B4-BE49-F238E27FC236}">
                  <a16:creationId xmlns:a16="http://schemas.microsoft.com/office/drawing/2014/main" id="{272DF1FA-AB4E-8E6A-6789-F35D34DD59F6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696959" y="791059"/>
              <a:ext cx="1628775" cy="280035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8207" name="Picture 8" descr="Patapon 2 - Wikipedia">
              <a:extLst>
                <a:ext uri="{FF2B5EF4-FFF2-40B4-BE49-F238E27FC236}">
                  <a16:creationId xmlns:a16="http://schemas.microsoft.com/office/drawing/2014/main" id="{FD952000-FE33-12B0-D480-9A3DACB9AC35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323742" y="791059"/>
              <a:ext cx="1638300" cy="280035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8208" name="Picture 10" descr="Patapon 3 - Wikipedia">
              <a:extLst>
                <a:ext uri="{FF2B5EF4-FFF2-40B4-BE49-F238E27FC236}">
                  <a16:creationId xmlns:a16="http://schemas.microsoft.com/office/drawing/2014/main" id="{F99E7CB3-A18D-FB68-CE6F-23F1DC6CA3C9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962042" y="791059"/>
              <a:ext cx="1628775" cy="280035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8209" name="Picture 12" descr="Ratatan 킥스타터에서 한 시간도 채 되지 않아 전액 자금 조달">
              <a:extLst>
                <a:ext uri="{FF2B5EF4-FFF2-40B4-BE49-F238E27FC236}">
                  <a16:creationId xmlns:a16="http://schemas.microsoft.com/office/drawing/2014/main" id="{5F8E5F6D-8DEC-0BAA-1378-609A079A569B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700313" y="3591409"/>
              <a:ext cx="4890504" cy="275090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19" name="빡종했던 그 게임 [파타퐁] 봉인해제! 풍월량 리듬재활훈련">
            <a:hlinkClick r:id="" action="ppaction://media"/>
            <a:extLst>
              <a:ext uri="{FF2B5EF4-FFF2-40B4-BE49-F238E27FC236}">
                <a16:creationId xmlns:a16="http://schemas.microsoft.com/office/drawing/2014/main" id="{7BAD09C3-A0DE-612A-9FB3-83F9FC6FA7AE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2633405" y="1794625"/>
            <a:ext cx="6096000" cy="3429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77949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" presetClass="mediacall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19760" fill="hold"/>
                                        <p:tgtEl>
                                          <p:spTgt spid="1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30303">
                <p:cTn id="12" fill="hold" display="0">
                  <p:stCondLst>
                    <p:cond delay="indefinite"/>
                  </p:stCondLst>
                </p:cTn>
                <p:tgtEl>
                  <p:spTgt spid="19"/>
                </p:tgtEl>
              </p:cMediaNode>
            </p:vide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2017D6EE-1FF7-8A64-7D16-5D213BAE14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err="1"/>
              <a:t>파타퐁</a:t>
            </a:r>
            <a:r>
              <a:rPr lang="ko-KR" altLang="en-US" dirty="0"/>
              <a:t> 시리즈의 단점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F99A224D-CBF7-C9C1-F130-0E9887D9AD2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61125" y="1825625"/>
            <a:ext cx="10688683" cy="4351338"/>
          </a:xfrm>
        </p:spPr>
        <p:txBody>
          <a:bodyPr>
            <a:normAutofit/>
          </a:bodyPr>
          <a:lstStyle/>
          <a:p>
            <a:r>
              <a:rPr lang="en-US" altLang="ko-KR" dirty="0"/>
              <a:t>4</a:t>
            </a:r>
            <a:r>
              <a:rPr lang="ko-KR" altLang="en-US" dirty="0"/>
              <a:t>박마다 커맨드 </a:t>
            </a:r>
            <a:r>
              <a:rPr lang="en-US" altLang="ko-KR" dirty="0"/>
              <a:t>1</a:t>
            </a:r>
            <a:r>
              <a:rPr lang="ko-KR" altLang="en-US" dirty="0"/>
              <a:t>번</a:t>
            </a:r>
            <a:r>
              <a:rPr lang="en-US" altLang="ko-KR" dirty="0"/>
              <a:t>,</a:t>
            </a:r>
            <a:r>
              <a:rPr lang="ko-KR" altLang="en-US" dirty="0"/>
              <a:t> 처리에 </a:t>
            </a:r>
            <a:r>
              <a:rPr lang="en-US" altLang="ko-KR" dirty="0"/>
              <a:t>4</a:t>
            </a:r>
            <a:r>
              <a:rPr lang="ko-KR" altLang="en-US" dirty="0"/>
              <a:t>박</a:t>
            </a:r>
            <a:endParaRPr lang="en-US" altLang="ko-KR" dirty="0"/>
          </a:p>
          <a:p>
            <a:pPr lvl="1"/>
            <a:r>
              <a:rPr lang="ko-KR" altLang="en-US" dirty="0"/>
              <a:t>적은 실시간으로 움직임 다행이 </a:t>
            </a:r>
            <a:r>
              <a:rPr lang="en-US" altLang="ko-KR" dirty="0"/>
              <a:t>8</a:t>
            </a:r>
            <a:r>
              <a:rPr lang="ko-KR" altLang="en-US" dirty="0"/>
              <a:t>박 간격으로 행동함</a:t>
            </a:r>
            <a:endParaRPr lang="en-US" altLang="ko-KR" dirty="0"/>
          </a:p>
          <a:p>
            <a:pPr lvl="1"/>
            <a:r>
              <a:rPr lang="ko-KR" altLang="en-US" dirty="0"/>
              <a:t>근데 </a:t>
            </a:r>
            <a:r>
              <a:rPr lang="en-US" altLang="ko-KR" dirty="0"/>
              <a:t>4</a:t>
            </a:r>
            <a:r>
              <a:rPr lang="ko-KR" altLang="en-US" dirty="0"/>
              <a:t>박이 </a:t>
            </a:r>
            <a:r>
              <a:rPr lang="ko-KR" altLang="en-US" dirty="0" err="1"/>
              <a:t>싱크로가</a:t>
            </a:r>
            <a:r>
              <a:rPr lang="ko-KR" altLang="en-US" dirty="0"/>
              <a:t> 안 맞아도 작동함</a:t>
            </a:r>
            <a:endParaRPr lang="en-US" altLang="ko-KR" dirty="0"/>
          </a:p>
          <a:p>
            <a:pPr lvl="1"/>
            <a:r>
              <a:rPr lang="ko-KR" altLang="en-US" dirty="0"/>
              <a:t>적은 </a:t>
            </a:r>
            <a:r>
              <a:rPr lang="en-US" altLang="ko-KR" dirty="0"/>
              <a:t>1-2-3-4</a:t>
            </a:r>
            <a:r>
              <a:rPr lang="ko-KR" altLang="en-US" dirty="0"/>
              <a:t>로 턴을 쓰는데 나는 </a:t>
            </a:r>
            <a:r>
              <a:rPr lang="en-US" altLang="ko-KR" dirty="0"/>
              <a:t>3-4-1-2</a:t>
            </a:r>
            <a:r>
              <a:rPr lang="ko-KR" altLang="en-US" dirty="0"/>
              <a:t>로 꼬이면</a:t>
            </a:r>
            <a:br>
              <a:rPr lang="en-US" altLang="ko-KR" dirty="0"/>
            </a:br>
            <a:r>
              <a:rPr lang="ko-KR" altLang="en-US" dirty="0"/>
              <a:t>방어를 해도 회피를 해도 반은 맞아야 함 </a:t>
            </a:r>
            <a:endParaRPr lang="en-US" altLang="ko-KR" dirty="0"/>
          </a:p>
          <a:p>
            <a:pPr lvl="1"/>
            <a:r>
              <a:rPr lang="ko-KR" altLang="en-US" dirty="0"/>
              <a:t>그렇다고 다시 </a:t>
            </a:r>
            <a:r>
              <a:rPr lang="en-US" altLang="ko-KR" dirty="0"/>
              <a:t>1-2-3-4 </a:t>
            </a:r>
            <a:r>
              <a:rPr lang="ko-KR" altLang="en-US" dirty="0"/>
              <a:t>맞춘다고 멈추면 </a:t>
            </a:r>
            <a:r>
              <a:rPr lang="ko-KR" altLang="en-US" dirty="0" err="1"/>
              <a:t>피버</a:t>
            </a:r>
            <a:r>
              <a:rPr lang="ko-KR" altLang="en-US" dirty="0"/>
              <a:t> 끊기고 스턴 걸림</a:t>
            </a:r>
          </a:p>
        </p:txBody>
      </p:sp>
      <p:cxnSp>
        <p:nvCxnSpPr>
          <p:cNvPr id="4" name="직선 연결선 3">
            <a:extLst>
              <a:ext uri="{FF2B5EF4-FFF2-40B4-BE49-F238E27FC236}">
                <a16:creationId xmlns:a16="http://schemas.microsoft.com/office/drawing/2014/main" id="{A23E3FE9-909B-76E7-D150-0569807D5E0C}"/>
              </a:ext>
            </a:extLst>
          </p:cNvPr>
          <p:cNvCxnSpPr>
            <a:cxnSpLocks/>
          </p:cNvCxnSpPr>
          <p:nvPr/>
        </p:nvCxnSpPr>
        <p:spPr>
          <a:xfrm flipV="1">
            <a:off x="1590675" y="182632"/>
            <a:ext cx="10243516" cy="33753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" name="그룹 4">
            <a:extLst>
              <a:ext uri="{FF2B5EF4-FFF2-40B4-BE49-F238E27FC236}">
                <a16:creationId xmlns:a16="http://schemas.microsoft.com/office/drawing/2014/main" id="{2A615C7B-C604-E800-A952-1DCEF4F1CDC7}"/>
              </a:ext>
            </a:extLst>
          </p:cNvPr>
          <p:cNvGrpSpPr/>
          <p:nvPr/>
        </p:nvGrpSpPr>
        <p:grpSpPr>
          <a:xfrm>
            <a:off x="1593055" y="144087"/>
            <a:ext cx="1132902" cy="343352"/>
            <a:chOff x="1593055" y="138668"/>
            <a:chExt cx="1132902" cy="343352"/>
          </a:xfrm>
        </p:grpSpPr>
        <p:grpSp>
          <p:nvGrpSpPr>
            <p:cNvPr id="6" name="그룹 5">
              <a:extLst>
                <a:ext uri="{FF2B5EF4-FFF2-40B4-BE49-F238E27FC236}">
                  <a16:creationId xmlns:a16="http://schemas.microsoft.com/office/drawing/2014/main" id="{CBF401ED-9BCC-CF61-46AF-376A40B16A6B}"/>
                </a:ext>
              </a:extLst>
            </p:cNvPr>
            <p:cNvGrpSpPr/>
            <p:nvPr userDrawn="1"/>
          </p:nvGrpSpPr>
          <p:grpSpPr>
            <a:xfrm>
              <a:off x="1700800" y="145882"/>
              <a:ext cx="167685" cy="336138"/>
              <a:chOff x="2714420" y="3899495"/>
              <a:chExt cx="167685" cy="336138"/>
            </a:xfrm>
          </p:grpSpPr>
          <p:sp>
            <p:nvSpPr>
              <p:cNvPr id="17" name="타원 16">
                <a:extLst>
                  <a:ext uri="{FF2B5EF4-FFF2-40B4-BE49-F238E27FC236}">
                    <a16:creationId xmlns:a16="http://schemas.microsoft.com/office/drawing/2014/main" id="{7004959D-58E0-9F45-7DD4-EFDBB0F62349}"/>
                  </a:ext>
                </a:extLst>
              </p:cNvPr>
              <p:cNvSpPr/>
              <p:nvPr userDrawn="1"/>
            </p:nvSpPr>
            <p:spPr>
              <a:xfrm rot="20258461">
                <a:off x="2714420" y="3899495"/>
                <a:ext cx="167685" cy="107704"/>
              </a:xfrm>
              <a:prstGeom prst="ellipse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cxnSp>
            <p:nvCxnSpPr>
              <p:cNvPr id="18" name="직선 연결선 17">
                <a:extLst>
                  <a:ext uri="{FF2B5EF4-FFF2-40B4-BE49-F238E27FC236}">
                    <a16:creationId xmlns:a16="http://schemas.microsoft.com/office/drawing/2014/main" id="{E0E1C7C9-D88F-3C7E-0D2E-488DC516BD3F}"/>
                  </a:ext>
                </a:extLst>
              </p:cNvPr>
              <p:cNvCxnSpPr>
                <a:cxnSpLocks/>
              </p:cNvCxnSpPr>
              <p:nvPr userDrawn="1"/>
            </p:nvCxnSpPr>
            <p:spPr>
              <a:xfrm>
                <a:off x="2732227" y="3973800"/>
                <a:ext cx="8592" cy="261833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cxnSp>
          <p:nvCxnSpPr>
            <p:cNvPr id="7" name="직선 연결선 6">
              <a:extLst>
                <a:ext uri="{FF2B5EF4-FFF2-40B4-BE49-F238E27FC236}">
                  <a16:creationId xmlns:a16="http://schemas.microsoft.com/office/drawing/2014/main" id="{03251717-6A92-4DA8-663B-7D3EF12E19A9}"/>
                </a:ext>
              </a:extLst>
            </p:cNvPr>
            <p:cNvCxnSpPr>
              <a:cxnSpLocks/>
            </p:cNvCxnSpPr>
            <p:nvPr userDrawn="1"/>
          </p:nvCxnSpPr>
          <p:spPr>
            <a:xfrm>
              <a:off x="1593055" y="138668"/>
              <a:ext cx="0" cy="151845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8" name="그룹 7">
              <a:extLst>
                <a:ext uri="{FF2B5EF4-FFF2-40B4-BE49-F238E27FC236}">
                  <a16:creationId xmlns:a16="http://schemas.microsoft.com/office/drawing/2014/main" id="{46280879-62CE-6E13-03DC-E5188AF188CA}"/>
                </a:ext>
              </a:extLst>
            </p:cNvPr>
            <p:cNvGrpSpPr/>
            <p:nvPr userDrawn="1"/>
          </p:nvGrpSpPr>
          <p:grpSpPr>
            <a:xfrm>
              <a:off x="1986624" y="145432"/>
              <a:ext cx="167685" cy="336138"/>
              <a:chOff x="2714420" y="3899495"/>
              <a:chExt cx="167685" cy="336138"/>
            </a:xfrm>
          </p:grpSpPr>
          <p:sp>
            <p:nvSpPr>
              <p:cNvPr id="15" name="타원 14">
                <a:extLst>
                  <a:ext uri="{FF2B5EF4-FFF2-40B4-BE49-F238E27FC236}">
                    <a16:creationId xmlns:a16="http://schemas.microsoft.com/office/drawing/2014/main" id="{0B1399D5-D2F5-E9EB-E9A0-819A59A993C2}"/>
                  </a:ext>
                </a:extLst>
              </p:cNvPr>
              <p:cNvSpPr/>
              <p:nvPr userDrawn="1"/>
            </p:nvSpPr>
            <p:spPr>
              <a:xfrm rot="20258461">
                <a:off x="2714420" y="3899495"/>
                <a:ext cx="167685" cy="107704"/>
              </a:xfrm>
              <a:prstGeom prst="ellipse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cxnSp>
            <p:nvCxnSpPr>
              <p:cNvPr id="16" name="직선 연결선 15">
                <a:extLst>
                  <a:ext uri="{FF2B5EF4-FFF2-40B4-BE49-F238E27FC236}">
                    <a16:creationId xmlns:a16="http://schemas.microsoft.com/office/drawing/2014/main" id="{8B3DEBF6-4A59-3E48-5187-FDA2A9980162}"/>
                  </a:ext>
                </a:extLst>
              </p:cNvPr>
              <p:cNvCxnSpPr>
                <a:cxnSpLocks/>
              </p:cNvCxnSpPr>
              <p:nvPr userDrawn="1"/>
            </p:nvCxnSpPr>
            <p:spPr>
              <a:xfrm>
                <a:off x="2732227" y="3973800"/>
                <a:ext cx="8592" cy="261833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9" name="그룹 8">
              <a:extLst>
                <a:ext uri="{FF2B5EF4-FFF2-40B4-BE49-F238E27FC236}">
                  <a16:creationId xmlns:a16="http://schemas.microsoft.com/office/drawing/2014/main" id="{2CD7C262-46B3-A33B-FC31-6C67A4F4AFF3}"/>
                </a:ext>
              </a:extLst>
            </p:cNvPr>
            <p:cNvGrpSpPr/>
            <p:nvPr userDrawn="1"/>
          </p:nvGrpSpPr>
          <p:grpSpPr>
            <a:xfrm>
              <a:off x="2272448" y="145432"/>
              <a:ext cx="167685" cy="336138"/>
              <a:chOff x="2714420" y="3899495"/>
              <a:chExt cx="167685" cy="336138"/>
            </a:xfrm>
          </p:grpSpPr>
          <p:sp>
            <p:nvSpPr>
              <p:cNvPr id="13" name="타원 12">
                <a:extLst>
                  <a:ext uri="{FF2B5EF4-FFF2-40B4-BE49-F238E27FC236}">
                    <a16:creationId xmlns:a16="http://schemas.microsoft.com/office/drawing/2014/main" id="{C9987FF9-CE9A-0865-7565-69C5BF718DAF}"/>
                  </a:ext>
                </a:extLst>
              </p:cNvPr>
              <p:cNvSpPr/>
              <p:nvPr userDrawn="1"/>
            </p:nvSpPr>
            <p:spPr>
              <a:xfrm rot="20258461">
                <a:off x="2714420" y="3899495"/>
                <a:ext cx="167685" cy="107704"/>
              </a:xfrm>
              <a:prstGeom prst="ellipse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cxnSp>
            <p:nvCxnSpPr>
              <p:cNvPr id="14" name="직선 연결선 13">
                <a:extLst>
                  <a:ext uri="{FF2B5EF4-FFF2-40B4-BE49-F238E27FC236}">
                    <a16:creationId xmlns:a16="http://schemas.microsoft.com/office/drawing/2014/main" id="{6CEA98B2-A4D4-A8AE-EFF0-9701DF521B1D}"/>
                  </a:ext>
                </a:extLst>
              </p:cNvPr>
              <p:cNvCxnSpPr>
                <a:cxnSpLocks/>
              </p:cNvCxnSpPr>
              <p:nvPr userDrawn="1"/>
            </p:nvCxnSpPr>
            <p:spPr>
              <a:xfrm>
                <a:off x="2732227" y="3973800"/>
                <a:ext cx="8592" cy="261833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0" name="그룹 9">
              <a:extLst>
                <a:ext uri="{FF2B5EF4-FFF2-40B4-BE49-F238E27FC236}">
                  <a16:creationId xmlns:a16="http://schemas.microsoft.com/office/drawing/2014/main" id="{2FF20193-7E89-F20A-ACDD-5A3183F7C510}"/>
                </a:ext>
              </a:extLst>
            </p:cNvPr>
            <p:cNvGrpSpPr/>
            <p:nvPr userDrawn="1"/>
          </p:nvGrpSpPr>
          <p:grpSpPr>
            <a:xfrm>
              <a:off x="2558272" y="145432"/>
              <a:ext cx="167685" cy="336138"/>
              <a:chOff x="2714420" y="3899495"/>
              <a:chExt cx="167685" cy="336138"/>
            </a:xfrm>
          </p:grpSpPr>
          <p:sp>
            <p:nvSpPr>
              <p:cNvPr id="11" name="타원 10">
                <a:extLst>
                  <a:ext uri="{FF2B5EF4-FFF2-40B4-BE49-F238E27FC236}">
                    <a16:creationId xmlns:a16="http://schemas.microsoft.com/office/drawing/2014/main" id="{E219984A-65D3-73CB-A16E-CD0855C868AF}"/>
                  </a:ext>
                </a:extLst>
              </p:cNvPr>
              <p:cNvSpPr/>
              <p:nvPr userDrawn="1"/>
            </p:nvSpPr>
            <p:spPr>
              <a:xfrm rot="20258461">
                <a:off x="2714420" y="3899495"/>
                <a:ext cx="167685" cy="107704"/>
              </a:xfrm>
              <a:prstGeom prst="ellipse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cxnSp>
            <p:nvCxnSpPr>
              <p:cNvPr id="12" name="직선 연결선 11">
                <a:extLst>
                  <a:ext uri="{FF2B5EF4-FFF2-40B4-BE49-F238E27FC236}">
                    <a16:creationId xmlns:a16="http://schemas.microsoft.com/office/drawing/2014/main" id="{4C974F3E-E2FB-B4AA-7283-95DF0C4913B0}"/>
                  </a:ext>
                </a:extLst>
              </p:cNvPr>
              <p:cNvCxnSpPr>
                <a:cxnSpLocks/>
              </p:cNvCxnSpPr>
              <p:nvPr userDrawn="1"/>
            </p:nvCxnSpPr>
            <p:spPr>
              <a:xfrm>
                <a:off x="2732227" y="3973800"/>
                <a:ext cx="8592" cy="261833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33" name="그룹 32">
            <a:extLst>
              <a:ext uri="{FF2B5EF4-FFF2-40B4-BE49-F238E27FC236}">
                <a16:creationId xmlns:a16="http://schemas.microsoft.com/office/drawing/2014/main" id="{E5D91DC2-13FF-21C3-D702-479D3CD7E8D6}"/>
              </a:ext>
            </a:extLst>
          </p:cNvPr>
          <p:cNvGrpSpPr/>
          <p:nvPr/>
        </p:nvGrpSpPr>
        <p:grpSpPr>
          <a:xfrm>
            <a:off x="4130751" y="144087"/>
            <a:ext cx="1132902" cy="343352"/>
            <a:chOff x="1593055" y="138668"/>
            <a:chExt cx="1132902" cy="343352"/>
          </a:xfrm>
        </p:grpSpPr>
        <p:grpSp>
          <p:nvGrpSpPr>
            <p:cNvPr id="34" name="그룹 33">
              <a:extLst>
                <a:ext uri="{FF2B5EF4-FFF2-40B4-BE49-F238E27FC236}">
                  <a16:creationId xmlns:a16="http://schemas.microsoft.com/office/drawing/2014/main" id="{F03E8EC5-D1AB-F891-D7ED-6DAF67C35ADC}"/>
                </a:ext>
              </a:extLst>
            </p:cNvPr>
            <p:cNvGrpSpPr/>
            <p:nvPr userDrawn="1"/>
          </p:nvGrpSpPr>
          <p:grpSpPr>
            <a:xfrm>
              <a:off x="1700800" y="145882"/>
              <a:ext cx="167685" cy="336138"/>
              <a:chOff x="2714420" y="3899495"/>
              <a:chExt cx="167685" cy="336138"/>
            </a:xfrm>
          </p:grpSpPr>
          <p:sp>
            <p:nvSpPr>
              <p:cNvPr id="45" name="타원 44">
                <a:extLst>
                  <a:ext uri="{FF2B5EF4-FFF2-40B4-BE49-F238E27FC236}">
                    <a16:creationId xmlns:a16="http://schemas.microsoft.com/office/drawing/2014/main" id="{32AE9CF4-E431-7632-C897-8BCEB4FFA00D}"/>
                  </a:ext>
                </a:extLst>
              </p:cNvPr>
              <p:cNvSpPr/>
              <p:nvPr userDrawn="1"/>
            </p:nvSpPr>
            <p:spPr>
              <a:xfrm rot="20258461">
                <a:off x="2714420" y="3899495"/>
                <a:ext cx="167685" cy="107704"/>
              </a:xfrm>
              <a:prstGeom prst="ellipse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cxnSp>
            <p:nvCxnSpPr>
              <p:cNvPr id="46" name="직선 연결선 45">
                <a:extLst>
                  <a:ext uri="{FF2B5EF4-FFF2-40B4-BE49-F238E27FC236}">
                    <a16:creationId xmlns:a16="http://schemas.microsoft.com/office/drawing/2014/main" id="{E8209C9C-6BDF-FC82-C3A2-7DC7DF09A3CC}"/>
                  </a:ext>
                </a:extLst>
              </p:cNvPr>
              <p:cNvCxnSpPr>
                <a:cxnSpLocks/>
              </p:cNvCxnSpPr>
              <p:nvPr userDrawn="1"/>
            </p:nvCxnSpPr>
            <p:spPr>
              <a:xfrm>
                <a:off x="2732227" y="3973800"/>
                <a:ext cx="8592" cy="261833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cxnSp>
          <p:nvCxnSpPr>
            <p:cNvPr id="35" name="직선 연결선 34">
              <a:extLst>
                <a:ext uri="{FF2B5EF4-FFF2-40B4-BE49-F238E27FC236}">
                  <a16:creationId xmlns:a16="http://schemas.microsoft.com/office/drawing/2014/main" id="{4822763A-2278-3BE4-11E9-E371A3995E60}"/>
                </a:ext>
              </a:extLst>
            </p:cNvPr>
            <p:cNvCxnSpPr>
              <a:cxnSpLocks/>
            </p:cNvCxnSpPr>
            <p:nvPr userDrawn="1"/>
          </p:nvCxnSpPr>
          <p:spPr>
            <a:xfrm>
              <a:off x="1593055" y="138668"/>
              <a:ext cx="0" cy="151845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36" name="그룹 35">
              <a:extLst>
                <a:ext uri="{FF2B5EF4-FFF2-40B4-BE49-F238E27FC236}">
                  <a16:creationId xmlns:a16="http://schemas.microsoft.com/office/drawing/2014/main" id="{7E42C5EF-9516-F50E-812C-962A62E1FA2C}"/>
                </a:ext>
              </a:extLst>
            </p:cNvPr>
            <p:cNvGrpSpPr/>
            <p:nvPr userDrawn="1"/>
          </p:nvGrpSpPr>
          <p:grpSpPr>
            <a:xfrm>
              <a:off x="1986624" y="145432"/>
              <a:ext cx="167685" cy="336138"/>
              <a:chOff x="2714420" y="3899495"/>
              <a:chExt cx="167685" cy="336138"/>
            </a:xfrm>
          </p:grpSpPr>
          <p:sp>
            <p:nvSpPr>
              <p:cNvPr id="43" name="타원 42">
                <a:extLst>
                  <a:ext uri="{FF2B5EF4-FFF2-40B4-BE49-F238E27FC236}">
                    <a16:creationId xmlns:a16="http://schemas.microsoft.com/office/drawing/2014/main" id="{C70CEE09-E0D5-80C1-66FE-F0FB9246640F}"/>
                  </a:ext>
                </a:extLst>
              </p:cNvPr>
              <p:cNvSpPr/>
              <p:nvPr userDrawn="1"/>
            </p:nvSpPr>
            <p:spPr>
              <a:xfrm rot="20258461">
                <a:off x="2714420" y="3899495"/>
                <a:ext cx="167685" cy="107704"/>
              </a:xfrm>
              <a:prstGeom prst="ellipse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cxnSp>
            <p:nvCxnSpPr>
              <p:cNvPr id="44" name="직선 연결선 43">
                <a:extLst>
                  <a:ext uri="{FF2B5EF4-FFF2-40B4-BE49-F238E27FC236}">
                    <a16:creationId xmlns:a16="http://schemas.microsoft.com/office/drawing/2014/main" id="{9FCD59D4-9552-2D4C-2AD4-745C15C485BE}"/>
                  </a:ext>
                </a:extLst>
              </p:cNvPr>
              <p:cNvCxnSpPr>
                <a:cxnSpLocks/>
              </p:cNvCxnSpPr>
              <p:nvPr userDrawn="1"/>
            </p:nvCxnSpPr>
            <p:spPr>
              <a:xfrm>
                <a:off x="2732227" y="3973800"/>
                <a:ext cx="8592" cy="261833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37" name="그룹 36">
              <a:extLst>
                <a:ext uri="{FF2B5EF4-FFF2-40B4-BE49-F238E27FC236}">
                  <a16:creationId xmlns:a16="http://schemas.microsoft.com/office/drawing/2014/main" id="{6AEB2E3A-C21F-9576-CCCC-6BF976971406}"/>
                </a:ext>
              </a:extLst>
            </p:cNvPr>
            <p:cNvGrpSpPr/>
            <p:nvPr userDrawn="1"/>
          </p:nvGrpSpPr>
          <p:grpSpPr>
            <a:xfrm>
              <a:off x="2272448" y="145432"/>
              <a:ext cx="167685" cy="336138"/>
              <a:chOff x="2714420" y="3899495"/>
              <a:chExt cx="167685" cy="336138"/>
            </a:xfrm>
          </p:grpSpPr>
          <p:sp>
            <p:nvSpPr>
              <p:cNvPr id="41" name="타원 40">
                <a:extLst>
                  <a:ext uri="{FF2B5EF4-FFF2-40B4-BE49-F238E27FC236}">
                    <a16:creationId xmlns:a16="http://schemas.microsoft.com/office/drawing/2014/main" id="{AAF925A9-7B55-EBD3-D5B1-D8E24518644F}"/>
                  </a:ext>
                </a:extLst>
              </p:cNvPr>
              <p:cNvSpPr/>
              <p:nvPr userDrawn="1"/>
            </p:nvSpPr>
            <p:spPr>
              <a:xfrm rot="20258461">
                <a:off x="2714420" y="3899495"/>
                <a:ext cx="167685" cy="107704"/>
              </a:xfrm>
              <a:prstGeom prst="ellipse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cxnSp>
            <p:nvCxnSpPr>
              <p:cNvPr id="42" name="직선 연결선 41">
                <a:extLst>
                  <a:ext uri="{FF2B5EF4-FFF2-40B4-BE49-F238E27FC236}">
                    <a16:creationId xmlns:a16="http://schemas.microsoft.com/office/drawing/2014/main" id="{04BDF907-69EE-0EAC-4E92-44985A5F21A2}"/>
                  </a:ext>
                </a:extLst>
              </p:cNvPr>
              <p:cNvCxnSpPr>
                <a:cxnSpLocks/>
              </p:cNvCxnSpPr>
              <p:nvPr userDrawn="1"/>
            </p:nvCxnSpPr>
            <p:spPr>
              <a:xfrm>
                <a:off x="2732227" y="3973800"/>
                <a:ext cx="8592" cy="261833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38" name="그룹 37">
              <a:extLst>
                <a:ext uri="{FF2B5EF4-FFF2-40B4-BE49-F238E27FC236}">
                  <a16:creationId xmlns:a16="http://schemas.microsoft.com/office/drawing/2014/main" id="{762BF7FF-BBB2-63A0-01D3-CD1F49BDDB0C}"/>
                </a:ext>
              </a:extLst>
            </p:cNvPr>
            <p:cNvGrpSpPr/>
            <p:nvPr userDrawn="1"/>
          </p:nvGrpSpPr>
          <p:grpSpPr>
            <a:xfrm>
              <a:off x="2558272" y="145432"/>
              <a:ext cx="167685" cy="336138"/>
              <a:chOff x="2714420" y="3899495"/>
              <a:chExt cx="167685" cy="336138"/>
            </a:xfrm>
          </p:grpSpPr>
          <p:sp>
            <p:nvSpPr>
              <p:cNvPr id="39" name="타원 38">
                <a:extLst>
                  <a:ext uri="{FF2B5EF4-FFF2-40B4-BE49-F238E27FC236}">
                    <a16:creationId xmlns:a16="http://schemas.microsoft.com/office/drawing/2014/main" id="{6DBAB1BC-82CD-BE87-82B9-85A6DC32F0B7}"/>
                  </a:ext>
                </a:extLst>
              </p:cNvPr>
              <p:cNvSpPr/>
              <p:nvPr userDrawn="1"/>
            </p:nvSpPr>
            <p:spPr>
              <a:xfrm rot="20258461">
                <a:off x="2714420" y="3899495"/>
                <a:ext cx="167685" cy="107704"/>
              </a:xfrm>
              <a:prstGeom prst="ellipse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cxnSp>
            <p:nvCxnSpPr>
              <p:cNvPr id="40" name="직선 연결선 39">
                <a:extLst>
                  <a:ext uri="{FF2B5EF4-FFF2-40B4-BE49-F238E27FC236}">
                    <a16:creationId xmlns:a16="http://schemas.microsoft.com/office/drawing/2014/main" id="{371B7164-4F68-0DC5-AB80-B9714D7173BA}"/>
                  </a:ext>
                </a:extLst>
              </p:cNvPr>
              <p:cNvCxnSpPr>
                <a:cxnSpLocks/>
              </p:cNvCxnSpPr>
              <p:nvPr userDrawn="1"/>
            </p:nvCxnSpPr>
            <p:spPr>
              <a:xfrm>
                <a:off x="2732227" y="3973800"/>
                <a:ext cx="8592" cy="261833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61" name="그룹 60">
            <a:extLst>
              <a:ext uri="{FF2B5EF4-FFF2-40B4-BE49-F238E27FC236}">
                <a16:creationId xmlns:a16="http://schemas.microsoft.com/office/drawing/2014/main" id="{EC91E672-07DE-4A35-0008-D7852A1CCFEB}"/>
              </a:ext>
            </a:extLst>
          </p:cNvPr>
          <p:cNvGrpSpPr/>
          <p:nvPr/>
        </p:nvGrpSpPr>
        <p:grpSpPr>
          <a:xfrm>
            <a:off x="6668447" y="144087"/>
            <a:ext cx="1132902" cy="343352"/>
            <a:chOff x="1593055" y="138668"/>
            <a:chExt cx="1132902" cy="343352"/>
          </a:xfrm>
        </p:grpSpPr>
        <p:grpSp>
          <p:nvGrpSpPr>
            <p:cNvPr id="62" name="그룹 61">
              <a:extLst>
                <a:ext uri="{FF2B5EF4-FFF2-40B4-BE49-F238E27FC236}">
                  <a16:creationId xmlns:a16="http://schemas.microsoft.com/office/drawing/2014/main" id="{7938E6DF-4BCE-632A-F597-DC506A6A1D56}"/>
                </a:ext>
              </a:extLst>
            </p:cNvPr>
            <p:cNvGrpSpPr/>
            <p:nvPr userDrawn="1"/>
          </p:nvGrpSpPr>
          <p:grpSpPr>
            <a:xfrm>
              <a:off x="1700800" y="145882"/>
              <a:ext cx="167685" cy="336138"/>
              <a:chOff x="2714420" y="3899495"/>
              <a:chExt cx="167685" cy="336138"/>
            </a:xfrm>
          </p:grpSpPr>
          <p:sp>
            <p:nvSpPr>
              <p:cNvPr id="73" name="타원 72">
                <a:extLst>
                  <a:ext uri="{FF2B5EF4-FFF2-40B4-BE49-F238E27FC236}">
                    <a16:creationId xmlns:a16="http://schemas.microsoft.com/office/drawing/2014/main" id="{414B2665-7171-23B1-100E-799B62489CD7}"/>
                  </a:ext>
                </a:extLst>
              </p:cNvPr>
              <p:cNvSpPr/>
              <p:nvPr userDrawn="1"/>
            </p:nvSpPr>
            <p:spPr>
              <a:xfrm rot="20258461">
                <a:off x="2714420" y="3899495"/>
                <a:ext cx="167685" cy="107704"/>
              </a:xfrm>
              <a:prstGeom prst="ellipse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cxnSp>
            <p:nvCxnSpPr>
              <p:cNvPr id="74" name="직선 연결선 73">
                <a:extLst>
                  <a:ext uri="{FF2B5EF4-FFF2-40B4-BE49-F238E27FC236}">
                    <a16:creationId xmlns:a16="http://schemas.microsoft.com/office/drawing/2014/main" id="{880352D5-7532-ADD6-59C1-8B86F8C3C008}"/>
                  </a:ext>
                </a:extLst>
              </p:cNvPr>
              <p:cNvCxnSpPr>
                <a:cxnSpLocks/>
              </p:cNvCxnSpPr>
              <p:nvPr userDrawn="1"/>
            </p:nvCxnSpPr>
            <p:spPr>
              <a:xfrm>
                <a:off x="2732227" y="3973800"/>
                <a:ext cx="8592" cy="261833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cxnSp>
          <p:nvCxnSpPr>
            <p:cNvPr id="63" name="직선 연결선 62">
              <a:extLst>
                <a:ext uri="{FF2B5EF4-FFF2-40B4-BE49-F238E27FC236}">
                  <a16:creationId xmlns:a16="http://schemas.microsoft.com/office/drawing/2014/main" id="{4CBE3ED5-30AE-8A7A-4133-6BE6700902CE}"/>
                </a:ext>
              </a:extLst>
            </p:cNvPr>
            <p:cNvCxnSpPr>
              <a:cxnSpLocks/>
            </p:cNvCxnSpPr>
            <p:nvPr userDrawn="1"/>
          </p:nvCxnSpPr>
          <p:spPr>
            <a:xfrm>
              <a:off x="1593055" y="138668"/>
              <a:ext cx="0" cy="151845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64" name="그룹 63">
              <a:extLst>
                <a:ext uri="{FF2B5EF4-FFF2-40B4-BE49-F238E27FC236}">
                  <a16:creationId xmlns:a16="http://schemas.microsoft.com/office/drawing/2014/main" id="{C5055A07-B293-3107-4A38-B13149956D9C}"/>
                </a:ext>
              </a:extLst>
            </p:cNvPr>
            <p:cNvGrpSpPr/>
            <p:nvPr userDrawn="1"/>
          </p:nvGrpSpPr>
          <p:grpSpPr>
            <a:xfrm>
              <a:off x="1986624" y="145432"/>
              <a:ext cx="167685" cy="336138"/>
              <a:chOff x="2714420" y="3899495"/>
              <a:chExt cx="167685" cy="336138"/>
            </a:xfrm>
          </p:grpSpPr>
          <p:sp>
            <p:nvSpPr>
              <p:cNvPr id="71" name="타원 70">
                <a:extLst>
                  <a:ext uri="{FF2B5EF4-FFF2-40B4-BE49-F238E27FC236}">
                    <a16:creationId xmlns:a16="http://schemas.microsoft.com/office/drawing/2014/main" id="{B1EC2620-248C-1386-88ED-7A12DB71AE3E}"/>
                  </a:ext>
                </a:extLst>
              </p:cNvPr>
              <p:cNvSpPr/>
              <p:nvPr userDrawn="1"/>
            </p:nvSpPr>
            <p:spPr>
              <a:xfrm rot="20258461">
                <a:off x="2714420" y="3899495"/>
                <a:ext cx="167685" cy="107704"/>
              </a:xfrm>
              <a:prstGeom prst="ellipse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cxnSp>
            <p:nvCxnSpPr>
              <p:cNvPr id="72" name="직선 연결선 71">
                <a:extLst>
                  <a:ext uri="{FF2B5EF4-FFF2-40B4-BE49-F238E27FC236}">
                    <a16:creationId xmlns:a16="http://schemas.microsoft.com/office/drawing/2014/main" id="{8AD33ED3-BE65-3C9D-F136-03E2C8C7B4E5}"/>
                  </a:ext>
                </a:extLst>
              </p:cNvPr>
              <p:cNvCxnSpPr>
                <a:cxnSpLocks/>
              </p:cNvCxnSpPr>
              <p:nvPr userDrawn="1"/>
            </p:nvCxnSpPr>
            <p:spPr>
              <a:xfrm>
                <a:off x="2732227" y="3973800"/>
                <a:ext cx="8592" cy="261833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65" name="그룹 64">
              <a:extLst>
                <a:ext uri="{FF2B5EF4-FFF2-40B4-BE49-F238E27FC236}">
                  <a16:creationId xmlns:a16="http://schemas.microsoft.com/office/drawing/2014/main" id="{293A6BA3-C847-FE22-683F-0F5F126A7544}"/>
                </a:ext>
              </a:extLst>
            </p:cNvPr>
            <p:cNvGrpSpPr/>
            <p:nvPr userDrawn="1"/>
          </p:nvGrpSpPr>
          <p:grpSpPr>
            <a:xfrm>
              <a:off x="2272448" y="145432"/>
              <a:ext cx="167685" cy="336138"/>
              <a:chOff x="2714420" y="3899495"/>
              <a:chExt cx="167685" cy="336138"/>
            </a:xfrm>
          </p:grpSpPr>
          <p:sp>
            <p:nvSpPr>
              <p:cNvPr id="69" name="타원 68">
                <a:extLst>
                  <a:ext uri="{FF2B5EF4-FFF2-40B4-BE49-F238E27FC236}">
                    <a16:creationId xmlns:a16="http://schemas.microsoft.com/office/drawing/2014/main" id="{BF32C7EB-09EE-692A-4EE0-0EC394E8C100}"/>
                  </a:ext>
                </a:extLst>
              </p:cNvPr>
              <p:cNvSpPr/>
              <p:nvPr userDrawn="1"/>
            </p:nvSpPr>
            <p:spPr>
              <a:xfrm rot="20258461">
                <a:off x="2714420" y="3899495"/>
                <a:ext cx="167685" cy="107704"/>
              </a:xfrm>
              <a:prstGeom prst="ellipse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cxnSp>
            <p:nvCxnSpPr>
              <p:cNvPr id="70" name="직선 연결선 69">
                <a:extLst>
                  <a:ext uri="{FF2B5EF4-FFF2-40B4-BE49-F238E27FC236}">
                    <a16:creationId xmlns:a16="http://schemas.microsoft.com/office/drawing/2014/main" id="{0DE1F01D-5047-98A9-5392-01B5CC988294}"/>
                  </a:ext>
                </a:extLst>
              </p:cNvPr>
              <p:cNvCxnSpPr>
                <a:cxnSpLocks/>
              </p:cNvCxnSpPr>
              <p:nvPr userDrawn="1"/>
            </p:nvCxnSpPr>
            <p:spPr>
              <a:xfrm>
                <a:off x="2732227" y="3973800"/>
                <a:ext cx="8592" cy="261833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66" name="그룹 65">
              <a:extLst>
                <a:ext uri="{FF2B5EF4-FFF2-40B4-BE49-F238E27FC236}">
                  <a16:creationId xmlns:a16="http://schemas.microsoft.com/office/drawing/2014/main" id="{557BFCD5-F00C-F427-54D0-8D0CF9B91511}"/>
                </a:ext>
              </a:extLst>
            </p:cNvPr>
            <p:cNvGrpSpPr/>
            <p:nvPr userDrawn="1"/>
          </p:nvGrpSpPr>
          <p:grpSpPr>
            <a:xfrm>
              <a:off x="2558272" y="145432"/>
              <a:ext cx="167685" cy="336138"/>
              <a:chOff x="2714420" y="3899495"/>
              <a:chExt cx="167685" cy="336138"/>
            </a:xfrm>
          </p:grpSpPr>
          <p:sp>
            <p:nvSpPr>
              <p:cNvPr id="67" name="타원 66">
                <a:extLst>
                  <a:ext uri="{FF2B5EF4-FFF2-40B4-BE49-F238E27FC236}">
                    <a16:creationId xmlns:a16="http://schemas.microsoft.com/office/drawing/2014/main" id="{93A6FB70-01CB-01E7-FEE1-FD753482ED6F}"/>
                  </a:ext>
                </a:extLst>
              </p:cNvPr>
              <p:cNvSpPr/>
              <p:nvPr userDrawn="1"/>
            </p:nvSpPr>
            <p:spPr>
              <a:xfrm rot="20258461">
                <a:off x="2714420" y="3899495"/>
                <a:ext cx="167685" cy="107704"/>
              </a:xfrm>
              <a:prstGeom prst="ellipse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cxnSp>
            <p:nvCxnSpPr>
              <p:cNvPr id="68" name="직선 연결선 67">
                <a:extLst>
                  <a:ext uri="{FF2B5EF4-FFF2-40B4-BE49-F238E27FC236}">
                    <a16:creationId xmlns:a16="http://schemas.microsoft.com/office/drawing/2014/main" id="{CF72974D-2E62-1DE9-535C-D937F7EFCA25}"/>
                  </a:ext>
                </a:extLst>
              </p:cNvPr>
              <p:cNvCxnSpPr>
                <a:cxnSpLocks/>
              </p:cNvCxnSpPr>
              <p:nvPr userDrawn="1"/>
            </p:nvCxnSpPr>
            <p:spPr>
              <a:xfrm>
                <a:off x="2732227" y="3973800"/>
                <a:ext cx="8592" cy="261833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cxnSp>
        <p:nvCxnSpPr>
          <p:cNvPr id="91" name="직선 연결선 90">
            <a:extLst>
              <a:ext uri="{FF2B5EF4-FFF2-40B4-BE49-F238E27FC236}">
                <a16:creationId xmlns:a16="http://schemas.microsoft.com/office/drawing/2014/main" id="{6C93B73E-F0C6-4199-4C75-34CDB10711F3}"/>
              </a:ext>
            </a:extLst>
          </p:cNvPr>
          <p:cNvCxnSpPr>
            <a:cxnSpLocks/>
          </p:cNvCxnSpPr>
          <p:nvPr userDrawn="1"/>
        </p:nvCxnSpPr>
        <p:spPr>
          <a:xfrm>
            <a:off x="9206143" y="144087"/>
            <a:ext cx="0" cy="151845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7" name="직선 연결선 116">
            <a:extLst>
              <a:ext uri="{FF2B5EF4-FFF2-40B4-BE49-F238E27FC236}">
                <a16:creationId xmlns:a16="http://schemas.microsoft.com/office/drawing/2014/main" id="{B68E76F4-ABDE-2F1F-471D-13C543FB1A27}"/>
              </a:ext>
            </a:extLst>
          </p:cNvPr>
          <p:cNvCxnSpPr>
            <a:cxnSpLocks/>
          </p:cNvCxnSpPr>
          <p:nvPr/>
        </p:nvCxnSpPr>
        <p:spPr>
          <a:xfrm>
            <a:off x="11823590" y="136467"/>
            <a:ext cx="0" cy="151845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8" name="날짜 개체 틀 117">
            <a:extLst>
              <a:ext uri="{FF2B5EF4-FFF2-40B4-BE49-F238E27FC236}">
                <a16:creationId xmlns:a16="http://schemas.microsoft.com/office/drawing/2014/main" id="{171D061E-8F95-6A88-A638-8283C62A2FA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ko-KR"/>
              <a:t>2023-08-05</a:t>
            </a:r>
            <a:endParaRPr lang="ko-KR" altLang="en-US"/>
          </a:p>
        </p:txBody>
      </p:sp>
      <p:sp>
        <p:nvSpPr>
          <p:cNvPr id="119" name="바닥글 개체 틀 118">
            <a:extLst>
              <a:ext uri="{FF2B5EF4-FFF2-40B4-BE49-F238E27FC236}">
                <a16:creationId xmlns:a16="http://schemas.microsoft.com/office/drawing/2014/main" id="{DCC23073-5FFA-2EE7-BFA2-F6A1C718A4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ko-KR" dirty="0" err="1"/>
              <a:t>UpNL</a:t>
            </a:r>
            <a:r>
              <a:rPr lang="en-US" altLang="ko-KR" dirty="0"/>
              <a:t> Workshop 2023 Summer</a:t>
            </a:r>
            <a:endParaRPr lang="ko-KR" altLang="en-US" dirty="0"/>
          </a:p>
        </p:txBody>
      </p:sp>
      <p:sp>
        <p:nvSpPr>
          <p:cNvPr id="120" name="슬라이드 번호 개체 틀 119">
            <a:extLst>
              <a:ext uri="{FF2B5EF4-FFF2-40B4-BE49-F238E27FC236}">
                <a16:creationId xmlns:a16="http://schemas.microsoft.com/office/drawing/2014/main" id="{28BF3081-A45A-8339-2430-519707CFB9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872FFD-F46D-4893-94DE-B8ED199DE00A}" type="slidenum">
              <a:rPr lang="ko-KR" altLang="en-US" smtClean="0"/>
              <a:t>8</a:t>
            </a:fld>
            <a:endParaRPr lang="ko-KR" altLang="en-US" dirty="0"/>
          </a:p>
        </p:txBody>
      </p:sp>
      <p:grpSp>
        <p:nvGrpSpPr>
          <p:cNvPr id="122" name="그룹 121">
            <a:extLst>
              <a:ext uri="{FF2B5EF4-FFF2-40B4-BE49-F238E27FC236}">
                <a16:creationId xmlns:a16="http://schemas.microsoft.com/office/drawing/2014/main" id="{DE09DF38-13B6-E290-1E15-13020A3A86BE}"/>
              </a:ext>
            </a:extLst>
          </p:cNvPr>
          <p:cNvGrpSpPr/>
          <p:nvPr/>
        </p:nvGrpSpPr>
        <p:grpSpPr>
          <a:xfrm>
            <a:off x="2852739" y="144087"/>
            <a:ext cx="670720" cy="151845"/>
            <a:chOff x="1593055" y="144087"/>
            <a:chExt cx="670720" cy="151845"/>
          </a:xfrm>
        </p:grpSpPr>
        <p:cxnSp>
          <p:nvCxnSpPr>
            <p:cNvPr id="123" name="직선 연결선 122">
              <a:extLst>
                <a:ext uri="{FF2B5EF4-FFF2-40B4-BE49-F238E27FC236}">
                  <a16:creationId xmlns:a16="http://schemas.microsoft.com/office/drawing/2014/main" id="{7895677F-A9DD-5054-C315-63EAF20C3BC5}"/>
                </a:ext>
              </a:extLst>
            </p:cNvPr>
            <p:cNvCxnSpPr>
              <a:cxnSpLocks/>
            </p:cNvCxnSpPr>
            <p:nvPr userDrawn="1"/>
          </p:nvCxnSpPr>
          <p:spPr>
            <a:xfrm>
              <a:off x="1593055" y="144087"/>
              <a:ext cx="0" cy="151845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4" name="직사각형 123">
              <a:extLst>
                <a:ext uri="{FF2B5EF4-FFF2-40B4-BE49-F238E27FC236}">
                  <a16:creationId xmlns:a16="http://schemas.microsoft.com/office/drawing/2014/main" id="{91F89E50-DF1E-94F8-C4BA-5E65266CD056}"/>
                </a:ext>
              </a:extLst>
            </p:cNvPr>
            <p:cNvSpPr/>
            <p:nvPr/>
          </p:nvSpPr>
          <p:spPr>
            <a:xfrm>
              <a:off x="2120900" y="220009"/>
              <a:ext cx="142875" cy="45719"/>
            </a:xfrm>
            <a:prstGeom prst="rect">
              <a:avLst/>
            </a:prstGeom>
          </p:spPr>
          <p:style>
            <a:lnRef idx="2">
              <a:schemeClr val="dk1">
                <a:shade val="15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pSp>
        <p:nvGrpSpPr>
          <p:cNvPr id="125" name="그룹 124">
            <a:extLst>
              <a:ext uri="{FF2B5EF4-FFF2-40B4-BE49-F238E27FC236}">
                <a16:creationId xmlns:a16="http://schemas.microsoft.com/office/drawing/2014/main" id="{A6C8AF84-E8A2-88FA-235C-63F9425D847A}"/>
              </a:ext>
            </a:extLst>
          </p:cNvPr>
          <p:cNvGrpSpPr/>
          <p:nvPr/>
        </p:nvGrpSpPr>
        <p:grpSpPr>
          <a:xfrm>
            <a:off x="5414087" y="144087"/>
            <a:ext cx="670720" cy="151845"/>
            <a:chOff x="1593055" y="144087"/>
            <a:chExt cx="670720" cy="151845"/>
          </a:xfrm>
        </p:grpSpPr>
        <p:cxnSp>
          <p:nvCxnSpPr>
            <p:cNvPr id="126" name="직선 연결선 125">
              <a:extLst>
                <a:ext uri="{FF2B5EF4-FFF2-40B4-BE49-F238E27FC236}">
                  <a16:creationId xmlns:a16="http://schemas.microsoft.com/office/drawing/2014/main" id="{A167F50D-F3C9-FE30-6493-98E2550D8AEE}"/>
                </a:ext>
              </a:extLst>
            </p:cNvPr>
            <p:cNvCxnSpPr>
              <a:cxnSpLocks/>
            </p:cNvCxnSpPr>
            <p:nvPr userDrawn="1"/>
          </p:nvCxnSpPr>
          <p:spPr>
            <a:xfrm>
              <a:off x="1593055" y="144087"/>
              <a:ext cx="0" cy="151845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7" name="직사각형 126">
              <a:extLst>
                <a:ext uri="{FF2B5EF4-FFF2-40B4-BE49-F238E27FC236}">
                  <a16:creationId xmlns:a16="http://schemas.microsoft.com/office/drawing/2014/main" id="{943FA2C4-2091-84F5-B692-EF17BCAB91B3}"/>
                </a:ext>
              </a:extLst>
            </p:cNvPr>
            <p:cNvSpPr/>
            <p:nvPr/>
          </p:nvSpPr>
          <p:spPr>
            <a:xfrm>
              <a:off x="2120900" y="220009"/>
              <a:ext cx="142875" cy="45719"/>
            </a:xfrm>
            <a:prstGeom prst="rect">
              <a:avLst/>
            </a:prstGeom>
          </p:spPr>
          <p:style>
            <a:lnRef idx="2">
              <a:schemeClr val="dk1">
                <a:shade val="15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pSp>
        <p:nvGrpSpPr>
          <p:cNvPr id="8192" name="그룹 8191">
            <a:extLst>
              <a:ext uri="{FF2B5EF4-FFF2-40B4-BE49-F238E27FC236}">
                <a16:creationId xmlns:a16="http://schemas.microsoft.com/office/drawing/2014/main" id="{7AAA9F9C-ACE0-CD3B-6F98-A71B5E0653F7}"/>
              </a:ext>
            </a:extLst>
          </p:cNvPr>
          <p:cNvGrpSpPr/>
          <p:nvPr/>
        </p:nvGrpSpPr>
        <p:grpSpPr>
          <a:xfrm>
            <a:off x="7950201" y="144087"/>
            <a:ext cx="670720" cy="151845"/>
            <a:chOff x="1593055" y="144087"/>
            <a:chExt cx="670720" cy="151845"/>
          </a:xfrm>
        </p:grpSpPr>
        <p:cxnSp>
          <p:nvCxnSpPr>
            <p:cNvPr id="8193" name="직선 연결선 8192">
              <a:extLst>
                <a:ext uri="{FF2B5EF4-FFF2-40B4-BE49-F238E27FC236}">
                  <a16:creationId xmlns:a16="http://schemas.microsoft.com/office/drawing/2014/main" id="{C6303E35-9236-3173-7C77-DA7835182E0E}"/>
                </a:ext>
              </a:extLst>
            </p:cNvPr>
            <p:cNvCxnSpPr>
              <a:cxnSpLocks/>
            </p:cNvCxnSpPr>
            <p:nvPr userDrawn="1"/>
          </p:nvCxnSpPr>
          <p:spPr>
            <a:xfrm>
              <a:off x="1593055" y="144087"/>
              <a:ext cx="0" cy="151845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195" name="직사각형 8194">
              <a:extLst>
                <a:ext uri="{FF2B5EF4-FFF2-40B4-BE49-F238E27FC236}">
                  <a16:creationId xmlns:a16="http://schemas.microsoft.com/office/drawing/2014/main" id="{4A6FD997-84E4-681A-EB11-E503B0C7A601}"/>
                </a:ext>
              </a:extLst>
            </p:cNvPr>
            <p:cNvSpPr/>
            <p:nvPr/>
          </p:nvSpPr>
          <p:spPr>
            <a:xfrm>
              <a:off x="2120900" y="220009"/>
              <a:ext cx="142875" cy="45719"/>
            </a:xfrm>
            <a:prstGeom prst="rect">
              <a:avLst/>
            </a:prstGeom>
          </p:spPr>
          <p:style>
            <a:lnRef idx="2">
              <a:schemeClr val="dk1">
                <a:shade val="15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pSp>
        <p:nvGrpSpPr>
          <p:cNvPr id="8196" name="그룹 8195">
            <a:extLst>
              <a:ext uri="{FF2B5EF4-FFF2-40B4-BE49-F238E27FC236}">
                <a16:creationId xmlns:a16="http://schemas.microsoft.com/office/drawing/2014/main" id="{3B094938-CBB6-F11D-1387-9C2EB1525943}"/>
              </a:ext>
            </a:extLst>
          </p:cNvPr>
          <p:cNvGrpSpPr/>
          <p:nvPr/>
        </p:nvGrpSpPr>
        <p:grpSpPr>
          <a:xfrm>
            <a:off x="10479089" y="134562"/>
            <a:ext cx="670720" cy="151845"/>
            <a:chOff x="1593055" y="144087"/>
            <a:chExt cx="670720" cy="151845"/>
          </a:xfrm>
        </p:grpSpPr>
        <p:cxnSp>
          <p:nvCxnSpPr>
            <p:cNvPr id="8197" name="직선 연결선 8196">
              <a:extLst>
                <a:ext uri="{FF2B5EF4-FFF2-40B4-BE49-F238E27FC236}">
                  <a16:creationId xmlns:a16="http://schemas.microsoft.com/office/drawing/2014/main" id="{C0206659-FBC7-97E0-2EEF-E1B44AFF15DB}"/>
                </a:ext>
              </a:extLst>
            </p:cNvPr>
            <p:cNvCxnSpPr>
              <a:cxnSpLocks/>
            </p:cNvCxnSpPr>
            <p:nvPr userDrawn="1"/>
          </p:nvCxnSpPr>
          <p:spPr>
            <a:xfrm>
              <a:off x="1593055" y="144087"/>
              <a:ext cx="0" cy="151845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198" name="직사각형 8197">
              <a:extLst>
                <a:ext uri="{FF2B5EF4-FFF2-40B4-BE49-F238E27FC236}">
                  <a16:creationId xmlns:a16="http://schemas.microsoft.com/office/drawing/2014/main" id="{2C95F1CA-7CD9-3064-D4AA-7E351897391A}"/>
                </a:ext>
              </a:extLst>
            </p:cNvPr>
            <p:cNvSpPr/>
            <p:nvPr/>
          </p:nvSpPr>
          <p:spPr>
            <a:xfrm>
              <a:off x="2120900" y="220009"/>
              <a:ext cx="142875" cy="45719"/>
            </a:xfrm>
            <a:prstGeom prst="rect">
              <a:avLst/>
            </a:prstGeom>
          </p:spPr>
          <p:style>
            <a:lnRef idx="2">
              <a:schemeClr val="dk1">
                <a:shade val="15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pic>
        <p:nvPicPr>
          <p:cNvPr id="8201" name="Picture 4">
            <a:extLst>
              <a:ext uri="{FF2B5EF4-FFF2-40B4-BE49-F238E27FC236}">
                <a16:creationId xmlns:a16="http://schemas.microsoft.com/office/drawing/2014/main" id="{80D8355B-F22D-74E3-EA7F-C377DB72DF3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9235389" y="72311"/>
            <a:ext cx="251558" cy="2543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202" name="Picture 4">
            <a:extLst>
              <a:ext uri="{FF2B5EF4-FFF2-40B4-BE49-F238E27FC236}">
                <a16:creationId xmlns:a16="http://schemas.microsoft.com/office/drawing/2014/main" id="{5EC4D185-3DBC-E1B4-3DFC-6F5E715F067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9710484" y="72310"/>
            <a:ext cx="251558" cy="2543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203" name="Picture 4">
            <a:extLst>
              <a:ext uri="{FF2B5EF4-FFF2-40B4-BE49-F238E27FC236}">
                <a16:creationId xmlns:a16="http://schemas.microsoft.com/office/drawing/2014/main" id="{D3EBC66C-DD17-F540-A16D-B9F77BC8857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9812717" y="77052"/>
            <a:ext cx="251558" cy="2543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204" name="Picture 4">
            <a:extLst>
              <a:ext uri="{FF2B5EF4-FFF2-40B4-BE49-F238E27FC236}">
                <a16:creationId xmlns:a16="http://schemas.microsoft.com/office/drawing/2014/main" id="{1E3B85A9-1781-0E1E-F6AB-561A7C6A5DC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10253621" y="72309"/>
            <a:ext cx="251558" cy="2543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205" name="Picture 4">
            <a:extLst>
              <a:ext uri="{FF2B5EF4-FFF2-40B4-BE49-F238E27FC236}">
                <a16:creationId xmlns:a16="http://schemas.microsoft.com/office/drawing/2014/main" id="{BA0871DB-56F5-8AB8-1B42-2082846D724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10355107" y="72309"/>
            <a:ext cx="251558" cy="2543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" name="내용 개체 틀 2">
            <a:extLst>
              <a:ext uri="{FF2B5EF4-FFF2-40B4-BE49-F238E27FC236}">
                <a16:creationId xmlns:a16="http://schemas.microsoft.com/office/drawing/2014/main" id="{488E584C-B858-3671-4672-BCBA777CB912}"/>
              </a:ext>
            </a:extLst>
          </p:cNvPr>
          <p:cNvSpPr txBox="1">
            <a:spLocks/>
          </p:cNvSpPr>
          <p:nvPr/>
        </p:nvSpPr>
        <p:spPr>
          <a:xfrm>
            <a:off x="461125" y="1825625"/>
            <a:ext cx="10688683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dirty="0"/>
              <a:t>기적</a:t>
            </a:r>
            <a:endParaRPr lang="en-US" altLang="ko-KR" dirty="0"/>
          </a:p>
          <a:p>
            <a:pPr lvl="1"/>
            <a:r>
              <a:rPr lang="ko-KR" altLang="en-US" dirty="0" err="1">
                <a:solidFill>
                  <a:srgbClr val="FF0000"/>
                </a:solidFill>
              </a:rPr>
              <a:t>피버상태</a:t>
            </a:r>
            <a:r>
              <a:rPr lang="ko-KR" altLang="en-US" dirty="0" err="1"/>
              <a:t>일때</a:t>
            </a:r>
            <a:r>
              <a:rPr lang="ko-KR" altLang="en-US" dirty="0"/>
              <a:t> 쓸 수 있음</a:t>
            </a:r>
            <a:endParaRPr lang="en-US" altLang="ko-KR" dirty="0"/>
          </a:p>
          <a:p>
            <a:pPr lvl="1"/>
            <a:r>
              <a:rPr lang="ko-KR" altLang="en-US" dirty="0"/>
              <a:t>퍼즐을 풀기 위해서 혹은 패턴 파훼를 위해서 사용이 </a:t>
            </a:r>
            <a:r>
              <a:rPr lang="ko-KR" altLang="en-US" dirty="0">
                <a:solidFill>
                  <a:srgbClr val="FF0000"/>
                </a:solidFill>
              </a:rPr>
              <a:t>필수</a:t>
            </a:r>
            <a:r>
              <a:rPr lang="en-US" altLang="ko-KR" dirty="0">
                <a:solidFill>
                  <a:srgbClr val="FF0000"/>
                </a:solidFill>
              </a:rPr>
              <a:t>!!</a:t>
            </a:r>
          </a:p>
          <a:p>
            <a:pPr lvl="1"/>
            <a:r>
              <a:rPr lang="ko-KR" altLang="en-US" dirty="0"/>
              <a:t>그런데 커맨드가 정박도 </a:t>
            </a:r>
            <a:r>
              <a:rPr lang="ko-KR" altLang="en-US" dirty="0" err="1"/>
              <a:t>엇박도</a:t>
            </a:r>
            <a:r>
              <a:rPr lang="ko-KR" altLang="en-US" dirty="0"/>
              <a:t> 아님</a:t>
            </a:r>
            <a:endParaRPr lang="en-US" altLang="ko-KR" dirty="0"/>
          </a:p>
          <a:p>
            <a:pPr lvl="1"/>
            <a:r>
              <a:rPr lang="en-US" altLang="ko-KR" dirty="0"/>
              <a:t>4</a:t>
            </a:r>
            <a:r>
              <a:rPr lang="ko-KR" altLang="en-US" dirty="0"/>
              <a:t>분의 </a:t>
            </a:r>
            <a:r>
              <a:rPr lang="en-US" altLang="ko-KR" dirty="0"/>
              <a:t>4</a:t>
            </a:r>
            <a:r>
              <a:rPr lang="ko-KR" altLang="en-US" dirty="0"/>
              <a:t>박에서 갑자기 </a:t>
            </a:r>
            <a:r>
              <a:rPr lang="en-US" altLang="ko-KR" dirty="0"/>
              <a:t>12</a:t>
            </a:r>
            <a:r>
              <a:rPr lang="ko-KR" altLang="en-US" dirty="0"/>
              <a:t>분의 </a:t>
            </a:r>
            <a:r>
              <a:rPr lang="en-US" altLang="ko-KR" dirty="0"/>
              <a:t>12</a:t>
            </a:r>
            <a:r>
              <a:rPr lang="ko-KR" altLang="en-US" dirty="0"/>
              <a:t>박자 </a:t>
            </a:r>
            <a:r>
              <a:rPr lang="en-US" altLang="ko-KR" dirty="0"/>
              <a:t>7</a:t>
            </a:r>
            <a:r>
              <a:rPr lang="ko-KR" altLang="en-US" dirty="0"/>
              <a:t>박을 쳐야 함</a:t>
            </a:r>
            <a:endParaRPr lang="en-US" altLang="ko-KR" dirty="0"/>
          </a:p>
          <a:p>
            <a:pPr lvl="1"/>
            <a:r>
              <a:rPr lang="ko-KR" altLang="en-US" dirty="0"/>
              <a:t>익숙하지 않아서 실패하면 </a:t>
            </a:r>
            <a:r>
              <a:rPr lang="ko-KR" altLang="en-US" dirty="0" err="1"/>
              <a:t>피버가</a:t>
            </a:r>
            <a:r>
              <a:rPr lang="ko-KR" altLang="en-US" dirty="0"/>
              <a:t> </a:t>
            </a:r>
            <a:r>
              <a:rPr lang="ko-KR" altLang="en-US" dirty="0" err="1"/>
              <a:t>날아감</a:t>
            </a:r>
            <a:br>
              <a:rPr lang="en-US" altLang="ko-KR" dirty="0"/>
            </a:br>
            <a:r>
              <a:rPr lang="en-US" altLang="ko-KR" dirty="0"/>
              <a:t>	= 10</a:t>
            </a:r>
            <a:r>
              <a:rPr lang="ko-KR" altLang="en-US" dirty="0"/>
              <a:t>스택 </a:t>
            </a:r>
            <a:r>
              <a:rPr lang="en-US" altLang="ko-KR" dirty="0"/>
              <a:t>40</a:t>
            </a:r>
            <a:r>
              <a:rPr lang="ko-KR" altLang="en-US" dirty="0"/>
              <a:t>박을 다시 모아야 함</a:t>
            </a:r>
            <a:endParaRPr lang="en-US" altLang="ko-KR" dirty="0"/>
          </a:p>
          <a:p>
            <a:pPr marL="914400" lvl="2" indent="0">
              <a:buNone/>
            </a:pPr>
            <a:r>
              <a:rPr lang="en-US" altLang="ko-KR" sz="2400" dirty="0"/>
              <a:t>= 40</a:t>
            </a:r>
            <a:r>
              <a:rPr lang="ko-KR" altLang="en-US" sz="2400" dirty="0" err="1"/>
              <a:t>박동안</a:t>
            </a:r>
            <a:r>
              <a:rPr lang="ko-KR" altLang="en-US" sz="2400" dirty="0"/>
              <a:t> 꼭 막아야 해서 기적까지 들고 온 그것을 맞고 있어야 함</a:t>
            </a:r>
            <a:endParaRPr lang="en-US" altLang="ko-KR" sz="2400" dirty="0"/>
          </a:p>
          <a:p>
            <a:pPr marL="914400" lvl="2" indent="0">
              <a:buNone/>
            </a:pPr>
            <a:endParaRPr lang="en-US" altLang="ko-KR" sz="2400" dirty="0"/>
          </a:p>
          <a:p>
            <a:pPr lvl="1"/>
            <a:r>
              <a:rPr lang="ko-KR" altLang="en-US" dirty="0"/>
              <a:t>쉽게 설명이 안됨 </a:t>
            </a:r>
            <a:r>
              <a:rPr lang="en-US" altLang="ko-KR" sz="1800" strike="sngStrike" dirty="0"/>
              <a:t>(</a:t>
            </a:r>
            <a:r>
              <a:rPr lang="ko-KR" altLang="en-US" sz="1800" strike="sngStrike" dirty="0"/>
              <a:t>각</a:t>
            </a:r>
            <a:r>
              <a:rPr lang="en-US" altLang="ko-KR" sz="1800" strike="sngStrike" dirty="0"/>
              <a:t> </a:t>
            </a:r>
            <a:r>
              <a:rPr lang="ko-KR" altLang="en-US" sz="1800" strike="sngStrike" dirty="0"/>
              <a:t>박을 셋잇단음표로 바꿔서 가운데를 빼고</a:t>
            </a:r>
            <a:r>
              <a:rPr lang="en-US" altLang="ko-KR" sz="1800" strike="sngStrike" dirty="0"/>
              <a:t>)</a:t>
            </a:r>
          </a:p>
          <a:p>
            <a:pPr lvl="2"/>
            <a:r>
              <a:rPr lang="ko-KR" altLang="en-US" dirty="0"/>
              <a:t>감으로 익히세요</a:t>
            </a:r>
            <a:r>
              <a:rPr lang="en-US" altLang="ko-KR" dirty="0"/>
              <a:t>. </a:t>
            </a:r>
            <a:r>
              <a:rPr lang="ko-KR" altLang="en-US" dirty="0"/>
              <a:t>돈</a:t>
            </a:r>
            <a:r>
              <a:rPr lang="en-US" altLang="ko-KR" dirty="0"/>
              <a:t>X</a:t>
            </a:r>
            <a:r>
              <a:rPr lang="ko-KR" altLang="en-US" dirty="0"/>
              <a:t>도돈</a:t>
            </a:r>
            <a:r>
              <a:rPr lang="en-US" altLang="ko-KR" dirty="0"/>
              <a:t>X</a:t>
            </a:r>
            <a:r>
              <a:rPr lang="ko-KR" altLang="en-US" dirty="0" err="1"/>
              <a:t>도돈입니다</a:t>
            </a:r>
            <a:endParaRPr lang="ko-KR" altLang="en-US" dirty="0"/>
          </a:p>
        </p:txBody>
      </p:sp>
      <p:pic>
        <p:nvPicPr>
          <p:cNvPr id="20" name="빡종했던 그 게임 [파타퐁] 봉인해제! 풍월량 리듬재활훈련">
            <a:hlinkClick r:id="" action="ppaction://media"/>
            <a:extLst>
              <a:ext uri="{FF2B5EF4-FFF2-40B4-BE49-F238E27FC236}">
                <a16:creationId xmlns:a16="http://schemas.microsoft.com/office/drawing/2014/main" id="{E4249E1A-FFA6-A425-81FC-BD9449B039F4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2757466" y="1723651"/>
            <a:ext cx="6096000" cy="3429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25899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6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4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9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4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4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4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500"/>
                            </p:stCondLst>
                            <p:childTnLst>
                              <p:par>
                                <p:cTn id="30" presetID="1" presetClass="mediacall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31" dur="11772" fill="hold"/>
                                        <p:tgtEl>
                                          <p:spTgt spid="2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30303">
                <p:cTn id="32" fill="hold" display="0">
                  <p:stCondLst>
                    <p:cond delay="indefinite"/>
                  </p:stCondLst>
                </p:cTn>
                <p:tgtEl>
                  <p:spTgt spid="20"/>
                </p:tgtEl>
              </p:cMediaNode>
            </p:video>
          </p:childTnLst>
        </p:cTn>
      </p:par>
    </p:tnLst>
    <p:bldLst>
      <p:bldP spid="3" grpId="0" uiExpand="1" build="p"/>
      <p:bldP spid="19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2017D6EE-1FF7-8A64-7D16-5D213BAE14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Crypt of the </a:t>
            </a:r>
            <a:r>
              <a:rPr lang="en-US" altLang="ko-KR" dirty="0" err="1"/>
              <a:t>Necrodancer</a:t>
            </a:r>
            <a:r>
              <a:rPr lang="en-US" altLang="ko-KR" dirty="0"/>
              <a:t> (2015)</a:t>
            </a:r>
            <a:endParaRPr lang="ko-KR" altLang="en-US" dirty="0"/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F99A224D-CBF7-C9C1-F130-0E9887D9AD2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 err="1"/>
              <a:t>턴제</a:t>
            </a:r>
            <a:r>
              <a:rPr lang="ko-KR" altLang="en-US" dirty="0"/>
              <a:t> </a:t>
            </a:r>
            <a:r>
              <a:rPr lang="en-US" altLang="ko-KR" dirty="0"/>
              <a:t>RPG</a:t>
            </a:r>
            <a:r>
              <a:rPr lang="ko-KR" altLang="en-US" dirty="0"/>
              <a:t>에 시간제한으로 박자를 사용</a:t>
            </a:r>
            <a:endParaRPr lang="en-US" altLang="ko-KR" dirty="0"/>
          </a:p>
          <a:p>
            <a:pPr lvl="1"/>
            <a:r>
              <a:rPr lang="ko-KR" altLang="en-US" dirty="0"/>
              <a:t>그래서 매 박자 정박에 쳐야 함</a:t>
            </a:r>
            <a:endParaRPr lang="en-US" altLang="ko-KR" dirty="0"/>
          </a:p>
          <a:p>
            <a:r>
              <a:rPr lang="ko-KR" altLang="en-US" dirty="0"/>
              <a:t>음악적 요소를 많이 사용</a:t>
            </a:r>
            <a:endParaRPr lang="en-US" altLang="ko-KR" dirty="0"/>
          </a:p>
          <a:p>
            <a:pPr lvl="1"/>
            <a:r>
              <a:rPr lang="ko-KR" altLang="en-US" dirty="0"/>
              <a:t>상점 주인 근처에 가면 노래가 들림</a:t>
            </a:r>
            <a:endParaRPr lang="en-US" altLang="ko-KR" dirty="0"/>
          </a:p>
          <a:p>
            <a:pPr lvl="1"/>
            <a:r>
              <a:rPr lang="ko-KR" altLang="en-US" dirty="0"/>
              <a:t>적은 공격 하는 박자 전에 소리를 냄</a:t>
            </a:r>
            <a:endParaRPr lang="en-US" altLang="ko-KR" dirty="0"/>
          </a:p>
          <a:p>
            <a:pPr lvl="1"/>
            <a:r>
              <a:rPr lang="ko-KR" altLang="en-US" dirty="0"/>
              <a:t>노래가 끝나기 전에 다음 층에 가야 함</a:t>
            </a:r>
            <a:endParaRPr lang="en-US" altLang="ko-KR" dirty="0"/>
          </a:p>
          <a:p>
            <a:r>
              <a:rPr lang="ko-KR" altLang="en-US" dirty="0"/>
              <a:t>박자를 틀리면 스턴</a:t>
            </a:r>
          </a:p>
        </p:txBody>
      </p:sp>
      <p:cxnSp>
        <p:nvCxnSpPr>
          <p:cNvPr id="4" name="직선 연결선 3">
            <a:extLst>
              <a:ext uri="{FF2B5EF4-FFF2-40B4-BE49-F238E27FC236}">
                <a16:creationId xmlns:a16="http://schemas.microsoft.com/office/drawing/2014/main" id="{A23E3FE9-909B-76E7-D150-0569807D5E0C}"/>
              </a:ext>
            </a:extLst>
          </p:cNvPr>
          <p:cNvCxnSpPr>
            <a:cxnSpLocks/>
          </p:cNvCxnSpPr>
          <p:nvPr/>
        </p:nvCxnSpPr>
        <p:spPr>
          <a:xfrm flipV="1">
            <a:off x="1590675" y="182632"/>
            <a:ext cx="10243516" cy="33753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" name="그룹 4">
            <a:extLst>
              <a:ext uri="{FF2B5EF4-FFF2-40B4-BE49-F238E27FC236}">
                <a16:creationId xmlns:a16="http://schemas.microsoft.com/office/drawing/2014/main" id="{2A615C7B-C604-E800-A952-1DCEF4F1CDC7}"/>
              </a:ext>
            </a:extLst>
          </p:cNvPr>
          <p:cNvGrpSpPr/>
          <p:nvPr/>
        </p:nvGrpSpPr>
        <p:grpSpPr>
          <a:xfrm>
            <a:off x="1593055" y="144087"/>
            <a:ext cx="1132902" cy="343352"/>
            <a:chOff x="1593055" y="138668"/>
            <a:chExt cx="1132902" cy="343352"/>
          </a:xfrm>
        </p:grpSpPr>
        <p:grpSp>
          <p:nvGrpSpPr>
            <p:cNvPr id="6" name="그룹 5">
              <a:extLst>
                <a:ext uri="{FF2B5EF4-FFF2-40B4-BE49-F238E27FC236}">
                  <a16:creationId xmlns:a16="http://schemas.microsoft.com/office/drawing/2014/main" id="{CBF401ED-9BCC-CF61-46AF-376A40B16A6B}"/>
                </a:ext>
              </a:extLst>
            </p:cNvPr>
            <p:cNvGrpSpPr/>
            <p:nvPr userDrawn="1"/>
          </p:nvGrpSpPr>
          <p:grpSpPr>
            <a:xfrm>
              <a:off x="1700800" y="145882"/>
              <a:ext cx="167685" cy="336138"/>
              <a:chOff x="2714420" y="3899495"/>
              <a:chExt cx="167685" cy="336138"/>
            </a:xfrm>
          </p:grpSpPr>
          <p:sp>
            <p:nvSpPr>
              <p:cNvPr id="17" name="타원 16">
                <a:extLst>
                  <a:ext uri="{FF2B5EF4-FFF2-40B4-BE49-F238E27FC236}">
                    <a16:creationId xmlns:a16="http://schemas.microsoft.com/office/drawing/2014/main" id="{7004959D-58E0-9F45-7DD4-EFDBB0F62349}"/>
                  </a:ext>
                </a:extLst>
              </p:cNvPr>
              <p:cNvSpPr/>
              <p:nvPr userDrawn="1"/>
            </p:nvSpPr>
            <p:spPr>
              <a:xfrm rot="20258461">
                <a:off x="2714420" y="3899495"/>
                <a:ext cx="167685" cy="107704"/>
              </a:xfrm>
              <a:prstGeom prst="ellipse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cxnSp>
            <p:nvCxnSpPr>
              <p:cNvPr id="18" name="직선 연결선 17">
                <a:extLst>
                  <a:ext uri="{FF2B5EF4-FFF2-40B4-BE49-F238E27FC236}">
                    <a16:creationId xmlns:a16="http://schemas.microsoft.com/office/drawing/2014/main" id="{E0E1C7C9-D88F-3C7E-0D2E-488DC516BD3F}"/>
                  </a:ext>
                </a:extLst>
              </p:cNvPr>
              <p:cNvCxnSpPr>
                <a:cxnSpLocks/>
              </p:cNvCxnSpPr>
              <p:nvPr userDrawn="1"/>
            </p:nvCxnSpPr>
            <p:spPr>
              <a:xfrm>
                <a:off x="2732227" y="3973800"/>
                <a:ext cx="8592" cy="261833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cxnSp>
          <p:nvCxnSpPr>
            <p:cNvPr id="7" name="직선 연결선 6">
              <a:extLst>
                <a:ext uri="{FF2B5EF4-FFF2-40B4-BE49-F238E27FC236}">
                  <a16:creationId xmlns:a16="http://schemas.microsoft.com/office/drawing/2014/main" id="{03251717-6A92-4DA8-663B-7D3EF12E19A9}"/>
                </a:ext>
              </a:extLst>
            </p:cNvPr>
            <p:cNvCxnSpPr>
              <a:cxnSpLocks/>
            </p:cNvCxnSpPr>
            <p:nvPr userDrawn="1"/>
          </p:nvCxnSpPr>
          <p:spPr>
            <a:xfrm>
              <a:off x="1593055" y="138668"/>
              <a:ext cx="0" cy="151845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8" name="그룹 7">
              <a:extLst>
                <a:ext uri="{FF2B5EF4-FFF2-40B4-BE49-F238E27FC236}">
                  <a16:creationId xmlns:a16="http://schemas.microsoft.com/office/drawing/2014/main" id="{46280879-62CE-6E13-03DC-E5188AF188CA}"/>
                </a:ext>
              </a:extLst>
            </p:cNvPr>
            <p:cNvGrpSpPr/>
            <p:nvPr userDrawn="1"/>
          </p:nvGrpSpPr>
          <p:grpSpPr>
            <a:xfrm>
              <a:off x="1986624" y="145432"/>
              <a:ext cx="167685" cy="336138"/>
              <a:chOff x="2714420" y="3899495"/>
              <a:chExt cx="167685" cy="336138"/>
            </a:xfrm>
          </p:grpSpPr>
          <p:sp>
            <p:nvSpPr>
              <p:cNvPr id="15" name="타원 14">
                <a:extLst>
                  <a:ext uri="{FF2B5EF4-FFF2-40B4-BE49-F238E27FC236}">
                    <a16:creationId xmlns:a16="http://schemas.microsoft.com/office/drawing/2014/main" id="{0B1399D5-D2F5-E9EB-E9A0-819A59A993C2}"/>
                  </a:ext>
                </a:extLst>
              </p:cNvPr>
              <p:cNvSpPr/>
              <p:nvPr userDrawn="1"/>
            </p:nvSpPr>
            <p:spPr>
              <a:xfrm rot="20258461">
                <a:off x="2714420" y="3899495"/>
                <a:ext cx="167685" cy="107704"/>
              </a:xfrm>
              <a:prstGeom prst="ellipse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cxnSp>
            <p:nvCxnSpPr>
              <p:cNvPr id="16" name="직선 연결선 15">
                <a:extLst>
                  <a:ext uri="{FF2B5EF4-FFF2-40B4-BE49-F238E27FC236}">
                    <a16:creationId xmlns:a16="http://schemas.microsoft.com/office/drawing/2014/main" id="{8B3DEBF6-4A59-3E48-5187-FDA2A9980162}"/>
                  </a:ext>
                </a:extLst>
              </p:cNvPr>
              <p:cNvCxnSpPr>
                <a:cxnSpLocks/>
              </p:cNvCxnSpPr>
              <p:nvPr userDrawn="1"/>
            </p:nvCxnSpPr>
            <p:spPr>
              <a:xfrm>
                <a:off x="2732227" y="3973800"/>
                <a:ext cx="8592" cy="261833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9" name="그룹 8">
              <a:extLst>
                <a:ext uri="{FF2B5EF4-FFF2-40B4-BE49-F238E27FC236}">
                  <a16:creationId xmlns:a16="http://schemas.microsoft.com/office/drawing/2014/main" id="{2CD7C262-46B3-A33B-FC31-6C67A4F4AFF3}"/>
                </a:ext>
              </a:extLst>
            </p:cNvPr>
            <p:cNvGrpSpPr/>
            <p:nvPr userDrawn="1"/>
          </p:nvGrpSpPr>
          <p:grpSpPr>
            <a:xfrm>
              <a:off x="2272448" y="145432"/>
              <a:ext cx="167685" cy="336138"/>
              <a:chOff x="2714420" y="3899495"/>
              <a:chExt cx="167685" cy="336138"/>
            </a:xfrm>
          </p:grpSpPr>
          <p:sp>
            <p:nvSpPr>
              <p:cNvPr id="13" name="타원 12">
                <a:extLst>
                  <a:ext uri="{FF2B5EF4-FFF2-40B4-BE49-F238E27FC236}">
                    <a16:creationId xmlns:a16="http://schemas.microsoft.com/office/drawing/2014/main" id="{C9987FF9-CE9A-0865-7565-69C5BF718DAF}"/>
                  </a:ext>
                </a:extLst>
              </p:cNvPr>
              <p:cNvSpPr/>
              <p:nvPr userDrawn="1"/>
            </p:nvSpPr>
            <p:spPr>
              <a:xfrm rot="20258461">
                <a:off x="2714420" y="3899495"/>
                <a:ext cx="167685" cy="107704"/>
              </a:xfrm>
              <a:prstGeom prst="ellipse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cxnSp>
            <p:nvCxnSpPr>
              <p:cNvPr id="14" name="직선 연결선 13">
                <a:extLst>
                  <a:ext uri="{FF2B5EF4-FFF2-40B4-BE49-F238E27FC236}">
                    <a16:creationId xmlns:a16="http://schemas.microsoft.com/office/drawing/2014/main" id="{6CEA98B2-A4D4-A8AE-EFF0-9701DF521B1D}"/>
                  </a:ext>
                </a:extLst>
              </p:cNvPr>
              <p:cNvCxnSpPr>
                <a:cxnSpLocks/>
              </p:cNvCxnSpPr>
              <p:nvPr userDrawn="1"/>
            </p:nvCxnSpPr>
            <p:spPr>
              <a:xfrm>
                <a:off x="2732227" y="3973800"/>
                <a:ext cx="8592" cy="261833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0" name="그룹 9">
              <a:extLst>
                <a:ext uri="{FF2B5EF4-FFF2-40B4-BE49-F238E27FC236}">
                  <a16:creationId xmlns:a16="http://schemas.microsoft.com/office/drawing/2014/main" id="{2FF20193-7E89-F20A-ACDD-5A3183F7C510}"/>
                </a:ext>
              </a:extLst>
            </p:cNvPr>
            <p:cNvGrpSpPr/>
            <p:nvPr userDrawn="1"/>
          </p:nvGrpSpPr>
          <p:grpSpPr>
            <a:xfrm>
              <a:off x="2558272" y="145432"/>
              <a:ext cx="167685" cy="336138"/>
              <a:chOff x="2714420" y="3899495"/>
              <a:chExt cx="167685" cy="336138"/>
            </a:xfrm>
          </p:grpSpPr>
          <p:sp>
            <p:nvSpPr>
              <p:cNvPr id="11" name="타원 10">
                <a:extLst>
                  <a:ext uri="{FF2B5EF4-FFF2-40B4-BE49-F238E27FC236}">
                    <a16:creationId xmlns:a16="http://schemas.microsoft.com/office/drawing/2014/main" id="{E219984A-65D3-73CB-A16E-CD0855C868AF}"/>
                  </a:ext>
                </a:extLst>
              </p:cNvPr>
              <p:cNvSpPr/>
              <p:nvPr userDrawn="1"/>
            </p:nvSpPr>
            <p:spPr>
              <a:xfrm rot="20258461">
                <a:off x="2714420" y="3899495"/>
                <a:ext cx="167685" cy="107704"/>
              </a:xfrm>
              <a:prstGeom prst="ellipse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cxnSp>
            <p:nvCxnSpPr>
              <p:cNvPr id="12" name="직선 연결선 11">
                <a:extLst>
                  <a:ext uri="{FF2B5EF4-FFF2-40B4-BE49-F238E27FC236}">
                    <a16:creationId xmlns:a16="http://schemas.microsoft.com/office/drawing/2014/main" id="{4C974F3E-E2FB-B4AA-7283-95DF0C4913B0}"/>
                  </a:ext>
                </a:extLst>
              </p:cNvPr>
              <p:cNvCxnSpPr>
                <a:cxnSpLocks/>
              </p:cNvCxnSpPr>
              <p:nvPr userDrawn="1"/>
            </p:nvCxnSpPr>
            <p:spPr>
              <a:xfrm>
                <a:off x="2732227" y="3973800"/>
                <a:ext cx="8592" cy="261833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19" name="그룹 18">
            <a:extLst>
              <a:ext uri="{FF2B5EF4-FFF2-40B4-BE49-F238E27FC236}">
                <a16:creationId xmlns:a16="http://schemas.microsoft.com/office/drawing/2014/main" id="{236140BA-A7C3-D122-1D67-853A9FBAEE7D}"/>
              </a:ext>
            </a:extLst>
          </p:cNvPr>
          <p:cNvGrpSpPr/>
          <p:nvPr/>
        </p:nvGrpSpPr>
        <p:grpSpPr>
          <a:xfrm>
            <a:off x="2861903" y="144087"/>
            <a:ext cx="1132902" cy="343352"/>
            <a:chOff x="1593055" y="138668"/>
            <a:chExt cx="1132902" cy="343352"/>
          </a:xfrm>
        </p:grpSpPr>
        <p:grpSp>
          <p:nvGrpSpPr>
            <p:cNvPr id="20" name="그룹 19">
              <a:extLst>
                <a:ext uri="{FF2B5EF4-FFF2-40B4-BE49-F238E27FC236}">
                  <a16:creationId xmlns:a16="http://schemas.microsoft.com/office/drawing/2014/main" id="{8414C678-22DA-CE91-EC86-8439D51DF3DA}"/>
                </a:ext>
              </a:extLst>
            </p:cNvPr>
            <p:cNvGrpSpPr/>
            <p:nvPr userDrawn="1"/>
          </p:nvGrpSpPr>
          <p:grpSpPr>
            <a:xfrm>
              <a:off x="1700800" y="145882"/>
              <a:ext cx="167685" cy="336138"/>
              <a:chOff x="2714420" y="3899495"/>
              <a:chExt cx="167685" cy="336138"/>
            </a:xfrm>
          </p:grpSpPr>
          <p:sp>
            <p:nvSpPr>
              <p:cNvPr id="31" name="타원 30">
                <a:extLst>
                  <a:ext uri="{FF2B5EF4-FFF2-40B4-BE49-F238E27FC236}">
                    <a16:creationId xmlns:a16="http://schemas.microsoft.com/office/drawing/2014/main" id="{BC36C4C5-20CF-6397-11C3-8F0CF78A230A}"/>
                  </a:ext>
                </a:extLst>
              </p:cNvPr>
              <p:cNvSpPr/>
              <p:nvPr userDrawn="1"/>
            </p:nvSpPr>
            <p:spPr>
              <a:xfrm rot="20258461">
                <a:off x="2714420" y="3899495"/>
                <a:ext cx="167685" cy="107704"/>
              </a:xfrm>
              <a:prstGeom prst="ellipse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cxnSp>
            <p:nvCxnSpPr>
              <p:cNvPr id="32" name="직선 연결선 31">
                <a:extLst>
                  <a:ext uri="{FF2B5EF4-FFF2-40B4-BE49-F238E27FC236}">
                    <a16:creationId xmlns:a16="http://schemas.microsoft.com/office/drawing/2014/main" id="{42654BDD-F6FA-BCE5-80C2-180D78B56D52}"/>
                  </a:ext>
                </a:extLst>
              </p:cNvPr>
              <p:cNvCxnSpPr>
                <a:cxnSpLocks/>
              </p:cNvCxnSpPr>
              <p:nvPr userDrawn="1"/>
            </p:nvCxnSpPr>
            <p:spPr>
              <a:xfrm>
                <a:off x="2732227" y="3973800"/>
                <a:ext cx="8592" cy="261833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cxnSp>
          <p:nvCxnSpPr>
            <p:cNvPr id="21" name="직선 연결선 20">
              <a:extLst>
                <a:ext uri="{FF2B5EF4-FFF2-40B4-BE49-F238E27FC236}">
                  <a16:creationId xmlns:a16="http://schemas.microsoft.com/office/drawing/2014/main" id="{E10837FF-4A01-69C6-90F0-EC34E33A75C5}"/>
                </a:ext>
              </a:extLst>
            </p:cNvPr>
            <p:cNvCxnSpPr>
              <a:cxnSpLocks/>
            </p:cNvCxnSpPr>
            <p:nvPr userDrawn="1"/>
          </p:nvCxnSpPr>
          <p:spPr>
            <a:xfrm>
              <a:off x="1593055" y="138668"/>
              <a:ext cx="0" cy="151845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22" name="그룹 21">
              <a:extLst>
                <a:ext uri="{FF2B5EF4-FFF2-40B4-BE49-F238E27FC236}">
                  <a16:creationId xmlns:a16="http://schemas.microsoft.com/office/drawing/2014/main" id="{8F15EC3B-A38C-FD41-D7F9-5B0F9C35EFC7}"/>
                </a:ext>
              </a:extLst>
            </p:cNvPr>
            <p:cNvGrpSpPr/>
            <p:nvPr userDrawn="1"/>
          </p:nvGrpSpPr>
          <p:grpSpPr>
            <a:xfrm>
              <a:off x="1986624" y="145432"/>
              <a:ext cx="167685" cy="336138"/>
              <a:chOff x="2714420" y="3899495"/>
              <a:chExt cx="167685" cy="336138"/>
            </a:xfrm>
          </p:grpSpPr>
          <p:sp>
            <p:nvSpPr>
              <p:cNvPr id="29" name="타원 28">
                <a:extLst>
                  <a:ext uri="{FF2B5EF4-FFF2-40B4-BE49-F238E27FC236}">
                    <a16:creationId xmlns:a16="http://schemas.microsoft.com/office/drawing/2014/main" id="{AD7B513E-5B51-48B5-F25D-8157610DE40E}"/>
                  </a:ext>
                </a:extLst>
              </p:cNvPr>
              <p:cNvSpPr/>
              <p:nvPr userDrawn="1"/>
            </p:nvSpPr>
            <p:spPr>
              <a:xfrm rot="20258461">
                <a:off x="2714420" y="3899495"/>
                <a:ext cx="167685" cy="107704"/>
              </a:xfrm>
              <a:prstGeom prst="ellipse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cxnSp>
            <p:nvCxnSpPr>
              <p:cNvPr id="30" name="직선 연결선 29">
                <a:extLst>
                  <a:ext uri="{FF2B5EF4-FFF2-40B4-BE49-F238E27FC236}">
                    <a16:creationId xmlns:a16="http://schemas.microsoft.com/office/drawing/2014/main" id="{981A8B94-3CCE-5F23-A28A-4837C70388A5}"/>
                  </a:ext>
                </a:extLst>
              </p:cNvPr>
              <p:cNvCxnSpPr>
                <a:cxnSpLocks/>
              </p:cNvCxnSpPr>
              <p:nvPr userDrawn="1"/>
            </p:nvCxnSpPr>
            <p:spPr>
              <a:xfrm>
                <a:off x="2732227" y="3973800"/>
                <a:ext cx="8592" cy="261833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3" name="그룹 22">
              <a:extLst>
                <a:ext uri="{FF2B5EF4-FFF2-40B4-BE49-F238E27FC236}">
                  <a16:creationId xmlns:a16="http://schemas.microsoft.com/office/drawing/2014/main" id="{9E42CCCA-2781-2900-7D44-C084F13DD0E8}"/>
                </a:ext>
              </a:extLst>
            </p:cNvPr>
            <p:cNvGrpSpPr/>
            <p:nvPr userDrawn="1"/>
          </p:nvGrpSpPr>
          <p:grpSpPr>
            <a:xfrm>
              <a:off x="2272448" y="145432"/>
              <a:ext cx="167685" cy="336138"/>
              <a:chOff x="2714420" y="3899495"/>
              <a:chExt cx="167685" cy="336138"/>
            </a:xfrm>
          </p:grpSpPr>
          <p:sp>
            <p:nvSpPr>
              <p:cNvPr id="27" name="타원 26">
                <a:extLst>
                  <a:ext uri="{FF2B5EF4-FFF2-40B4-BE49-F238E27FC236}">
                    <a16:creationId xmlns:a16="http://schemas.microsoft.com/office/drawing/2014/main" id="{0EEC4A2E-283B-15D3-0E1C-CAC6FB87AD24}"/>
                  </a:ext>
                </a:extLst>
              </p:cNvPr>
              <p:cNvSpPr/>
              <p:nvPr userDrawn="1"/>
            </p:nvSpPr>
            <p:spPr>
              <a:xfrm rot="20258461">
                <a:off x="2714420" y="3899495"/>
                <a:ext cx="167685" cy="107704"/>
              </a:xfrm>
              <a:prstGeom prst="ellipse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cxnSp>
            <p:nvCxnSpPr>
              <p:cNvPr id="28" name="직선 연결선 27">
                <a:extLst>
                  <a:ext uri="{FF2B5EF4-FFF2-40B4-BE49-F238E27FC236}">
                    <a16:creationId xmlns:a16="http://schemas.microsoft.com/office/drawing/2014/main" id="{1A8BD153-4D77-4CE4-6594-A1BDE270C596}"/>
                  </a:ext>
                </a:extLst>
              </p:cNvPr>
              <p:cNvCxnSpPr>
                <a:cxnSpLocks/>
              </p:cNvCxnSpPr>
              <p:nvPr userDrawn="1"/>
            </p:nvCxnSpPr>
            <p:spPr>
              <a:xfrm>
                <a:off x="2732227" y="3973800"/>
                <a:ext cx="8592" cy="261833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4" name="그룹 23">
              <a:extLst>
                <a:ext uri="{FF2B5EF4-FFF2-40B4-BE49-F238E27FC236}">
                  <a16:creationId xmlns:a16="http://schemas.microsoft.com/office/drawing/2014/main" id="{870B6845-AC76-6AF4-22E8-4D04D7B4B0A9}"/>
                </a:ext>
              </a:extLst>
            </p:cNvPr>
            <p:cNvGrpSpPr/>
            <p:nvPr userDrawn="1"/>
          </p:nvGrpSpPr>
          <p:grpSpPr>
            <a:xfrm>
              <a:off x="2558272" y="145432"/>
              <a:ext cx="167685" cy="336138"/>
              <a:chOff x="2714420" y="3899495"/>
              <a:chExt cx="167685" cy="336138"/>
            </a:xfrm>
          </p:grpSpPr>
          <p:sp>
            <p:nvSpPr>
              <p:cNvPr id="25" name="타원 24">
                <a:extLst>
                  <a:ext uri="{FF2B5EF4-FFF2-40B4-BE49-F238E27FC236}">
                    <a16:creationId xmlns:a16="http://schemas.microsoft.com/office/drawing/2014/main" id="{CF752C9A-F37D-AF86-5014-151EDE13BC48}"/>
                  </a:ext>
                </a:extLst>
              </p:cNvPr>
              <p:cNvSpPr/>
              <p:nvPr userDrawn="1"/>
            </p:nvSpPr>
            <p:spPr>
              <a:xfrm rot="20258461">
                <a:off x="2714420" y="3899495"/>
                <a:ext cx="167685" cy="107704"/>
              </a:xfrm>
              <a:prstGeom prst="ellipse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cxnSp>
            <p:nvCxnSpPr>
              <p:cNvPr id="26" name="직선 연결선 25">
                <a:extLst>
                  <a:ext uri="{FF2B5EF4-FFF2-40B4-BE49-F238E27FC236}">
                    <a16:creationId xmlns:a16="http://schemas.microsoft.com/office/drawing/2014/main" id="{50EF2105-9759-0824-AE48-68A693C0F7CC}"/>
                  </a:ext>
                </a:extLst>
              </p:cNvPr>
              <p:cNvCxnSpPr>
                <a:cxnSpLocks/>
              </p:cNvCxnSpPr>
              <p:nvPr userDrawn="1"/>
            </p:nvCxnSpPr>
            <p:spPr>
              <a:xfrm>
                <a:off x="2732227" y="3973800"/>
                <a:ext cx="8592" cy="261833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33" name="그룹 32">
            <a:extLst>
              <a:ext uri="{FF2B5EF4-FFF2-40B4-BE49-F238E27FC236}">
                <a16:creationId xmlns:a16="http://schemas.microsoft.com/office/drawing/2014/main" id="{E5D91DC2-13FF-21C3-D702-479D3CD7E8D6}"/>
              </a:ext>
            </a:extLst>
          </p:cNvPr>
          <p:cNvGrpSpPr/>
          <p:nvPr/>
        </p:nvGrpSpPr>
        <p:grpSpPr>
          <a:xfrm>
            <a:off x="4130751" y="144087"/>
            <a:ext cx="1132902" cy="343352"/>
            <a:chOff x="1593055" y="138668"/>
            <a:chExt cx="1132902" cy="343352"/>
          </a:xfrm>
        </p:grpSpPr>
        <p:grpSp>
          <p:nvGrpSpPr>
            <p:cNvPr id="34" name="그룹 33">
              <a:extLst>
                <a:ext uri="{FF2B5EF4-FFF2-40B4-BE49-F238E27FC236}">
                  <a16:creationId xmlns:a16="http://schemas.microsoft.com/office/drawing/2014/main" id="{F03E8EC5-D1AB-F891-D7ED-6DAF67C35ADC}"/>
                </a:ext>
              </a:extLst>
            </p:cNvPr>
            <p:cNvGrpSpPr/>
            <p:nvPr userDrawn="1"/>
          </p:nvGrpSpPr>
          <p:grpSpPr>
            <a:xfrm>
              <a:off x="1700800" y="145882"/>
              <a:ext cx="167685" cy="336138"/>
              <a:chOff x="2714420" y="3899495"/>
              <a:chExt cx="167685" cy="336138"/>
            </a:xfrm>
          </p:grpSpPr>
          <p:sp>
            <p:nvSpPr>
              <p:cNvPr id="45" name="타원 44">
                <a:extLst>
                  <a:ext uri="{FF2B5EF4-FFF2-40B4-BE49-F238E27FC236}">
                    <a16:creationId xmlns:a16="http://schemas.microsoft.com/office/drawing/2014/main" id="{32AE9CF4-E431-7632-C897-8BCEB4FFA00D}"/>
                  </a:ext>
                </a:extLst>
              </p:cNvPr>
              <p:cNvSpPr/>
              <p:nvPr userDrawn="1"/>
            </p:nvSpPr>
            <p:spPr>
              <a:xfrm rot="20258461">
                <a:off x="2714420" y="3899495"/>
                <a:ext cx="167685" cy="107704"/>
              </a:xfrm>
              <a:prstGeom prst="ellipse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cxnSp>
            <p:nvCxnSpPr>
              <p:cNvPr id="46" name="직선 연결선 45">
                <a:extLst>
                  <a:ext uri="{FF2B5EF4-FFF2-40B4-BE49-F238E27FC236}">
                    <a16:creationId xmlns:a16="http://schemas.microsoft.com/office/drawing/2014/main" id="{E8209C9C-6BDF-FC82-C3A2-7DC7DF09A3CC}"/>
                  </a:ext>
                </a:extLst>
              </p:cNvPr>
              <p:cNvCxnSpPr>
                <a:cxnSpLocks/>
              </p:cNvCxnSpPr>
              <p:nvPr userDrawn="1"/>
            </p:nvCxnSpPr>
            <p:spPr>
              <a:xfrm>
                <a:off x="2732227" y="3973800"/>
                <a:ext cx="8592" cy="261833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cxnSp>
          <p:nvCxnSpPr>
            <p:cNvPr id="35" name="직선 연결선 34">
              <a:extLst>
                <a:ext uri="{FF2B5EF4-FFF2-40B4-BE49-F238E27FC236}">
                  <a16:creationId xmlns:a16="http://schemas.microsoft.com/office/drawing/2014/main" id="{4822763A-2278-3BE4-11E9-E371A3995E60}"/>
                </a:ext>
              </a:extLst>
            </p:cNvPr>
            <p:cNvCxnSpPr>
              <a:cxnSpLocks/>
            </p:cNvCxnSpPr>
            <p:nvPr userDrawn="1"/>
          </p:nvCxnSpPr>
          <p:spPr>
            <a:xfrm>
              <a:off x="1593055" y="138668"/>
              <a:ext cx="0" cy="151845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36" name="그룹 35">
              <a:extLst>
                <a:ext uri="{FF2B5EF4-FFF2-40B4-BE49-F238E27FC236}">
                  <a16:creationId xmlns:a16="http://schemas.microsoft.com/office/drawing/2014/main" id="{7E42C5EF-9516-F50E-812C-962A62E1FA2C}"/>
                </a:ext>
              </a:extLst>
            </p:cNvPr>
            <p:cNvGrpSpPr/>
            <p:nvPr userDrawn="1"/>
          </p:nvGrpSpPr>
          <p:grpSpPr>
            <a:xfrm>
              <a:off x="1986624" y="145432"/>
              <a:ext cx="167685" cy="336138"/>
              <a:chOff x="2714420" y="3899495"/>
              <a:chExt cx="167685" cy="336138"/>
            </a:xfrm>
          </p:grpSpPr>
          <p:sp>
            <p:nvSpPr>
              <p:cNvPr id="43" name="타원 42">
                <a:extLst>
                  <a:ext uri="{FF2B5EF4-FFF2-40B4-BE49-F238E27FC236}">
                    <a16:creationId xmlns:a16="http://schemas.microsoft.com/office/drawing/2014/main" id="{C70CEE09-E0D5-80C1-66FE-F0FB9246640F}"/>
                  </a:ext>
                </a:extLst>
              </p:cNvPr>
              <p:cNvSpPr/>
              <p:nvPr userDrawn="1"/>
            </p:nvSpPr>
            <p:spPr>
              <a:xfrm rot="20258461">
                <a:off x="2714420" y="3899495"/>
                <a:ext cx="167685" cy="107704"/>
              </a:xfrm>
              <a:prstGeom prst="ellipse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cxnSp>
            <p:nvCxnSpPr>
              <p:cNvPr id="44" name="직선 연결선 43">
                <a:extLst>
                  <a:ext uri="{FF2B5EF4-FFF2-40B4-BE49-F238E27FC236}">
                    <a16:creationId xmlns:a16="http://schemas.microsoft.com/office/drawing/2014/main" id="{9FCD59D4-9552-2D4C-2AD4-745C15C485BE}"/>
                  </a:ext>
                </a:extLst>
              </p:cNvPr>
              <p:cNvCxnSpPr>
                <a:cxnSpLocks/>
              </p:cNvCxnSpPr>
              <p:nvPr userDrawn="1"/>
            </p:nvCxnSpPr>
            <p:spPr>
              <a:xfrm>
                <a:off x="2732227" y="3973800"/>
                <a:ext cx="8592" cy="261833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37" name="그룹 36">
              <a:extLst>
                <a:ext uri="{FF2B5EF4-FFF2-40B4-BE49-F238E27FC236}">
                  <a16:creationId xmlns:a16="http://schemas.microsoft.com/office/drawing/2014/main" id="{6AEB2E3A-C21F-9576-CCCC-6BF976971406}"/>
                </a:ext>
              </a:extLst>
            </p:cNvPr>
            <p:cNvGrpSpPr/>
            <p:nvPr userDrawn="1"/>
          </p:nvGrpSpPr>
          <p:grpSpPr>
            <a:xfrm>
              <a:off x="2272448" y="145432"/>
              <a:ext cx="167685" cy="336138"/>
              <a:chOff x="2714420" y="3899495"/>
              <a:chExt cx="167685" cy="336138"/>
            </a:xfrm>
          </p:grpSpPr>
          <p:sp>
            <p:nvSpPr>
              <p:cNvPr id="41" name="타원 40">
                <a:extLst>
                  <a:ext uri="{FF2B5EF4-FFF2-40B4-BE49-F238E27FC236}">
                    <a16:creationId xmlns:a16="http://schemas.microsoft.com/office/drawing/2014/main" id="{AAF925A9-7B55-EBD3-D5B1-D8E24518644F}"/>
                  </a:ext>
                </a:extLst>
              </p:cNvPr>
              <p:cNvSpPr/>
              <p:nvPr userDrawn="1"/>
            </p:nvSpPr>
            <p:spPr>
              <a:xfrm rot="20258461">
                <a:off x="2714420" y="3899495"/>
                <a:ext cx="167685" cy="107704"/>
              </a:xfrm>
              <a:prstGeom prst="ellipse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cxnSp>
            <p:nvCxnSpPr>
              <p:cNvPr id="42" name="직선 연결선 41">
                <a:extLst>
                  <a:ext uri="{FF2B5EF4-FFF2-40B4-BE49-F238E27FC236}">
                    <a16:creationId xmlns:a16="http://schemas.microsoft.com/office/drawing/2014/main" id="{04BDF907-69EE-0EAC-4E92-44985A5F21A2}"/>
                  </a:ext>
                </a:extLst>
              </p:cNvPr>
              <p:cNvCxnSpPr>
                <a:cxnSpLocks/>
              </p:cNvCxnSpPr>
              <p:nvPr userDrawn="1"/>
            </p:nvCxnSpPr>
            <p:spPr>
              <a:xfrm>
                <a:off x="2732227" y="3973800"/>
                <a:ext cx="8592" cy="261833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38" name="그룹 37">
              <a:extLst>
                <a:ext uri="{FF2B5EF4-FFF2-40B4-BE49-F238E27FC236}">
                  <a16:creationId xmlns:a16="http://schemas.microsoft.com/office/drawing/2014/main" id="{762BF7FF-BBB2-63A0-01D3-CD1F49BDDB0C}"/>
                </a:ext>
              </a:extLst>
            </p:cNvPr>
            <p:cNvGrpSpPr/>
            <p:nvPr userDrawn="1"/>
          </p:nvGrpSpPr>
          <p:grpSpPr>
            <a:xfrm>
              <a:off x="2558272" y="145432"/>
              <a:ext cx="167685" cy="336138"/>
              <a:chOff x="2714420" y="3899495"/>
              <a:chExt cx="167685" cy="336138"/>
            </a:xfrm>
          </p:grpSpPr>
          <p:sp>
            <p:nvSpPr>
              <p:cNvPr id="39" name="타원 38">
                <a:extLst>
                  <a:ext uri="{FF2B5EF4-FFF2-40B4-BE49-F238E27FC236}">
                    <a16:creationId xmlns:a16="http://schemas.microsoft.com/office/drawing/2014/main" id="{6DBAB1BC-82CD-BE87-82B9-85A6DC32F0B7}"/>
                  </a:ext>
                </a:extLst>
              </p:cNvPr>
              <p:cNvSpPr/>
              <p:nvPr userDrawn="1"/>
            </p:nvSpPr>
            <p:spPr>
              <a:xfrm rot="20258461">
                <a:off x="2714420" y="3899495"/>
                <a:ext cx="167685" cy="107704"/>
              </a:xfrm>
              <a:prstGeom prst="ellipse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cxnSp>
            <p:nvCxnSpPr>
              <p:cNvPr id="40" name="직선 연결선 39">
                <a:extLst>
                  <a:ext uri="{FF2B5EF4-FFF2-40B4-BE49-F238E27FC236}">
                    <a16:creationId xmlns:a16="http://schemas.microsoft.com/office/drawing/2014/main" id="{371B7164-4F68-0DC5-AB80-B9714D7173BA}"/>
                  </a:ext>
                </a:extLst>
              </p:cNvPr>
              <p:cNvCxnSpPr>
                <a:cxnSpLocks/>
              </p:cNvCxnSpPr>
              <p:nvPr userDrawn="1"/>
            </p:nvCxnSpPr>
            <p:spPr>
              <a:xfrm>
                <a:off x="2732227" y="3973800"/>
                <a:ext cx="8592" cy="261833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47" name="그룹 46">
            <a:extLst>
              <a:ext uri="{FF2B5EF4-FFF2-40B4-BE49-F238E27FC236}">
                <a16:creationId xmlns:a16="http://schemas.microsoft.com/office/drawing/2014/main" id="{22C19E10-DE36-1A0A-0474-FC7634100FEF}"/>
              </a:ext>
            </a:extLst>
          </p:cNvPr>
          <p:cNvGrpSpPr/>
          <p:nvPr/>
        </p:nvGrpSpPr>
        <p:grpSpPr>
          <a:xfrm>
            <a:off x="5399599" y="144087"/>
            <a:ext cx="1132902" cy="343352"/>
            <a:chOff x="1593055" y="138668"/>
            <a:chExt cx="1132902" cy="343352"/>
          </a:xfrm>
        </p:grpSpPr>
        <p:grpSp>
          <p:nvGrpSpPr>
            <p:cNvPr id="48" name="그룹 47">
              <a:extLst>
                <a:ext uri="{FF2B5EF4-FFF2-40B4-BE49-F238E27FC236}">
                  <a16:creationId xmlns:a16="http://schemas.microsoft.com/office/drawing/2014/main" id="{A5359AE3-3A06-6946-9E92-678A046A7299}"/>
                </a:ext>
              </a:extLst>
            </p:cNvPr>
            <p:cNvGrpSpPr/>
            <p:nvPr userDrawn="1"/>
          </p:nvGrpSpPr>
          <p:grpSpPr>
            <a:xfrm>
              <a:off x="1700800" y="145882"/>
              <a:ext cx="167685" cy="336138"/>
              <a:chOff x="2714420" y="3899495"/>
              <a:chExt cx="167685" cy="336138"/>
            </a:xfrm>
          </p:grpSpPr>
          <p:sp>
            <p:nvSpPr>
              <p:cNvPr id="59" name="타원 58">
                <a:extLst>
                  <a:ext uri="{FF2B5EF4-FFF2-40B4-BE49-F238E27FC236}">
                    <a16:creationId xmlns:a16="http://schemas.microsoft.com/office/drawing/2014/main" id="{66AB57DF-3383-09E5-7251-A11BC465FC83}"/>
                  </a:ext>
                </a:extLst>
              </p:cNvPr>
              <p:cNvSpPr/>
              <p:nvPr userDrawn="1"/>
            </p:nvSpPr>
            <p:spPr>
              <a:xfrm rot="20258461">
                <a:off x="2714420" y="3899495"/>
                <a:ext cx="167685" cy="107704"/>
              </a:xfrm>
              <a:prstGeom prst="ellipse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cxnSp>
            <p:nvCxnSpPr>
              <p:cNvPr id="60" name="직선 연결선 59">
                <a:extLst>
                  <a:ext uri="{FF2B5EF4-FFF2-40B4-BE49-F238E27FC236}">
                    <a16:creationId xmlns:a16="http://schemas.microsoft.com/office/drawing/2014/main" id="{296ED394-BF88-D1C4-7878-C48164D210D0}"/>
                  </a:ext>
                </a:extLst>
              </p:cNvPr>
              <p:cNvCxnSpPr>
                <a:cxnSpLocks/>
              </p:cNvCxnSpPr>
              <p:nvPr userDrawn="1"/>
            </p:nvCxnSpPr>
            <p:spPr>
              <a:xfrm>
                <a:off x="2732227" y="3973800"/>
                <a:ext cx="8592" cy="261833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cxnSp>
          <p:nvCxnSpPr>
            <p:cNvPr id="49" name="직선 연결선 48">
              <a:extLst>
                <a:ext uri="{FF2B5EF4-FFF2-40B4-BE49-F238E27FC236}">
                  <a16:creationId xmlns:a16="http://schemas.microsoft.com/office/drawing/2014/main" id="{1E26030B-8087-1D25-DDCE-DCD9A7146DCF}"/>
                </a:ext>
              </a:extLst>
            </p:cNvPr>
            <p:cNvCxnSpPr>
              <a:cxnSpLocks/>
            </p:cNvCxnSpPr>
            <p:nvPr userDrawn="1"/>
          </p:nvCxnSpPr>
          <p:spPr>
            <a:xfrm>
              <a:off x="1593055" y="138668"/>
              <a:ext cx="0" cy="151845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50" name="그룹 49">
              <a:extLst>
                <a:ext uri="{FF2B5EF4-FFF2-40B4-BE49-F238E27FC236}">
                  <a16:creationId xmlns:a16="http://schemas.microsoft.com/office/drawing/2014/main" id="{2E14D1B2-4685-D399-BD85-AF147A789E64}"/>
                </a:ext>
              </a:extLst>
            </p:cNvPr>
            <p:cNvGrpSpPr/>
            <p:nvPr userDrawn="1"/>
          </p:nvGrpSpPr>
          <p:grpSpPr>
            <a:xfrm>
              <a:off x="1986624" y="145432"/>
              <a:ext cx="167685" cy="336138"/>
              <a:chOff x="2714420" y="3899495"/>
              <a:chExt cx="167685" cy="336138"/>
            </a:xfrm>
          </p:grpSpPr>
          <p:sp>
            <p:nvSpPr>
              <p:cNvPr id="57" name="타원 56">
                <a:extLst>
                  <a:ext uri="{FF2B5EF4-FFF2-40B4-BE49-F238E27FC236}">
                    <a16:creationId xmlns:a16="http://schemas.microsoft.com/office/drawing/2014/main" id="{A6F1CBCE-AD64-F0D1-A1B0-592EFA132803}"/>
                  </a:ext>
                </a:extLst>
              </p:cNvPr>
              <p:cNvSpPr/>
              <p:nvPr userDrawn="1"/>
            </p:nvSpPr>
            <p:spPr>
              <a:xfrm rot="20258461">
                <a:off x="2714420" y="3899495"/>
                <a:ext cx="167685" cy="107704"/>
              </a:xfrm>
              <a:prstGeom prst="ellipse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cxnSp>
            <p:nvCxnSpPr>
              <p:cNvPr id="58" name="직선 연결선 57">
                <a:extLst>
                  <a:ext uri="{FF2B5EF4-FFF2-40B4-BE49-F238E27FC236}">
                    <a16:creationId xmlns:a16="http://schemas.microsoft.com/office/drawing/2014/main" id="{93FEAB72-3879-F2D5-9E15-7AECEFA22B2D}"/>
                  </a:ext>
                </a:extLst>
              </p:cNvPr>
              <p:cNvCxnSpPr>
                <a:cxnSpLocks/>
              </p:cNvCxnSpPr>
              <p:nvPr userDrawn="1"/>
            </p:nvCxnSpPr>
            <p:spPr>
              <a:xfrm>
                <a:off x="2732227" y="3973800"/>
                <a:ext cx="8592" cy="261833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51" name="그룹 50">
              <a:extLst>
                <a:ext uri="{FF2B5EF4-FFF2-40B4-BE49-F238E27FC236}">
                  <a16:creationId xmlns:a16="http://schemas.microsoft.com/office/drawing/2014/main" id="{B447B967-0127-D5CD-44E2-15FEFC00714A}"/>
                </a:ext>
              </a:extLst>
            </p:cNvPr>
            <p:cNvGrpSpPr/>
            <p:nvPr userDrawn="1"/>
          </p:nvGrpSpPr>
          <p:grpSpPr>
            <a:xfrm>
              <a:off x="2272448" y="145432"/>
              <a:ext cx="167685" cy="336138"/>
              <a:chOff x="2714420" y="3899495"/>
              <a:chExt cx="167685" cy="336138"/>
            </a:xfrm>
          </p:grpSpPr>
          <p:sp>
            <p:nvSpPr>
              <p:cNvPr id="55" name="타원 54">
                <a:extLst>
                  <a:ext uri="{FF2B5EF4-FFF2-40B4-BE49-F238E27FC236}">
                    <a16:creationId xmlns:a16="http://schemas.microsoft.com/office/drawing/2014/main" id="{E2C32863-4240-347B-A575-30294A09380A}"/>
                  </a:ext>
                </a:extLst>
              </p:cNvPr>
              <p:cNvSpPr/>
              <p:nvPr userDrawn="1"/>
            </p:nvSpPr>
            <p:spPr>
              <a:xfrm rot="20258461">
                <a:off x="2714420" y="3899495"/>
                <a:ext cx="167685" cy="107704"/>
              </a:xfrm>
              <a:prstGeom prst="ellipse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cxnSp>
            <p:nvCxnSpPr>
              <p:cNvPr id="56" name="직선 연결선 55">
                <a:extLst>
                  <a:ext uri="{FF2B5EF4-FFF2-40B4-BE49-F238E27FC236}">
                    <a16:creationId xmlns:a16="http://schemas.microsoft.com/office/drawing/2014/main" id="{707AD485-0860-6655-FD8F-0249DD7BD45D}"/>
                  </a:ext>
                </a:extLst>
              </p:cNvPr>
              <p:cNvCxnSpPr>
                <a:cxnSpLocks/>
              </p:cNvCxnSpPr>
              <p:nvPr userDrawn="1"/>
            </p:nvCxnSpPr>
            <p:spPr>
              <a:xfrm>
                <a:off x="2732227" y="3973800"/>
                <a:ext cx="8592" cy="261833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52" name="그룹 51">
              <a:extLst>
                <a:ext uri="{FF2B5EF4-FFF2-40B4-BE49-F238E27FC236}">
                  <a16:creationId xmlns:a16="http://schemas.microsoft.com/office/drawing/2014/main" id="{5859FEE0-EAB3-BF40-8813-97C1DC66B36C}"/>
                </a:ext>
              </a:extLst>
            </p:cNvPr>
            <p:cNvGrpSpPr/>
            <p:nvPr userDrawn="1"/>
          </p:nvGrpSpPr>
          <p:grpSpPr>
            <a:xfrm>
              <a:off x="2558272" y="145432"/>
              <a:ext cx="167685" cy="336138"/>
              <a:chOff x="2714420" y="3899495"/>
              <a:chExt cx="167685" cy="336138"/>
            </a:xfrm>
          </p:grpSpPr>
          <p:sp>
            <p:nvSpPr>
              <p:cNvPr id="53" name="타원 52">
                <a:extLst>
                  <a:ext uri="{FF2B5EF4-FFF2-40B4-BE49-F238E27FC236}">
                    <a16:creationId xmlns:a16="http://schemas.microsoft.com/office/drawing/2014/main" id="{C127430A-6DD8-11EA-2F93-D8D91899C93D}"/>
                  </a:ext>
                </a:extLst>
              </p:cNvPr>
              <p:cNvSpPr/>
              <p:nvPr userDrawn="1"/>
            </p:nvSpPr>
            <p:spPr>
              <a:xfrm rot="20258461">
                <a:off x="2714420" y="3899495"/>
                <a:ext cx="167685" cy="107704"/>
              </a:xfrm>
              <a:prstGeom prst="ellipse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cxnSp>
            <p:nvCxnSpPr>
              <p:cNvPr id="54" name="직선 연결선 53">
                <a:extLst>
                  <a:ext uri="{FF2B5EF4-FFF2-40B4-BE49-F238E27FC236}">
                    <a16:creationId xmlns:a16="http://schemas.microsoft.com/office/drawing/2014/main" id="{48178277-02BB-BF73-2817-3D25FB7C1D49}"/>
                  </a:ext>
                </a:extLst>
              </p:cNvPr>
              <p:cNvCxnSpPr>
                <a:cxnSpLocks/>
              </p:cNvCxnSpPr>
              <p:nvPr userDrawn="1"/>
            </p:nvCxnSpPr>
            <p:spPr>
              <a:xfrm>
                <a:off x="2732227" y="3973800"/>
                <a:ext cx="8592" cy="261833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61" name="그룹 60">
            <a:extLst>
              <a:ext uri="{FF2B5EF4-FFF2-40B4-BE49-F238E27FC236}">
                <a16:creationId xmlns:a16="http://schemas.microsoft.com/office/drawing/2014/main" id="{EC91E672-07DE-4A35-0008-D7852A1CCFEB}"/>
              </a:ext>
            </a:extLst>
          </p:cNvPr>
          <p:cNvGrpSpPr/>
          <p:nvPr/>
        </p:nvGrpSpPr>
        <p:grpSpPr>
          <a:xfrm>
            <a:off x="6668447" y="144087"/>
            <a:ext cx="1132902" cy="343352"/>
            <a:chOff x="1593055" y="138668"/>
            <a:chExt cx="1132902" cy="343352"/>
          </a:xfrm>
        </p:grpSpPr>
        <p:grpSp>
          <p:nvGrpSpPr>
            <p:cNvPr id="62" name="그룹 61">
              <a:extLst>
                <a:ext uri="{FF2B5EF4-FFF2-40B4-BE49-F238E27FC236}">
                  <a16:creationId xmlns:a16="http://schemas.microsoft.com/office/drawing/2014/main" id="{7938E6DF-4BCE-632A-F597-DC506A6A1D56}"/>
                </a:ext>
              </a:extLst>
            </p:cNvPr>
            <p:cNvGrpSpPr/>
            <p:nvPr userDrawn="1"/>
          </p:nvGrpSpPr>
          <p:grpSpPr>
            <a:xfrm>
              <a:off x="1700800" y="145882"/>
              <a:ext cx="167685" cy="336138"/>
              <a:chOff x="2714420" y="3899495"/>
              <a:chExt cx="167685" cy="336138"/>
            </a:xfrm>
          </p:grpSpPr>
          <p:sp>
            <p:nvSpPr>
              <p:cNvPr id="73" name="타원 72">
                <a:extLst>
                  <a:ext uri="{FF2B5EF4-FFF2-40B4-BE49-F238E27FC236}">
                    <a16:creationId xmlns:a16="http://schemas.microsoft.com/office/drawing/2014/main" id="{414B2665-7171-23B1-100E-799B62489CD7}"/>
                  </a:ext>
                </a:extLst>
              </p:cNvPr>
              <p:cNvSpPr/>
              <p:nvPr userDrawn="1"/>
            </p:nvSpPr>
            <p:spPr>
              <a:xfrm rot="20258461">
                <a:off x="2714420" y="3899495"/>
                <a:ext cx="167685" cy="107704"/>
              </a:xfrm>
              <a:prstGeom prst="ellipse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cxnSp>
            <p:nvCxnSpPr>
              <p:cNvPr id="74" name="직선 연결선 73">
                <a:extLst>
                  <a:ext uri="{FF2B5EF4-FFF2-40B4-BE49-F238E27FC236}">
                    <a16:creationId xmlns:a16="http://schemas.microsoft.com/office/drawing/2014/main" id="{880352D5-7532-ADD6-59C1-8B86F8C3C008}"/>
                  </a:ext>
                </a:extLst>
              </p:cNvPr>
              <p:cNvCxnSpPr>
                <a:cxnSpLocks/>
              </p:cNvCxnSpPr>
              <p:nvPr userDrawn="1"/>
            </p:nvCxnSpPr>
            <p:spPr>
              <a:xfrm>
                <a:off x="2732227" y="3973800"/>
                <a:ext cx="8592" cy="261833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cxnSp>
          <p:nvCxnSpPr>
            <p:cNvPr id="63" name="직선 연결선 62">
              <a:extLst>
                <a:ext uri="{FF2B5EF4-FFF2-40B4-BE49-F238E27FC236}">
                  <a16:creationId xmlns:a16="http://schemas.microsoft.com/office/drawing/2014/main" id="{4CBE3ED5-30AE-8A7A-4133-6BE6700902CE}"/>
                </a:ext>
              </a:extLst>
            </p:cNvPr>
            <p:cNvCxnSpPr>
              <a:cxnSpLocks/>
            </p:cNvCxnSpPr>
            <p:nvPr userDrawn="1"/>
          </p:nvCxnSpPr>
          <p:spPr>
            <a:xfrm>
              <a:off x="1593055" y="138668"/>
              <a:ext cx="0" cy="151845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64" name="그룹 63">
              <a:extLst>
                <a:ext uri="{FF2B5EF4-FFF2-40B4-BE49-F238E27FC236}">
                  <a16:creationId xmlns:a16="http://schemas.microsoft.com/office/drawing/2014/main" id="{C5055A07-B293-3107-4A38-B13149956D9C}"/>
                </a:ext>
              </a:extLst>
            </p:cNvPr>
            <p:cNvGrpSpPr/>
            <p:nvPr userDrawn="1"/>
          </p:nvGrpSpPr>
          <p:grpSpPr>
            <a:xfrm>
              <a:off x="1986624" y="145432"/>
              <a:ext cx="167685" cy="336138"/>
              <a:chOff x="2714420" y="3899495"/>
              <a:chExt cx="167685" cy="336138"/>
            </a:xfrm>
          </p:grpSpPr>
          <p:sp>
            <p:nvSpPr>
              <p:cNvPr id="71" name="타원 70">
                <a:extLst>
                  <a:ext uri="{FF2B5EF4-FFF2-40B4-BE49-F238E27FC236}">
                    <a16:creationId xmlns:a16="http://schemas.microsoft.com/office/drawing/2014/main" id="{B1EC2620-248C-1386-88ED-7A12DB71AE3E}"/>
                  </a:ext>
                </a:extLst>
              </p:cNvPr>
              <p:cNvSpPr/>
              <p:nvPr userDrawn="1"/>
            </p:nvSpPr>
            <p:spPr>
              <a:xfrm rot="20258461">
                <a:off x="2714420" y="3899495"/>
                <a:ext cx="167685" cy="107704"/>
              </a:xfrm>
              <a:prstGeom prst="ellipse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cxnSp>
            <p:nvCxnSpPr>
              <p:cNvPr id="72" name="직선 연결선 71">
                <a:extLst>
                  <a:ext uri="{FF2B5EF4-FFF2-40B4-BE49-F238E27FC236}">
                    <a16:creationId xmlns:a16="http://schemas.microsoft.com/office/drawing/2014/main" id="{8AD33ED3-BE65-3C9D-F136-03E2C8C7B4E5}"/>
                  </a:ext>
                </a:extLst>
              </p:cNvPr>
              <p:cNvCxnSpPr>
                <a:cxnSpLocks/>
              </p:cNvCxnSpPr>
              <p:nvPr userDrawn="1"/>
            </p:nvCxnSpPr>
            <p:spPr>
              <a:xfrm>
                <a:off x="2732227" y="3973800"/>
                <a:ext cx="8592" cy="261833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65" name="그룹 64">
              <a:extLst>
                <a:ext uri="{FF2B5EF4-FFF2-40B4-BE49-F238E27FC236}">
                  <a16:creationId xmlns:a16="http://schemas.microsoft.com/office/drawing/2014/main" id="{293A6BA3-C847-FE22-683F-0F5F126A7544}"/>
                </a:ext>
              </a:extLst>
            </p:cNvPr>
            <p:cNvGrpSpPr/>
            <p:nvPr userDrawn="1"/>
          </p:nvGrpSpPr>
          <p:grpSpPr>
            <a:xfrm>
              <a:off x="2272448" y="145432"/>
              <a:ext cx="167685" cy="336138"/>
              <a:chOff x="2714420" y="3899495"/>
              <a:chExt cx="167685" cy="336138"/>
            </a:xfrm>
          </p:grpSpPr>
          <p:sp>
            <p:nvSpPr>
              <p:cNvPr id="69" name="타원 68">
                <a:extLst>
                  <a:ext uri="{FF2B5EF4-FFF2-40B4-BE49-F238E27FC236}">
                    <a16:creationId xmlns:a16="http://schemas.microsoft.com/office/drawing/2014/main" id="{BF32C7EB-09EE-692A-4EE0-0EC394E8C100}"/>
                  </a:ext>
                </a:extLst>
              </p:cNvPr>
              <p:cNvSpPr/>
              <p:nvPr userDrawn="1"/>
            </p:nvSpPr>
            <p:spPr>
              <a:xfrm rot="20258461">
                <a:off x="2714420" y="3899495"/>
                <a:ext cx="167685" cy="107704"/>
              </a:xfrm>
              <a:prstGeom prst="ellipse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cxnSp>
            <p:nvCxnSpPr>
              <p:cNvPr id="70" name="직선 연결선 69">
                <a:extLst>
                  <a:ext uri="{FF2B5EF4-FFF2-40B4-BE49-F238E27FC236}">
                    <a16:creationId xmlns:a16="http://schemas.microsoft.com/office/drawing/2014/main" id="{0DE1F01D-5047-98A9-5392-01B5CC988294}"/>
                  </a:ext>
                </a:extLst>
              </p:cNvPr>
              <p:cNvCxnSpPr>
                <a:cxnSpLocks/>
              </p:cNvCxnSpPr>
              <p:nvPr userDrawn="1"/>
            </p:nvCxnSpPr>
            <p:spPr>
              <a:xfrm>
                <a:off x="2732227" y="3973800"/>
                <a:ext cx="8592" cy="261833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66" name="그룹 65">
              <a:extLst>
                <a:ext uri="{FF2B5EF4-FFF2-40B4-BE49-F238E27FC236}">
                  <a16:creationId xmlns:a16="http://schemas.microsoft.com/office/drawing/2014/main" id="{557BFCD5-F00C-F427-54D0-8D0CF9B91511}"/>
                </a:ext>
              </a:extLst>
            </p:cNvPr>
            <p:cNvGrpSpPr/>
            <p:nvPr userDrawn="1"/>
          </p:nvGrpSpPr>
          <p:grpSpPr>
            <a:xfrm>
              <a:off x="2558272" y="145432"/>
              <a:ext cx="167685" cy="336138"/>
              <a:chOff x="2714420" y="3899495"/>
              <a:chExt cx="167685" cy="336138"/>
            </a:xfrm>
          </p:grpSpPr>
          <p:sp>
            <p:nvSpPr>
              <p:cNvPr id="67" name="타원 66">
                <a:extLst>
                  <a:ext uri="{FF2B5EF4-FFF2-40B4-BE49-F238E27FC236}">
                    <a16:creationId xmlns:a16="http://schemas.microsoft.com/office/drawing/2014/main" id="{93A6FB70-01CB-01E7-FEE1-FD753482ED6F}"/>
                  </a:ext>
                </a:extLst>
              </p:cNvPr>
              <p:cNvSpPr/>
              <p:nvPr userDrawn="1"/>
            </p:nvSpPr>
            <p:spPr>
              <a:xfrm rot="20258461">
                <a:off x="2714420" y="3899495"/>
                <a:ext cx="167685" cy="107704"/>
              </a:xfrm>
              <a:prstGeom prst="ellipse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cxnSp>
            <p:nvCxnSpPr>
              <p:cNvPr id="68" name="직선 연결선 67">
                <a:extLst>
                  <a:ext uri="{FF2B5EF4-FFF2-40B4-BE49-F238E27FC236}">
                    <a16:creationId xmlns:a16="http://schemas.microsoft.com/office/drawing/2014/main" id="{CF72974D-2E62-1DE9-535C-D937F7EFCA25}"/>
                  </a:ext>
                </a:extLst>
              </p:cNvPr>
              <p:cNvCxnSpPr>
                <a:cxnSpLocks/>
              </p:cNvCxnSpPr>
              <p:nvPr userDrawn="1"/>
            </p:nvCxnSpPr>
            <p:spPr>
              <a:xfrm>
                <a:off x="2732227" y="3973800"/>
                <a:ext cx="8592" cy="261833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75" name="그룹 74">
            <a:extLst>
              <a:ext uri="{FF2B5EF4-FFF2-40B4-BE49-F238E27FC236}">
                <a16:creationId xmlns:a16="http://schemas.microsoft.com/office/drawing/2014/main" id="{4455E00F-3659-32CA-741F-17040E6A791F}"/>
              </a:ext>
            </a:extLst>
          </p:cNvPr>
          <p:cNvGrpSpPr/>
          <p:nvPr/>
        </p:nvGrpSpPr>
        <p:grpSpPr>
          <a:xfrm>
            <a:off x="7937295" y="144087"/>
            <a:ext cx="1132902" cy="343352"/>
            <a:chOff x="1593055" y="138668"/>
            <a:chExt cx="1132902" cy="343352"/>
          </a:xfrm>
        </p:grpSpPr>
        <p:grpSp>
          <p:nvGrpSpPr>
            <p:cNvPr id="76" name="그룹 75">
              <a:extLst>
                <a:ext uri="{FF2B5EF4-FFF2-40B4-BE49-F238E27FC236}">
                  <a16:creationId xmlns:a16="http://schemas.microsoft.com/office/drawing/2014/main" id="{C8C156D3-5C09-188B-ECAA-99FE70A23577}"/>
                </a:ext>
              </a:extLst>
            </p:cNvPr>
            <p:cNvGrpSpPr/>
            <p:nvPr userDrawn="1"/>
          </p:nvGrpSpPr>
          <p:grpSpPr>
            <a:xfrm>
              <a:off x="1700800" y="145882"/>
              <a:ext cx="167685" cy="336138"/>
              <a:chOff x="2714420" y="3899495"/>
              <a:chExt cx="167685" cy="336138"/>
            </a:xfrm>
          </p:grpSpPr>
          <p:sp>
            <p:nvSpPr>
              <p:cNvPr id="87" name="타원 86">
                <a:extLst>
                  <a:ext uri="{FF2B5EF4-FFF2-40B4-BE49-F238E27FC236}">
                    <a16:creationId xmlns:a16="http://schemas.microsoft.com/office/drawing/2014/main" id="{40EA32A4-3398-7EF8-1A7D-93BF0E662EF2}"/>
                  </a:ext>
                </a:extLst>
              </p:cNvPr>
              <p:cNvSpPr/>
              <p:nvPr userDrawn="1"/>
            </p:nvSpPr>
            <p:spPr>
              <a:xfrm rot="20258461">
                <a:off x="2714420" y="3899495"/>
                <a:ext cx="167685" cy="107704"/>
              </a:xfrm>
              <a:prstGeom prst="ellipse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cxnSp>
            <p:nvCxnSpPr>
              <p:cNvPr id="88" name="직선 연결선 87">
                <a:extLst>
                  <a:ext uri="{FF2B5EF4-FFF2-40B4-BE49-F238E27FC236}">
                    <a16:creationId xmlns:a16="http://schemas.microsoft.com/office/drawing/2014/main" id="{E660ABB7-8AE1-86C0-110D-93231EEA2AEB}"/>
                  </a:ext>
                </a:extLst>
              </p:cNvPr>
              <p:cNvCxnSpPr>
                <a:cxnSpLocks/>
              </p:cNvCxnSpPr>
              <p:nvPr userDrawn="1"/>
            </p:nvCxnSpPr>
            <p:spPr>
              <a:xfrm>
                <a:off x="2732227" y="3973800"/>
                <a:ext cx="8592" cy="261833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cxnSp>
          <p:nvCxnSpPr>
            <p:cNvPr id="77" name="직선 연결선 76">
              <a:extLst>
                <a:ext uri="{FF2B5EF4-FFF2-40B4-BE49-F238E27FC236}">
                  <a16:creationId xmlns:a16="http://schemas.microsoft.com/office/drawing/2014/main" id="{79FE02B3-E5B6-4CC6-00AA-B2B08ED5E359}"/>
                </a:ext>
              </a:extLst>
            </p:cNvPr>
            <p:cNvCxnSpPr>
              <a:cxnSpLocks/>
            </p:cNvCxnSpPr>
            <p:nvPr userDrawn="1"/>
          </p:nvCxnSpPr>
          <p:spPr>
            <a:xfrm>
              <a:off x="1593055" y="138668"/>
              <a:ext cx="0" cy="151845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78" name="그룹 77">
              <a:extLst>
                <a:ext uri="{FF2B5EF4-FFF2-40B4-BE49-F238E27FC236}">
                  <a16:creationId xmlns:a16="http://schemas.microsoft.com/office/drawing/2014/main" id="{104A2B6E-C740-F038-3CD8-7397A46575BE}"/>
                </a:ext>
              </a:extLst>
            </p:cNvPr>
            <p:cNvGrpSpPr/>
            <p:nvPr userDrawn="1"/>
          </p:nvGrpSpPr>
          <p:grpSpPr>
            <a:xfrm>
              <a:off x="1986624" y="145432"/>
              <a:ext cx="167685" cy="336138"/>
              <a:chOff x="2714420" y="3899495"/>
              <a:chExt cx="167685" cy="336138"/>
            </a:xfrm>
          </p:grpSpPr>
          <p:sp>
            <p:nvSpPr>
              <p:cNvPr id="85" name="타원 84">
                <a:extLst>
                  <a:ext uri="{FF2B5EF4-FFF2-40B4-BE49-F238E27FC236}">
                    <a16:creationId xmlns:a16="http://schemas.microsoft.com/office/drawing/2014/main" id="{889B4496-883C-1050-4B21-9BA40B1A9B01}"/>
                  </a:ext>
                </a:extLst>
              </p:cNvPr>
              <p:cNvSpPr/>
              <p:nvPr userDrawn="1"/>
            </p:nvSpPr>
            <p:spPr>
              <a:xfrm rot="20258461">
                <a:off x="2714420" y="3899495"/>
                <a:ext cx="167685" cy="107704"/>
              </a:xfrm>
              <a:prstGeom prst="ellipse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cxnSp>
            <p:nvCxnSpPr>
              <p:cNvPr id="86" name="직선 연결선 85">
                <a:extLst>
                  <a:ext uri="{FF2B5EF4-FFF2-40B4-BE49-F238E27FC236}">
                    <a16:creationId xmlns:a16="http://schemas.microsoft.com/office/drawing/2014/main" id="{0755A17B-0552-576A-52DC-F6C80533E5EE}"/>
                  </a:ext>
                </a:extLst>
              </p:cNvPr>
              <p:cNvCxnSpPr>
                <a:cxnSpLocks/>
              </p:cNvCxnSpPr>
              <p:nvPr userDrawn="1"/>
            </p:nvCxnSpPr>
            <p:spPr>
              <a:xfrm>
                <a:off x="2732227" y="3973800"/>
                <a:ext cx="8592" cy="261833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79" name="그룹 78">
              <a:extLst>
                <a:ext uri="{FF2B5EF4-FFF2-40B4-BE49-F238E27FC236}">
                  <a16:creationId xmlns:a16="http://schemas.microsoft.com/office/drawing/2014/main" id="{9867BCF3-BCC7-9426-1EFE-6D64A2D3BA2E}"/>
                </a:ext>
              </a:extLst>
            </p:cNvPr>
            <p:cNvGrpSpPr/>
            <p:nvPr userDrawn="1"/>
          </p:nvGrpSpPr>
          <p:grpSpPr>
            <a:xfrm>
              <a:off x="2272448" y="145432"/>
              <a:ext cx="167685" cy="336138"/>
              <a:chOff x="2714420" y="3899495"/>
              <a:chExt cx="167685" cy="336138"/>
            </a:xfrm>
          </p:grpSpPr>
          <p:sp>
            <p:nvSpPr>
              <p:cNvPr id="83" name="타원 82">
                <a:extLst>
                  <a:ext uri="{FF2B5EF4-FFF2-40B4-BE49-F238E27FC236}">
                    <a16:creationId xmlns:a16="http://schemas.microsoft.com/office/drawing/2014/main" id="{4D49C5ED-018D-15AA-3C80-A14618334CE0}"/>
                  </a:ext>
                </a:extLst>
              </p:cNvPr>
              <p:cNvSpPr/>
              <p:nvPr userDrawn="1"/>
            </p:nvSpPr>
            <p:spPr>
              <a:xfrm rot="20258461">
                <a:off x="2714420" y="3899495"/>
                <a:ext cx="167685" cy="107704"/>
              </a:xfrm>
              <a:prstGeom prst="ellipse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cxnSp>
            <p:nvCxnSpPr>
              <p:cNvPr id="84" name="직선 연결선 83">
                <a:extLst>
                  <a:ext uri="{FF2B5EF4-FFF2-40B4-BE49-F238E27FC236}">
                    <a16:creationId xmlns:a16="http://schemas.microsoft.com/office/drawing/2014/main" id="{CC6CAD04-5D38-19E0-BD77-BD575443E8D5}"/>
                  </a:ext>
                </a:extLst>
              </p:cNvPr>
              <p:cNvCxnSpPr>
                <a:cxnSpLocks/>
              </p:cNvCxnSpPr>
              <p:nvPr userDrawn="1"/>
            </p:nvCxnSpPr>
            <p:spPr>
              <a:xfrm>
                <a:off x="2732227" y="3973800"/>
                <a:ext cx="8592" cy="261833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80" name="그룹 79">
              <a:extLst>
                <a:ext uri="{FF2B5EF4-FFF2-40B4-BE49-F238E27FC236}">
                  <a16:creationId xmlns:a16="http://schemas.microsoft.com/office/drawing/2014/main" id="{403AD8E6-34B1-A46B-5CB0-C317D62619BF}"/>
                </a:ext>
              </a:extLst>
            </p:cNvPr>
            <p:cNvGrpSpPr/>
            <p:nvPr userDrawn="1"/>
          </p:nvGrpSpPr>
          <p:grpSpPr>
            <a:xfrm>
              <a:off x="2558272" y="145432"/>
              <a:ext cx="167685" cy="336138"/>
              <a:chOff x="2714420" y="3899495"/>
              <a:chExt cx="167685" cy="336138"/>
            </a:xfrm>
          </p:grpSpPr>
          <p:sp>
            <p:nvSpPr>
              <p:cNvPr id="81" name="타원 80">
                <a:extLst>
                  <a:ext uri="{FF2B5EF4-FFF2-40B4-BE49-F238E27FC236}">
                    <a16:creationId xmlns:a16="http://schemas.microsoft.com/office/drawing/2014/main" id="{C99F7F6B-986C-C492-AC77-8C75EA44B1B3}"/>
                  </a:ext>
                </a:extLst>
              </p:cNvPr>
              <p:cNvSpPr/>
              <p:nvPr userDrawn="1"/>
            </p:nvSpPr>
            <p:spPr>
              <a:xfrm rot="20258461">
                <a:off x="2714420" y="3899495"/>
                <a:ext cx="167685" cy="107704"/>
              </a:xfrm>
              <a:prstGeom prst="ellipse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cxnSp>
            <p:nvCxnSpPr>
              <p:cNvPr id="82" name="직선 연결선 81">
                <a:extLst>
                  <a:ext uri="{FF2B5EF4-FFF2-40B4-BE49-F238E27FC236}">
                    <a16:creationId xmlns:a16="http://schemas.microsoft.com/office/drawing/2014/main" id="{05F8B887-2704-D73E-3B7F-BE8B394522AC}"/>
                  </a:ext>
                </a:extLst>
              </p:cNvPr>
              <p:cNvCxnSpPr>
                <a:cxnSpLocks/>
              </p:cNvCxnSpPr>
              <p:nvPr userDrawn="1"/>
            </p:nvCxnSpPr>
            <p:spPr>
              <a:xfrm>
                <a:off x="2732227" y="3973800"/>
                <a:ext cx="8592" cy="261833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89" name="그룹 88">
            <a:extLst>
              <a:ext uri="{FF2B5EF4-FFF2-40B4-BE49-F238E27FC236}">
                <a16:creationId xmlns:a16="http://schemas.microsoft.com/office/drawing/2014/main" id="{6399A9A7-984D-9C23-A5D7-7AB3A817FAF4}"/>
              </a:ext>
            </a:extLst>
          </p:cNvPr>
          <p:cNvGrpSpPr/>
          <p:nvPr/>
        </p:nvGrpSpPr>
        <p:grpSpPr>
          <a:xfrm>
            <a:off x="9206143" y="144087"/>
            <a:ext cx="1132902" cy="343352"/>
            <a:chOff x="1593055" y="138668"/>
            <a:chExt cx="1132902" cy="343352"/>
          </a:xfrm>
        </p:grpSpPr>
        <p:grpSp>
          <p:nvGrpSpPr>
            <p:cNvPr id="90" name="그룹 89">
              <a:extLst>
                <a:ext uri="{FF2B5EF4-FFF2-40B4-BE49-F238E27FC236}">
                  <a16:creationId xmlns:a16="http://schemas.microsoft.com/office/drawing/2014/main" id="{D0FA106E-1490-CC1F-190F-966EB2D32F3B}"/>
                </a:ext>
              </a:extLst>
            </p:cNvPr>
            <p:cNvGrpSpPr/>
            <p:nvPr userDrawn="1"/>
          </p:nvGrpSpPr>
          <p:grpSpPr>
            <a:xfrm>
              <a:off x="1700800" y="145882"/>
              <a:ext cx="167685" cy="336138"/>
              <a:chOff x="2714420" y="3899495"/>
              <a:chExt cx="167685" cy="336138"/>
            </a:xfrm>
          </p:grpSpPr>
          <p:sp>
            <p:nvSpPr>
              <p:cNvPr id="101" name="타원 100">
                <a:extLst>
                  <a:ext uri="{FF2B5EF4-FFF2-40B4-BE49-F238E27FC236}">
                    <a16:creationId xmlns:a16="http://schemas.microsoft.com/office/drawing/2014/main" id="{40E5FC34-ADE9-BA56-C1B7-14844D462B15}"/>
                  </a:ext>
                </a:extLst>
              </p:cNvPr>
              <p:cNvSpPr/>
              <p:nvPr userDrawn="1"/>
            </p:nvSpPr>
            <p:spPr>
              <a:xfrm rot="20258461">
                <a:off x="2714420" y="3899495"/>
                <a:ext cx="167685" cy="107704"/>
              </a:xfrm>
              <a:prstGeom prst="ellipse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cxnSp>
            <p:nvCxnSpPr>
              <p:cNvPr id="102" name="직선 연결선 101">
                <a:extLst>
                  <a:ext uri="{FF2B5EF4-FFF2-40B4-BE49-F238E27FC236}">
                    <a16:creationId xmlns:a16="http://schemas.microsoft.com/office/drawing/2014/main" id="{AD846827-980C-C12B-5A0E-62C814188740}"/>
                  </a:ext>
                </a:extLst>
              </p:cNvPr>
              <p:cNvCxnSpPr>
                <a:cxnSpLocks/>
              </p:cNvCxnSpPr>
              <p:nvPr userDrawn="1"/>
            </p:nvCxnSpPr>
            <p:spPr>
              <a:xfrm>
                <a:off x="2732227" y="3973800"/>
                <a:ext cx="8592" cy="261833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cxnSp>
          <p:nvCxnSpPr>
            <p:cNvPr id="91" name="직선 연결선 90">
              <a:extLst>
                <a:ext uri="{FF2B5EF4-FFF2-40B4-BE49-F238E27FC236}">
                  <a16:creationId xmlns:a16="http://schemas.microsoft.com/office/drawing/2014/main" id="{6C93B73E-F0C6-4199-4C75-34CDB10711F3}"/>
                </a:ext>
              </a:extLst>
            </p:cNvPr>
            <p:cNvCxnSpPr>
              <a:cxnSpLocks/>
            </p:cNvCxnSpPr>
            <p:nvPr userDrawn="1"/>
          </p:nvCxnSpPr>
          <p:spPr>
            <a:xfrm>
              <a:off x="1593055" y="138668"/>
              <a:ext cx="0" cy="151845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92" name="그룹 91">
              <a:extLst>
                <a:ext uri="{FF2B5EF4-FFF2-40B4-BE49-F238E27FC236}">
                  <a16:creationId xmlns:a16="http://schemas.microsoft.com/office/drawing/2014/main" id="{93AB9039-95E6-79FE-5E00-FDC84AB74CB4}"/>
                </a:ext>
              </a:extLst>
            </p:cNvPr>
            <p:cNvGrpSpPr/>
            <p:nvPr userDrawn="1"/>
          </p:nvGrpSpPr>
          <p:grpSpPr>
            <a:xfrm>
              <a:off x="1986624" y="145432"/>
              <a:ext cx="167685" cy="336138"/>
              <a:chOff x="2714420" y="3899495"/>
              <a:chExt cx="167685" cy="336138"/>
            </a:xfrm>
          </p:grpSpPr>
          <p:sp>
            <p:nvSpPr>
              <p:cNvPr id="99" name="타원 98">
                <a:extLst>
                  <a:ext uri="{FF2B5EF4-FFF2-40B4-BE49-F238E27FC236}">
                    <a16:creationId xmlns:a16="http://schemas.microsoft.com/office/drawing/2014/main" id="{850C4083-97B4-D38A-D9EF-A96E7D8C7CC5}"/>
                  </a:ext>
                </a:extLst>
              </p:cNvPr>
              <p:cNvSpPr/>
              <p:nvPr userDrawn="1"/>
            </p:nvSpPr>
            <p:spPr>
              <a:xfrm rot="20258461">
                <a:off x="2714420" y="3899495"/>
                <a:ext cx="167685" cy="107704"/>
              </a:xfrm>
              <a:prstGeom prst="ellipse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cxnSp>
            <p:nvCxnSpPr>
              <p:cNvPr id="100" name="직선 연결선 99">
                <a:extLst>
                  <a:ext uri="{FF2B5EF4-FFF2-40B4-BE49-F238E27FC236}">
                    <a16:creationId xmlns:a16="http://schemas.microsoft.com/office/drawing/2014/main" id="{964FA6DB-A6BD-8221-C106-7B15A4442996}"/>
                  </a:ext>
                </a:extLst>
              </p:cNvPr>
              <p:cNvCxnSpPr>
                <a:cxnSpLocks/>
              </p:cNvCxnSpPr>
              <p:nvPr userDrawn="1"/>
            </p:nvCxnSpPr>
            <p:spPr>
              <a:xfrm>
                <a:off x="2732227" y="3973800"/>
                <a:ext cx="8592" cy="261833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93" name="그룹 92">
              <a:extLst>
                <a:ext uri="{FF2B5EF4-FFF2-40B4-BE49-F238E27FC236}">
                  <a16:creationId xmlns:a16="http://schemas.microsoft.com/office/drawing/2014/main" id="{0229B5F3-1404-979B-5348-E496BF530520}"/>
                </a:ext>
              </a:extLst>
            </p:cNvPr>
            <p:cNvGrpSpPr/>
            <p:nvPr userDrawn="1"/>
          </p:nvGrpSpPr>
          <p:grpSpPr>
            <a:xfrm>
              <a:off x="2272448" y="145432"/>
              <a:ext cx="167685" cy="336138"/>
              <a:chOff x="2714420" y="3899495"/>
              <a:chExt cx="167685" cy="336138"/>
            </a:xfrm>
          </p:grpSpPr>
          <p:sp>
            <p:nvSpPr>
              <p:cNvPr id="97" name="타원 96">
                <a:extLst>
                  <a:ext uri="{FF2B5EF4-FFF2-40B4-BE49-F238E27FC236}">
                    <a16:creationId xmlns:a16="http://schemas.microsoft.com/office/drawing/2014/main" id="{C61B2395-63B4-B13D-CA8C-A30B367D5063}"/>
                  </a:ext>
                </a:extLst>
              </p:cNvPr>
              <p:cNvSpPr/>
              <p:nvPr userDrawn="1"/>
            </p:nvSpPr>
            <p:spPr>
              <a:xfrm rot="20258461">
                <a:off x="2714420" y="3899495"/>
                <a:ext cx="167685" cy="107704"/>
              </a:xfrm>
              <a:prstGeom prst="ellipse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cxnSp>
            <p:nvCxnSpPr>
              <p:cNvPr id="98" name="직선 연결선 97">
                <a:extLst>
                  <a:ext uri="{FF2B5EF4-FFF2-40B4-BE49-F238E27FC236}">
                    <a16:creationId xmlns:a16="http://schemas.microsoft.com/office/drawing/2014/main" id="{AFCCF05E-C6E4-19B4-ED0E-6AA3163C4380}"/>
                  </a:ext>
                </a:extLst>
              </p:cNvPr>
              <p:cNvCxnSpPr>
                <a:cxnSpLocks/>
              </p:cNvCxnSpPr>
              <p:nvPr userDrawn="1"/>
            </p:nvCxnSpPr>
            <p:spPr>
              <a:xfrm>
                <a:off x="2732227" y="3973800"/>
                <a:ext cx="8592" cy="261833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94" name="그룹 93">
              <a:extLst>
                <a:ext uri="{FF2B5EF4-FFF2-40B4-BE49-F238E27FC236}">
                  <a16:creationId xmlns:a16="http://schemas.microsoft.com/office/drawing/2014/main" id="{5C57F13F-7945-961C-C949-2F058ACFF5B7}"/>
                </a:ext>
              </a:extLst>
            </p:cNvPr>
            <p:cNvGrpSpPr/>
            <p:nvPr userDrawn="1"/>
          </p:nvGrpSpPr>
          <p:grpSpPr>
            <a:xfrm>
              <a:off x="2558272" y="145432"/>
              <a:ext cx="167685" cy="336138"/>
              <a:chOff x="2714420" y="3899495"/>
              <a:chExt cx="167685" cy="336138"/>
            </a:xfrm>
          </p:grpSpPr>
          <p:sp>
            <p:nvSpPr>
              <p:cNvPr id="95" name="타원 94">
                <a:extLst>
                  <a:ext uri="{FF2B5EF4-FFF2-40B4-BE49-F238E27FC236}">
                    <a16:creationId xmlns:a16="http://schemas.microsoft.com/office/drawing/2014/main" id="{38472629-158D-B218-566A-FA614596EFEB}"/>
                  </a:ext>
                </a:extLst>
              </p:cNvPr>
              <p:cNvSpPr/>
              <p:nvPr userDrawn="1"/>
            </p:nvSpPr>
            <p:spPr>
              <a:xfrm rot="20258461">
                <a:off x="2714420" y="3899495"/>
                <a:ext cx="167685" cy="107704"/>
              </a:xfrm>
              <a:prstGeom prst="ellipse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cxnSp>
            <p:nvCxnSpPr>
              <p:cNvPr id="96" name="직선 연결선 95">
                <a:extLst>
                  <a:ext uri="{FF2B5EF4-FFF2-40B4-BE49-F238E27FC236}">
                    <a16:creationId xmlns:a16="http://schemas.microsoft.com/office/drawing/2014/main" id="{192A3085-1228-BB84-625D-3664AEBD09DB}"/>
                  </a:ext>
                </a:extLst>
              </p:cNvPr>
              <p:cNvCxnSpPr>
                <a:cxnSpLocks/>
              </p:cNvCxnSpPr>
              <p:nvPr userDrawn="1"/>
            </p:nvCxnSpPr>
            <p:spPr>
              <a:xfrm>
                <a:off x="2732227" y="3973800"/>
                <a:ext cx="8592" cy="261833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103" name="그룹 102">
            <a:extLst>
              <a:ext uri="{FF2B5EF4-FFF2-40B4-BE49-F238E27FC236}">
                <a16:creationId xmlns:a16="http://schemas.microsoft.com/office/drawing/2014/main" id="{8446EADA-C741-8823-A19F-B5942EF39BA1}"/>
              </a:ext>
            </a:extLst>
          </p:cNvPr>
          <p:cNvGrpSpPr/>
          <p:nvPr/>
        </p:nvGrpSpPr>
        <p:grpSpPr>
          <a:xfrm>
            <a:off x="10474991" y="144087"/>
            <a:ext cx="1132902" cy="343352"/>
            <a:chOff x="1593055" y="138668"/>
            <a:chExt cx="1132902" cy="343352"/>
          </a:xfrm>
        </p:grpSpPr>
        <p:grpSp>
          <p:nvGrpSpPr>
            <p:cNvPr id="104" name="그룹 103">
              <a:extLst>
                <a:ext uri="{FF2B5EF4-FFF2-40B4-BE49-F238E27FC236}">
                  <a16:creationId xmlns:a16="http://schemas.microsoft.com/office/drawing/2014/main" id="{1ADF91D5-9F5B-E76A-8467-44292D175653}"/>
                </a:ext>
              </a:extLst>
            </p:cNvPr>
            <p:cNvGrpSpPr/>
            <p:nvPr userDrawn="1"/>
          </p:nvGrpSpPr>
          <p:grpSpPr>
            <a:xfrm>
              <a:off x="1700800" y="145882"/>
              <a:ext cx="167685" cy="336138"/>
              <a:chOff x="2714420" y="3899495"/>
              <a:chExt cx="167685" cy="336138"/>
            </a:xfrm>
          </p:grpSpPr>
          <p:sp>
            <p:nvSpPr>
              <p:cNvPr id="115" name="타원 114">
                <a:extLst>
                  <a:ext uri="{FF2B5EF4-FFF2-40B4-BE49-F238E27FC236}">
                    <a16:creationId xmlns:a16="http://schemas.microsoft.com/office/drawing/2014/main" id="{D4172CC6-DBE6-BEC7-E221-15A8C8E55136}"/>
                  </a:ext>
                </a:extLst>
              </p:cNvPr>
              <p:cNvSpPr/>
              <p:nvPr userDrawn="1"/>
            </p:nvSpPr>
            <p:spPr>
              <a:xfrm rot="20258461">
                <a:off x="2714420" y="3899495"/>
                <a:ext cx="167685" cy="107704"/>
              </a:xfrm>
              <a:prstGeom prst="ellipse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cxnSp>
            <p:nvCxnSpPr>
              <p:cNvPr id="116" name="직선 연결선 115">
                <a:extLst>
                  <a:ext uri="{FF2B5EF4-FFF2-40B4-BE49-F238E27FC236}">
                    <a16:creationId xmlns:a16="http://schemas.microsoft.com/office/drawing/2014/main" id="{3766411E-1F0C-11B9-DD8E-24B23FAAE63F}"/>
                  </a:ext>
                </a:extLst>
              </p:cNvPr>
              <p:cNvCxnSpPr>
                <a:cxnSpLocks/>
              </p:cNvCxnSpPr>
              <p:nvPr userDrawn="1"/>
            </p:nvCxnSpPr>
            <p:spPr>
              <a:xfrm>
                <a:off x="2732227" y="3973800"/>
                <a:ext cx="8592" cy="261833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cxnSp>
          <p:nvCxnSpPr>
            <p:cNvPr id="105" name="직선 연결선 104">
              <a:extLst>
                <a:ext uri="{FF2B5EF4-FFF2-40B4-BE49-F238E27FC236}">
                  <a16:creationId xmlns:a16="http://schemas.microsoft.com/office/drawing/2014/main" id="{1BC20476-27AA-0DEC-7CAC-FBC3946CB83B}"/>
                </a:ext>
              </a:extLst>
            </p:cNvPr>
            <p:cNvCxnSpPr>
              <a:cxnSpLocks/>
            </p:cNvCxnSpPr>
            <p:nvPr userDrawn="1"/>
          </p:nvCxnSpPr>
          <p:spPr>
            <a:xfrm>
              <a:off x="1593055" y="138668"/>
              <a:ext cx="0" cy="151845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106" name="그룹 105">
              <a:extLst>
                <a:ext uri="{FF2B5EF4-FFF2-40B4-BE49-F238E27FC236}">
                  <a16:creationId xmlns:a16="http://schemas.microsoft.com/office/drawing/2014/main" id="{2B543F08-DA56-D3DB-BF5C-FC0019601D70}"/>
                </a:ext>
              </a:extLst>
            </p:cNvPr>
            <p:cNvGrpSpPr/>
            <p:nvPr userDrawn="1"/>
          </p:nvGrpSpPr>
          <p:grpSpPr>
            <a:xfrm>
              <a:off x="1986624" y="145432"/>
              <a:ext cx="167685" cy="336138"/>
              <a:chOff x="2714420" y="3899495"/>
              <a:chExt cx="167685" cy="336138"/>
            </a:xfrm>
          </p:grpSpPr>
          <p:sp>
            <p:nvSpPr>
              <p:cNvPr id="113" name="타원 112">
                <a:extLst>
                  <a:ext uri="{FF2B5EF4-FFF2-40B4-BE49-F238E27FC236}">
                    <a16:creationId xmlns:a16="http://schemas.microsoft.com/office/drawing/2014/main" id="{9E54BBAD-B1D6-F3A0-A222-4438BF74E995}"/>
                  </a:ext>
                </a:extLst>
              </p:cNvPr>
              <p:cNvSpPr/>
              <p:nvPr userDrawn="1"/>
            </p:nvSpPr>
            <p:spPr>
              <a:xfrm rot="20258461">
                <a:off x="2714420" y="3899495"/>
                <a:ext cx="167685" cy="107704"/>
              </a:xfrm>
              <a:prstGeom prst="ellipse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cxnSp>
            <p:nvCxnSpPr>
              <p:cNvPr id="114" name="직선 연결선 113">
                <a:extLst>
                  <a:ext uri="{FF2B5EF4-FFF2-40B4-BE49-F238E27FC236}">
                    <a16:creationId xmlns:a16="http://schemas.microsoft.com/office/drawing/2014/main" id="{710EEB15-D289-44A0-4915-3987E5653513}"/>
                  </a:ext>
                </a:extLst>
              </p:cNvPr>
              <p:cNvCxnSpPr>
                <a:cxnSpLocks/>
              </p:cNvCxnSpPr>
              <p:nvPr userDrawn="1"/>
            </p:nvCxnSpPr>
            <p:spPr>
              <a:xfrm>
                <a:off x="2732227" y="3973800"/>
                <a:ext cx="8592" cy="261833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07" name="그룹 106">
              <a:extLst>
                <a:ext uri="{FF2B5EF4-FFF2-40B4-BE49-F238E27FC236}">
                  <a16:creationId xmlns:a16="http://schemas.microsoft.com/office/drawing/2014/main" id="{7040217C-16A7-6FE6-0C00-1B81D5E00862}"/>
                </a:ext>
              </a:extLst>
            </p:cNvPr>
            <p:cNvGrpSpPr/>
            <p:nvPr userDrawn="1"/>
          </p:nvGrpSpPr>
          <p:grpSpPr>
            <a:xfrm>
              <a:off x="2272448" y="145432"/>
              <a:ext cx="167685" cy="336138"/>
              <a:chOff x="2714420" y="3899495"/>
              <a:chExt cx="167685" cy="336138"/>
            </a:xfrm>
          </p:grpSpPr>
          <p:sp>
            <p:nvSpPr>
              <p:cNvPr id="111" name="타원 110">
                <a:extLst>
                  <a:ext uri="{FF2B5EF4-FFF2-40B4-BE49-F238E27FC236}">
                    <a16:creationId xmlns:a16="http://schemas.microsoft.com/office/drawing/2014/main" id="{515EB013-BA0D-0BE1-F1DD-C2912DBA83D6}"/>
                  </a:ext>
                </a:extLst>
              </p:cNvPr>
              <p:cNvSpPr/>
              <p:nvPr userDrawn="1"/>
            </p:nvSpPr>
            <p:spPr>
              <a:xfrm rot="20258461">
                <a:off x="2714420" y="3899495"/>
                <a:ext cx="167685" cy="107704"/>
              </a:xfrm>
              <a:prstGeom prst="ellipse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cxnSp>
            <p:nvCxnSpPr>
              <p:cNvPr id="112" name="직선 연결선 111">
                <a:extLst>
                  <a:ext uri="{FF2B5EF4-FFF2-40B4-BE49-F238E27FC236}">
                    <a16:creationId xmlns:a16="http://schemas.microsoft.com/office/drawing/2014/main" id="{289D8896-63F9-2D01-201D-548FF1393143}"/>
                  </a:ext>
                </a:extLst>
              </p:cNvPr>
              <p:cNvCxnSpPr>
                <a:cxnSpLocks/>
              </p:cNvCxnSpPr>
              <p:nvPr userDrawn="1"/>
            </p:nvCxnSpPr>
            <p:spPr>
              <a:xfrm>
                <a:off x="2732227" y="3973800"/>
                <a:ext cx="8592" cy="261833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08" name="그룹 107">
              <a:extLst>
                <a:ext uri="{FF2B5EF4-FFF2-40B4-BE49-F238E27FC236}">
                  <a16:creationId xmlns:a16="http://schemas.microsoft.com/office/drawing/2014/main" id="{CDCC8ADE-977C-ACA4-51BB-AC2205D3B01D}"/>
                </a:ext>
              </a:extLst>
            </p:cNvPr>
            <p:cNvGrpSpPr/>
            <p:nvPr userDrawn="1"/>
          </p:nvGrpSpPr>
          <p:grpSpPr>
            <a:xfrm>
              <a:off x="2558272" y="145432"/>
              <a:ext cx="167685" cy="336138"/>
              <a:chOff x="2714420" y="3899495"/>
              <a:chExt cx="167685" cy="336138"/>
            </a:xfrm>
          </p:grpSpPr>
          <p:sp>
            <p:nvSpPr>
              <p:cNvPr id="109" name="타원 108">
                <a:extLst>
                  <a:ext uri="{FF2B5EF4-FFF2-40B4-BE49-F238E27FC236}">
                    <a16:creationId xmlns:a16="http://schemas.microsoft.com/office/drawing/2014/main" id="{B5098BC0-8C7E-CF30-65A2-89A40BE1658E}"/>
                  </a:ext>
                </a:extLst>
              </p:cNvPr>
              <p:cNvSpPr/>
              <p:nvPr userDrawn="1"/>
            </p:nvSpPr>
            <p:spPr>
              <a:xfrm rot="20258461">
                <a:off x="2714420" y="3899495"/>
                <a:ext cx="167685" cy="107704"/>
              </a:xfrm>
              <a:prstGeom prst="ellipse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cxnSp>
            <p:nvCxnSpPr>
              <p:cNvPr id="110" name="직선 연결선 109">
                <a:extLst>
                  <a:ext uri="{FF2B5EF4-FFF2-40B4-BE49-F238E27FC236}">
                    <a16:creationId xmlns:a16="http://schemas.microsoft.com/office/drawing/2014/main" id="{537E7228-B189-B14F-FBF9-836C453F0C61}"/>
                  </a:ext>
                </a:extLst>
              </p:cNvPr>
              <p:cNvCxnSpPr>
                <a:cxnSpLocks/>
              </p:cNvCxnSpPr>
              <p:nvPr userDrawn="1"/>
            </p:nvCxnSpPr>
            <p:spPr>
              <a:xfrm>
                <a:off x="2732227" y="3973800"/>
                <a:ext cx="8592" cy="261833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cxnSp>
        <p:nvCxnSpPr>
          <p:cNvPr id="117" name="직선 연결선 116">
            <a:extLst>
              <a:ext uri="{FF2B5EF4-FFF2-40B4-BE49-F238E27FC236}">
                <a16:creationId xmlns:a16="http://schemas.microsoft.com/office/drawing/2014/main" id="{B68E76F4-ABDE-2F1F-471D-13C543FB1A27}"/>
              </a:ext>
            </a:extLst>
          </p:cNvPr>
          <p:cNvCxnSpPr>
            <a:cxnSpLocks/>
          </p:cNvCxnSpPr>
          <p:nvPr/>
        </p:nvCxnSpPr>
        <p:spPr>
          <a:xfrm>
            <a:off x="11823590" y="136467"/>
            <a:ext cx="0" cy="151845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8" name="날짜 개체 틀 117">
            <a:extLst>
              <a:ext uri="{FF2B5EF4-FFF2-40B4-BE49-F238E27FC236}">
                <a16:creationId xmlns:a16="http://schemas.microsoft.com/office/drawing/2014/main" id="{171D061E-8F95-6A88-A638-8283C62A2FA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ko-KR"/>
              <a:t>2023-08-05</a:t>
            </a:r>
            <a:endParaRPr lang="ko-KR" altLang="en-US"/>
          </a:p>
        </p:txBody>
      </p:sp>
      <p:sp>
        <p:nvSpPr>
          <p:cNvPr id="119" name="바닥글 개체 틀 118">
            <a:extLst>
              <a:ext uri="{FF2B5EF4-FFF2-40B4-BE49-F238E27FC236}">
                <a16:creationId xmlns:a16="http://schemas.microsoft.com/office/drawing/2014/main" id="{DCC23073-5FFA-2EE7-BFA2-F6A1C718A4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ko-KR"/>
              <a:t>UpNL Workshop 2023 Summer</a:t>
            </a:r>
            <a:endParaRPr lang="ko-KR" altLang="en-US"/>
          </a:p>
        </p:txBody>
      </p:sp>
      <p:sp>
        <p:nvSpPr>
          <p:cNvPr id="120" name="슬라이드 번호 개체 틀 119">
            <a:extLst>
              <a:ext uri="{FF2B5EF4-FFF2-40B4-BE49-F238E27FC236}">
                <a16:creationId xmlns:a16="http://schemas.microsoft.com/office/drawing/2014/main" id="{28BF3081-A45A-8339-2430-519707CFB9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872FFD-F46D-4893-94DE-B8ED199DE00A}" type="slidenum">
              <a:rPr lang="ko-KR" altLang="en-US" smtClean="0"/>
              <a:t>9</a:t>
            </a:fld>
            <a:endParaRPr lang="ko-KR" altLang="en-US"/>
          </a:p>
        </p:txBody>
      </p:sp>
      <p:grpSp>
        <p:nvGrpSpPr>
          <p:cNvPr id="7168" name="그룹 7167">
            <a:extLst>
              <a:ext uri="{FF2B5EF4-FFF2-40B4-BE49-F238E27FC236}">
                <a16:creationId xmlns:a16="http://schemas.microsoft.com/office/drawing/2014/main" id="{B450700C-A31B-ED09-3535-E97D9C55A3C7}"/>
              </a:ext>
            </a:extLst>
          </p:cNvPr>
          <p:cNvGrpSpPr/>
          <p:nvPr/>
        </p:nvGrpSpPr>
        <p:grpSpPr>
          <a:xfrm>
            <a:off x="7529708" y="1757699"/>
            <a:ext cx="4381500" cy="4508958"/>
            <a:chOff x="7538712" y="1557983"/>
            <a:chExt cx="4381500" cy="4508958"/>
          </a:xfrm>
        </p:grpSpPr>
        <p:pic>
          <p:nvPicPr>
            <p:cNvPr id="7170" name="Picture 2">
              <a:extLst>
                <a:ext uri="{FF2B5EF4-FFF2-40B4-BE49-F238E27FC236}">
                  <a16:creationId xmlns:a16="http://schemas.microsoft.com/office/drawing/2014/main" id="{CBE9E85D-9719-053E-23E2-FF4B87BB4456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538712" y="1557983"/>
              <a:ext cx="4381500" cy="204787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7174" name="Picture 6" descr="Cadence of Hyrule' developers reflect on making a Zelda rhythm game |  Mashable">
              <a:extLst>
                <a:ext uri="{FF2B5EF4-FFF2-40B4-BE49-F238E27FC236}">
                  <a16:creationId xmlns:a16="http://schemas.microsoft.com/office/drawing/2014/main" id="{787113E0-A567-F432-F957-70994FDA8AB7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538712" y="3605858"/>
              <a:ext cx="4381500" cy="246108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7169" name="크립트 오브 더 네크로댄서] #1 켠왕_리듬파괴자 풍월량 Crypt of the Necrodancer">
            <a:hlinkClick r:id="" action="ppaction://media"/>
            <a:extLst>
              <a:ext uri="{FF2B5EF4-FFF2-40B4-BE49-F238E27FC236}">
                <a16:creationId xmlns:a16="http://schemas.microsoft.com/office/drawing/2014/main" id="{E1A89722-53D8-86A0-3FC6-07FD4AF47698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2910578" y="2060601"/>
            <a:ext cx="5361216" cy="30156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58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1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1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" presetClass="mediacall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30124" fill="hold"/>
                                        <p:tgtEl>
                                          <p:spTgt spid="716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46970">
                <p:cTn id="12" fill="hold" display="0">
                  <p:stCondLst>
                    <p:cond delay="indefinite"/>
                  </p:stCondLst>
                </p:cTn>
                <p:tgtEl>
                  <p:spTgt spid="7169"/>
                </p:tgtEl>
              </p:cMediaNode>
            </p:vide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2017D6EE-1FF7-8A64-7D16-5D213BAE14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Crypt of the </a:t>
            </a:r>
            <a:r>
              <a:rPr lang="en-US" altLang="ko-KR" dirty="0" err="1"/>
              <a:t>Necrodancer</a:t>
            </a:r>
            <a:endParaRPr lang="ko-KR" altLang="en-US" dirty="0"/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F99A224D-CBF7-C9C1-F130-0E9887D9AD2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/>
              <a:t>재밌다</a:t>
            </a:r>
            <a:r>
              <a:rPr lang="en-US" altLang="ko-KR" dirty="0"/>
              <a:t>! </a:t>
            </a:r>
            <a:r>
              <a:rPr lang="ko-KR" altLang="en-US" dirty="0"/>
              <a:t>하지만 어렵다</a:t>
            </a:r>
            <a:r>
              <a:rPr lang="en-US" altLang="ko-KR" dirty="0"/>
              <a:t>!</a:t>
            </a:r>
            <a:r>
              <a:rPr lang="ko-KR" altLang="en-US" dirty="0"/>
              <a:t> </a:t>
            </a:r>
            <a:endParaRPr lang="en-US" altLang="ko-KR" dirty="0"/>
          </a:p>
          <a:p>
            <a:pPr lvl="1"/>
            <a:r>
              <a:rPr lang="en-US" altLang="ko-KR" dirty="0"/>
              <a:t>BPM</a:t>
            </a:r>
            <a:r>
              <a:rPr lang="ko-KR" altLang="en-US" dirty="0"/>
              <a:t>이 빠른 편 </a:t>
            </a:r>
            <a:r>
              <a:rPr lang="en-US" altLang="ko-KR" dirty="0"/>
              <a:t>(</a:t>
            </a:r>
            <a:r>
              <a:rPr lang="ko-KR" altLang="en-US" dirty="0"/>
              <a:t>시간제한용이라서</a:t>
            </a:r>
            <a:r>
              <a:rPr lang="en-US" altLang="ko-KR" dirty="0"/>
              <a:t>)</a:t>
            </a:r>
          </a:p>
          <a:p>
            <a:pPr lvl="1"/>
            <a:r>
              <a:rPr lang="ko-KR" altLang="en-US" dirty="0"/>
              <a:t>난이도가 매우 높음 </a:t>
            </a:r>
            <a:r>
              <a:rPr lang="en-US" altLang="ko-KR" dirty="0"/>
              <a:t>= </a:t>
            </a:r>
            <a:r>
              <a:rPr lang="ko-KR" altLang="en-US" dirty="0"/>
              <a:t>진입장벽 매우 높음</a:t>
            </a:r>
            <a:endParaRPr lang="en-US" altLang="ko-KR" dirty="0"/>
          </a:p>
          <a:p>
            <a:pPr lvl="1"/>
            <a:r>
              <a:rPr lang="ko-KR" altLang="en-US" dirty="0"/>
              <a:t>그래서 저도 못 깨고 접었음</a:t>
            </a:r>
            <a:endParaRPr lang="en-US" altLang="ko-KR" dirty="0"/>
          </a:p>
          <a:p>
            <a:pPr lvl="2"/>
            <a:r>
              <a:rPr lang="ko-KR" altLang="en-US" dirty="0"/>
              <a:t>하지만 노래는 정말 좋아서 노래만 들음</a:t>
            </a:r>
            <a:endParaRPr lang="en-US" altLang="ko-KR" dirty="0"/>
          </a:p>
          <a:p>
            <a:pPr lvl="2"/>
            <a:endParaRPr lang="en-US" altLang="ko-KR" dirty="0"/>
          </a:p>
          <a:p>
            <a:r>
              <a:rPr lang="ko-KR" altLang="en-US" dirty="0"/>
              <a:t>특유의 분위기와 음악으로 꽤 유명함</a:t>
            </a:r>
            <a:endParaRPr lang="en-US" altLang="ko-KR" dirty="0"/>
          </a:p>
          <a:p>
            <a:pPr lvl="1"/>
            <a:r>
              <a:rPr lang="ko-KR" altLang="en-US" dirty="0"/>
              <a:t>하지만 즐겨 하는 사람은 얼마 못 봄</a:t>
            </a:r>
            <a:endParaRPr lang="en-US" altLang="ko-KR" dirty="0"/>
          </a:p>
          <a:p>
            <a:pPr lvl="1"/>
            <a:r>
              <a:rPr lang="ko-KR" altLang="en-US" dirty="0"/>
              <a:t>정박만 쳐서 리듬 게임이라고 하기 애매함</a:t>
            </a:r>
            <a:endParaRPr lang="en-US" altLang="ko-KR" dirty="0"/>
          </a:p>
        </p:txBody>
      </p:sp>
      <p:cxnSp>
        <p:nvCxnSpPr>
          <p:cNvPr id="4" name="직선 연결선 3">
            <a:extLst>
              <a:ext uri="{FF2B5EF4-FFF2-40B4-BE49-F238E27FC236}">
                <a16:creationId xmlns:a16="http://schemas.microsoft.com/office/drawing/2014/main" id="{A23E3FE9-909B-76E7-D150-0569807D5E0C}"/>
              </a:ext>
            </a:extLst>
          </p:cNvPr>
          <p:cNvCxnSpPr>
            <a:cxnSpLocks/>
          </p:cNvCxnSpPr>
          <p:nvPr/>
        </p:nvCxnSpPr>
        <p:spPr>
          <a:xfrm flipV="1">
            <a:off x="1590675" y="182632"/>
            <a:ext cx="10243516" cy="33753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" name="그룹 4">
            <a:extLst>
              <a:ext uri="{FF2B5EF4-FFF2-40B4-BE49-F238E27FC236}">
                <a16:creationId xmlns:a16="http://schemas.microsoft.com/office/drawing/2014/main" id="{2A615C7B-C604-E800-A952-1DCEF4F1CDC7}"/>
              </a:ext>
            </a:extLst>
          </p:cNvPr>
          <p:cNvGrpSpPr/>
          <p:nvPr/>
        </p:nvGrpSpPr>
        <p:grpSpPr>
          <a:xfrm>
            <a:off x="1593055" y="144087"/>
            <a:ext cx="1132902" cy="343352"/>
            <a:chOff x="1593055" y="138668"/>
            <a:chExt cx="1132902" cy="343352"/>
          </a:xfrm>
        </p:grpSpPr>
        <p:grpSp>
          <p:nvGrpSpPr>
            <p:cNvPr id="6" name="그룹 5">
              <a:extLst>
                <a:ext uri="{FF2B5EF4-FFF2-40B4-BE49-F238E27FC236}">
                  <a16:creationId xmlns:a16="http://schemas.microsoft.com/office/drawing/2014/main" id="{CBF401ED-9BCC-CF61-46AF-376A40B16A6B}"/>
                </a:ext>
              </a:extLst>
            </p:cNvPr>
            <p:cNvGrpSpPr/>
            <p:nvPr userDrawn="1"/>
          </p:nvGrpSpPr>
          <p:grpSpPr>
            <a:xfrm>
              <a:off x="1700800" y="145882"/>
              <a:ext cx="167685" cy="336138"/>
              <a:chOff x="2714420" y="3899495"/>
              <a:chExt cx="167685" cy="336138"/>
            </a:xfrm>
          </p:grpSpPr>
          <p:sp>
            <p:nvSpPr>
              <p:cNvPr id="17" name="타원 16">
                <a:extLst>
                  <a:ext uri="{FF2B5EF4-FFF2-40B4-BE49-F238E27FC236}">
                    <a16:creationId xmlns:a16="http://schemas.microsoft.com/office/drawing/2014/main" id="{7004959D-58E0-9F45-7DD4-EFDBB0F62349}"/>
                  </a:ext>
                </a:extLst>
              </p:cNvPr>
              <p:cNvSpPr/>
              <p:nvPr userDrawn="1"/>
            </p:nvSpPr>
            <p:spPr>
              <a:xfrm rot="20258461">
                <a:off x="2714420" y="3899495"/>
                <a:ext cx="167685" cy="107704"/>
              </a:xfrm>
              <a:prstGeom prst="ellipse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cxnSp>
            <p:nvCxnSpPr>
              <p:cNvPr id="18" name="직선 연결선 17">
                <a:extLst>
                  <a:ext uri="{FF2B5EF4-FFF2-40B4-BE49-F238E27FC236}">
                    <a16:creationId xmlns:a16="http://schemas.microsoft.com/office/drawing/2014/main" id="{E0E1C7C9-D88F-3C7E-0D2E-488DC516BD3F}"/>
                  </a:ext>
                </a:extLst>
              </p:cNvPr>
              <p:cNvCxnSpPr>
                <a:cxnSpLocks/>
              </p:cNvCxnSpPr>
              <p:nvPr userDrawn="1"/>
            </p:nvCxnSpPr>
            <p:spPr>
              <a:xfrm>
                <a:off x="2732227" y="3973800"/>
                <a:ext cx="8592" cy="261833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cxnSp>
          <p:nvCxnSpPr>
            <p:cNvPr id="7" name="직선 연결선 6">
              <a:extLst>
                <a:ext uri="{FF2B5EF4-FFF2-40B4-BE49-F238E27FC236}">
                  <a16:creationId xmlns:a16="http://schemas.microsoft.com/office/drawing/2014/main" id="{03251717-6A92-4DA8-663B-7D3EF12E19A9}"/>
                </a:ext>
              </a:extLst>
            </p:cNvPr>
            <p:cNvCxnSpPr>
              <a:cxnSpLocks/>
            </p:cNvCxnSpPr>
            <p:nvPr userDrawn="1"/>
          </p:nvCxnSpPr>
          <p:spPr>
            <a:xfrm>
              <a:off x="1593055" y="138668"/>
              <a:ext cx="0" cy="151845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8" name="그룹 7">
              <a:extLst>
                <a:ext uri="{FF2B5EF4-FFF2-40B4-BE49-F238E27FC236}">
                  <a16:creationId xmlns:a16="http://schemas.microsoft.com/office/drawing/2014/main" id="{46280879-62CE-6E13-03DC-E5188AF188CA}"/>
                </a:ext>
              </a:extLst>
            </p:cNvPr>
            <p:cNvGrpSpPr/>
            <p:nvPr userDrawn="1"/>
          </p:nvGrpSpPr>
          <p:grpSpPr>
            <a:xfrm>
              <a:off x="1986624" y="145432"/>
              <a:ext cx="167685" cy="336138"/>
              <a:chOff x="2714420" y="3899495"/>
              <a:chExt cx="167685" cy="336138"/>
            </a:xfrm>
          </p:grpSpPr>
          <p:sp>
            <p:nvSpPr>
              <p:cNvPr id="15" name="타원 14">
                <a:extLst>
                  <a:ext uri="{FF2B5EF4-FFF2-40B4-BE49-F238E27FC236}">
                    <a16:creationId xmlns:a16="http://schemas.microsoft.com/office/drawing/2014/main" id="{0B1399D5-D2F5-E9EB-E9A0-819A59A993C2}"/>
                  </a:ext>
                </a:extLst>
              </p:cNvPr>
              <p:cNvSpPr/>
              <p:nvPr userDrawn="1"/>
            </p:nvSpPr>
            <p:spPr>
              <a:xfrm rot="20258461">
                <a:off x="2714420" y="3899495"/>
                <a:ext cx="167685" cy="107704"/>
              </a:xfrm>
              <a:prstGeom prst="ellipse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cxnSp>
            <p:nvCxnSpPr>
              <p:cNvPr id="16" name="직선 연결선 15">
                <a:extLst>
                  <a:ext uri="{FF2B5EF4-FFF2-40B4-BE49-F238E27FC236}">
                    <a16:creationId xmlns:a16="http://schemas.microsoft.com/office/drawing/2014/main" id="{8B3DEBF6-4A59-3E48-5187-FDA2A9980162}"/>
                  </a:ext>
                </a:extLst>
              </p:cNvPr>
              <p:cNvCxnSpPr>
                <a:cxnSpLocks/>
              </p:cNvCxnSpPr>
              <p:nvPr userDrawn="1"/>
            </p:nvCxnSpPr>
            <p:spPr>
              <a:xfrm>
                <a:off x="2732227" y="3973800"/>
                <a:ext cx="8592" cy="261833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9" name="그룹 8">
              <a:extLst>
                <a:ext uri="{FF2B5EF4-FFF2-40B4-BE49-F238E27FC236}">
                  <a16:creationId xmlns:a16="http://schemas.microsoft.com/office/drawing/2014/main" id="{2CD7C262-46B3-A33B-FC31-6C67A4F4AFF3}"/>
                </a:ext>
              </a:extLst>
            </p:cNvPr>
            <p:cNvGrpSpPr/>
            <p:nvPr userDrawn="1"/>
          </p:nvGrpSpPr>
          <p:grpSpPr>
            <a:xfrm>
              <a:off x="2272448" y="145432"/>
              <a:ext cx="167685" cy="336138"/>
              <a:chOff x="2714420" y="3899495"/>
              <a:chExt cx="167685" cy="336138"/>
            </a:xfrm>
          </p:grpSpPr>
          <p:sp>
            <p:nvSpPr>
              <p:cNvPr id="13" name="타원 12">
                <a:extLst>
                  <a:ext uri="{FF2B5EF4-FFF2-40B4-BE49-F238E27FC236}">
                    <a16:creationId xmlns:a16="http://schemas.microsoft.com/office/drawing/2014/main" id="{C9987FF9-CE9A-0865-7565-69C5BF718DAF}"/>
                  </a:ext>
                </a:extLst>
              </p:cNvPr>
              <p:cNvSpPr/>
              <p:nvPr userDrawn="1"/>
            </p:nvSpPr>
            <p:spPr>
              <a:xfrm rot="20258461">
                <a:off x="2714420" y="3899495"/>
                <a:ext cx="167685" cy="107704"/>
              </a:xfrm>
              <a:prstGeom prst="ellipse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cxnSp>
            <p:nvCxnSpPr>
              <p:cNvPr id="14" name="직선 연결선 13">
                <a:extLst>
                  <a:ext uri="{FF2B5EF4-FFF2-40B4-BE49-F238E27FC236}">
                    <a16:creationId xmlns:a16="http://schemas.microsoft.com/office/drawing/2014/main" id="{6CEA98B2-A4D4-A8AE-EFF0-9701DF521B1D}"/>
                  </a:ext>
                </a:extLst>
              </p:cNvPr>
              <p:cNvCxnSpPr>
                <a:cxnSpLocks/>
              </p:cNvCxnSpPr>
              <p:nvPr userDrawn="1"/>
            </p:nvCxnSpPr>
            <p:spPr>
              <a:xfrm>
                <a:off x="2732227" y="3973800"/>
                <a:ext cx="8592" cy="261833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0" name="그룹 9">
              <a:extLst>
                <a:ext uri="{FF2B5EF4-FFF2-40B4-BE49-F238E27FC236}">
                  <a16:creationId xmlns:a16="http://schemas.microsoft.com/office/drawing/2014/main" id="{2FF20193-7E89-F20A-ACDD-5A3183F7C510}"/>
                </a:ext>
              </a:extLst>
            </p:cNvPr>
            <p:cNvGrpSpPr/>
            <p:nvPr userDrawn="1"/>
          </p:nvGrpSpPr>
          <p:grpSpPr>
            <a:xfrm>
              <a:off x="2558272" y="145432"/>
              <a:ext cx="167685" cy="336138"/>
              <a:chOff x="2714420" y="3899495"/>
              <a:chExt cx="167685" cy="336138"/>
            </a:xfrm>
          </p:grpSpPr>
          <p:sp>
            <p:nvSpPr>
              <p:cNvPr id="11" name="타원 10">
                <a:extLst>
                  <a:ext uri="{FF2B5EF4-FFF2-40B4-BE49-F238E27FC236}">
                    <a16:creationId xmlns:a16="http://schemas.microsoft.com/office/drawing/2014/main" id="{E219984A-65D3-73CB-A16E-CD0855C868AF}"/>
                  </a:ext>
                </a:extLst>
              </p:cNvPr>
              <p:cNvSpPr/>
              <p:nvPr userDrawn="1"/>
            </p:nvSpPr>
            <p:spPr>
              <a:xfrm rot="20258461">
                <a:off x="2714420" y="3899495"/>
                <a:ext cx="167685" cy="107704"/>
              </a:xfrm>
              <a:prstGeom prst="ellipse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cxnSp>
            <p:nvCxnSpPr>
              <p:cNvPr id="12" name="직선 연결선 11">
                <a:extLst>
                  <a:ext uri="{FF2B5EF4-FFF2-40B4-BE49-F238E27FC236}">
                    <a16:creationId xmlns:a16="http://schemas.microsoft.com/office/drawing/2014/main" id="{4C974F3E-E2FB-B4AA-7283-95DF0C4913B0}"/>
                  </a:ext>
                </a:extLst>
              </p:cNvPr>
              <p:cNvCxnSpPr>
                <a:cxnSpLocks/>
              </p:cNvCxnSpPr>
              <p:nvPr userDrawn="1"/>
            </p:nvCxnSpPr>
            <p:spPr>
              <a:xfrm>
                <a:off x="2732227" y="3973800"/>
                <a:ext cx="8592" cy="261833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19" name="그룹 18">
            <a:extLst>
              <a:ext uri="{FF2B5EF4-FFF2-40B4-BE49-F238E27FC236}">
                <a16:creationId xmlns:a16="http://schemas.microsoft.com/office/drawing/2014/main" id="{236140BA-A7C3-D122-1D67-853A9FBAEE7D}"/>
              </a:ext>
            </a:extLst>
          </p:cNvPr>
          <p:cNvGrpSpPr/>
          <p:nvPr/>
        </p:nvGrpSpPr>
        <p:grpSpPr>
          <a:xfrm>
            <a:off x="2861903" y="144087"/>
            <a:ext cx="1132902" cy="343352"/>
            <a:chOff x="1593055" y="138668"/>
            <a:chExt cx="1132902" cy="343352"/>
          </a:xfrm>
        </p:grpSpPr>
        <p:grpSp>
          <p:nvGrpSpPr>
            <p:cNvPr id="20" name="그룹 19">
              <a:extLst>
                <a:ext uri="{FF2B5EF4-FFF2-40B4-BE49-F238E27FC236}">
                  <a16:creationId xmlns:a16="http://schemas.microsoft.com/office/drawing/2014/main" id="{8414C678-22DA-CE91-EC86-8439D51DF3DA}"/>
                </a:ext>
              </a:extLst>
            </p:cNvPr>
            <p:cNvGrpSpPr/>
            <p:nvPr userDrawn="1"/>
          </p:nvGrpSpPr>
          <p:grpSpPr>
            <a:xfrm>
              <a:off x="1700800" y="145882"/>
              <a:ext cx="167685" cy="336138"/>
              <a:chOff x="2714420" y="3899495"/>
              <a:chExt cx="167685" cy="336138"/>
            </a:xfrm>
          </p:grpSpPr>
          <p:sp>
            <p:nvSpPr>
              <p:cNvPr id="31" name="타원 30">
                <a:extLst>
                  <a:ext uri="{FF2B5EF4-FFF2-40B4-BE49-F238E27FC236}">
                    <a16:creationId xmlns:a16="http://schemas.microsoft.com/office/drawing/2014/main" id="{BC36C4C5-20CF-6397-11C3-8F0CF78A230A}"/>
                  </a:ext>
                </a:extLst>
              </p:cNvPr>
              <p:cNvSpPr/>
              <p:nvPr userDrawn="1"/>
            </p:nvSpPr>
            <p:spPr>
              <a:xfrm rot="20258461">
                <a:off x="2714420" y="3899495"/>
                <a:ext cx="167685" cy="107704"/>
              </a:xfrm>
              <a:prstGeom prst="ellipse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cxnSp>
            <p:nvCxnSpPr>
              <p:cNvPr id="32" name="직선 연결선 31">
                <a:extLst>
                  <a:ext uri="{FF2B5EF4-FFF2-40B4-BE49-F238E27FC236}">
                    <a16:creationId xmlns:a16="http://schemas.microsoft.com/office/drawing/2014/main" id="{42654BDD-F6FA-BCE5-80C2-180D78B56D52}"/>
                  </a:ext>
                </a:extLst>
              </p:cNvPr>
              <p:cNvCxnSpPr>
                <a:cxnSpLocks/>
              </p:cNvCxnSpPr>
              <p:nvPr userDrawn="1"/>
            </p:nvCxnSpPr>
            <p:spPr>
              <a:xfrm>
                <a:off x="2732227" y="3973800"/>
                <a:ext cx="8592" cy="261833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cxnSp>
          <p:nvCxnSpPr>
            <p:cNvPr id="21" name="직선 연결선 20">
              <a:extLst>
                <a:ext uri="{FF2B5EF4-FFF2-40B4-BE49-F238E27FC236}">
                  <a16:creationId xmlns:a16="http://schemas.microsoft.com/office/drawing/2014/main" id="{E10837FF-4A01-69C6-90F0-EC34E33A75C5}"/>
                </a:ext>
              </a:extLst>
            </p:cNvPr>
            <p:cNvCxnSpPr>
              <a:cxnSpLocks/>
            </p:cNvCxnSpPr>
            <p:nvPr userDrawn="1"/>
          </p:nvCxnSpPr>
          <p:spPr>
            <a:xfrm>
              <a:off x="1593055" y="138668"/>
              <a:ext cx="0" cy="151845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22" name="그룹 21">
              <a:extLst>
                <a:ext uri="{FF2B5EF4-FFF2-40B4-BE49-F238E27FC236}">
                  <a16:creationId xmlns:a16="http://schemas.microsoft.com/office/drawing/2014/main" id="{8F15EC3B-A38C-FD41-D7F9-5B0F9C35EFC7}"/>
                </a:ext>
              </a:extLst>
            </p:cNvPr>
            <p:cNvGrpSpPr/>
            <p:nvPr userDrawn="1"/>
          </p:nvGrpSpPr>
          <p:grpSpPr>
            <a:xfrm>
              <a:off x="1986624" y="145432"/>
              <a:ext cx="167685" cy="336138"/>
              <a:chOff x="2714420" y="3899495"/>
              <a:chExt cx="167685" cy="336138"/>
            </a:xfrm>
          </p:grpSpPr>
          <p:sp>
            <p:nvSpPr>
              <p:cNvPr id="29" name="타원 28">
                <a:extLst>
                  <a:ext uri="{FF2B5EF4-FFF2-40B4-BE49-F238E27FC236}">
                    <a16:creationId xmlns:a16="http://schemas.microsoft.com/office/drawing/2014/main" id="{AD7B513E-5B51-48B5-F25D-8157610DE40E}"/>
                  </a:ext>
                </a:extLst>
              </p:cNvPr>
              <p:cNvSpPr/>
              <p:nvPr userDrawn="1"/>
            </p:nvSpPr>
            <p:spPr>
              <a:xfrm rot="20258461">
                <a:off x="2714420" y="3899495"/>
                <a:ext cx="167685" cy="107704"/>
              </a:xfrm>
              <a:prstGeom prst="ellipse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cxnSp>
            <p:nvCxnSpPr>
              <p:cNvPr id="30" name="직선 연결선 29">
                <a:extLst>
                  <a:ext uri="{FF2B5EF4-FFF2-40B4-BE49-F238E27FC236}">
                    <a16:creationId xmlns:a16="http://schemas.microsoft.com/office/drawing/2014/main" id="{981A8B94-3CCE-5F23-A28A-4837C70388A5}"/>
                  </a:ext>
                </a:extLst>
              </p:cNvPr>
              <p:cNvCxnSpPr>
                <a:cxnSpLocks/>
              </p:cNvCxnSpPr>
              <p:nvPr userDrawn="1"/>
            </p:nvCxnSpPr>
            <p:spPr>
              <a:xfrm>
                <a:off x="2732227" y="3973800"/>
                <a:ext cx="8592" cy="261833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3" name="그룹 22">
              <a:extLst>
                <a:ext uri="{FF2B5EF4-FFF2-40B4-BE49-F238E27FC236}">
                  <a16:creationId xmlns:a16="http://schemas.microsoft.com/office/drawing/2014/main" id="{9E42CCCA-2781-2900-7D44-C084F13DD0E8}"/>
                </a:ext>
              </a:extLst>
            </p:cNvPr>
            <p:cNvGrpSpPr/>
            <p:nvPr userDrawn="1"/>
          </p:nvGrpSpPr>
          <p:grpSpPr>
            <a:xfrm>
              <a:off x="2272448" y="145432"/>
              <a:ext cx="167685" cy="336138"/>
              <a:chOff x="2714420" y="3899495"/>
              <a:chExt cx="167685" cy="336138"/>
            </a:xfrm>
          </p:grpSpPr>
          <p:sp>
            <p:nvSpPr>
              <p:cNvPr id="27" name="타원 26">
                <a:extLst>
                  <a:ext uri="{FF2B5EF4-FFF2-40B4-BE49-F238E27FC236}">
                    <a16:creationId xmlns:a16="http://schemas.microsoft.com/office/drawing/2014/main" id="{0EEC4A2E-283B-15D3-0E1C-CAC6FB87AD24}"/>
                  </a:ext>
                </a:extLst>
              </p:cNvPr>
              <p:cNvSpPr/>
              <p:nvPr userDrawn="1"/>
            </p:nvSpPr>
            <p:spPr>
              <a:xfrm rot="20258461">
                <a:off x="2714420" y="3899495"/>
                <a:ext cx="167685" cy="107704"/>
              </a:xfrm>
              <a:prstGeom prst="ellipse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cxnSp>
            <p:nvCxnSpPr>
              <p:cNvPr id="28" name="직선 연결선 27">
                <a:extLst>
                  <a:ext uri="{FF2B5EF4-FFF2-40B4-BE49-F238E27FC236}">
                    <a16:creationId xmlns:a16="http://schemas.microsoft.com/office/drawing/2014/main" id="{1A8BD153-4D77-4CE4-6594-A1BDE270C596}"/>
                  </a:ext>
                </a:extLst>
              </p:cNvPr>
              <p:cNvCxnSpPr>
                <a:cxnSpLocks/>
              </p:cNvCxnSpPr>
              <p:nvPr userDrawn="1"/>
            </p:nvCxnSpPr>
            <p:spPr>
              <a:xfrm>
                <a:off x="2732227" y="3973800"/>
                <a:ext cx="8592" cy="261833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4" name="그룹 23">
              <a:extLst>
                <a:ext uri="{FF2B5EF4-FFF2-40B4-BE49-F238E27FC236}">
                  <a16:creationId xmlns:a16="http://schemas.microsoft.com/office/drawing/2014/main" id="{870B6845-AC76-6AF4-22E8-4D04D7B4B0A9}"/>
                </a:ext>
              </a:extLst>
            </p:cNvPr>
            <p:cNvGrpSpPr/>
            <p:nvPr userDrawn="1"/>
          </p:nvGrpSpPr>
          <p:grpSpPr>
            <a:xfrm>
              <a:off x="2558272" y="145432"/>
              <a:ext cx="167685" cy="336138"/>
              <a:chOff x="2714420" y="3899495"/>
              <a:chExt cx="167685" cy="336138"/>
            </a:xfrm>
          </p:grpSpPr>
          <p:sp>
            <p:nvSpPr>
              <p:cNvPr id="25" name="타원 24">
                <a:extLst>
                  <a:ext uri="{FF2B5EF4-FFF2-40B4-BE49-F238E27FC236}">
                    <a16:creationId xmlns:a16="http://schemas.microsoft.com/office/drawing/2014/main" id="{CF752C9A-F37D-AF86-5014-151EDE13BC48}"/>
                  </a:ext>
                </a:extLst>
              </p:cNvPr>
              <p:cNvSpPr/>
              <p:nvPr userDrawn="1"/>
            </p:nvSpPr>
            <p:spPr>
              <a:xfrm rot="20258461">
                <a:off x="2714420" y="3899495"/>
                <a:ext cx="167685" cy="107704"/>
              </a:xfrm>
              <a:prstGeom prst="ellipse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cxnSp>
            <p:nvCxnSpPr>
              <p:cNvPr id="26" name="직선 연결선 25">
                <a:extLst>
                  <a:ext uri="{FF2B5EF4-FFF2-40B4-BE49-F238E27FC236}">
                    <a16:creationId xmlns:a16="http://schemas.microsoft.com/office/drawing/2014/main" id="{50EF2105-9759-0824-AE48-68A693C0F7CC}"/>
                  </a:ext>
                </a:extLst>
              </p:cNvPr>
              <p:cNvCxnSpPr>
                <a:cxnSpLocks/>
              </p:cNvCxnSpPr>
              <p:nvPr userDrawn="1"/>
            </p:nvCxnSpPr>
            <p:spPr>
              <a:xfrm>
                <a:off x="2732227" y="3973800"/>
                <a:ext cx="8592" cy="261833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33" name="그룹 32">
            <a:extLst>
              <a:ext uri="{FF2B5EF4-FFF2-40B4-BE49-F238E27FC236}">
                <a16:creationId xmlns:a16="http://schemas.microsoft.com/office/drawing/2014/main" id="{E5D91DC2-13FF-21C3-D702-479D3CD7E8D6}"/>
              </a:ext>
            </a:extLst>
          </p:cNvPr>
          <p:cNvGrpSpPr/>
          <p:nvPr/>
        </p:nvGrpSpPr>
        <p:grpSpPr>
          <a:xfrm>
            <a:off x="4130751" y="144087"/>
            <a:ext cx="1132902" cy="343352"/>
            <a:chOff x="1593055" y="138668"/>
            <a:chExt cx="1132902" cy="343352"/>
          </a:xfrm>
        </p:grpSpPr>
        <p:grpSp>
          <p:nvGrpSpPr>
            <p:cNvPr id="34" name="그룹 33">
              <a:extLst>
                <a:ext uri="{FF2B5EF4-FFF2-40B4-BE49-F238E27FC236}">
                  <a16:creationId xmlns:a16="http://schemas.microsoft.com/office/drawing/2014/main" id="{F03E8EC5-D1AB-F891-D7ED-6DAF67C35ADC}"/>
                </a:ext>
              </a:extLst>
            </p:cNvPr>
            <p:cNvGrpSpPr/>
            <p:nvPr userDrawn="1"/>
          </p:nvGrpSpPr>
          <p:grpSpPr>
            <a:xfrm>
              <a:off x="1700800" y="145882"/>
              <a:ext cx="167685" cy="336138"/>
              <a:chOff x="2714420" y="3899495"/>
              <a:chExt cx="167685" cy="336138"/>
            </a:xfrm>
          </p:grpSpPr>
          <p:sp>
            <p:nvSpPr>
              <p:cNvPr id="45" name="타원 44">
                <a:extLst>
                  <a:ext uri="{FF2B5EF4-FFF2-40B4-BE49-F238E27FC236}">
                    <a16:creationId xmlns:a16="http://schemas.microsoft.com/office/drawing/2014/main" id="{32AE9CF4-E431-7632-C897-8BCEB4FFA00D}"/>
                  </a:ext>
                </a:extLst>
              </p:cNvPr>
              <p:cNvSpPr/>
              <p:nvPr userDrawn="1"/>
            </p:nvSpPr>
            <p:spPr>
              <a:xfrm rot="20258461">
                <a:off x="2714420" y="3899495"/>
                <a:ext cx="167685" cy="107704"/>
              </a:xfrm>
              <a:prstGeom prst="ellipse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cxnSp>
            <p:nvCxnSpPr>
              <p:cNvPr id="46" name="직선 연결선 45">
                <a:extLst>
                  <a:ext uri="{FF2B5EF4-FFF2-40B4-BE49-F238E27FC236}">
                    <a16:creationId xmlns:a16="http://schemas.microsoft.com/office/drawing/2014/main" id="{E8209C9C-6BDF-FC82-C3A2-7DC7DF09A3CC}"/>
                  </a:ext>
                </a:extLst>
              </p:cNvPr>
              <p:cNvCxnSpPr>
                <a:cxnSpLocks/>
              </p:cNvCxnSpPr>
              <p:nvPr userDrawn="1"/>
            </p:nvCxnSpPr>
            <p:spPr>
              <a:xfrm>
                <a:off x="2732227" y="3973800"/>
                <a:ext cx="8592" cy="261833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cxnSp>
          <p:nvCxnSpPr>
            <p:cNvPr id="35" name="직선 연결선 34">
              <a:extLst>
                <a:ext uri="{FF2B5EF4-FFF2-40B4-BE49-F238E27FC236}">
                  <a16:creationId xmlns:a16="http://schemas.microsoft.com/office/drawing/2014/main" id="{4822763A-2278-3BE4-11E9-E371A3995E60}"/>
                </a:ext>
              </a:extLst>
            </p:cNvPr>
            <p:cNvCxnSpPr>
              <a:cxnSpLocks/>
            </p:cNvCxnSpPr>
            <p:nvPr userDrawn="1"/>
          </p:nvCxnSpPr>
          <p:spPr>
            <a:xfrm>
              <a:off x="1593055" y="138668"/>
              <a:ext cx="0" cy="151845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36" name="그룹 35">
              <a:extLst>
                <a:ext uri="{FF2B5EF4-FFF2-40B4-BE49-F238E27FC236}">
                  <a16:creationId xmlns:a16="http://schemas.microsoft.com/office/drawing/2014/main" id="{7E42C5EF-9516-F50E-812C-962A62E1FA2C}"/>
                </a:ext>
              </a:extLst>
            </p:cNvPr>
            <p:cNvGrpSpPr/>
            <p:nvPr userDrawn="1"/>
          </p:nvGrpSpPr>
          <p:grpSpPr>
            <a:xfrm>
              <a:off x="1986624" y="145432"/>
              <a:ext cx="167685" cy="336138"/>
              <a:chOff x="2714420" y="3899495"/>
              <a:chExt cx="167685" cy="336138"/>
            </a:xfrm>
          </p:grpSpPr>
          <p:sp>
            <p:nvSpPr>
              <p:cNvPr id="43" name="타원 42">
                <a:extLst>
                  <a:ext uri="{FF2B5EF4-FFF2-40B4-BE49-F238E27FC236}">
                    <a16:creationId xmlns:a16="http://schemas.microsoft.com/office/drawing/2014/main" id="{C70CEE09-E0D5-80C1-66FE-F0FB9246640F}"/>
                  </a:ext>
                </a:extLst>
              </p:cNvPr>
              <p:cNvSpPr/>
              <p:nvPr userDrawn="1"/>
            </p:nvSpPr>
            <p:spPr>
              <a:xfrm rot="20258461">
                <a:off x="2714420" y="3899495"/>
                <a:ext cx="167685" cy="107704"/>
              </a:xfrm>
              <a:prstGeom prst="ellipse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cxnSp>
            <p:nvCxnSpPr>
              <p:cNvPr id="44" name="직선 연결선 43">
                <a:extLst>
                  <a:ext uri="{FF2B5EF4-FFF2-40B4-BE49-F238E27FC236}">
                    <a16:creationId xmlns:a16="http://schemas.microsoft.com/office/drawing/2014/main" id="{9FCD59D4-9552-2D4C-2AD4-745C15C485BE}"/>
                  </a:ext>
                </a:extLst>
              </p:cNvPr>
              <p:cNvCxnSpPr>
                <a:cxnSpLocks/>
              </p:cNvCxnSpPr>
              <p:nvPr userDrawn="1"/>
            </p:nvCxnSpPr>
            <p:spPr>
              <a:xfrm>
                <a:off x="2732227" y="3973800"/>
                <a:ext cx="8592" cy="261833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37" name="그룹 36">
              <a:extLst>
                <a:ext uri="{FF2B5EF4-FFF2-40B4-BE49-F238E27FC236}">
                  <a16:creationId xmlns:a16="http://schemas.microsoft.com/office/drawing/2014/main" id="{6AEB2E3A-C21F-9576-CCCC-6BF976971406}"/>
                </a:ext>
              </a:extLst>
            </p:cNvPr>
            <p:cNvGrpSpPr/>
            <p:nvPr userDrawn="1"/>
          </p:nvGrpSpPr>
          <p:grpSpPr>
            <a:xfrm>
              <a:off x="2272448" y="145432"/>
              <a:ext cx="167685" cy="336138"/>
              <a:chOff x="2714420" y="3899495"/>
              <a:chExt cx="167685" cy="336138"/>
            </a:xfrm>
          </p:grpSpPr>
          <p:sp>
            <p:nvSpPr>
              <p:cNvPr id="41" name="타원 40">
                <a:extLst>
                  <a:ext uri="{FF2B5EF4-FFF2-40B4-BE49-F238E27FC236}">
                    <a16:creationId xmlns:a16="http://schemas.microsoft.com/office/drawing/2014/main" id="{AAF925A9-7B55-EBD3-D5B1-D8E24518644F}"/>
                  </a:ext>
                </a:extLst>
              </p:cNvPr>
              <p:cNvSpPr/>
              <p:nvPr userDrawn="1"/>
            </p:nvSpPr>
            <p:spPr>
              <a:xfrm rot="20258461">
                <a:off x="2714420" y="3899495"/>
                <a:ext cx="167685" cy="107704"/>
              </a:xfrm>
              <a:prstGeom prst="ellipse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cxnSp>
            <p:nvCxnSpPr>
              <p:cNvPr id="42" name="직선 연결선 41">
                <a:extLst>
                  <a:ext uri="{FF2B5EF4-FFF2-40B4-BE49-F238E27FC236}">
                    <a16:creationId xmlns:a16="http://schemas.microsoft.com/office/drawing/2014/main" id="{04BDF907-69EE-0EAC-4E92-44985A5F21A2}"/>
                  </a:ext>
                </a:extLst>
              </p:cNvPr>
              <p:cNvCxnSpPr>
                <a:cxnSpLocks/>
              </p:cNvCxnSpPr>
              <p:nvPr userDrawn="1"/>
            </p:nvCxnSpPr>
            <p:spPr>
              <a:xfrm>
                <a:off x="2732227" y="3973800"/>
                <a:ext cx="8592" cy="261833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38" name="그룹 37">
              <a:extLst>
                <a:ext uri="{FF2B5EF4-FFF2-40B4-BE49-F238E27FC236}">
                  <a16:creationId xmlns:a16="http://schemas.microsoft.com/office/drawing/2014/main" id="{762BF7FF-BBB2-63A0-01D3-CD1F49BDDB0C}"/>
                </a:ext>
              </a:extLst>
            </p:cNvPr>
            <p:cNvGrpSpPr/>
            <p:nvPr userDrawn="1"/>
          </p:nvGrpSpPr>
          <p:grpSpPr>
            <a:xfrm>
              <a:off x="2558272" y="145432"/>
              <a:ext cx="167685" cy="336138"/>
              <a:chOff x="2714420" y="3899495"/>
              <a:chExt cx="167685" cy="336138"/>
            </a:xfrm>
          </p:grpSpPr>
          <p:sp>
            <p:nvSpPr>
              <p:cNvPr id="39" name="타원 38">
                <a:extLst>
                  <a:ext uri="{FF2B5EF4-FFF2-40B4-BE49-F238E27FC236}">
                    <a16:creationId xmlns:a16="http://schemas.microsoft.com/office/drawing/2014/main" id="{6DBAB1BC-82CD-BE87-82B9-85A6DC32F0B7}"/>
                  </a:ext>
                </a:extLst>
              </p:cNvPr>
              <p:cNvSpPr/>
              <p:nvPr userDrawn="1"/>
            </p:nvSpPr>
            <p:spPr>
              <a:xfrm rot="20258461">
                <a:off x="2714420" y="3899495"/>
                <a:ext cx="167685" cy="107704"/>
              </a:xfrm>
              <a:prstGeom prst="ellipse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cxnSp>
            <p:nvCxnSpPr>
              <p:cNvPr id="40" name="직선 연결선 39">
                <a:extLst>
                  <a:ext uri="{FF2B5EF4-FFF2-40B4-BE49-F238E27FC236}">
                    <a16:creationId xmlns:a16="http://schemas.microsoft.com/office/drawing/2014/main" id="{371B7164-4F68-0DC5-AB80-B9714D7173BA}"/>
                  </a:ext>
                </a:extLst>
              </p:cNvPr>
              <p:cNvCxnSpPr>
                <a:cxnSpLocks/>
              </p:cNvCxnSpPr>
              <p:nvPr userDrawn="1"/>
            </p:nvCxnSpPr>
            <p:spPr>
              <a:xfrm>
                <a:off x="2732227" y="3973800"/>
                <a:ext cx="8592" cy="261833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47" name="그룹 46">
            <a:extLst>
              <a:ext uri="{FF2B5EF4-FFF2-40B4-BE49-F238E27FC236}">
                <a16:creationId xmlns:a16="http://schemas.microsoft.com/office/drawing/2014/main" id="{22C19E10-DE36-1A0A-0474-FC7634100FEF}"/>
              </a:ext>
            </a:extLst>
          </p:cNvPr>
          <p:cNvGrpSpPr/>
          <p:nvPr/>
        </p:nvGrpSpPr>
        <p:grpSpPr>
          <a:xfrm>
            <a:off x="5399599" y="144087"/>
            <a:ext cx="1132902" cy="343352"/>
            <a:chOff x="1593055" y="138668"/>
            <a:chExt cx="1132902" cy="343352"/>
          </a:xfrm>
        </p:grpSpPr>
        <p:grpSp>
          <p:nvGrpSpPr>
            <p:cNvPr id="48" name="그룹 47">
              <a:extLst>
                <a:ext uri="{FF2B5EF4-FFF2-40B4-BE49-F238E27FC236}">
                  <a16:creationId xmlns:a16="http://schemas.microsoft.com/office/drawing/2014/main" id="{A5359AE3-3A06-6946-9E92-678A046A7299}"/>
                </a:ext>
              </a:extLst>
            </p:cNvPr>
            <p:cNvGrpSpPr/>
            <p:nvPr userDrawn="1"/>
          </p:nvGrpSpPr>
          <p:grpSpPr>
            <a:xfrm>
              <a:off x="1700800" y="145882"/>
              <a:ext cx="167685" cy="336138"/>
              <a:chOff x="2714420" y="3899495"/>
              <a:chExt cx="167685" cy="336138"/>
            </a:xfrm>
          </p:grpSpPr>
          <p:sp>
            <p:nvSpPr>
              <p:cNvPr id="59" name="타원 58">
                <a:extLst>
                  <a:ext uri="{FF2B5EF4-FFF2-40B4-BE49-F238E27FC236}">
                    <a16:creationId xmlns:a16="http://schemas.microsoft.com/office/drawing/2014/main" id="{66AB57DF-3383-09E5-7251-A11BC465FC83}"/>
                  </a:ext>
                </a:extLst>
              </p:cNvPr>
              <p:cNvSpPr/>
              <p:nvPr userDrawn="1"/>
            </p:nvSpPr>
            <p:spPr>
              <a:xfrm rot="20258461">
                <a:off x="2714420" y="3899495"/>
                <a:ext cx="167685" cy="107704"/>
              </a:xfrm>
              <a:prstGeom prst="ellipse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cxnSp>
            <p:nvCxnSpPr>
              <p:cNvPr id="60" name="직선 연결선 59">
                <a:extLst>
                  <a:ext uri="{FF2B5EF4-FFF2-40B4-BE49-F238E27FC236}">
                    <a16:creationId xmlns:a16="http://schemas.microsoft.com/office/drawing/2014/main" id="{296ED394-BF88-D1C4-7878-C48164D210D0}"/>
                  </a:ext>
                </a:extLst>
              </p:cNvPr>
              <p:cNvCxnSpPr>
                <a:cxnSpLocks/>
              </p:cNvCxnSpPr>
              <p:nvPr userDrawn="1"/>
            </p:nvCxnSpPr>
            <p:spPr>
              <a:xfrm>
                <a:off x="2732227" y="3973800"/>
                <a:ext cx="8592" cy="261833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cxnSp>
          <p:nvCxnSpPr>
            <p:cNvPr id="49" name="직선 연결선 48">
              <a:extLst>
                <a:ext uri="{FF2B5EF4-FFF2-40B4-BE49-F238E27FC236}">
                  <a16:creationId xmlns:a16="http://schemas.microsoft.com/office/drawing/2014/main" id="{1E26030B-8087-1D25-DDCE-DCD9A7146DCF}"/>
                </a:ext>
              </a:extLst>
            </p:cNvPr>
            <p:cNvCxnSpPr>
              <a:cxnSpLocks/>
            </p:cNvCxnSpPr>
            <p:nvPr userDrawn="1"/>
          </p:nvCxnSpPr>
          <p:spPr>
            <a:xfrm>
              <a:off x="1593055" y="138668"/>
              <a:ext cx="0" cy="151845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50" name="그룹 49">
              <a:extLst>
                <a:ext uri="{FF2B5EF4-FFF2-40B4-BE49-F238E27FC236}">
                  <a16:creationId xmlns:a16="http://schemas.microsoft.com/office/drawing/2014/main" id="{2E14D1B2-4685-D399-BD85-AF147A789E64}"/>
                </a:ext>
              </a:extLst>
            </p:cNvPr>
            <p:cNvGrpSpPr/>
            <p:nvPr userDrawn="1"/>
          </p:nvGrpSpPr>
          <p:grpSpPr>
            <a:xfrm>
              <a:off x="1986624" y="145432"/>
              <a:ext cx="167685" cy="336138"/>
              <a:chOff x="2714420" y="3899495"/>
              <a:chExt cx="167685" cy="336138"/>
            </a:xfrm>
          </p:grpSpPr>
          <p:sp>
            <p:nvSpPr>
              <p:cNvPr id="57" name="타원 56">
                <a:extLst>
                  <a:ext uri="{FF2B5EF4-FFF2-40B4-BE49-F238E27FC236}">
                    <a16:creationId xmlns:a16="http://schemas.microsoft.com/office/drawing/2014/main" id="{A6F1CBCE-AD64-F0D1-A1B0-592EFA132803}"/>
                  </a:ext>
                </a:extLst>
              </p:cNvPr>
              <p:cNvSpPr/>
              <p:nvPr userDrawn="1"/>
            </p:nvSpPr>
            <p:spPr>
              <a:xfrm rot="20258461">
                <a:off x="2714420" y="3899495"/>
                <a:ext cx="167685" cy="107704"/>
              </a:xfrm>
              <a:prstGeom prst="ellipse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cxnSp>
            <p:nvCxnSpPr>
              <p:cNvPr id="58" name="직선 연결선 57">
                <a:extLst>
                  <a:ext uri="{FF2B5EF4-FFF2-40B4-BE49-F238E27FC236}">
                    <a16:creationId xmlns:a16="http://schemas.microsoft.com/office/drawing/2014/main" id="{93FEAB72-3879-F2D5-9E15-7AECEFA22B2D}"/>
                  </a:ext>
                </a:extLst>
              </p:cNvPr>
              <p:cNvCxnSpPr>
                <a:cxnSpLocks/>
              </p:cNvCxnSpPr>
              <p:nvPr userDrawn="1"/>
            </p:nvCxnSpPr>
            <p:spPr>
              <a:xfrm>
                <a:off x="2732227" y="3973800"/>
                <a:ext cx="8592" cy="261833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51" name="그룹 50">
              <a:extLst>
                <a:ext uri="{FF2B5EF4-FFF2-40B4-BE49-F238E27FC236}">
                  <a16:creationId xmlns:a16="http://schemas.microsoft.com/office/drawing/2014/main" id="{B447B967-0127-D5CD-44E2-15FEFC00714A}"/>
                </a:ext>
              </a:extLst>
            </p:cNvPr>
            <p:cNvGrpSpPr/>
            <p:nvPr userDrawn="1"/>
          </p:nvGrpSpPr>
          <p:grpSpPr>
            <a:xfrm>
              <a:off x="2272448" y="145432"/>
              <a:ext cx="167685" cy="336138"/>
              <a:chOff x="2714420" y="3899495"/>
              <a:chExt cx="167685" cy="336138"/>
            </a:xfrm>
          </p:grpSpPr>
          <p:sp>
            <p:nvSpPr>
              <p:cNvPr id="55" name="타원 54">
                <a:extLst>
                  <a:ext uri="{FF2B5EF4-FFF2-40B4-BE49-F238E27FC236}">
                    <a16:creationId xmlns:a16="http://schemas.microsoft.com/office/drawing/2014/main" id="{E2C32863-4240-347B-A575-30294A09380A}"/>
                  </a:ext>
                </a:extLst>
              </p:cNvPr>
              <p:cNvSpPr/>
              <p:nvPr userDrawn="1"/>
            </p:nvSpPr>
            <p:spPr>
              <a:xfrm rot="20258461">
                <a:off x="2714420" y="3899495"/>
                <a:ext cx="167685" cy="107704"/>
              </a:xfrm>
              <a:prstGeom prst="ellipse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cxnSp>
            <p:nvCxnSpPr>
              <p:cNvPr id="56" name="직선 연결선 55">
                <a:extLst>
                  <a:ext uri="{FF2B5EF4-FFF2-40B4-BE49-F238E27FC236}">
                    <a16:creationId xmlns:a16="http://schemas.microsoft.com/office/drawing/2014/main" id="{707AD485-0860-6655-FD8F-0249DD7BD45D}"/>
                  </a:ext>
                </a:extLst>
              </p:cNvPr>
              <p:cNvCxnSpPr>
                <a:cxnSpLocks/>
              </p:cNvCxnSpPr>
              <p:nvPr userDrawn="1"/>
            </p:nvCxnSpPr>
            <p:spPr>
              <a:xfrm>
                <a:off x="2732227" y="3973800"/>
                <a:ext cx="8592" cy="261833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52" name="그룹 51">
              <a:extLst>
                <a:ext uri="{FF2B5EF4-FFF2-40B4-BE49-F238E27FC236}">
                  <a16:creationId xmlns:a16="http://schemas.microsoft.com/office/drawing/2014/main" id="{5859FEE0-EAB3-BF40-8813-97C1DC66B36C}"/>
                </a:ext>
              </a:extLst>
            </p:cNvPr>
            <p:cNvGrpSpPr/>
            <p:nvPr userDrawn="1"/>
          </p:nvGrpSpPr>
          <p:grpSpPr>
            <a:xfrm>
              <a:off x="2558272" y="145432"/>
              <a:ext cx="167685" cy="336138"/>
              <a:chOff x="2714420" y="3899495"/>
              <a:chExt cx="167685" cy="336138"/>
            </a:xfrm>
          </p:grpSpPr>
          <p:sp>
            <p:nvSpPr>
              <p:cNvPr id="53" name="타원 52">
                <a:extLst>
                  <a:ext uri="{FF2B5EF4-FFF2-40B4-BE49-F238E27FC236}">
                    <a16:creationId xmlns:a16="http://schemas.microsoft.com/office/drawing/2014/main" id="{C127430A-6DD8-11EA-2F93-D8D91899C93D}"/>
                  </a:ext>
                </a:extLst>
              </p:cNvPr>
              <p:cNvSpPr/>
              <p:nvPr userDrawn="1"/>
            </p:nvSpPr>
            <p:spPr>
              <a:xfrm rot="20258461">
                <a:off x="2714420" y="3899495"/>
                <a:ext cx="167685" cy="107704"/>
              </a:xfrm>
              <a:prstGeom prst="ellipse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cxnSp>
            <p:nvCxnSpPr>
              <p:cNvPr id="54" name="직선 연결선 53">
                <a:extLst>
                  <a:ext uri="{FF2B5EF4-FFF2-40B4-BE49-F238E27FC236}">
                    <a16:creationId xmlns:a16="http://schemas.microsoft.com/office/drawing/2014/main" id="{48178277-02BB-BF73-2817-3D25FB7C1D49}"/>
                  </a:ext>
                </a:extLst>
              </p:cNvPr>
              <p:cNvCxnSpPr>
                <a:cxnSpLocks/>
              </p:cNvCxnSpPr>
              <p:nvPr userDrawn="1"/>
            </p:nvCxnSpPr>
            <p:spPr>
              <a:xfrm>
                <a:off x="2732227" y="3973800"/>
                <a:ext cx="8592" cy="261833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61" name="그룹 60">
            <a:extLst>
              <a:ext uri="{FF2B5EF4-FFF2-40B4-BE49-F238E27FC236}">
                <a16:creationId xmlns:a16="http://schemas.microsoft.com/office/drawing/2014/main" id="{EC91E672-07DE-4A35-0008-D7852A1CCFEB}"/>
              </a:ext>
            </a:extLst>
          </p:cNvPr>
          <p:cNvGrpSpPr/>
          <p:nvPr/>
        </p:nvGrpSpPr>
        <p:grpSpPr>
          <a:xfrm>
            <a:off x="6668447" y="144087"/>
            <a:ext cx="1132902" cy="343352"/>
            <a:chOff x="1593055" y="138668"/>
            <a:chExt cx="1132902" cy="343352"/>
          </a:xfrm>
        </p:grpSpPr>
        <p:grpSp>
          <p:nvGrpSpPr>
            <p:cNvPr id="62" name="그룹 61">
              <a:extLst>
                <a:ext uri="{FF2B5EF4-FFF2-40B4-BE49-F238E27FC236}">
                  <a16:creationId xmlns:a16="http://schemas.microsoft.com/office/drawing/2014/main" id="{7938E6DF-4BCE-632A-F597-DC506A6A1D56}"/>
                </a:ext>
              </a:extLst>
            </p:cNvPr>
            <p:cNvGrpSpPr/>
            <p:nvPr userDrawn="1"/>
          </p:nvGrpSpPr>
          <p:grpSpPr>
            <a:xfrm>
              <a:off x="1700800" y="145882"/>
              <a:ext cx="167685" cy="336138"/>
              <a:chOff x="2714420" y="3899495"/>
              <a:chExt cx="167685" cy="336138"/>
            </a:xfrm>
          </p:grpSpPr>
          <p:sp>
            <p:nvSpPr>
              <p:cNvPr id="73" name="타원 72">
                <a:extLst>
                  <a:ext uri="{FF2B5EF4-FFF2-40B4-BE49-F238E27FC236}">
                    <a16:creationId xmlns:a16="http://schemas.microsoft.com/office/drawing/2014/main" id="{414B2665-7171-23B1-100E-799B62489CD7}"/>
                  </a:ext>
                </a:extLst>
              </p:cNvPr>
              <p:cNvSpPr/>
              <p:nvPr userDrawn="1"/>
            </p:nvSpPr>
            <p:spPr>
              <a:xfrm rot="20258461">
                <a:off x="2714420" y="3899495"/>
                <a:ext cx="167685" cy="107704"/>
              </a:xfrm>
              <a:prstGeom prst="ellipse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cxnSp>
            <p:nvCxnSpPr>
              <p:cNvPr id="74" name="직선 연결선 73">
                <a:extLst>
                  <a:ext uri="{FF2B5EF4-FFF2-40B4-BE49-F238E27FC236}">
                    <a16:creationId xmlns:a16="http://schemas.microsoft.com/office/drawing/2014/main" id="{880352D5-7532-ADD6-59C1-8B86F8C3C008}"/>
                  </a:ext>
                </a:extLst>
              </p:cNvPr>
              <p:cNvCxnSpPr>
                <a:cxnSpLocks/>
              </p:cNvCxnSpPr>
              <p:nvPr userDrawn="1"/>
            </p:nvCxnSpPr>
            <p:spPr>
              <a:xfrm>
                <a:off x="2732227" y="3973800"/>
                <a:ext cx="8592" cy="261833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cxnSp>
          <p:nvCxnSpPr>
            <p:cNvPr id="63" name="직선 연결선 62">
              <a:extLst>
                <a:ext uri="{FF2B5EF4-FFF2-40B4-BE49-F238E27FC236}">
                  <a16:creationId xmlns:a16="http://schemas.microsoft.com/office/drawing/2014/main" id="{4CBE3ED5-30AE-8A7A-4133-6BE6700902CE}"/>
                </a:ext>
              </a:extLst>
            </p:cNvPr>
            <p:cNvCxnSpPr>
              <a:cxnSpLocks/>
            </p:cNvCxnSpPr>
            <p:nvPr userDrawn="1"/>
          </p:nvCxnSpPr>
          <p:spPr>
            <a:xfrm>
              <a:off x="1593055" y="138668"/>
              <a:ext cx="0" cy="151845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64" name="그룹 63">
              <a:extLst>
                <a:ext uri="{FF2B5EF4-FFF2-40B4-BE49-F238E27FC236}">
                  <a16:creationId xmlns:a16="http://schemas.microsoft.com/office/drawing/2014/main" id="{C5055A07-B293-3107-4A38-B13149956D9C}"/>
                </a:ext>
              </a:extLst>
            </p:cNvPr>
            <p:cNvGrpSpPr/>
            <p:nvPr userDrawn="1"/>
          </p:nvGrpSpPr>
          <p:grpSpPr>
            <a:xfrm>
              <a:off x="1986624" y="145432"/>
              <a:ext cx="167685" cy="336138"/>
              <a:chOff x="2714420" y="3899495"/>
              <a:chExt cx="167685" cy="336138"/>
            </a:xfrm>
          </p:grpSpPr>
          <p:sp>
            <p:nvSpPr>
              <p:cNvPr id="71" name="타원 70">
                <a:extLst>
                  <a:ext uri="{FF2B5EF4-FFF2-40B4-BE49-F238E27FC236}">
                    <a16:creationId xmlns:a16="http://schemas.microsoft.com/office/drawing/2014/main" id="{B1EC2620-248C-1386-88ED-7A12DB71AE3E}"/>
                  </a:ext>
                </a:extLst>
              </p:cNvPr>
              <p:cNvSpPr/>
              <p:nvPr userDrawn="1"/>
            </p:nvSpPr>
            <p:spPr>
              <a:xfrm rot="20258461">
                <a:off x="2714420" y="3899495"/>
                <a:ext cx="167685" cy="107704"/>
              </a:xfrm>
              <a:prstGeom prst="ellipse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cxnSp>
            <p:nvCxnSpPr>
              <p:cNvPr id="72" name="직선 연결선 71">
                <a:extLst>
                  <a:ext uri="{FF2B5EF4-FFF2-40B4-BE49-F238E27FC236}">
                    <a16:creationId xmlns:a16="http://schemas.microsoft.com/office/drawing/2014/main" id="{8AD33ED3-BE65-3C9D-F136-03E2C8C7B4E5}"/>
                  </a:ext>
                </a:extLst>
              </p:cNvPr>
              <p:cNvCxnSpPr>
                <a:cxnSpLocks/>
              </p:cNvCxnSpPr>
              <p:nvPr userDrawn="1"/>
            </p:nvCxnSpPr>
            <p:spPr>
              <a:xfrm>
                <a:off x="2732227" y="3973800"/>
                <a:ext cx="8592" cy="261833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65" name="그룹 64">
              <a:extLst>
                <a:ext uri="{FF2B5EF4-FFF2-40B4-BE49-F238E27FC236}">
                  <a16:creationId xmlns:a16="http://schemas.microsoft.com/office/drawing/2014/main" id="{293A6BA3-C847-FE22-683F-0F5F126A7544}"/>
                </a:ext>
              </a:extLst>
            </p:cNvPr>
            <p:cNvGrpSpPr/>
            <p:nvPr userDrawn="1"/>
          </p:nvGrpSpPr>
          <p:grpSpPr>
            <a:xfrm>
              <a:off x="2272448" y="145432"/>
              <a:ext cx="167685" cy="336138"/>
              <a:chOff x="2714420" y="3899495"/>
              <a:chExt cx="167685" cy="336138"/>
            </a:xfrm>
          </p:grpSpPr>
          <p:sp>
            <p:nvSpPr>
              <p:cNvPr id="69" name="타원 68">
                <a:extLst>
                  <a:ext uri="{FF2B5EF4-FFF2-40B4-BE49-F238E27FC236}">
                    <a16:creationId xmlns:a16="http://schemas.microsoft.com/office/drawing/2014/main" id="{BF32C7EB-09EE-692A-4EE0-0EC394E8C100}"/>
                  </a:ext>
                </a:extLst>
              </p:cNvPr>
              <p:cNvSpPr/>
              <p:nvPr userDrawn="1"/>
            </p:nvSpPr>
            <p:spPr>
              <a:xfrm rot="20258461">
                <a:off x="2714420" y="3899495"/>
                <a:ext cx="167685" cy="107704"/>
              </a:xfrm>
              <a:prstGeom prst="ellipse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cxnSp>
            <p:nvCxnSpPr>
              <p:cNvPr id="70" name="직선 연결선 69">
                <a:extLst>
                  <a:ext uri="{FF2B5EF4-FFF2-40B4-BE49-F238E27FC236}">
                    <a16:creationId xmlns:a16="http://schemas.microsoft.com/office/drawing/2014/main" id="{0DE1F01D-5047-98A9-5392-01B5CC988294}"/>
                  </a:ext>
                </a:extLst>
              </p:cNvPr>
              <p:cNvCxnSpPr>
                <a:cxnSpLocks/>
              </p:cNvCxnSpPr>
              <p:nvPr userDrawn="1"/>
            </p:nvCxnSpPr>
            <p:spPr>
              <a:xfrm>
                <a:off x="2732227" y="3973800"/>
                <a:ext cx="8592" cy="261833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66" name="그룹 65">
              <a:extLst>
                <a:ext uri="{FF2B5EF4-FFF2-40B4-BE49-F238E27FC236}">
                  <a16:creationId xmlns:a16="http://schemas.microsoft.com/office/drawing/2014/main" id="{557BFCD5-F00C-F427-54D0-8D0CF9B91511}"/>
                </a:ext>
              </a:extLst>
            </p:cNvPr>
            <p:cNvGrpSpPr/>
            <p:nvPr userDrawn="1"/>
          </p:nvGrpSpPr>
          <p:grpSpPr>
            <a:xfrm>
              <a:off x="2558272" y="145432"/>
              <a:ext cx="167685" cy="336138"/>
              <a:chOff x="2714420" y="3899495"/>
              <a:chExt cx="167685" cy="336138"/>
            </a:xfrm>
          </p:grpSpPr>
          <p:sp>
            <p:nvSpPr>
              <p:cNvPr id="67" name="타원 66">
                <a:extLst>
                  <a:ext uri="{FF2B5EF4-FFF2-40B4-BE49-F238E27FC236}">
                    <a16:creationId xmlns:a16="http://schemas.microsoft.com/office/drawing/2014/main" id="{93A6FB70-01CB-01E7-FEE1-FD753482ED6F}"/>
                  </a:ext>
                </a:extLst>
              </p:cNvPr>
              <p:cNvSpPr/>
              <p:nvPr userDrawn="1"/>
            </p:nvSpPr>
            <p:spPr>
              <a:xfrm rot="20258461">
                <a:off x="2714420" y="3899495"/>
                <a:ext cx="167685" cy="107704"/>
              </a:xfrm>
              <a:prstGeom prst="ellipse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cxnSp>
            <p:nvCxnSpPr>
              <p:cNvPr id="68" name="직선 연결선 67">
                <a:extLst>
                  <a:ext uri="{FF2B5EF4-FFF2-40B4-BE49-F238E27FC236}">
                    <a16:creationId xmlns:a16="http://schemas.microsoft.com/office/drawing/2014/main" id="{CF72974D-2E62-1DE9-535C-D937F7EFCA25}"/>
                  </a:ext>
                </a:extLst>
              </p:cNvPr>
              <p:cNvCxnSpPr>
                <a:cxnSpLocks/>
              </p:cNvCxnSpPr>
              <p:nvPr userDrawn="1"/>
            </p:nvCxnSpPr>
            <p:spPr>
              <a:xfrm>
                <a:off x="2732227" y="3973800"/>
                <a:ext cx="8592" cy="261833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75" name="그룹 74">
            <a:extLst>
              <a:ext uri="{FF2B5EF4-FFF2-40B4-BE49-F238E27FC236}">
                <a16:creationId xmlns:a16="http://schemas.microsoft.com/office/drawing/2014/main" id="{4455E00F-3659-32CA-741F-17040E6A791F}"/>
              </a:ext>
            </a:extLst>
          </p:cNvPr>
          <p:cNvGrpSpPr/>
          <p:nvPr/>
        </p:nvGrpSpPr>
        <p:grpSpPr>
          <a:xfrm>
            <a:off x="7937295" y="144087"/>
            <a:ext cx="1132902" cy="343352"/>
            <a:chOff x="1593055" y="138668"/>
            <a:chExt cx="1132902" cy="343352"/>
          </a:xfrm>
        </p:grpSpPr>
        <p:grpSp>
          <p:nvGrpSpPr>
            <p:cNvPr id="76" name="그룹 75">
              <a:extLst>
                <a:ext uri="{FF2B5EF4-FFF2-40B4-BE49-F238E27FC236}">
                  <a16:creationId xmlns:a16="http://schemas.microsoft.com/office/drawing/2014/main" id="{C8C156D3-5C09-188B-ECAA-99FE70A23577}"/>
                </a:ext>
              </a:extLst>
            </p:cNvPr>
            <p:cNvGrpSpPr/>
            <p:nvPr userDrawn="1"/>
          </p:nvGrpSpPr>
          <p:grpSpPr>
            <a:xfrm>
              <a:off x="1700800" y="145882"/>
              <a:ext cx="167685" cy="336138"/>
              <a:chOff x="2714420" y="3899495"/>
              <a:chExt cx="167685" cy="336138"/>
            </a:xfrm>
          </p:grpSpPr>
          <p:sp>
            <p:nvSpPr>
              <p:cNvPr id="87" name="타원 86">
                <a:extLst>
                  <a:ext uri="{FF2B5EF4-FFF2-40B4-BE49-F238E27FC236}">
                    <a16:creationId xmlns:a16="http://schemas.microsoft.com/office/drawing/2014/main" id="{40EA32A4-3398-7EF8-1A7D-93BF0E662EF2}"/>
                  </a:ext>
                </a:extLst>
              </p:cNvPr>
              <p:cNvSpPr/>
              <p:nvPr userDrawn="1"/>
            </p:nvSpPr>
            <p:spPr>
              <a:xfrm rot="20258461">
                <a:off x="2714420" y="3899495"/>
                <a:ext cx="167685" cy="107704"/>
              </a:xfrm>
              <a:prstGeom prst="ellipse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cxnSp>
            <p:nvCxnSpPr>
              <p:cNvPr id="88" name="직선 연결선 87">
                <a:extLst>
                  <a:ext uri="{FF2B5EF4-FFF2-40B4-BE49-F238E27FC236}">
                    <a16:creationId xmlns:a16="http://schemas.microsoft.com/office/drawing/2014/main" id="{E660ABB7-8AE1-86C0-110D-93231EEA2AEB}"/>
                  </a:ext>
                </a:extLst>
              </p:cNvPr>
              <p:cNvCxnSpPr>
                <a:cxnSpLocks/>
              </p:cNvCxnSpPr>
              <p:nvPr userDrawn="1"/>
            </p:nvCxnSpPr>
            <p:spPr>
              <a:xfrm>
                <a:off x="2732227" y="3973800"/>
                <a:ext cx="8592" cy="261833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cxnSp>
          <p:nvCxnSpPr>
            <p:cNvPr id="77" name="직선 연결선 76">
              <a:extLst>
                <a:ext uri="{FF2B5EF4-FFF2-40B4-BE49-F238E27FC236}">
                  <a16:creationId xmlns:a16="http://schemas.microsoft.com/office/drawing/2014/main" id="{79FE02B3-E5B6-4CC6-00AA-B2B08ED5E359}"/>
                </a:ext>
              </a:extLst>
            </p:cNvPr>
            <p:cNvCxnSpPr>
              <a:cxnSpLocks/>
            </p:cNvCxnSpPr>
            <p:nvPr userDrawn="1"/>
          </p:nvCxnSpPr>
          <p:spPr>
            <a:xfrm>
              <a:off x="1593055" y="138668"/>
              <a:ext cx="0" cy="151845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78" name="그룹 77">
              <a:extLst>
                <a:ext uri="{FF2B5EF4-FFF2-40B4-BE49-F238E27FC236}">
                  <a16:creationId xmlns:a16="http://schemas.microsoft.com/office/drawing/2014/main" id="{104A2B6E-C740-F038-3CD8-7397A46575BE}"/>
                </a:ext>
              </a:extLst>
            </p:cNvPr>
            <p:cNvGrpSpPr/>
            <p:nvPr userDrawn="1"/>
          </p:nvGrpSpPr>
          <p:grpSpPr>
            <a:xfrm>
              <a:off x="1986624" y="145432"/>
              <a:ext cx="167685" cy="336138"/>
              <a:chOff x="2714420" y="3899495"/>
              <a:chExt cx="167685" cy="336138"/>
            </a:xfrm>
          </p:grpSpPr>
          <p:sp>
            <p:nvSpPr>
              <p:cNvPr id="85" name="타원 84">
                <a:extLst>
                  <a:ext uri="{FF2B5EF4-FFF2-40B4-BE49-F238E27FC236}">
                    <a16:creationId xmlns:a16="http://schemas.microsoft.com/office/drawing/2014/main" id="{889B4496-883C-1050-4B21-9BA40B1A9B01}"/>
                  </a:ext>
                </a:extLst>
              </p:cNvPr>
              <p:cNvSpPr/>
              <p:nvPr userDrawn="1"/>
            </p:nvSpPr>
            <p:spPr>
              <a:xfrm rot="20258461">
                <a:off x="2714420" y="3899495"/>
                <a:ext cx="167685" cy="107704"/>
              </a:xfrm>
              <a:prstGeom prst="ellipse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cxnSp>
            <p:nvCxnSpPr>
              <p:cNvPr id="86" name="직선 연결선 85">
                <a:extLst>
                  <a:ext uri="{FF2B5EF4-FFF2-40B4-BE49-F238E27FC236}">
                    <a16:creationId xmlns:a16="http://schemas.microsoft.com/office/drawing/2014/main" id="{0755A17B-0552-576A-52DC-F6C80533E5EE}"/>
                  </a:ext>
                </a:extLst>
              </p:cNvPr>
              <p:cNvCxnSpPr>
                <a:cxnSpLocks/>
              </p:cNvCxnSpPr>
              <p:nvPr userDrawn="1"/>
            </p:nvCxnSpPr>
            <p:spPr>
              <a:xfrm>
                <a:off x="2732227" y="3973800"/>
                <a:ext cx="8592" cy="261833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79" name="그룹 78">
              <a:extLst>
                <a:ext uri="{FF2B5EF4-FFF2-40B4-BE49-F238E27FC236}">
                  <a16:creationId xmlns:a16="http://schemas.microsoft.com/office/drawing/2014/main" id="{9867BCF3-BCC7-9426-1EFE-6D64A2D3BA2E}"/>
                </a:ext>
              </a:extLst>
            </p:cNvPr>
            <p:cNvGrpSpPr/>
            <p:nvPr userDrawn="1"/>
          </p:nvGrpSpPr>
          <p:grpSpPr>
            <a:xfrm>
              <a:off x="2272448" y="145432"/>
              <a:ext cx="167685" cy="336138"/>
              <a:chOff x="2714420" y="3899495"/>
              <a:chExt cx="167685" cy="336138"/>
            </a:xfrm>
          </p:grpSpPr>
          <p:sp>
            <p:nvSpPr>
              <p:cNvPr id="83" name="타원 82">
                <a:extLst>
                  <a:ext uri="{FF2B5EF4-FFF2-40B4-BE49-F238E27FC236}">
                    <a16:creationId xmlns:a16="http://schemas.microsoft.com/office/drawing/2014/main" id="{4D49C5ED-018D-15AA-3C80-A14618334CE0}"/>
                  </a:ext>
                </a:extLst>
              </p:cNvPr>
              <p:cNvSpPr/>
              <p:nvPr userDrawn="1"/>
            </p:nvSpPr>
            <p:spPr>
              <a:xfrm rot="20258461">
                <a:off x="2714420" y="3899495"/>
                <a:ext cx="167685" cy="107704"/>
              </a:xfrm>
              <a:prstGeom prst="ellipse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cxnSp>
            <p:nvCxnSpPr>
              <p:cNvPr id="84" name="직선 연결선 83">
                <a:extLst>
                  <a:ext uri="{FF2B5EF4-FFF2-40B4-BE49-F238E27FC236}">
                    <a16:creationId xmlns:a16="http://schemas.microsoft.com/office/drawing/2014/main" id="{CC6CAD04-5D38-19E0-BD77-BD575443E8D5}"/>
                  </a:ext>
                </a:extLst>
              </p:cNvPr>
              <p:cNvCxnSpPr>
                <a:cxnSpLocks/>
              </p:cNvCxnSpPr>
              <p:nvPr userDrawn="1"/>
            </p:nvCxnSpPr>
            <p:spPr>
              <a:xfrm>
                <a:off x="2732227" y="3973800"/>
                <a:ext cx="8592" cy="261833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80" name="그룹 79">
              <a:extLst>
                <a:ext uri="{FF2B5EF4-FFF2-40B4-BE49-F238E27FC236}">
                  <a16:creationId xmlns:a16="http://schemas.microsoft.com/office/drawing/2014/main" id="{403AD8E6-34B1-A46B-5CB0-C317D62619BF}"/>
                </a:ext>
              </a:extLst>
            </p:cNvPr>
            <p:cNvGrpSpPr/>
            <p:nvPr userDrawn="1"/>
          </p:nvGrpSpPr>
          <p:grpSpPr>
            <a:xfrm>
              <a:off x="2558272" y="145432"/>
              <a:ext cx="167685" cy="336138"/>
              <a:chOff x="2714420" y="3899495"/>
              <a:chExt cx="167685" cy="336138"/>
            </a:xfrm>
          </p:grpSpPr>
          <p:sp>
            <p:nvSpPr>
              <p:cNvPr id="81" name="타원 80">
                <a:extLst>
                  <a:ext uri="{FF2B5EF4-FFF2-40B4-BE49-F238E27FC236}">
                    <a16:creationId xmlns:a16="http://schemas.microsoft.com/office/drawing/2014/main" id="{C99F7F6B-986C-C492-AC77-8C75EA44B1B3}"/>
                  </a:ext>
                </a:extLst>
              </p:cNvPr>
              <p:cNvSpPr/>
              <p:nvPr userDrawn="1"/>
            </p:nvSpPr>
            <p:spPr>
              <a:xfrm rot="20258461">
                <a:off x="2714420" y="3899495"/>
                <a:ext cx="167685" cy="107704"/>
              </a:xfrm>
              <a:prstGeom prst="ellipse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cxnSp>
            <p:nvCxnSpPr>
              <p:cNvPr id="82" name="직선 연결선 81">
                <a:extLst>
                  <a:ext uri="{FF2B5EF4-FFF2-40B4-BE49-F238E27FC236}">
                    <a16:creationId xmlns:a16="http://schemas.microsoft.com/office/drawing/2014/main" id="{05F8B887-2704-D73E-3B7F-BE8B394522AC}"/>
                  </a:ext>
                </a:extLst>
              </p:cNvPr>
              <p:cNvCxnSpPr>
                <a:cxnSpLocks/>
              </p:cNvCxnSpPr>
              <p:nvPr userDrawn="1"/>
            </p:nvCxnSpPr>
            <p:spPr>
              <a:xfrm>
                <a:off x="2732227" y="3973800"/>
                <a:ext cx="8592" cy="261833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89" name="그룹 88">
            <a:extLst>
              <a:ext uri="{FF2B5EF4-FFF2-40B4-BE49-F238E27FC236}">
                <a16:creationId xmlns:a16="http://schemas.microsoft.com/office/drawing/2014/main" id="{6399A9A7-984D-9C23-A5D7-7AB3A817FAF4}"/>
              </a:ext>
            </a:extLst>
          </p:cNvPr>
          <p:cNvGrpSpPr/>
          <p:nvPr/>
        </p:nvGrpSpPr>
        <p:grpSpPr>
          <a:xfrm>
            <a:off x="9206143" y="144087"/>
            <a:ext cx="1132902" cy="343352"/>
            <a:chOff x="1593055" y="138668"/>
            <a:chExt cx="1132902" cy="343352"/>
          </a:xfrm>
        </p:grpSpPr>
        <p:grpSp>
          <p:nvGrpSpPr>
            <p:cNvPr id="90" name="그룹 89">
              <a:extLst>
                <a:ext uri="{FF2B5EF4-FFF2-40B4-BE49-F238E27FC236}">
                  <a16:creationId xmlns:a16="http://schemas.microsoft.com/office/drawing/2014/main" id="{D0FA106E-1490-CC1F-190F-966EB2D32F3B}"/>
                </a:ext>
              </a:extLst>
            </p:cNvPr>
            <p:cNvGrpSpPr/>
            <p:nvPr userDrawn="1"/>
          </p:nvGrpSpPr>
          <p:grpSpPr>
            <a:xfrm>
              <a:off x="1700800" y="145882"/>
              <a:ext cx="167685" cy="336138"/>
              <a:chOff x="2714420" y="3899495"/>
              <a:chExt cx="167685" cy="336138"/>
            </a:xfrm>
          </p:grpSpPr>
          <p:sp>
            <p:nvSpPr>
              <p:cNvPr id="101" name="타원 100">
                <a:extLst>
                  <a:ext uri="{FF2B5EF4-FFF2-40B4-BE49-F238E27FC236}">
                    <a16:creationId xmlns:a16="http://schemas.microsoft.com/office/drawing/2014/main" id="{40E5FC34-ADE9-BA56-C1B7-14844D462B15}"/>
                  </a:ext>
                </a:extLst>
              </p:cNvPr>
              <p:cNvSpPr/>
              <p:nvPr userDrawn="1"/>
            </p:nvSpPr>
            <p:spPr>
              <a:xfrm rot="20258461">
                <a:off x="2714420" y="3899495"/>
                <a:ext cx="167685" cy="107704"/>
              </a:xfrm>
              <a:prstGeom prst="ellipse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cxnSp>
            <p:nvCxnSpPr>
              <p:cNvPr id="102" name="직선 연결선 101">
                <a:extLst>
                  <a:ext uri="{FF2B5EF4-FFF2-40B4-BE49-F238E27FC236}">
                    <a16:creationId xmlns:a16="http://schemas.microsoft.com/office/drawing/2014/main" id="{AD846827-980C-C12B-5A0E-62C814188740}"/>
                  </a:ext>
                </a:extLst>
              </p:cNvPr>
              <p:cNvCxnSpPr>
                <a:cxnSpLocks/>
              </p:cNvCxnSpPr>
              <p:nvPr userDrawn="1"/>
            </p:nvCxnSpPr>
            <p:spPr>
              <a:xfrm>
                <a:off x="2732227" y="3973800"/>
                <a:ext cx="8592" cy="261833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cxnSp>
          <p:nvCxnSpPr>
            <p:cNvPr id="91" name="직선 연결선 90">
              <a:extLst>
                <a:ext uri="{FF2B5EF4-FFF2-40B4-BE49-F238E27FC236}">
                  <a16:creationId xmlns:a16="http://schemas.microsoft.com/office/drawing/2014/main" id="{6C93B73E-F0C6-4199-4C75-34CDB10711F3}"/>
                </a:ext>
              </a:extLst>
            </p:cNvPr>
            <p:cNvCxnSpPr>
              <a:cxnSpLocks/>
            </p:cNvCxnSpPr>
            <p:nvPr userDrawn="1"/>
          </p:nvCxnSpPr>
          <p:spPr>
            <a:xfrm>
              <a:off x="1593055" y="138668"/>
              <a:ext cx="0" cy="151845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92" name="그룹 91">
              <a:extLst>
                <a:ext uri="{FF2B5EF4-FFF2-40B4-BE49-F238E27FC236}">
                  <a16:creationId xmlns:a16="http://schemas.microsoft.com/office/drawing/2014/main" id="{93AB9039-95E6-79FE-5E00-FDC84AB74CB4}"/>
                </a:ext>
              </a:extLst>
            </p:cNvPr>
            <p:cNvGrpSpPr/>
            <p:nvPr userDrawn="1"/>
          </p:nvGrpSpPr>
          <p:grpSpPr>
            <a:xfrm>
              <a:off x="1986624" y="145432"/>
              <a:ext cx="167685" cy="336138"/>
              <a:chOff x="2714420" y="3899495"/>
              <a:chExt cx="167685" cy="336138"/>
            </a:xfrm>
          </p:grpSpPr>
          <p:sp>
            <p:nvSpPr>
              <p:cNvPr id="99" name="타원 98">
                <a:extLst>
                  <a:ext uri="{FF2B5EF4-FFF2-40B4-BE49-F238E27FC236}">
                    <a16:creationId xmlns:a16="http://schemas.microsoft.com/office/drawing/2014/main" id="{850C4083-97B4-D38A-D9EF-A96E7D8C7CC5}"/>
                  </a:ext>
                </a:extLst>
              </p:cNvPr>
              <p:cNvSpPr/>
              <p:nvPr userDrawn="1"/>
            </p:nvSpPr>
            <p:spPr>
              <a:xfrm rot="20258461">
                <a:off x="2714420" y="3899495"/>
                <a:ext cx="167685" cy="107704"/>
              </a:xfrm>
              <a:prstGeom prst="ellipse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cxnSp>
            <p:nvCxnSpPr>
              <p:cNvPr id="100" name="직선 연결선 99">
                <a:extLst>
                  <a:ext uri="{FF2B5EF4-FFF2-40B4-BE49-F238E27FC236}">
                    <a16:creationId xmlns:a16="http://schemas.microsoft.com/office/drawing/2014/main" id="{964FA6DB-A6BD-8221-C106-7B15A4442996}"/>
                  </a:ext>
                </a:extLst>
              </p:cNvPr>
              <p:cNvCxnSpPr>
                <a:cxnSpLocks/>
              </p:cNvCxnSpPr>
              <p:nvPr userDrawn="1"/>
            </p:nvCxnSpPr>
            <p:spPr>
              <a:xfrm>
                <a:off x="2732227" y="3973800"/>
                <a:ext cx="8592" cy="261833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93" name="그룹 92">
              <a:extLst>
                <a:ext uri="{FF2B5EF4-FFF2-40B4-BE49-F238E27FC236}">
                  <a16:creationId xmlns:a16="http://schemas.microsoft.com/office/drawing/2014/main" id="{0229B5F3-1404-979B-5348-E496BF530520}"/>
                </a:ext>
              </a:extLst>
            </p:cNvPr>
            <p:cNvGrpSpPr/>
            <p:nvPr userDrawn="1"/>
          </p:nvGrpSpPr>
          <p:grpSpPr>
            <a:xfrm>
              <a:off x="2272448" y="145432"/>
              <a:ext cx="167685" cy="336138"/>
              <a:chOff x="2714420" y="3899495"/>
              <a:chExt cx="167685" cy="336138"/>
            </a:xfrm>
          </p:grpSpPr>
          <p:sp>
            <p:nvSpPr>
              <p:cNvPr id="97" name="타원 96">
                <a:extLst>
                  <a:ext uri="{FF2B5EF4-FFF2-40B4-BE49-F238E27FC236}">
                    <a16:creationId xmlns:a16="http://schemas.microsoft.com/office/drawing/2014/main" id="{C61B2395-63B4-B13D-CA8C-A30B367D5063}"/>
                  </a:ext>
                </a:extLst>
              </p:cNvPr>
              <p:cNvSpPr/>
              <p:nvPr userDrawn="1"/>
            </p:nvSpPr>
            <p:spPr>
              <a:xfrm rot="20258461">
                <a:off x="2714420" y="3899495"/>
                <a:ext cx="167685" cy="107704"/>
              </a:xfrm>
              <a:prstGeom prst="ellipse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cxnSp>
            <p:nvCxnSpPr>
              <p:cNvPr id="98" name="직선 연결선 97">
                <a:extLst>
                  <a:ext uri="{FF2B5EF4-FFF2-40B4-BE49-F238E27FC236}">
                    <a16:creationId xmlns:a16="http://schemas.microsoft.com/office/drawing/2014/main" id="{AFCCF05E-C6E4-19B4-ED0E-6AA3163C4380}"/>
                  </a:ext>
                </a:extLst>
              </p:cNvPr>
              <p:cNvCxnSpPr>
                <a:cxnSpLocks/>
              </p:cNvCxnSpPr>
              <p:nvPr userDrawn="1"/>
            </p:nvCxnSpPr>
            <p:spPr>
              <a:xfrm>
                <a:off x="2732227" y="3973800"/>
                <a:ext cx="8592" cy="261833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94" name="그룹 93">
              <a:extLst>
                <a:ext uri="{FF2B5EF4-FFF2-40B4-BE49-F238E27FC236}">
                  <a16:creationId xmlns:a16="http://schemas.microsoft.com/office/drawing/2014/main" id="{5C57F13F-7945-961C-C949-2F058ACFF5B7}"/>
                </a:ext>
              </a:extLst>
            </p:cNvPr>
            <p:cNvGrpSpPr/>
            <p:nvPr userDrawn="1"/>
          </p:nvGrpSpPr>
          <p:grpSpPr>
            <a:xfrm>
              <a:off x="2558272" y="145432"/>
              <a:ext cx="167685" cy="336138"/>
              <a:chOff x="2714420" y="3899495"/>
              <a:chExt cx="167685" cy="336138"/>
            </a:xfrm>
          </p:grpSpPr>
          <p:sp>
            <p:nvSpPr>
              <p:cNvPr id="95" name="타원 94">
                <a:extLst>
                  <a:ext uri="{FF2B5EF4-FFF2-40B4-BE49-F238E27FC236}">
                    <a16:creationId xmlns:a16="http://schemas.microsoft.com/office/drawing/2014/main" id="{38472629-158D-B218-566A-FA614596EFEB}"/>
                  </a:ext>
                </a:extLst>
              </p:cNvPr>
              <p:cNvSpPr/>
              <p:nvPr userDrawn="1"/>
            </p:nvSpPr>
            <p:spPr>
              <a:xfrm rot="20258461">
                <a:off x="2714420" y="3899495"/>
                <a:ext cx="167685" cy="107704"/>
              </a:xfrm>
              <a:prstGeom prst="ellipse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cxnSp>
            <p:nvCxnSpPr>
              <p:cNvPr id="96" name="직선 연결선 95">
                <a:extLst>
                  <a:ext uri="{FF2B5EF4-FFF2-40B4-BE49-F238E27FC236}">
                    <a16:creationId xmlns:a16="http://schemas.microsoft.com/office/drawing/2014/main" id="{192A3085-1228-BB84-625D-3664AEBD09DB}"/>
                  </a:ext>
                </a:extLst>
              </p:cNvPr>
              <p:cNvCxnSpPr>
                <a:cxnSpLocks/>
              </p:cNvCxnSpPr>
              <p:nvPr userDrawn="1"/>
            </p:nvCxnSpPr>
            <p:spPr>
              <a:xfrm>
                <a:off x="2732227" y="3973800"/>
                <a:ext cx="8592" cy="261833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103" name="그룹 102">
            <a:extLst>
              <a:ext uri="{FF2B5EF4-FFF2-40B4-BE49-F238E27FC236}">
                <a16:creationId xmlns:a16="http://schemas.microsoft.com/office/drawing/2014/main" id="{8446EADA-C741-8823-A19F-B5942EF39BA1}"/>
              </a:ext>
            </a:extLst>
          </p:cNvPr>
          <p:cNvGrpSpPr/>
          <p:nvPr/>
        </p:nvGrpSpPr>
        <p:grpSpPr>
          <a:xfrm>
            <a:off x="10474991" y="144087"/>
            <a:ext cx="1132902" cy="343352"/>
            <a:chOff x="1593055" y="138668"/>
            <a:chExt cx="1132902" cy="343352"/>
          </a:xfrm>
        </p:grpSpPr>
        <p:grpSp>
          <p:nvGrpSpPr>
            <p:cNvPr id="104" name="그룹 103">
              <a:extLst>
                <a:ext uri="{FF2B5EF4-FFF2-40B4-BE49-F238E27FC236}">
                  <a16:creationId xmlns:a16="http://schemas.microsoft.com/office/drawing/2014/main" id="{1ADF91D5-9F5B-E76A-8467-44292D175653}"/>
                </a:ext>
              </a:extLst>
            </p:cNvPr>
            <p:cNvGrpSpPr/>
            <p:nvPr userDrawn="1"/>
          </p:nvGrpSpPr>
          <p:grpSpPr>
            <a:xfrm>
              <a:off x="1700800" y="145882"/>
              <a:ext cx="167685" cy="336138"/>
              <a:chOff x="2714420" y="3899495"/>
              <a:chExt cx="167685" cy="336138"/>
            </a:xfrm>
          </p:grpSpPr>
          <p:sp>
            <p:nvSpPr>
              <p:cNvPr id="115" name="타원 114">
                <a:extLst>
                  <a:ext uri="{FF2B5EF4-FFF2-40B4-BE49-F238E27FC236}">
                    <a16:creationId xmlns:a16="http://schemas.microsoft.com/office/drawing/2014/main" id="{D4172CC6-DBE6-BEC7-E221-15A8C8E55136}"/>
                  </a:ext>
                </a:extLst>
              </p:cNvPr>
              <p:cNvSpPr/>
              <p:nvPr userDrawn="1"/>
            </p:nvSpPr>
            <p:spPr>
              <a:xfrm rot="20258461">
                <a:off x="2714420" y="3899495"/>
                <a:ext cx="167685" cy="107704"/>
              </a:xfrm>
              <a:prstGeom prst="ellipse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cxnSp>
            <p:nvCxnSpPr>
              <p:cNvPr id="116" name="직선 연결선 115">
                <a:extLst>
                  <a:ext uri="{FF2B5EF4-FFF2-40B4-BE49-F238E27FC236}">
                    <a16:creationId xmlns:a16="http://schemas.microsoft.com/office/drawing/2014/main" id="{3766411E-1F0C-11B9-DD8E-24B23FAAE63F}"/>
                  </a:ext>
                </a:extLst>
              </p:cNvPr>
              <p:cNvCxnSpPr>
                <a:cxnSpLocks/>
              </p:cNvCxnSpPr>
              <p:nvPr userDrawn="1"/>
            </p:nvCxnSpPr>
            <p:spPr>
              <a:xfrm>
                <a:off x="2732227" y="3973800"/>
                <a:ext cx="8592" cy="261833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cxnSp>
          <p:nvCxnSpPr>
            <p:cNvPr id="105" name="직선 연결선 104">
              <a:extLst>
                <a:ext uri="{FF2B5EF4-FFF2-40B4-BE49-F238E27FC236}">
                  <a16:creationId xmlns:a16="http://schemas.microsoft.com/office/drawing/2014/main" id="{1BC20476-27AA-0DEC-7CAC-FBC3946CB83B}"/>
                </a:ext>
              </a:extLst>
            </p:cNvPr>
            <p:cNvCxnSpPr>
              <a:cxnSpLocks/>
            </p:cNvCxnSpPr>
            <p:nvPr userDrawn="1"/>
          </p:nvCxnSpPr>
          <p:spPr>
            <a:xfrm>
              <a:off x="1593055" y="138668"/>
              <a:ext cx="0" cy="151845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106" name="그룹 105">
              <a:extLst>
                <a:ext uri="{FF2B5EF4-FFF2-40B4-BE49-F238E27FC236}">
                  <a16:creationId xmlns:a16="http://schemas.microsoft.com/office/drawing/2014/main" id="{2B543F08-DA56-D3DB-BF5C-FC0019601D70}"/>
                </a:ext>
              </a:extLst>
            </p:cNvPr>
            <p:cNvGrpSpPr/>
            <p:nvPr userDrawn="1"/>
          </p:nvGrpSpPr>
          <p:grpSpPr>
            <a:xfrm>
              <a:off x="1986624" y="145432"/>
              <a:ext cx="167685" cy="336138"/>
              <a:chOff x="2714420" y="3899495"/>
              <a:chExt cx="167685" cy="336138"/>
            </a:xfrm>
          </p:grpSpPr>
          <p:sp>
            <p:nvSpPr>
              <p:cNvPr id="113" name="타원 112">
                <a:extLst>
                  <a:ext uri="{FF2B5EF4-FFF2-40B4-BE49-F238E27FC236}">
                    <a16:creationId xmlns:a16="http://schemas.microsoft.com/office/drawing/2014/main" id="{9E54BBAD-B1D6-F3A0-A222-4438BF74E995}"/>
                  </a:ext>
                </a:extLst>
              </p:cNvPr>
              <p:cNvSpPr/>
              <p:nvPr userDrawn="1"/>
            </p:nvSpPr>
            <p:spPr>
              <a:xfrm rot="20258461">
                <a:off x="2714420" y="3899495"/>
                <a:ext cx="167685" cy="107704"/>
              </a:xfrm>
              <a:prstGeom prst="ellipse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cxnSp>
            <p:nvCxnSpPr>
              <p:cNvPr id="114" name="직선 연결선 113">
                <a:extLst>
                  <a:ext uri="{FF2B5EF4-FFF2-40B4-BE49-F238E27FC236}">
                    <a16:creationId xmlns:a16="http://schemas.microsoft.com/office/drawing/2014/main" id="{710EEB15-D289-44A0-4915-3987E5653513}"/>
                  </a:ext>
                </a:extLst>
              </p:cNvPr>
              <p:cNvCxnSpPr>
                <a:cxnSpLocks/>
              </p:cNvCxnSpPr>
              <p:nvPr userDrawn="1"/>
            </p:nvCxnSpPr>
            <p:spPr>
              <a:xfrm>
                <a:off x="2732227" y="3973800"/>
                <a:ext cx="8592" cy="261833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07" name="그룹 106">
              <a:extLst>
                <a:ext uri="{FF2B5EF4-FFF2-40B4-BE49-F238E27FC236}">
                  <a16:creationId xmlns:a16="http://schemas.microsoft.com/office/drawing/2014/main" id="{7040217C-16A7-6FE6-0C00-1B81D5E00862}"/>
                </a:ext>
              </a:extLst>
            </p:cNvPr>
            <p:cNvGrpSpPr/>
            <p:nvPr userDrawn="1"/>
          </p:nvGrpSpPr>
          <p:grpSpPr>
            <a:xfrm>
              <a:off x="2272448" y="145432"/>
              <a:ext cx="167685" cy="336138"/>
              <a:chOff x="2714420" y="3899495"/>
              <a:chExt cx="167685" cy="336138"/>
            </a:xfrm>
          </p:grpSpPr>
          <p:sp>
            <p:nvSpPr>
              <p:cNvPr id="111" name="타원 110">
                <a:extLst>
                  <a:ext uri="{FF2B5EF4-FFF2-40B4-BE49-F238E27FC236}">
                    <a16:creationId xmlns:a16="http://schemas.microsoft.com/office/drawing/2014/main" id="{515EB013-BA0D-0BE1-F1DD-C2912DBA83D6}"/>
                  </a:ext>
                </a:extLst>
              </p:cNvPr>
              <p:cNvSpPr/>
              <p:nvPr userDrawn="1"/>
            </p:nvSpPr>
            <p:spPr>
              <a:xfrm rot="20258461">
                <a:off x="2714420" y="3899495"/>
                <a:ext cx="167685" cy="107704"/>
              </a:xfrm>
              <a:prstGeom prst="ellipse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cxnSp>
            <p:nvCxnSpPr>
              <p:cNvPr id="112" name="직선 연결선 111">
                <a:extLst>
                  <a:ext uri="{FF2B5EF4-FFF2-40B4-BE49-F238E27FC236}">
                    <a16:creationId xmlns:a16="http://schemas.microsoft.com/office/drawing/2014/main" id="{289D8896-63F9-2D01-201D-548FF1393143}"/>
                  </a:ext>
                </a:extLst>
              </p:cNvPr>
              <p:cNvCxnSpPr>
                <a:cxnSpLocks/>
              </p:cNvCxnSpPr>
              <p:nvPr userDrawn="1"/>
            </p:nvCxnSpPr>
            <p:spPr>
              <a:xfrm>
                <a:off x="2732227" y="3973800"/>
                <a:ext cx="8592" cy="261833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08" name="그룹 107">
              <a:extLst>
                <a:ext uri="{FF2B5EF4-FFF2-40B4-BE49-F238E27FC236}">
                  <a16:creationId xmlns:a16="http://schemas.microsoft.com/office/drawing/2014/main" id="{CDCC8ADE-977C-ACA4-51BB-AC2205D3B01D}"/>
                </a:ext>
              </a:extLst>
            </p:cNvPr>
            <p:cNvGrpSpPr/>
            <p:nvPr userDrawn="1"/>
          </p:nvGrpSpPr>
          <p:grpSpPr>
            <a:xfrm>
              <a:off x="2558272" y="145432"/>
              <a:ext cx="167685" cy="336138"/>
              <a:chOff x="2714420" y="3899495"/>
              <a:chExt cx="167685" cy="336138"/>
            </a:xfrm>
          </p:grpSpPr>
          <p:sp>
            <p:nvSpPr>
              <p:cNvPr id="109" name="타원 108">
                <a:extLst>
                  <a:ext uri="{FF2B5EF4-FFF2-40B4-BE49-F238E27FC236}">
                    <a16:creationId xmlns:a16="http://schemas.microsoft.com/office/drawing/2014/main" id="{B5098BC0-8C7E-CF30-65A2-89A40BE1658E}"/>
                  </a:ext>
                </a:extLst>
              </p:cNvPr>
              <p:cNvSpPr/>
              <p:nvPr userDrawn="1"/>
            </p:nvSpPr>
            <p:spPr>
              <a:xfrm rot="20258461">
                <a:off x="2714420" y="3899495"/>
                <a:ext cx="167685" cy="107704"/>
              </a:xfrm>
              <a:prstGeom prst="ellipse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cxnSp>
            <p:nvCxnSpPr>
              <p:cNvPr id="110" name="직선 연결선 109">
                <a:extLst>
                  <a:ext uri="{FF2B5EF4-FFF2-40B4-BE49-F238E27FC236}">
                    <a16:creationId xmlns:a16="http://schemas.microsoft.com/office/drawing/2014/main" id="{537E7228-B189-B14F-FBF9-836C453F0C61}"/>
                  </a:ext>
                </a:extLst>
              </p:cNvPr>
              <p:cNvCxnSpPr>
                <a:cxnSpLocks/>
              </p:cNvCxnSpPr>
              <p:nvPr userDrawn="1"/>
            </p:nvCxnSpPr>
            <p:spPr>
              <a:xfrm>
                <a:off x="2732227" y="3973800"/>
                <a:ext cx="8592" cy="261833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cxnSp>
        <p:nvCxnSpPr>
          <p:cNvPr id="117" name="직선 연결선 116">
            <a:extLst>
              <a:ext uri="{FF2B5EF4-FFF2-40B4-BE49-F238E27FC236}">
                <a16:creationId xmlns:a16="http://schemas.microsoft.com/office/drawing/2014/main" id="{B68E76F4-ABDE-2F1F-471D-13C543FB1A27}"/>
              </a:ext>
            </a:extLst>
          </p:cNvPr>
          <p:cNvCxnSpPr>
            <a:cxnSpLocks/>
          </p:cNvCxnSpPr>
          <p:nvPr/>
        </p:nvCxnSpPr>
        <p:spPr>
          <a:xfrm>
            <a:off x="11823590" y="136467"/>
            <a:ext cx="0" cy="151845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8" name="날짜 개체 틀 117">
            <a:extLst>
              <a:ext uri="{FF2B5EF4-FFF2-40B4-BE49-F238E27FC236}">
                <a16:creationId xmlns:a16="http://schemas.microsoft.com/office/drawing/2014/main" id="{171D061E-8F95-6A88-A638-8283C62A2FA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ko-KR" dirty="0"/>
              <a:t>2023-08-05</a:t>
            </a:r>
            <a:endParaRPr lang="ko-KR" altLang="en-US" dirty="0"/>
          </a:p>
        </p:txBody>
      </p:sp>
      <p:sp>
        <p:nvSpPr>
          <p:cNvPr id="119" name="바닥글 개체 틀 118">
            <a:extLst>
              <a:ext uri="{FF2B5EF4-FFF2-40B4-BE49-F238E27FC236}">
                <a16:creationId xmlns:a16="http://schemas.microsoft.com/office/drawing/2014/main" id="{DCC23073-5FFA-2EE7-BFA2-F6A1C718A4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ko-KR" dirty="0" err="1"/>
              <a:t>UpNL</a:t>
            </a:r>
            <a:r>
              <a:rPr lang="en-US" altLang="ko-KR" dirty="0"/>
              <a:t> Workshop 2023 Summer</a:t>
            </a:r>
            <a:endParaRPr lang="ko-KR" altLang="en-US" dirty="0"/>
          </a:p>
        </p:txBody>
      </p:sp>
      <p:sp>
        <p:nvSpPr>
          <p:cNvPr id="120" name="슬라이드 번호 개체 틀 119">
            <a:extLst>
              <a:ext uri="{FF2B5EF4-FFF2-40B4-BE49-F238E27FC236}">
                <a16:creationId xmlns:a16="http://schemas.microsoft.com/office/drawing/2014/main" id="{28BF3081-A45A-8339-2430-519707CFB9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872FFD-F46D-4893-94DE-B8ED199DE00A}" type="slidenum">
              <a:rPr lang="ko-KR" altLang="en-US" smtClean="0"/>
              <a:t>10</a:t>
            </a:fld>
            <a:endParaRPr lang="ko-KR" altLang="en-US"/>
          </a:p>
        </p:txBody>
      </p:sp>
      <p:grpSp>
        <p:nvGrpSpPr>
          <p:cNvPr id="7168" name="그룹 7167">
            <a:extLst>
              <a:ext uri="{FF2B5EF4-FFF2-40B4-BE49-F238E27FC236}">
                <a16:creationId xmlns:a16="http://schemas.microsoft.com/office/drawing/2014/main" id="{B450700C-A31B-ED09-3535-E97D9C55A3C7}"/>
              </a:ext>
            </a:extLst>
          </p:cNvPr>
          <p:cNvGrpSpPr/>
          <p:nvPr/>
        </p:nvGrpSpPr>
        <p:grpSpPr>
          <a:xfrm>
            <a:off x="7538712" y="1557983"/>
            <a:ext cx="4381500" cy="4508958"/>
            <a:chOff x="7538712" y="1557983"/>
            <a:chExt cx="4381500" cy="4508958"/>
          </a:xfrm>
        </p:grpSpPr>
        <p:pic>
          <p:nvPicPr>
            <p:cNvPr id="7170" name="Picture 2">
              <a:extLst>
                <a:ext uri="{FF2B5EF4-FFF2-40B4-BE49-F238E27FC236}">
                  <a16:creationId xmlns:a16="http://schemas.microsoft.com/office/drawing/2014/main" id="{CBE9E85D-9719-053E-23E2-FF4B87BB4456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538712" y="1557983"/>
              <a:ext cx="4381500" cy="204787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7174" name="Picture 6" descr="Cadence of Hyrule' developers reflect on making a Zelda rhythm game |  Mashable">
              <a:extLst>
                <a:ext uri="{FF2B5EF4-FFF2-40B4-BE49-F238E27FC236}">
                  <a16:creationId xmlns:a16="http://schemas.microsoft.com/office/drawing/2014/main" id="{787113E0-A567-F432-F957-70994FDA8AB7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538712" y="3605858"/>
              <a:ext cx="4381500" cy="246108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424871897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2017D6EE-1FF7-8A64-7D16-5D213BAE14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Hi-Fi Rush (2023)</a:t>
            </a:r>
            <a:endParaRPr lang="ko-KR" altLang="en-US" dirty="0"/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F99A224D-CBF7-C9C1-F130-0E9887D9AD2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/>
              <a:t>올해 </a:t>
            </a:r>
            <a:r>
              <a:rPr lang="en-US" altLang="ko-KR" dirty="0"/>
              <a:t>1</a:t>
            </a:r>
            <a:r>
              <a:rPr lang="ko-KR" altLang="en-US" dirty="0"/>
              <a:t>월 홍보도 없이 갑자기 출시된 게임</a:t>
            </a:r>
            <a:endParaRPr lang="en-US" altLang="ko-KR" dirty="0"/>
          </a:p>
          <a:p>
            <a:r>
              <a:rPr lang="en-US" altLang="ko-KR" dirty="0"/>
              <a:t>3D </a:t>
            </a:r>
            <a:r>
              <a:rPr lang="ko-KR" altLang="en-US" dirty="0"/>
              <a:t>액션 게임인데 입력이 리듬게임</a:t>
            </a:r>
            <a:endParaRPr lang="en-US" altLang="ko-KR" dirty="0"/>
          </a:p>
          <a:p>
            <a:pPr lvl="1"/>
            <a:r>
              <a:rPr lang="ko-KR" altLang="en-US" dirty="0"/>
              <a:t>그런데 강제가 아님</a:t>
            </a:r>
            <a:r>
              <a:rPr lang="en-US" altLang="ko-KR" dirty="0"/>
              <a:t>!!</a:t>
            </a:r>
          </a:p>
          <a:p>
            <a:pPr lvl="1"/>
            <a:r>
              <a:rPr lang="ko-KR" altLang="en-US" dirty="0"/>
              <a:t>당신이 어떻게 입력을 했던지 박자에 맞춰 행동함</a:t>
            </a:r>
            <a:endParaRPr lang="en-US" altLang="ko-KR" dirty="0"/>
          </a:p>
          <a:p>
            <a:pPr lvl="1"/>
            <a:r>
              <a:rPr lang="ko-KR" altLang="en-US" dirty="0"/>
              <a:t>대신 박자를 맞추면 보너스 데미지 </a:t>
            </a:r>
            <a:r>
              <a:rPr lang="en-US" altLang="ko-KR" dirty="0"/>
              <a:t>&lt;- </a:t>
            </a:r>
            <a:r>
              <a:rPr lang="ko-KR" altLang="en-US" dirty="0"/>
              <a:t>벌이 아닌 보상</a:t>
            </a:r>
            <a:endParaRPr lang="en-US" altLang="ko-KR" dirty="0"/>
          </a:p>
          <a:p>
            <a:pPr marL="457200" lvl="1" indent="0">
              <a:buNone/>
            </a:pPr>
            <a:endParaRPr lang="en-US" altLang="ko-KR" dirty="0"/>
          </a:p>
          <a:p>
            <a:r>
              <a:rPr lang="ko-KR" altLang="en-US" dirty="0"/>
              <a:t>눈에 보이는 모든 것</a:t>
            </a:r>
            <a:r>
              <a:rPr lang="en-US" altLang="ko-KR" dirty="0"/>
              <a:t>, </a:t>
            </a:r>
            <a:r>
              <a:rPr lang="ko-KR" altLang="en-US" dirty="0"/>
              <a:t>모든 소리가 박자대로 움직임</a:t>
            </a:r>
            <a:endParaRPr lang="en-US" altLang="ko-KR" dirty="0"/>
          </a:p>
          <a:p>
            <a:r>
              <a:rPr lang="ko-KR" altLang="en-US" dirty="0"/>
              <a:t>중간중간 리듬게임 포함</a:t>
            </a:r>
            <a:r>
              <a:rPr lang="en-US" altLang="ko-KR" dirty="0"/>
              <a:t> (</a:t>
            </a:r>
            <a:r>
              <a:rPr lang="ko-KR" altLang="en-US" dirty="0"/>
              <a:t>장애물</a:t>
            </a:r>
            <a:r>
              <a:rPr lang="en-US" altLang="ko-KR" dirty="0"/>
              <a:t>, </a:t>
            </a:r>
            <a:r>
              <a:rPr lang="ko-KR" altLang="en-US" dirty="0" err="1"/>
              <a:t>필살기</a:t>
            </a:r>
            <a:r>
              <a:rPr lang="ko-KR" altLang="en-US" dirty="0"/>
              <a:t> 사용</a:t>
            </a:r>
            <a:r>
              <a:rPr lang="en-US" altLang="ko-KR" dirty="0"/>
              <a:t>, </a:t>
            </a:r>
            <a:r>
              <a:rPr lang="ko-KR" altLang="en-US" dirty="0" err="1"/>
              <a:t>플랫포머</a:t>
            </a:r>
            <a:r>
              <a:rPr lang="ko-KR" altLang="en-US" dirty="0"/>
              <a:t> 등등</a:t>
            </a:r>
            <a:r>
              <a:rPr lang="en-US" altLang="ko-KR" dirty="0"/>
              <a:t>)</a:t>
            </a:r>
            <a:endParaRPr lang="ko-KR" altLang="en-US" dirty="0"/>
          </a:p>
        </p:txBody>
      </p:sp>
      <p:cxnSp>
        <p:nvCxnSpPr>
          <p:cNvPr id="4" name="직선 연결선 3">
            <a:extLst>
              <a:ext uri="{FF2B5EF4-FFF2-40B4-BE49-F238E27FC236}">
                <a16:creationId xmlns:a16="http://schemas.microsoft.com/office/drawing/2014/main" id="{A23E3FE9-909B-76E7-D150-0569807D5E0C}"/>
              </a:ext>
            </a:extLst>
          </p:cNvPr>
          <p:cNvCxnSpPr>
            <a:cxnSpLocks/>
          </p:cNvCxnSpPr>
          <p:nvPr/>
        </p:nvCxnSpPr>
        <p:spPr>
          <a:xfrm flipV="1">
            <a:off x="1590675" y="182632"/>
            <a:ext cx="10243516" cy="33753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" name="그룹 4">
            <a:extLst>
              <a:ext uri="{FF2B5EF4-FFF2-40B4-BE49-F238E27FC236}">
                <a16:creationId xmlns:a16="http://schemas.microsoft.com/office/drawing/2014/main" id="{2A615C7B-C604-E800-A952-1DCEF4F1CDC7}"/>
              </a:ext>
            </a:extLst>
          </p:cNvPr>
          <p:cNvGrpSpPr/>
          <p:nvPr/>
        </p:nvGrpSpPr>
        <p:grpSpPr>
          <a:xfrm>
            <a:off x="1593055" y="144087"/>
            <a:ext cx="1132902" cy="343352"/>
            <a:chOff x="1593055" y="138668"/>
            <a:chExt cx="1132902" cy="343352"/>
          </a:xfrm>
        </p:grpSpPr>
        <p:grpSp>
          <p:nvGrpSpPr>
            <p:cNvPr id="6" name="그룹 5">
              <a:extLst>
                <a:ext uri="{FF2B5EF4-FFF2-40B4-BE49-F238E27FC236}">
                  <a16:creationId xmlns:a16="http://schemas.microsoft.com/office/drawing/2014/main" id="{CBF401ED-9BCC-CF61-46AF-376A40B16A6B}"/>
                </a:ext>
              </a:extLst>
            </p:cNvPr>
            <p:cNvGrpSpPr/>
            <p:nvPr userDrawn="1"/>
          </p:nvGrpSpPr>
          <p:grpSpPr>
            <a:xfrm>
              <a:off x="1700800" y="145882"/>
              <a:ext cx="167685" cy="336138"/>
              <a:chOff x="2714420" y="3899495"/>
              <a:chExt cx="167685" cy="336138"/>
            </a:xfrm>
          </p:grpSpPr>
          <p:sp>
            <p:nvSpPr>
              <p:cNvPr id="17" name="타원 16">
                <a:extLst>
                  <a:ext uri="{FF2B5EF4-FFF2-40B4-BE49-F238E27FC236}">
                    <a16:creationId xmlns:a16="http://schemas.microsoft.com/office/drawing/2014/main" id="{7004959D-58E0-9F45-7DD4-EFDBB0F62349}"/>
                  </a:ext>
                </a:extLst>
              </p:cNvPr>
              <p:cNvSpPr/>
              <p:nvPr userDrawn="1"/>
            </p:nvSpPr>
            <p:spPr>
              <a:xfrm rot="20258461">
                <a:off x="2714420" y="3899495"/>
                <a:ext cx="167685" cy="107704"/>
              </a:xfrm>
              <a:prstGeom prst="ellipse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cxnSp>
            <p:nvCxnSpPr>
              <p:cNvPr id="18" name="직선 연결선 17">
                <a:extLst>
                  <a:ext uri="{FF2B5EF4-FFF2-40B4-BE49-F238E27FC236}">
                    <a16:creationId xmlns:a16="http://schemas.microsoft.com/office/drawing/2014/main" id="{E0E1C7C9-D88F-3C7E-0D2E-488DC516BD3F}"/>
                  </a:ext>
                </a:extLst>
              </p:cNvPr>
              <p:cNvCxnSpPr>
                <a:cxnSpLocks/>
              </p:cNvCxnSpPr>
              <p:nvPr userDrawn="1"/>
            </p:nvCxnSpPr>
            <p:spPr>
              <a:xfrm>
                <a:off x="2732227" y="3973800"/>
                <a:ext cx="8592" cy="261833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cxnSp>
          <p:nvCxnSpPr>
            <p:cNvPr id="7" name="직선 연결선 6">
              <a:extLst>
                <a:ext uri="{FF2B5EF4-FFF2-40B4-BE49-F238E27FC236}">
                  <a16:creationId xmlns:a16="http://schemas.microsoft.com/office/drawing/2014/main" id="{03251717-6A92-4DA8-663B-7D3EF12E19A9}"/>
                </a:ext>
              </a:extLst>
            </p:cNvPr>
            <p:cNvCxnSpPr>
              <a:cxnSpLocks/>
            </p:cNvCxnSpPr>
            <p:nvPr userDrawn="1"/>
          </p:nvCxnSpPr>
          <p:spPr>
            <a:xfrm>
              <a:off x="1593055" y="138668"/>
              <a:ext cx="0" cy="151845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8" name="그룹 7">
              <a:extLst>
                <a:ext uri="{FF2B5EF4-FFF2-40B4-BE49-F238E27FC236}">
                  <a16:creationId xmlns:a16="http://schemas.microsoft.com/office/drawing/2014/main" id="{46280879-62CE-6E13-03DC-E5188AF188CA}"/>
                </a:ext>
              </a:extLst>
            </p:cNvPr>
            <p:cNvGrpSpPr/>
            <p:nvPr userDrawn="1"/>
          </p:nvGrpSpPr>
          <p:grpSpPr>
            <a:xfrm>
              <a:off x="1986624" y="145432"/>
              <a:ext cx="167685" cy="336138"/>
              <a:chOff x="2714420" y="3899495"/>
              <a:chExt cx="167685" cy="336138"/>
            </a:xfrm>
          </p:grpSpPr>
          <p:sp>
            <p:nvSpPr>
              <p:cNvPr id="15" name="타원 14">
                <a:extLst>
                  <a:ext uri="{FF2B5EF4-FFF2-40B4-BE49-F238E27FC236}">
                    <a16:creationId xmlns:a16="http://schemas.microsoft.com/office/drawing/2014/main" id="{0B1399D5-D2F5-E9EB-E9A0-819A59A993C2}"/>
                  </a:ext>
                </a:extLst>
              </p:cNvPr>
              <p:cNvSpPr/>
              <p:nvPr userDrawn="1"/>
            </p:nvSpPr>
            <p:spPr>
              <a:xfrm rot="20258461">
                <a:off x="2714420" y="3899495"/>
                <a:ext cx="167685" cy="107704"/>
              </a:xfrm>
              <a:prstGeom prst="ellipse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cxnSp>
            <p:nvCxnSpPr>
              <p:cNvPr id="16" name="직선 연결선 15">
                <a:extLst>
                  <a:ext uri="{FF2B5EF4-FFF2-40B4-BE49-F238E27FC236}">
                    <a16:creationId xmlns:a16="http://schemas.microsoft.com/office/drawing/2014/main" id="{8B3DEBF6-4A59-3E48-5187-FDA2A9980162}"/>
                  </a:ext>
                </a:extLst>
              </p:cNvPr>
              <p:cNvCxnSpPr>
                <a:cxnSpLocks/>
              </p:cNvCxnSpPr>
              <p:nvPr userDrawn="1"/>
            </p:nvCxnSpPr>
            <p:spPr>
              <a:xfrm>
                <a:off x="2732227" y="3973800"/>
                <a:ext cx="8592" cy="261833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9" name="그룹 8">
              <a:extLst>
                <a:ext uri="{FF2B5EF4-FFF2-40B4-BE49-F238E27FC236}">
                  <a16:creationId xmlns:a16="http://schemas.microsoft.com/office/drawing/2014/main" id="{2CD7C262-46B3-A33B-FC31-6C67A4F4AFF3}"/>
                </a:ext>
              </a:extLst>
            </p:cNvPr>
            <p:cNvGrpSpPr/>
            <p:nvPr userDrawn="1"/>
          </p:nvGrpSpPr>
          <p:grpSpPr>
            <a:xfrm>
              <a:off x="2272448" y="145432"/>
              <a:ext cx="167685" cy="336138"/>
              <a:chOff x="2714420" y="3899495"/>
              <a:chExt cx="167685" cy="336138"/>
            </a:xfrm>
          </p:grpSpPr>
          <p:sp>
            <p:nvSpPr>
              <p:cNvPr id="13" name="타원 12">
                <a:extLst>
                  <a:ext uri="{FF2B5EF4-FFF2-40B4-BE49-F238E27FC236}">
                    <a16:creationId xmlns:a16="http://schemas.microsoft.com/office/drawing/2014/main" id="{C9987FF9-CE9A-0865-7565-69C5BF718DAF}"/>
                  </a:ext>
                </a:extLst>
              </p:cNvPr>
              <p:cNvSpPr/>
              <p:nvPr userDrawn="1"/>
            </p:nvSpPr>
            <p:spPr>
              <a:xfrm rot="20258461">
                <a:off x="2714420" y="3899495"/>
                <a:ext cx="167685" cy="107704"/>
              </a:xfrm>
              <a:prstGeom prst="ellipse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cxnSp>
            <p:nvCxnSpPr>
              <p:cNvPr id="14" name="직선 연결선 13">
                <a:extLst>
                  <a:ext uri="{FF2B5EF4-FFF2-40B4-BE49-F238E27FC236}">
                    <a16:creationId xmlns:a16="http://schemas.microsoft.com/office/drawing/2014/main" id="{6CEA98B2-A4D4-A8AE-EFF0-9701DF521B1D}"/>
                  </a:ext>
                </a:extLst>
              </p:cNvPr>
              <p:cNvCxnSpPr>
                <a:cxnSpLocks/>
              </p:cNvCxnSpPr>
              <p:nvPr userDrawn="1"/>
            </p:nvCxnSpPr>
            <p:spPr>
              <a:xfrm>
                <a:off x="2732227" y="3973800"/>
                <a:ext cx="8592" cy="261833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0" name="그룹 9">
              <a:extLst>
                <a:ext uri="{FF2B5EF4-FFF2-40B4-BE49-F238E27FC236}">
                  <a16:creationId xmlns:a16="http://schemas.microsoft.com/office/drawing/2014/main" id="{2FF20193-7E89-F20A-ACDD-5A3183F7C510}"/>
                </a:ext>
              </a:extLst>
            </p:cNvPr>
            <p:cNvGrpSpPr/>
            <p:nvPr userDrawn="1"/>
          </p:nvGrpSpPr>
          <p:grpSpPr>
            <a:xfrm>
              <a:off x="2558272" y="145432"/>
              <a:ext cx="167685" cy="336138"/>
              <a:chOff x="2714420" y="3899495"/>
              <a:chExt cx="167685" cy="336138"/>
            </a:xfrm>
          </p:grpSpPr>
          <p:sp>
            <p:nvSpPr>
              <p:cNvPr id="11" name="타원 10">
                <a:extLst>
                  <a:ext uri="{FF2B5EF4-FFF2-40B4-BE49-F238E27FC236}">
                    <a16:creationId xmlns:a16="http://schemas.microsoft.com/office/drawing/2014/main" id="{E219984A-65D3-73CB-A16E-CD0855C868AF}"/>
                  </a:ext>
                </a:extLst>
              </p:cNvPr>
              <p:cNvSpPr/>
              <p:nvPr userDrawn="1"/>
            </p:nvSpPr>
            <p:spPr>
              <a:xfrm rot="20258461">
                <a:off x="2714420" y="3899495"/>
                <a:ext cx="167685" cy="107704"/>
              </a:xfrm>
              <a:prstGeom prst="ellipse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cxnSp>
            <p:nvCxnSpPr>
              <p:cNvPr id="12" name="직선 연결선 11">
                <a:extLst>
                  <a:ext uri="{FF2B5EF4-FFF2-40B4-BE49-F238E27FC236}">
                    <a16:creationId xmlns:a16="http://schemas.microsoft.com/office/drawing/2014/main" id="{4C974F3E-E2FB-B4AA-7283-95DF0C4913B0}"/>
                  </a:ext>
                </a:extLst>
              </p:cNvPr>
              <p:cNvCxnSpPr>
                <a:cxnSpLocks/>
              </p:cNvCxnSpPr>
              <p:nvPr userDrawn="1"/>
            </p:nvCxnSpPr>
            <p:spPr>
              <a:xfrm>
                <a:off x="2732227" y="3973800"/>
                <a:ext cx="8592" cy="261833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19" name="그룹 18">
            <a:extLst>
              <a:ext uri="{FF2B5EF4-FFF2-40B4-BE49-F238E27FC236}">
                <a16:creationId xmlns:a16="http://schemas.microsoft.com/office/drawing/2014/main" id="{236140BA-A7C3-D122-1D67-853A9FBAEE7D}"/>
              </a:ext>
            </a:extLst>
          </p:cNvPr>
          <p:cNvGrpSpPr/>
          <p:nvPr/>
        </p:nvGrpSpPr>
        <p:grpSpPr>
          <a:xfrm>
            <a:off x="2861903" y="144087"/>
            <a:ext cx="1132902" cy="343352"/>
            <a:chOff x="1593055" y="138668"/>
            <a:chExt cx="1132902" cy="343352"/>
          </a:xfrm>
        </p:grpSpPr>
        <p:grpSp>
          <p:nvGrpSpPr>
            <p:cNvPr id="20" name="그룹 19">
              <a:extLst>
                <a:ext uri="{FF2B5EF4-FFF2-40B4-BE49-F238E27FC236}">
                  <a16:creationId xmlns:a16="http://schemas.microsoft.com/office/drawing/2014/main" id="{8414C678-22DA-CE91-EC86-8439D51DF3DA}"/>
                </a:ext>
              </a:extLst>
            </p:cNvPr>
            <p:cNvGrpSpPr/>
            <p:nvPr userDrawn="1"/>
          </p:nvGrpSpPr>
          <p:grpSpPr>
            <a:xfrm>
              <a:off x="1700800" y="145882"/>
              <a:ext cx="167685" cy="336138"/>
              <a:chOff x="2714420" y="3899495"/>
              <a:chExt cx="167685" cy="336138"/>
            </a:xfrm>
          </p:grpSpPr>
          <p:sp>
            <p:nvSpPr>
              <p:cNvPr id="31" name="타원 30">
                <a:extLst>
                  <a:ext uri="{FF2B5EF4-FFF2-40B4-BE49-F238E27FC236}">
                    <a16:creationId xmlns:a16="http://schemas.microsoft.com/office/drawing/2014/main" id="{BC36C4C5-20CF-6397-11C3-8F0CF78A230A}"/>
                  </a:ext>
                </a:extLst>
              </p:cNvPr>
              <p:cNvSpPr/>
              <p:nvPr userDrawn="1"/>
            </p:nvSpPr>
            <p:spPr>
              <a:xfrm rot="20258461">
                <a:off x="2714420" y="3899495"/>
                <a:ext cx="167685" cy="107704"/>
              </a:xfrm>
              <a:prstGeom prst="ellipse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cxnSp>
            <p:nvCxnSpPr>
              <p:cNvPr id="32" name="직선 연결선 31">
                <a:extLst>
                  <a:ext uri="{FF2B5EF4-FFF2-40B4-BE49-F238E27FC236}">
                    <a16:creationId xmlns:a16="http://schemas.microsoft.com/office/drawing/2014/main" id="{42654BDD-F6FA-BCE5-80C2-180D78B56D52}"/>
                  </a:ext>
                </a:extLst>
              </p:cNvPr>
              <p:cNvCxnSpPr>
                <a:cxnSpLocks/>
              </p:cNvCxnSpPr>
              <p:nvPr userDrawn="1"/>
            </p:nvCxnSpPr>
            <p:spPr>
              <a:xfrm>
                <a:off x="2732227" y="3973800"/>
                <a:ext cx="8592" cy="261833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cxnSp>
          <p:nvCxnSpPr>
            <p:cNvPr id="21" name="직선 연결선 20">
              <a:extLst>
                <a:ext uri="{FF2B5EF4-FFF2-40B4-BE49-F238E27FC236}">
                  <a16:creationId xmlns:a16="http://schemas.microsoft.com/office/drawing/2014/main" id="{E10837FF-4A01-69C6-90F0-EC34E33A75C5}"/>
                </a:ext>
              </a:extLst>
            </p:cNvPr>
            <p:cNvCxnSpPr>
              <a:cxnSpLocks/>
            </p:cNvCxnSpPr>
            <p:nvPr userDrawn="1"/>
          </p:nvCxnSpPr>
          <p:spPr>
            <a:xfrm>
              <a:off x="1593055" y="138668"/>
              <a:ext cx="0" cy="151845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22" name="그룹 21">
              <a:extLst>
                <a:ext uri="{FF2B5EF4-FFF2-40B4-BE49-F238E27FC236}">
                  <a16:creationId xmlns:a16="http://schemas.microsoft.com/office/drawing/2014/main" id="{8F15EC3B-A38C-FD41-D7F9-5B0F9C35EFC7}"/>
                </a:ext>
              </a:extLst>
            </p:cNvPr>
            <p:cNvGrpSpPr/>
            <p:nvPr userDrawn="1"/>
          </p:nvGrpSpPr>
          <p:grpSpPr>
            <a:xfrm>
              <a:off x="1986624" y="145432"/>
              <a:ext cx="167685" cy="336138"/>
              <a:chOff x="2714420" y="3899495"/>
              <a:chExt cx="167685" cy="336138"/>
            </a:xfrm>
          </p:grpSpPr>
          <p:sp>
            <p:nvSpPr>
              <p:cNvPr id="29" name="타원 28">
                <a:extLst>
                  <a:ext uri="{FF2B5EF4-FFF2-40B4-BE49-F238E27FC236}">
                    <a16:creationId xmlns:a16="http://schemas.microsoft.com/office/drawing/2014/main" id="{AD7B513E-5B51-48B5-F25D-8157610DE40E}"/>
                  </a:ext>
                </a:extLst>
              </p:cNvPr>
              <p:cNvSpPr/>
              <p:nvPr userDrawn="1"/>
            </p:nvSpPr>
            <p:spPr>
              <a:xfrm rot="20258461">
                <a:off x="2714420" y="3899495"/>
                <a:ext cx="167685" cy="107704"/>
              </a:xfrm>
              <a:prstGeom prst="ellipse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cxnSp>
            <p:nvCxnSpPr>
              <p:cNvPr id="30" name="직선 연결선 29">
                <a:extLst>
                  <a:ext uri="{FF2B5EF4-FFF2-40B4-BE49-F238E27FC236}">
                    <a16:creationId xmlns:a16="http://schemas.microsoft.com/office/drawing/2014/main" id="{981A8B94-3CCE-5F23-A28A-4837C70388A5}"/>
                  </a:ext>
                </a:extLst>
              </p:cNvPr>
              <p:cNvCxnSpPr>
                <a:cxnSpLocks/>
              </p:cNvCxnSpPr>
              <p:nvPr userDrawn="1"/>
            </p:nvCxnSpPr>
            <p:spPr>
              <a:xfrm>
                <a:off x="2732227" y="3973800"/>
                <a:ext cx="8592" cy="261833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3" name="그룹 22">
              <a:extLst>
                <a:ext uri="{FF2B5EF4-FFF2-40B4-BE49-F238E27FC236}">
                  <a16:creationId xmlns:a16="http://schemas.microsoft.com/office/drawing/2014/main" id="{9E42CCCA-2781-2900-7D44-C084F13DD0E8}"/>
                </a:ext>
              </a:extLst>
            </p:cNvPr>
            <p:cNvGrpSpPr/>
            <p:nvPr userDrawn="1"/>
          </p:nvGrpSpPr>
          <p:grpSpPr>
            <a:xfrm>
              <a:off x="2272448" y="145432"/>
              <a:ext cx="167685" cy="336138"/>
              <a:chOff x="2714420" y="3899495"/>
              <a:chExt cx="167685" cy="336138"/>
            </a:xfrm>
          </p:grpSpPr>
          <p:sp>
            <p:nvSpPr>
              <p:cNvPr id="27" name="타원 26">
                <a:extLst>
                  <a:ext uri="{FF2B5EF4-FFF2-40B4-BE49-F238E27FC236}">
                    <a16:creationId xmlns:a16="http://schemas.microsoft.com/office/drawing/2014/main" id="{0EEC4A2E-283B-15D3-0E1C-CAC6FB87AD24}"/>
                  </a:ext>
                </a:extLst>
              </p:cNvPr>
              <p:cNvSpPr/>
              <p:nvPr userDrawn="1"/>
            </p:nvSpPr>
            <p:spPr>
              <a:xfrm rot="20258461">
                <a:off x="2714420" y="3899495"/>
                <a:ext cx="167685" cy="107704"/>
              </a:xfrm>
              <a:prstGeom prst="ellipse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cxnSp>
            <p:nvCxnSpPr>
              <p:cNvPr id="28" name="직선 연결선 27">
                <a:extLst>
                  <a:ext uri="{FF2B5EF4-FFF2-40B4-BE49-F238E27FC236}">
                    <a16:creationId xmlns:a16="http://schemas.microsoft.com/office/drawing/2014/main" id="{1A8BD153-4D77-4CE4-6594-A1BDE270C596}"/>
                  </a:ext>
                </a:extLst>
              </p:cNvPr>
              <p:cNvCxnSpPr>
                <a:cxnSpLocks/>
              </p:cNvCxnSpPr>
              <p:nvPr userDrawn="1"/>
            </p:nvCxnSpPr>
            <p:spPr>
              <a:xfrm>
                <a:off x="2732227" y="3973800"/>
                <a:ext cx="8592" cy="261833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4" name="그룹 23">
              <a:extLst>
                <a:ext uri="{FF2B5EF4-FFF2-40B4-BE49-F238E27FC236}">
                  <a16:creationId xmlns:a16="http://schemas.microsoft.com/office/drawing/2014/main" id="{870B6845-AC76-6AF4-22E8-4D04D7B4B0A9}"/>
                </a:ext>
              </a:extLst>
            </p:cNvPr>
            <p:cNvGrpSpPr/>
            <p:nvPr userDrawn="1"/>
          </p:nvGrpSpPr>
          <p:grpSpPr>
            <a:xfrm>
              <a:off x="2558272" y="145432"/>
              <a:ext cx="167685" cy="336138"/>
              <a:chOff x="2714420" y="3899495"/>
              <a:chExt cx="167685" cy="336138"/>
            </a:xfrm>
          </p:grpSpPr>
          <p:sp>
            <p:nvSpPr>
              <p:cNvPr id="25" name="타원 24">
                <a:extLst>
                  <a:ext uri="{FF2B5EF4-FFF2-40B4-BE49-F238E27FC236}">
                    <a16:creationId xmlns:a16="http://schemas.microsoft.com/office/drawing/2014/main" id="{CF752C9A-F37D-AF86-5014-151EDE13BC48}"/>
                  </a:ext>
                </a:extLst>
              </p:cNvPr>
              <p:cNvSpPr/>
              <p:nvPr userDrawn="1"/>
            </p:nvSpPr>
            <p:spPr>
              <a:xfrm rot="20258461">
                <a:off x="2714420" y="3899495"/>
                <a:ext cx="167685" cy="107704"/>
              </a:xfrm>
              <a:prstGeom prst="ellipse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cxnSp>
            <p:nvCxnSpPr>
              <p:cNvPr id="26" name="직선 연결선 25">
                <a:extLst>
                  <a:ext uri="{FF2B5EF4-FFF2-40B4-BE49-F238E27FC236}">
                    <a16:creationId xmlns:a16="http://schemas.microsoft.com/office/drawing/2014/main" id="{50EF2105-9759-0824-AE48-68A693C0F7CC}"/>
                  </a:ext>
                </a:extLst>
              </p:cNvPr>
              <p:cNvCxnSpPr>
                <a:cxnSpLocks/>
              </p:cNvCxnSpPr>
              <p:nvPr userDrawn="1"/>
            </p:nvCxnSpPr>
            <p:spPr>
              <a:xfrm>
                <a:off x="2732227" y="3973800"/>
                <a:ext cx="8592" cy="261833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33" name="그룹 32">
            <a:extLst>
              <a:ext uri="{FF2B5EF4-FFF2-40B4-BE49-F238E27FC236}">
                <a16:creationId xmlns:a16="http://schemas.microsoft.com/office/drawing/2014/main" id="{E5D91DC2-13FF-21C3-D702-479D3CD7E8D6}"/>
              </a:ext>
            </a:extLst>
          </p:cNvPr>
          <p:cNvGrpSpPr/>
          <p:nvPr/>
        </p:nvGrpSpPr>
        <p:grpSpPr>
          <a:xfrm>
            <a:off x="4130751" y="144087"/>
            <a:ext cx="1132902" cy="343352"/>
            <a:chOff x="1593055" y="138668"/>
            <a:chExt cx="1132902" cy="343352"/>
          </a:xfrm>
        </p:grpSpPr>
        <p:grpSp>
          <p:nvGrpSpPr>
            <p:cNvPr id="34" name="그룹 33">
              <a:extLst>
                <a:ext uri="{FF2B5EF4-FFF2-40B4-BE49-F238E27FC236}">
                  <a16:creationId xmlns:a16="http://schemas.microsoft.com/office/drawing/2014/main" id="{F03E8EC5-D1AB-F891-D7ED-6DAF67C35ADC}"/>
                </a:ext>
              </a:extLst>
            </p:cNvPr>
            <p:cNvGrpSpPr/>
            <p:nvPr userDrawn="1"/>
          </p:nvGrpSpPr>
          <p:grpSpPr>
            <a:xfrm>
              <a:off x="1700800" y="145882"/>
              <a:ext cx="167685" cy="336138"/>
              <a:chOff x="2714420" y="3899495"/>
              <a:chExt cx="167685" cy="336138"/>
            </a:xfrm>
          </p:grpSpPr>
          <p:sp>
            <p:nvSpPr>
              <p:cNvPr id="45" name="타원 44">
                <a:extLst>
                  <a:ext uri="{FF2B5EF4-FFF2-40B4-BE49-F238E27FC236}">
                    <a16:creationId xmlns:a16="http://schemas.microsoft.com/office/drawing/2014/main" id="{32AE9CF4-E431-7632-C897-8BCEB4FFA00D}"/>
                  </a:ext>
                </a:extLst>
              </p:cNvPr>
              <p:cNvSpPr/>
              <p:nvPr userDrawn="1"/>
            </p:nvSpPr>
            <p:spPr>
              <a:xfrm rot="20258461">
                <a:off x="2714420" y="3899495"/>
                <a:ext cx="167685" cy="107704"/>
              </a:xfrm>
              <a:prstGeom prst="ellipse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cxnSp>
            <p:nvCxnSpPr>
              <p:cNvPr id="46" name="직선 연결선 45">
                <a:extLst>
                  <a:ext uri="{FF2B5EF4-FFF2-40B4-BE49-F238E27FC236}">
                    <a16:creationId xmlns:a16="http://schemas.microsoft.com/office/drawing/2014/main" id="{E8209C9C-6BDF-FC82-C3A2-7DC7DF09A3CC}"/>
                  </a:ext>
                </a:extLst>
              </p:cNvPr>
              <p:cNvCxnSpPr>
                <a:cxnSpLocks/>
              </p:cNvCxnSpPr>
              <p:nvPr userDrawn="1"/>
            </p:nvCxnSpPr>
            <p:spPr>
              <a:xfrm>
                <a:off x="2732227" y="3973800"/>
                <a:ext cx="8592" cy="261833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cxnSp>
          <p:nvCxnSpPr>
            <p:cNvPr id="35" name="직선 연결선 34">
              <a:extLst>
                <a:ext uri="{FF2B5EF4-FFF2-40B4-BE49-F238E27FC236}">
                  <a16:creationId xmlns:a16="http://schemas.microsoft.com/office/drawing/2014/main" id="{4822763A-2278-3BE4-11E9-E371A3995E60}"/>
                </a:ext>
              </a:extLst>
            </p:cNvPr>
            <p:cNvCxnSpPr>
              <a:cxnSpLocks/>
            </p:cNvCxnSpPr>
            <p:nvPr userDrawn="1"/>
          </p:nvCxnSpPr>
          <p:spPr>
            <a:xfrm>
              <a:off x="1593055" y="138668"/>
              <a:ext cx="0" cy="151845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36" name="그룹 35">
              <a:extLst>
                <a:ext uri="{FF2B5EF4-FFF2-40B4-BE49-F238E27FC236}">
                  <a16:creationId xmlns:a16="http://schemas.microsoft.com/office/drawing/2014/main" id="{7E42C5EF-9516-F50E-812C-962A62E1FA2C}"/>
                </a:ext>
              </a:extLst>
            </p:cNvPr>
            <p:cNvGrpSpPr/>
            <p:nvPr userDrawn="1"/>
          </p:nvGrpSpPr>
          <p:grpSpPr>
            <a:xfrm>
              <a:off x="1986624" y="145432"/>
              <a:ext cx="167685" cy="336138"/>
              <a:chOff x="2714420" y="3899495"/>
              <a:chExt cx="167685" cy="336138"/>
            </a:xfrm>
          </p:grpSpPr>
          <p:sp>
            <p:nvSpPr>
              <p:cNvPr id="43" name="타원 42">
                <a:extLst>
                  <a:ext uri="{FF2B5EF4-FFF2-40B4-BE49-F238E27FC236}">
                    <a16:creationId xmlns:a16="http://schemas.microsoft.com/office/drawing/2014/main" id="{C70CEE09-E0D5-80C1-66FE-F0FB9246640F}"/>
                  </a:ext>
                </a:extLst>
              </p:cNvPr>
              <p:cNvSpPr/>
              <p:nvPr userDrawn="1"/>
            </p:nvSpPr>
            <p:spPr>
              <a:xfrm rot="20258461">
                <a:off x="2714420" y="3899495"/>
                <a:ext cx="167685" cy="107704"/>
              </a:xfrm>
              <a:prstGeom prst="ellipse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cxnSp>
            <p:nvCxnSpPr>
              <p:cNvPr id="44" name="직선 연결선 43">
                <a:extLst>
                  <a:ext uri="{FF2B5EF4-FFF2-40B4-BE49-F238E27FC236}">
                    <a16:creationId xmlns:a16="http://schemas.microsoft.com/office/drawing/2014/main" id="{9FCD59D4-9552-2D4C-2AD4-745C15C485BE}"/>
                  </a:ext>
                </a:extLst>
              </p:cNvPr>
              <p:cNvCxnSpPr>
                <a:cxnSpLocks/>
              </p:cNvCxnSpPr>
              <p:nvPr userDrawn="1"/>
            </p:nvCxnSpPr>
            <p:spPr>
              <a:xfrm>
                <a:off x="2732227" y="3973800"/>
                <a:ext cx="8592" cy="261833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37" name="그룹 36">
              <a:extLst>
                <a:ext uri="{FF2B5EF4-FFF2-40B4-BE49-F238E27FC236}">
                  <a16:creationId xmlns:a16="http://schemas.microsoft.com/office/drawing/2014/main" id="{6AEB2E3A-C21F-9576-CCCC-6BF976971406}"/>
                </a:ext>
              </a:extLst>
            </p:cNvPr>
            <p:cNvGrpSpPr/>
            <p:nvPr userDrawn="1"/>
          </p:nvGrpSpPr>
          <p:grpSpPr>
            <a:xfrm>
              <a:off x="2272448" y="145432"/>
              <a:ext cx="167685" cy="336138"/>
              <a:chOff x="2714420" y="3899495"/>
              <a:chExt cx="167685" cy="336138"/>
            </a:xfrm>
          </p:grpSpPr>
          <p:sp>
            <p:nvSpPr>
              <p:cNvPr id="41" name="타원 40">
                <a:extLst>
                  <a:ext uri="{FF2B5EF4-FFF2-40B4-BE49-F238E27FC236}">
                    <a16:creationId xmlns:a16="http://schemas.microsoft.com/office/drawing/2014/main" id="{AAF925A9-7B55-EBD3-D5B1-D8E24518644F}"/>
                  </a:ext>
                </a:extLst>
              </p:cNvPr>
              <p:cNvSpPr/>
              <p:nvPr userDrawn="1"/>
            </p:nvSpPr>
            <p:spPr>
              <a:xfrm rot="20258461">
                <a:off x="2714420" y="3899495"/>
                <a:ext cx="167685" cy="107704"/>
              </a:xfrm>
              <a:prstGeom prst="ellipse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cxnSp>
            <p:nvCxnSpPr>
              <p:cNvPr id="42" name="직선 연결선 41">
                <a:extLst>
                  <a:ext uri="{FF2B5EF4-FFF2-40B4-BE49-F238E27FC236}">
                    <a16:creationId xmlns:a16="http://schemas.microsoft.com/office/drawing/2014/main" id="{04BDF907-69EE-0EAC-4E92-44985A5F21A2}"/>
                  </a:ext>
                </a:extLst>
              </p:cNvPr>
              <p:cNvCxnSpPr>
                <a:cxnSpLocks/>
              </p:cNvCxnSpPr>
              <p:nvPr userDrawn="1"/>
            </p:nvCxnSpPr>
            <p:spPr>
              <a:xfrm>
                <a:off x="2732227" y="3973800"/>
                <a:ext cx="8592" cy="261833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38" name="그룹 37">
              <a:extLst>
                <a:ext uri="{FF2B5EF4-FFF2-40B4-BE49-F238E27FC236}">
                  <a16:creationId xmlns:a16="http://schemas.microsoft.com/office/drawing/2014/main" id="{762BF7FF-BBB2-63A0-01D3-CD1F49BDDB0C}"/>
                </a:ext>
              </a:extLst>
            </p:cNvPr>
            <p:cNvGrpSpPr/>
            <p:nvPr userDrawn="1"/>
          </p:nvGrpSpPr>
          <p:grpSpPr>
            <a:xfrm>
              <a:off x="2558272" y="145432"/>
              <a:ext cx="167685" cy="336138"/>
              <a:chOff x="2714420" y="3899495"/>
              <a:chExt cx="167685" cy="336138"/>
            </a:xfrm>
          </p:grpSpPr>
          <p:sp>
            <p:nvSpPr>
              <p:cNvPr id="39" name="타원 38">
                <a:extLst>
                  <a:ext uri="{FF2B5EF4-FFF2-40B4-BE49-F238E27FC236}">
                    <a16:creationId xmlns:a16="http://schemas.microsoft.com/office/drawing/2014/main" id="{6DBAB1BC-82CD-BE87-82B9-85A6DC32F0B7}"/>
                  </a:ext>
                </a:extLst>
              </p:cNvPr>
              <p:cNvSpPr/>
              <p:nvPr userDrawn="1"/>
            </p:nvSpPr>
            <p:spPr>
              <a:xfrm rot="20258461">
                <a:off x="2714420" y="3899495"/>
                <a:ext cx="167685" cy="107704"/>
              </a:xfrm>
              <a:prstGeom prst="ellipse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cxnSp>
            <p:nvCxnSpPr>
              <p:cNvPr id="40" name="직선 연결선 39">
                <a:extLst>
                  <a:ext uri="{FF2B5EF4-FFF2-40B4-BE49-F238E27FC236}">
                    <a16:creationId xmlns:a16="http://schemas.microsoft.com/office/drawing/2014/main" id="{371B7164-4F68-0DC5-AB80-B9714D7173BA}"/>
                  </a:ext>
                </a:extLst>
              </p:cNvPr>
              <p:cNvCxnSpPr>
                <a:cxnSpLocks/>
              </p:cNvCxnSpPr>
              <p:nvPr userDrawn="1"/>
            </p:nvCxnSpPr>
            <p:spPr>
              <a:xfrm>
                <a:off x="2732227" y="3973800"/>
                <a:ext cx="8592" cy="261833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47" name="그룹 46">
            <a:extLst>
              <a:ext uri="{FF2B5EF4-FFF2-40B4-BE49-F238E27FC236}">
                <a16:creationId xmlns:a16="http://schemas.microsoft.com/office/drawing/2014/main" id="{22C19E10-DE36-1A0A-0474-FC7634100FEF}"/>
              </a:ext>
            </a:extLst>
          </p:cNvPr>
          <p:cNvGrpSpPr/>
          <p:nvPr/>
        </p:nvGrpSpPr>
        <p:grpSpPr>
          <a:xfrm>
            <a:off x="5399599" y="144087"/>
            <a:ext cx="1132902" cy="343352"/>
            <a:chOff x="1593055" y="138668"/>
            <a:chExt cx="1132902" cy="343352"/>
          </a:xfrm>
        </p:grpSpPr>
        <p:grpSp>
          <p:nvGrpSpPr>
            <p:cNvPr id="48" name="그룹 47">
              <a:extLst>
                <a:ext uri="{FF2B5EF4-FFF2-40B4-BE49-F238E27FC236}">
                  <a16:creationId xmlns:a16="http://schemas.microsoft.com/office/drawing/2014/main" id="{A5359AE3-3A06-6946-9E92-678A046A7299}"/>
                </a:ext>
              </a:extLst>
            </p:cNvPr>
            <p:cNvGrpSpPr/>
            <p:nvPr userDrawn="1"/>
          </p:nvGrpSpPr>
          <p:grpSpPr>
            <a:xfrm>
              <a:off x="1700800" y="145882"/>
              <a:ext cx="167685" cy="336138"/>
              <a:chOff x="2714420" y="3899495"/>
              <a:chExt cx="167685" cy="336138"/>
            </a:xfrm>
          </p:grpSpPr>
          <p:sp>
            <p:nvSpPr>
              <p:cNvPr id="59" name="타원 58">
                <a:extLst>
                  <a:ext uri="{FF2B5EF4-FFF2-40B4-BE49-F238E27FC236}">
                    <a16:creationId xmlns:a16="http://schemas.microsoft.com/office/drawing/2014/main" id="{66AB57DF-3383-09E5-7251-A11BC465FC83}"/>
                  </a:ext>
                </a:extLst>
              </p:cNvPr>
              <p:cNvSpPr/>
              <p:nvPr userDrawn="1"/>
            </p:nvSpPr>
            <p:spPr>
              <a:xfrm rot="20258461">
                <a:off x="2714420" y="3899495"/>
                <a:ext cx="167685" cy="107704"/>
              </a:xfrm>
              <a:prstGeom prst="ellipse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cxnSp>
            <p:nvCxnSpPr>
              <p:cNvPr id="60" name="직선 연결선 59">
                <a:extLst>
                  <a:ext uri="{FF2B5EF4-FFF2-40B4-BE49-F238E27FC236}">
                    <a16:creationId xmlns:a16="http://schemas.microsoft.com/office/drawing/2014/main" id="{296ED394-BF88-D1C4-7878-C48164D210D0}"/>
                  </a:ext>
                </a:extLst>
              </p:cNvPr>
              <p:cNvCxnSpPr>
                <a:cxnSpLocks/>
              </p:cNvCxnSpPr>
              <p:nvPr userDrawn="1"/>
            </p:nvCxnSpPr>
            <p:spPr>
              <a:xfrm>
                <a:off x="2732227" y="3973800"/>
                <a:ext cx="8592" cy="261833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cxnSp>
          <p:nvCxnSpPr>
            <p:cNvPr id="49" name="직선 연결선 48">
              <a:extLst>
                <a:ext uri="{FF2B5EF4-FFF2-40B4-BE49-F238E27FC236}">
                  <a16:creationId xmlns:a16="http://schemas.microsoft.com/office/drawing/2014/main" id="{1E26030B-8087-1D25-DDCE-DCD9A7146DCF}"/>
                </a:ext>
              </a:extLst>
            </p:cNvPr>
            <p:cNvCxnSpPr>
              <a:cxnSpLocks/>
            </p:cNvCxnSpPr>
            <p:nvPr userDrawn="1"/>
          </p:nvCxnSpPr>
          <p:spPr>
            <a:xfrm>
              <a:off x="1593055" y="138668"/>
              <a:ext cx="0" cy="151845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50" name="그룹 49">
              <a:extLst>
                <a:ext uri="{FF2B5EF4-FFF2-40B4-BE49-F238E27FC236}">
                  <a16:creationId xmlns:a16="http://schemas.microsoft.com/office/drawing/2014/main" id="{2E14D1B2-4685-D399-BD85-AF147A789E64}"/>
                </a:ext>
              </a:extLst>
            </p:cNvPr>
            <p:cNvGrpSpPr/>
            <p:nvPr userDrawn="1"/>
          </p:nvGrpSpPr>
          <p:grpSpPr>
            <a:xfrm>
              <a:off x="1986624" y="145432"/>
              <a:ext cx="167685" cy="336138"/>
              <a:chOff x="2714420" y="3899495"/>
              <a:chExt cx="167685" cy="336138"/>
            </a:xfrm>
          </p:grpSpPr>
          <p:sp>
            <p:nvSpPr>
              <p:cNvPr id="57" name="타원 56">
                <a:extLst>
                  <a:ext uri="{FF2B5EF4-FFF2-40B4-BE49-F238E27FC236}">
                    <a16:creationId xmlns:a16="http://schemas.microsoft.com/office/drawing/2014/main" id="{A6F1CBCE-AD64-F0D1-A1B0-592EFA132803}"/>
                  </a:ext>
                </a:extLst>
              </p:cNvPr>
              <p:cNvSpPr/>
              <p:nvPr userDrawn="1"/>
            </p:nvSpPr>
            <p:spPr>
              <a:xfrm rot="20258461">
                <a:off x="2714420" y="3899495"/>
                <a:ext cx="167685" cy="107704"/>
              </a:xfrm>
              <a:prstGeom prst="ellipse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cxnSp>
            <p:nvCxnSpPr>
              <p:cNvPr id="58" name="직선 연결선 57">
                <a:extLst>
                  <a:ext uri="{FF2B5EF4-FFF2-40B4-BE49-F238E27FC236}">
                    <a16:creationId xmlns:a16="http://schemas.microsoft.com/office/drawing/2014/main" id="{93FEAB72-3879-F2D5-9E15-7AECEFA22B2D}"/>
                  </a:ext>
                </a:extLst>
              </p:cNvPr>
              <p:cNvCxnSpPr>
                <a:cxnSpLocks/>
              </p:cNvCxnSpPr>
              <p:nvPr userDrawn="1"/>
            </p:nvCxnSpPr>
            <p:spPr>
              <a:xfrm>
                <a:off x="2732227" y="3973800"/>
                <a:ext cx="8592" cy="261833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51" name="그룹 50">
              <a:extLst>
                <a:ext uri="{FF2B5EF4-FFF2-40B4-BE49-F238E27FC236}">
                  <a16:creationId xmlns:a16="http://schemas.microsoft.com/office/drawing/2014/main" id="{B447B967-0127-D5CD-44E2-15FEFC00714A}"/>
                </a:ext>
              </a:extLst>
            </p:cNvPr>
            <p:cNvGrpSpPr/>
            <p:nvPr userDrawn="1"/>
          </p:nvGrpSpPr>
          <p:grpSpPr>
            <a:xfrm>
              <a:off x="2272448" y="145432"/>
              <a:ext cx="167685" cy="336138"/>
              <a:chOff x="2714420" y="3899495"/>
              <a:chExt cx="167685" cy="336138"/>
            </a:xfrm>
          </p:grpSpPr>
          <p:sp>
            <p:nvSpPr>
              <p:cNvPr id="55" name="타원 54">
                <a:extLst>
                  <a:ext uri="{FF2B5EF4-FFF2-40B4-BE49-F238E27FC236}">
                    <a16:creationId xmlns:a16="http://schemas.microsoft.com/office/drawing/2014/main" id="{E2C32863-4240-347B-A575-30294A09380A}"/>
                  </a:ext>
                </a:extLst>
              </p:cNvPr>
              <p:cNvSpPr/>
              <p:nvPr userDrawn="1"/>
            </p:nvSpPr>
            <p:spPr>
              <a:xfrm rot="20258461">
                <a:off x="2714420" y="3899495"/>
                <a:ext cx="167685" cy="107704"/>
              </a:xfrm>
              <a:prstGeom prst="ellipse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cxnSp>
            <p:nvCxnSpPr>
              <p:cNvPr id="56" name="직선 연결선 55">
                <a:extLst>
                  <a:ext uri="{FF2B5EF4-FFF2-40B4-BE49-F238E27FC236}">
                    <a16:creationId xmlns:a16="http://schemas.microsoft.com/office/drawing/2014/main" id="{707AD485-0860-6655-FD8F-0249DD7BD45D}"/>
                  </a:ext>
                </a:extLst>
              </p:cNvPr>
              <p:cNvCxnSpPr>
                <a:cxnSpLocks/>
              </p:cNvCxnSpPr>
              <p:nvPr userDrawn="1"/>
            </p:nvCxnSpPr>
            <p:spPr>
              <a:xfrm>
                <a:off x="2732227" y="3973800"/>
                <a:ext cx="8592" cy="261833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52" name="그룹 51">
              <a:extLst>
                <a:ext uri="{FF2B5EF4-FFF2-40B4-BE49-F238E27FC236}">
                  <a16:creationId xmlns:a16="http://schemas.microsoft.com/office/drawing/2014/main" id="{5859FEE0-EAB3-BF40-8813-97C1DC66B36C}"/>
                </a:ext>
              </a:extLst>
            </p:cNvPr>
            <p:cNvGrpSpPr/>
            <p:nvPr userDrawn="1"/>
          </p:nvGrpSpPr>
          <p:grpSpPr>
            <a:xfrm>
              <a:off x="2558272" y="145432"/>
              <a:ext cx="167685" cy="336138"/>
              <a:chOff x="2714420" y="3899495"/>
              <a:chExt cx="167685" cy="336138"/>
            </a:xfrm>
          </p:grpSpPr>
          <p:sp>
            <p:nvSpPr>
              <p:cNvPr id="53" name="타원 52">
                <a:extLst>
                  <a:ext uri="{FF2B5EF4-FFF2-40B4-BE49-F238E27FC236}">
                    <a16:creationId xmlns:a16="http://schemas.microsoft.com/office/drawing/2014/main" id="{C127430A-6DD8-11EA-2F93-D8D91899C93D}"/>
                  </a:ext>
                </a:extLst>
              </p:cNvPr>
              <p:cNvSpPr/>
              <p:nvPr userDrawn="1"/>
            </p:nvSpPr>
            <p:spPr>
              <a:xfrm rot="20258461">
                <a:off x="2714420" y="3899495"/>
                <a:ext cx="167685" cy="107704"/>
              </a:xfrm>
              <a:prstGeom prst="ellipse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cxnSp>
            <p:nvCxnSpPr>
              <p:cNvPr id="54" name="직선 연결선 53">
                <a:extLst>
                  <a:ext uri="{FF2B5EF4-FFF2-40B4-BE49-F238E27FC236}">
                    <a16:creationId xmlns:a16="http://schemas.microsoft.com/office/drawing/2014/main" id="{48178277-02BB-BF73-2817-3D25FB7C1D49}"/>
                  </a:ext>
                </a:extLst>
              </p:cNvPr>
              <p:cNvCxnSpPr>
                <a:cxnSpLocks/>
              </p:cNvCxnSpPr>
              <p:nvPr userDrawn="1"/>
            </p:nvCxnSpPr>
            <p:spPr>
              <a:xfrm>
                <a:off x="2732227" y="3973800"/>
                <a:ext cx="8592" cy="261833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61" name="그룹 60">
            <a:extLst>
              <a:ext uri="{FF2B5EF4-FFF2-40B4-BE49-F238E27FC236}">
                <a16:creationId xmlns:a16="http://schemas.microsoft.com/office/drawing/2014/main" id="{EC91E672-07DE-4A35-0008-D7852A1CCFEB}"/>
              </a:ext>
            </a:extLst>
          </p:cNvPr>
          <p:cNvGrpSpPr/>
          <p:nvPr/>
        </p:nvGrpSpPr>
        <p:grpSpPr>
          <a:xfrm>
            <a:off x="6668447" y="144087"/>
            <a:ext cx="1132902" cy="343352"/>
            <a:chOff x="1593055" y="138668"/>
            <a:chExt cx="1132902" cy="343352"/>
          </a:xfrm>
        </p:grpSpPr>
        <p:grpSp>
          <p:nvGrpSpPr>
            <p:cNvPr id="62" name="그룹 61">
              <a:extLst>
                <a:ext uri="{FF2B5EF4-FFF2-40B4-BE49-F238E27FC236}">
                  <a16:creationId xmlns:a16="http://schemas.microsoft.com/office/drawing/2014/main" id="{7938E6DF-4BCE-632A-F597-DC506A6A1D56}"/>
                </a:ext>
              </a:extLst>
            </p:cNvPr>
            <p:cNvGrpSpPr/>
            <p:nvPr userDrawn="1"/>
          </p:nvGrpSpPr>
          <p:grpSpPr>
            <a:xfrm>
              <a:off x="1700800" y="145882"/>
              <a:ext cx="167685" cy="336138"/>
              <a:chOff x="2714420" y="3899495"/>
              <a:chExt cx="167685" cy="336138"/>
            </a:xfrm>
          </p:grpSpPr>
          <p:sp>
            <p:nvSpPr>
              <p:cNvPr id="73" name="타원 72">
                <a:extLst>
                  <a:ext uri="{FF2B5EF4-FFF2-40B4-BE49-F238E27FC236}">
                    <a16:creationId xmlns:a16="http://schemas.microsoft.com/office/drawing/2014/main" id="{414B2665-7171-23B1-100E-799B62489CD7}"/>
                  </a:ext>
                </a:extLst>
              </p:cNvPr>
              <p:cNvSpPr/>
              <p:nvPr userDrawn="1"/>
            </p:nvSpPr>
            <p:spPr>
              <a:xfrm rot="20258461">
                <a:off x="2714420" y="3899495"/>
                <a:ext cx="167685" cy="107704"/>
              </a:xfrm>
              <a:prstGeom prst="ellipse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cxnSp>
            <p:nvCxnSpPr>
              <p:cNvPr id="74" name="직선 연결선 73">
                <a:extLst>
                  <a:ext uri="{FF2B5EF4-FFF2-40B4-BE49-F238E27FC236}">
                    <a16:creationId xmlns:a16="http://schemas.microsoft.com/office/drawing/2014/main" id="{880352D5-7532-ADD6-59C1-8B86F8C3C008}"/>
                  </a:ext>
                </a:extLst>
              </p:cNvPr>
              <p:cNvCxnSpPr>
                <a:cxnSpLocks/>
              </p:cNvCxnSpPr>
              <p:nvPr userDrawn="1"/>
            </p:nvCxnSpPr>
            <p:spPr>
              <a:xfrm>
                <a:off x="2732227" y="3973800"/>
                <a:ext cx="8592" cy="261833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cxnSp>
          <p:nvCxnSpPr>
            <p:cNvPr id="63" name="직선 연결선 62">
              <a:extLst>
                <a:ext uri="{FF2B5EF4-FFF2-40B4-BE49-F238E27FC236}">
                  <a16:creationId xmlns:a16="http://schemas.microsoft.com/office/drawing/2014/main" id="{4CBE3ED5-30AE-8A7A-4133-6BE6700902CE}"/>
                </a:ext>
              </a:extLst>
            </p:cNvPr>
            <p:cNvCxnSpPr>
              <a:cxnSpLocks/>
            </p:cNvCxnSpPr>
            <p:nvPr userDrawn="1"/>
          </p:nvCxnSpPr>
          <p:spPr>
            <a:xfrm>
              <a:off x="1593055" y="138668"/>
              <a:ext cx="0" cy="151845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64" name="그룹 63">
              <a:extLst>
                <a:ext uri="{FF2B5EF4-FFF2-40B4-BE49-F238E27FC236}">
                  <a16:creationId xmlns:a16="http://schemas.microsoft.com/office/drawing/2014/main" id="{C5055A07-B293-3107-4A38-B13149956D9C}"/>
                </a:ext>
              </a:extLst>
            </p:cNvPr>
            <p:cNvGrpSpPr/>
            <p:nvPr userDrawn="1"/>
          </p:nvGrpSpPr>
          <p:grpSpPr>
            <a:xfrm>
              <a:off x="1986624" y="145432"/>
              <a:ext cx="167685" cy="336138"/>
              <a:chOff x="2714420" y="3899495"/>
              <a:chExt cx="167685" cy="336138"/>
            </a:xfrm>
          </p:grpSpPr>
          <p:sp>
            <p:nvSpPr>
              <p:cNvPr id="71" name="타원 70">
                <a:extLst>
                  <a:ext uri="{FF2B5EF4-FFF2-40B4-BE49-F238E27FC236}">
                    <a16:creationId xmlns:a16="http://schemas.microsoft.com/office/drawing/2014/main" id="{B1EC2620-248C-1386-88ED-7A12DB71AE3E}"/>
                  </a:ext>
                </a:extLst>
              </p:cNvPr>
              <p:cNvSpPr/>
              <p:nvPr userDrawn="1"/>
            </p:nvSpPr>
            <p:spPr>
              <a:xfrm rot="20258461">
                <a:off x="2714420" y="3899495"/>
                <a:ext cx="167685" cy="107704"/>
              </a:xfrm>
              <a:prstGeom prst="ellipse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cxnSp>
            <p:nvCxnSpPr>
              <p:cNvPr id="72" name="직선 연결선 71">
                <a:extLst>
                  <a:ext uri="{FF2B5EF4-FFF2-40B4-BE49-F238E27FC236}">
                    <a16:creationId xmlns:a16="http://schemas.microsoft.com/office/drawing/2014/main" id="{8AD33ED3-BE65-3C9D-F136-03E2C8C7B4E5}"/>
                  </a:ext>
                </a:extLst>
              </p:cNvPr>
              <p:cNvCxnSpPr>
                <a:cxnSpLocks/>
              </p:cNvCxnSpPr>
              <p:nvPr userDrawn="1"/>
            </p:nvCxnSpPr>
            <p:spPr>
              <a:xfrm>
                <a:off x="2732227" y="3973800"/>
                <a:ext cx="8592" cy="261833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65" name="그룹 64">
              <a:extLst>
                <a:ext uri="{FF2B5EF4-FFF2-40B4-BE49-F238E27FC236}">
                  <a16:creationId xmlns:a16="http://schemas.microsoft.com/office/drawing/2014/main" id="{293A6BA3-C847-FE22-683F-0F5F126A7544}"/>
                </a:ext>
              </a:extLst>
            </p:cNvPr>
            <p:cNvGrpSpPr/>
            <p:nvPr userDrawn="1"/>
          </p:nvGrpSpPr>
          <p:grpSpPr>
            <a:xfrm>
              <a:off x="2272448" y="145432"/>
              <a:ext cx="167685" cy="336138"/>
              <a:chOff x="2714420" y="3899495"/>
              <a:chExt cx="167685" cy="336138"/>
            </a:xfrm>
          </p:grpSpPr>
          <p:sp>
            <p:nvSpPr>
              <p:cNvPr id="69" name="타원 68">
                <a:extLst>
                  <a:ext uri="{FF2B5EF4-FFF2-40B4-BE49-F238E27FC236}">
                    <a16:creationId xmlns:a16="http://schemas.microsoft.com/office/drawing/2014/main" id="{BF32C7EB-09EE-692A-4EE0-0EC394E8C100}"/>
                  </a:ext>
                </a:extLst>
              </p:cNvPr>
              <p:cNvSpPr/>
              <p:nvPr userDrawn="1"/>
            </p:nvSpPr>
            <p:spPr>
              <a:xfrm rot="20258461">
                <a:off x="2714420" y="3899495"/>
                <a:ext cx="167685" cy="107704"/>
              </a:xfrm>
              <a:prstGeom prst="ellipse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cxnSp>
            <p:nvCxnSpPr>
              <p:cNvPr id="70" name="직선 연결선 69">
                <a:extLst>
                  <a:ext uri="{FF2B5EF4-FFF2-40B4-BE49-F238E27FC236}">
                    <a16:creationId xmlns:a16="http://schemas.microsoft.com/office/drawing/2014/main" id="{0DE1F01D-5047-98A9-5392-01B5CC988294}"/>
                  </a:ext>
                </a:extLst>
              </p:cNvPr>
              <p:cNvCxnSpPr>
                <a:cxnSpLocks/>
              </p:cNvCxnSpPr>
              <p:nvPr userDrawn="1"/>
            </p:nvCxnSpPr>
            <p:spPr>
              <a:xfrm>
                <a:off x="2732227" y="3973800"/>
                <a:ext cx="8592" cy="261833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66" name="그룹 65">
              <a:extLst>
                <a:ext uri="{FF2B5EF4-FFF2-40B4-BE49-F238E27FC236}">
                  <a16:creationId xmlns:a16="http://schemas.microsoft.com/office/drawing/2014/main" id="{557BFCD5-F00C-F427-54D0-8D0CF9B91511}"/>
                </a:ext>
              </a:extLst>
            </p:cNvPr>
            <p:cNvGrpSpPr/>
            <p:nvPr userDrawn="1"/>
          </p:nvGrpSpPr>
          <p:grpSpPr>
            <a:xfrm>
              <a:off x="2558272" y="145432"/>
              <a:ext cx="167685" cy="336138"/>
              <a:chOff x="2714420" y="3899495"/>
              <a:chExt cx="167685" cy="336138"/>
            </a:xfrm>
          </p:grpSpPr>
          <p:sp>
            <p:nvSpPr>
              <p:cNvPr id="67" name="타원 66">
                <a:extLst>
                  <a:ext uri="{FF2B5EF4-FFF2-40B4-BE49-F238E27FC236}">
                    <a16:creationId xmlns:a16="http://schemas.microsoft.com/office/drawing/2014/main" id="{93A6FB70-01CB-01E7-FEE1-FD753482ED6F}"/>
                  </a:ext>
                </a:extLst>
              </p:cNvPr>
              <p:cNvSpPr/>
              <p:nvPr userDrawn="1"/>
            </p:nvSpPr>
            <p:spPr>
              <a:xfrm rot="20258461">
                <a:off x="2714420" y="3899495"/>
                <a:ext cx="167685" cy="107704"/>
              </a:xfrm>
              <a:prstGeom prst="ellipse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cxnSp>
            <p:nvCxnSpPr>
              <p:cNvPr id="68" name="직선 연결선 67">
                <a:extLst>
                  <a:ext uri="{FF2B5EF4-FFF2-40B4-BE49-F238E27FC236}">
                    <a16:creationId xmlns:a16="http://schemas.microsoft.com/office/drawing/2014/main" id="{CF72974D-2E62-1DE9-535C-D937F7EFCA25}"/>
                  </a:ext>
                </a:extLst>
              </p:cNvPr>
              <p:cNvCxnSpPr>
                <a:cxnSpLocks/>
              </p:cNvCxnSpPr>
              <p:nvPr userDrawn="1"/>
            </p:nvCxnSpPr>
            <p:spPr>
              <a:xfrm>
                <a:off x="2732227" y="3973800"/>
                <a:ext cx="8592" cy="261833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75" name="그룹 74">
            <a:extLst>
              <a:ext uri="{FF2B5EF4-FFF2-40B4-BE49-F238E27FC236}">
                <a16:creationId xmlns:a16="http://schemas.microsoft.com/office/drawing/2014/main" id="{4455E00F-3659-32CA-741F-17040E6A791F}"/>
              </a:ext>
            </a:extLst>
          </p:cNvPr>
          <p:cNvGrpSpPr/>
          <p:nvPr/>
        </p:nvGrpSpPr>
        <p:grpSpPr>
          <a:xfrm>
            <a:off x="7937295" y="144087"/>
            <a:ext cx="1132902" cy="343352"/>
            <a:chOff x="1593055" y="138668"/>
            <a:chExt cx="1132902" cy="343352"/>
          </a:xfrm>
        </p:grpSpPr>
        <p:grpSp>
          <p:nvGrpSpPr>
            <p:cNvPr id="76" name="그룹 75">
              <a:extLst>
                <a:ext uri="{FF2B5EF4-FFF2-40B4-BE49-F238E27FC236}">
                  <a16:creationId xmlns:a16="http://schemas.microsoft.com/office/drawing/2014/main" id="{C8C156D3-5C09-188B-ECAA-99FE70A23577}"/>
                </a:ext>
              </a:extLst>
            </p:cNvPr>
            <p:cNvGrpSpPr/>
            <p:nvPr userDrawn="1"/>
          </p:nvGrpSpPr>
          <p:grpSpPr>
            <a:xfrm>
              <a:off x="1700800" y="145882"/>
              <a:ext cx="167685" cy="336138"/>
              <a:chOff x="2714420" y="3899495"/>
              <a:chExt cx="167685" cy="336138"/>
            </a:xfrm>
          </p:grpSpPr>
          <p:sp>
            <p:nvSpPr>
              <p:cNvPr id="87" name="타원 86">
                <a:extLst>
                  <a:ext uri="{FF2B5EF4-FFF2-40B4-BE49-F238E27FC236}">
                    <a16:creationId xmlns:a16="http://schemas.microsoft.com/office/drawing/2014/main" id="{40EA32A4-3398-7EF8-1A7D-93BF0E662EF2}"/>
                  </a:ext>
                </a:extLst>
              </p:cNvPr>
              <p:cNvSpPr/>
              <p:nvPr userDrawn="1"/>
            </p:nvSpPr>
            <p:spPr>
              <a:xfrm rot="20258461">
                <a:off x="2714420" y="3899495"/>
                <a:ext cx="167685" cy="107704"/>
              </a:xfrm>
              <a:prstGeom prst="ellipse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cxnSp>
            <p:nvCxnSpPr>
              <p:cNvPr id="88" name="직선 연결선 87">
                <a:extLst>
                  <a:ext uri="{FF2B5EF4-FFF2-40B4-BE49-F238E27FC236}">
                    <a16:creationId xmlns:a16="http://schemas.microsoft.com/office/drawing/2014/main" id="{E660ABB7-8AE1-86C0-110D-93231EEA2AEB}"/>
                  </a:ext>
                </a:extLst>
              </p:cNvPr>
              <p:cNvCxnSpPr>
                <a:cxnSpLocks/>
              </p:cNvCxnSpPr>
              <p:nvPr userDrawn="1"/>
            </p:nvCxnSpPr>
            <p:spPr>
              <a:xfrm>
                <a:off x="2732227" y="3973800"/>
                <a:ext cx="8592" cy="261833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cxnSp>
          <p:nvCxnSpPr>
            <p:cNvPr id="77" name="직선 연결선 76">
              <a:extLst>
                <a:ext uri="{FF2B5EF4-FFF2-40B4-BE49-F238E27FC236}">
                  <a16:creationId xmlns:a16="http://schemas.microsoft.com/office/drawing/2014/main" id="{79FE02B3-E5B6-4CC6-00AA-B2B08ED5E359}"/>
                </a:ext>
              </a:extLst>
            </p:cNvPr>
            <p:cNvCxnSpPr>
              <a:cxnSpLocks/>
            </p:cNvCxnSpPr>
            <p:nvPr userDrawn="1"/>
          </p:nvCxnSpPr>
          <p:spPr>
            <a:xfrm>
              <a:off x="1593055" y="138668"/>
              <a:ext cx="0" cy="151845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78" name="그룹 77">
              <a:extLst>
                <a:ext uri="{FF2B5EF4-FFF2-40B4-BE49-F238E27FC236}">
                  <a16:creationId xmlns:a16="http://schemas.microsoft.com/office/drawing/2014/main" id="{104A2B6E-C740-F038-3CD8-7397A46575BE}"/>
                </a:ext>
              </a:extLst>
            </p:cNvPr>
            <p:cNvGrpSpPr/>
            <p:nvPr userDrawn="1"/>
          </p:nvGrpSpPr>
          <p:grpSpPr>
            <a:xfrm>
              <a:off x="1986624" y="145432"/>
              <a:ext cx="167685" cy="336138"/>
              <a:chOff x="2714420" y="3899495"/>
              <a:chExt cx="167685" cy="336138"/>
            </a:xfrm>
          </p:grpSpPr>
          <p:sp>
            <p:nvSpPr>
              <p:cNvPr id="85" name="타원 84">
                <a:extLst>
                  <a:ext uri="{FF2B5EF4-FFF2-40B4-BE49-F238E27FC236}">
                    <a16:creationId xmlns:a16="http://schemas.microsoft.com/office/drawing/2014/main" id="{889B4496-883C-1050-4B21-9BA40B1A9B01}"/>
                  </a:ext>
                </a:extLst>
              </p:cNvPr>
              <p:cNvSpPr/>
              <p:nvPr userDrawn="1"/>
            </p:nvSpPr>
            <p:spPr>
              <a:xfrm rot="20258461">
                <a:off x="2714420" y="3899495"/>
                <a:ext cx="167685" cy="107704"/>
              </a:xfrm>
              <a:prstGeom prst="ellipse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cxnSp>
            <p:nvCxnSpPr>
              <p:cNvPr id="86" name="직선 연결선 85">
                <a:extLst>
                  <a:ext uri="{FF2B5EF4-FFF2-40B4-BE49-F238E27FC236}">
                    <a16:creationId xmlns:a16="http://schemas.microsoft.com/office/drawing/2014/main" id="{0755A17B-0552-576A-52DC-F6C80533E5EE}"/>
                  </a:ext>
                </a:extLst>
              </p:cNvPr>
              <p:cNvCxnSpPr>
                <a:cxnSpLocks/>
              </p:cNvCxnSpPr>
              <p:nvPr userDrawn="1"/>
            </p:nvCxnSpPr>
            <p:spPr>
              <a:xfrm>
                <a:off x="2732227" y="3973800"/>
                <a:ext cx="8592" cy="261833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79" name="그룹 78">
              <a:extLst>
                <a:ext uri="{FF2B5EF4-FFF2-40B4-BE49-F238E27FC236}">
                  <a16:creationId xmlns:a16="http://schemas.microsoft.com/office/drawing/2014/main" id="{9867BCF3-BCC7-9426-1EFE-6D64A2D3BA2E}"/>
                </a:ext>
              </a:extLst>
            </p:cNvPr>
            <p:cNvGrpSpPr/>
            <p:nvPr userDrawn="1"/>
          </p:nvGrpSpPr>
          <p:grpSpPr>
            <a:xfrm>
              <a:off x="2272448" y="145432"/>
              <a:ext cx="167685" cy="336138"/>
              <a:chOff x="2714420" y="3899495"/>
              <a:chExt cx="167685" cy="336138"/>
            </a:xfrm>
          </p:grpSpPr>
          <p:sp>
            <p:nvSpPr>
              <p:cNvPr id="83" name="타원 82">
                <a:extLst>
                  <a:ext uri="{FF2B5EF4-FFF2-40B4-BE49-F238E27FC236}">
                    <a16:creationId xmlns:a16="http://schemas.microsoft.com/office/drawing/2014/main" id="{4D49C5ED-018D-15AA-3C80-A14618334CE0}"/>
                  </a:ext>
                </a:extLst>
              </p:cNvPr>
              <p:cNvSpPr/>
              <p:nvPr userDrawn="1"/>
            </p:nvSpPr>
            <p:spPr>
              <a:xfrm rot="20258461">
                <a:off x="2714420" y="3899495"/>
                <a:ext cx="167685" cy="107704"/>
              </a:xfrm>
              <a:prstGeom prst="ellipse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cxnSp>
            <p:nvCxnSpPr>
              <p:cNvPr id="84" name="직선 연결선 83">
                <a:extLst>
                  <a:ext uri="{FF2B5EF4-FFF2-40B4-BE49-F238E27FC236}">
                    <a16:creationId xmlns:a16="http://schemas.microsoft.com/office/drawing/2014/main" id="{CC6CAD04-5D38-19E0-BD77-BD575443E8D5}"/>
                  </a:ext>
                </a:extLst>
              </p:cNvPr>
              <p:cNvCxnSpPr>
                <a:cxnSpLocks/>
              </p:cNvCxnSpPr>
              <p:nvPr userDrawn="1"/>
            </p:nvCxnSpPr>
            <p:spPr>
              <a:xfrm>
                <a:off x="2732227" y="3973800"/>
                <a:ext cx="8592" cy="261833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80" name="그룹 79">
              <a:extLst>
                <a:ext uri="{FF2B5EF4-FFF2-40B4-BE49-F238E27FC236}">
                  <a16:creationId xmlns:a16="http://schemas.microsoft.com/office/drawing/2014/main" id="{403AD8E6-34B1-A46B-5CB0-C317D62619BF}"/>
                </a:ext>
              </a:extLst>
            </p:cNvPr>
            <p:cNvGrpSpPr/>
            <p:nvPr userDrawn="1"/>
          </p:nvGrpSpPr>
          <p:grpSpPr>
            <a:xfrm>
              <a:off x="2558272" y="145432"/>
              <a:ext cx="167685" cy="336138"/>
              <a:chOff x="2714420" y="3899495"/>
              <a:chExt cx="167685" cy="336138"/>
            </a:xfrm>
          </p:grpSpPr>
          <p:sp>
            <p:nvSpPr>
              <p:cNvPr id="81" name="타원 80">
                <a:extLst>
                  <a:ext uri="{FF2B5EF4-FFF2-40B4-BE49-F238E27FC236}">
                    <a16:creationId xmlns:a16="http://schemas.microsoft.com/office/drawing/2014/main" id="{C99F7F6B-986C-C492-AC77-8C75EA44B1B3}"/>
                  </a:ext>
                </a:extLst>
              </p:cNvPr>
              <p:cNvSpPr/>
              <p:nvPr userDrawn="1"/>
            </p:nvSpPr>
            <p:spPr>
              <a:xfrm rot="20258461">
                <a:off x="2714420" y="3899495"/>
                <a:ext cx="167685" cy="107704"/>
              </a:xfrm>
              <a:prstGeom prst="ellipse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cxnSp>
            <p:nvCxnSpPr>
              <p:cNvPr id="82" name="직선 연결선 81">
                <a:extLst>
                  <a:ext uri="{FF2B5EF4-FFF2-40B4-BE49-F238E27FC236}">
                    <a16:creationId xmlns:a16="http://schemas.microsoft.com/office/drawing/2014/main" id="{05F8B887-2704-D73E-3B7F-BE8B394522AC}"/>
                  </a:ext>
                </a:extLst>
              </p:cNvPr>
              <p:cNvCxnSpPr>
                <a:cxnSpLocks/>
              </p:cNvCxnSpPr>
              <p:nvPr userDrawn="1"/>
            </p:nvCxnSpPr>
            <p:spPr>
              <a:xfrm>
                <a:off x="2732227" y="3973800"/>
                <a:ext cx="8592" cy="261833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89" name="그룹 88">
            <a:extLst>
              <a:ext uri="{FF2B5EF4-FFF2-40B4-BE49-F238E27FC236}">
                <a16:creationId xmlns:a16="http://schemas.microsoft.com/office/drawing/2014/main" id="{6399A9A7-984D-9C23-A5D7-7AB3A817FAF4}"/>
              </a:ext>
            </a:extLst>
          </p:cNvPr>
          <p:cNvGrpSpPr/>
          <p:nvPr/>
        </p:nvGrpSpPr>
        <p:grpSpPr>
          <a:xfrm>
            <a:off x="9206143" y="144087"/>
            <a:ext cx="1132902" cy="343352"/>
            <a:chOff x="1593055" y="138668"/>
            <a:chExt cx="1132902" cy="343352"/>
          </a:xfrm>
        </p:grpSpPr>
        <p:grpSp>
          <p:nvGrpSpPr>
            <p:cNvPr id="90" name="그룹 89">
              <a:extLst>
                <a:ext uri="{FF2B5EF4-FFF2-40B4-BE49-F238E27FC236}">
                  <a16:creationId xmlns:a16="http://schemas.microsoft.com/office/drawing/2014/main" id="{D0FA106E-1490-CC1F-190F-966EB2D32F3B}"/>
                </a:ext>
              </a:extLst>
            </p:cNvPr>
            <p:cNvGrpSpPr/>
            <p:nvPr userDrawn="1"/>
          </p:nvGrpSpPr>
          <p:grpSpPr>
            <a:xfrm>
              <a:off x="1700800" y="145882"/>
              <a:ext cx="167685" cy="336138"/>
              <a:chOff x="2714420" y="3899495"/>
              <a:chExt cx="167685" cy="336138"/>
            </a:xfrm>
          </p:grpSpPr>
          <p:sp>
            <p:nvSpPr>
              <p:cNvPr id="101" name="타원 100">
                <a:extLst>
                  <a:ext uri="{FF2B5EF4-FFF2-40B4-BE49-F238E27FC236}">
                    <a16:creationId xmlns:a16="http://schemas.microsoft.com/office/drawing/2014/main" id="{40E5FC34-ADE9-BA56-C1B7-14844D462B15}"/>
                  </a:ext>
                </a:extLst>
              </p:cNvPr>
              <p:cNvSpPr/>
              <p:nvPr userDrawn="1"/>
            </p:nvSpPr>
            <p:spPr>
              <a:xfrm rot="20258461">
                <a:off x="2714420" y="3899495"/>
                <a:ext cx="167685" cy="107704"/>
              </a:xfrm>
              <a:prstGeom prst="ellipse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cxnSp>
            <p:nvCxnSpPr>
              <p:cNvPr id="102" name="직선 연결선 101">
                <a:extLst>
                  <a:ext uri="{FF2B5EF4-FFF2-40B4-BE49-F238E27FC236}">
                    <a16:creationId xmlns:a16="http://schemas.microsoft.com/office/drawing/2014/main" id="{AD846827-980C-C12B-5A0E-62C814188740}"/>
                  </a:ext>
                </a:extLst>
              </p:cNvPr>
              <p:cNvCxnSpPr>
                <a:cxnSpLocks/>
              </p:cNvCxnSpPr>
              <p:nvPr userDrawn="1"/>
            </p:nvCxnSpPr>
            <p:spPr>
              <a:xfrm>
                <a:off x="2732227" y="3973800"/>
                <a:ext cx="8592" cy="261833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cxnSp>
          <p:nvCxnSpPr>
            <p:cNvPr id="91" name="직선 연결선 90">
              <a:extLst>
                <a:ext uri="{FF2B5EF4-FFF2-40B4-BE49-F238E27FC236}">
                  <a16:creationId xmlns:a16="http://schemas.microsoft.com/office/drawing/2014/main" id="{6C93B73E-F0C6-4199-4C75-34CDB10711F3}"/>
                </a:ext>
              </a:extLst>
            </p:cNvPr>
            <p:cNvCxnSpPr>
              <a:cxnSpLocks/>
            </p:cNvCxnSpPr>
            <p:nvPr userDrawn="1"/>
          </p:nvCxnSpPr>
          <p:spPr>
            <a:xfrm>
              <a:off x="1593055" y="138668"/>
              <a:ext cx="0" cy="151845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92" name="그룹 91">
              <a:extLst>
                <a:ext uri="{FF2B5EF4-FFF2-40B4-BE49-F238E27FC236}">
                  <a16:creationId xmlns:a16="http://schemas.microsoft.com/office/drawing/2014/main" id="{93AB9039-95E6-79FE-5E00-FDC84AB74CB4}"/>
                </a:ext>
              </a:extLst>
            </p:cNvPr>
            <p:cNvGrpSpPr/>
            <p:nvPr userDrawn="1"/>
          </p:nvGrpSpPr>
          <p:grpSpPr>
            <a:xfrm>
              <a:off x="1986624" y="145432"/>
              <a:ext cx="167685" cy="336138"/>
              <a:chOff x="2714420" y="3899495"/>
              <a:chExt cx="167685" cy="336138"/>
            </a:xfrm>
          </p:grpSpPr>
          <p:sp>
            <p:nvSpPr>
              <p:cNvPr id="99" name="타원 98">
                <a:extLst>
                  <a:ext uri="{FF2B5EF4-FFF2-40B4-BE49-F238E27FC236}">
                    <a16:creationId xmlns:a16="http://schemas.microsoft.com/office/drawing/2014/main" id="{850C4083-97B4-D38A-D9EF-A96E7D8C7CC5}"/>
                  </a:ext>
                </a:extLst>
              </p:cNvPr>
              <p:cNvSpPr/>
              <p:nvPr userDrawn="1"/>
            </p:nvSpPr>
            <p:spPr>
              <a:xfrm rot="20258461">
                <a:off x="2714420" y="3899495"/>
                <a:ext cx="167685" cy="107704"/>
              </a:xfrm>
              <a:prstGeom prst="ellipse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cxnSp>
            <p:nvCxnSpPr>
              <p:cNvPr id="100" name="직선 연결선 99">
                <a:extLst>
                  <a:ext uri="{FF2B5EF4-FFF2-40B4-BE49-F238E27FC236}">
                    <a16:creationId xmlns:a16="http://schemas.microsoft.com/office/drawing/2014/main" id="{964FA6DB-A6BD-8221-C106-7B15A4442996}"/>
                  </a:ext>
                </a:extLst>
              </p:cNvPr>
              <p:cNvCxnSpPr>
                <a:cxnSpLocks/>
              </p:cNvCxnSpPr>
              <p:nvPr userDrawn="1"/>
            </p:nvCxnSpPr>
            <p:spPr>
              <a:xfrm>
                <a:off x="2732227" y="3973800"/>
                <a:ext cx="8592" cy="261833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93" name="그룹 92">
              <a:extLst>
                <a:ext uri="{FF2B5EF4-FFF2-40B4-BE49-F238E27FC236}">
                  <a16:creationId xmlns:a16="http://schemas.microsoft.com/office/drawing/2014/main" id="{0229B5F3-1404-979B-5348-E496BF530520}"/>
                </a:ext>
              </a:extLst>
            </p:cNvPr>
            <p:cNvGrpSpPr/>
            <p:nvPr userDrawn="1"/>
          </p:nvGrpSpPr>
          <p:grpSpPr>
            <a:xfrm>
              <a:off x="2272448" y="145432"/>
              <a:ext cx="167685" cy="336138"/>
              <a:chOff x="2714420" y="3899495"/>
              <a:chExt cx="167685" cy="336138"/>
            </a:xfrm>
          </p:grpSpPr>
          <p:sp>
            <p:nvSpPr>
              <p:cNvPr id="97" name="타원 96">
                <a:extLst>
                  <a:ext uri="{FF2B5EF4-FFF2-40B4-BE49-F238E27FC236}">
                    <a16:creationId xmlns:a16="http://schemas.microsoft.com/office/drawing/2014/main" id="{C61B2395-63B4-B13D-CA8C-A30B367D5063}"/>
                  </a:ext>
                </a:extLst>
              </p:cNvPr>
              <p:cNvSpPr/>
              <p:nvPr userDrawn="1"/>
            </p:nvSpPr>
            <p:spPr>
              <a:xfrm rot="20258461">
                <a:off x="2714420" y="3899495"/>
                <a:ext cx="167685" cy="107704"/>
              </a:xfrm>
              <a:prstGeom prst="ellipse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cxnSp>
            <p:nvCxnSpPr>
              <p:cNvPr id="98" name="직선 연결선 97">
                <a:extLst>
                  <a:ext uri="{FF2B5EF4-FFF2-40B4-BE49-F238E27FC236}">
                    <a16:creationId xmlns:a16="http://schemas.microsoft.com/office/drawing/2014/main" id="{AFCCF05E-C6E4-19B4-ED0E-6AA3163C4380}"/>
                  </a:ext>
                </a:extLst>
              </p:cNvPr>
              <p:cNvCxnSpPr>
                <a:cxnSpLocks/>
              </p:cNvCxnSpPr>
              <p:nvPr userDrawn="1"/>
            </p:nvCxnSpPr>
            <p:spPr>
              <a:xfrm>
                <a:off x="2732227" y="3973800"/>
                <a:ext cx="8592" cy="261833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94" name="그룹 93">
              <a:extLst>
                <a:ext uri="{FF2B5EF4-FFF2-40B4-BE49-F238E27FC236}">
                  <a16:creationId xmlns:a16="http://schemas.microsoft.com/office/drawing/2014/main" id="{5C57F13F-7945-961C-C949-2F058ACFF5B7}"/>
                </a:ext>
              </a:extLst>
            </p:cNvPr>
            <p:cNvGrpSpPr/>
            <p:nvPr userDrawn="1"/>
          </p:nvGrpSpPr>
          <p:grpSpPr>
            <a:xfrm>
              <a:off x="2558272" y="145432"/>
              <a:ext cx="167685" cy="336138"/>
              <a:chOff x="2714420" y="3899495"/>
              <a:chExt cx="167685" cy="336138"/>
            </a:xfrm>
          </p:grpSpPr>
          <p:sp>
            <p:nvSpPr>
              <p:cNvPr id="95" name="타원 94">
                <a:extLst>
                  <a:ext uri="{FF2B5EF4-FFF2-40B4-BE49-F238E27FC236}">
                    <a16:creationId xmlns:a16="http://schemas.microsoft.com/office/drawing/2014/main" id="{38472629-158D-B218-566A-FA614596EFEB}"/>
                  </a:ext>
                </a:extLst>
              </p:cNvPr>
              <p:cNvSpPr/>
              <p:nvPr userDrawn="1"/>
            </p:nvSpPr>
            <p:spPr>
              <a:xfrm rot="20258461">
                <a:off x="2714420" y="3899495"/>
                <a:ext cx="167685" cy="107704"/>
              </a:xfrm>
              <a:prstGeom prst="ellipse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cxnSp>
            <p:nvCxnSpPr>
              <p:cNvPr id="96" name="직선 연결선 95">
                <a:extLst>
                  <a:ext uri="{FF2B5EF4-FFF2-40B4-BE49-F238E27FC236}">
                    <a16:creationId xmlns:a16="http://schemas.microsoft.com/office/drawing/2014/main" id="{192A3085-1228-BB84-625D-3664AEBD09DB}"/>
                  </a:ext>
                </a:extLst>
              </p:cNvPr>
              <p:cNvCxnSpPr>
                <a:cxnSpLocks/>
              </p:cNvCxnSpPr>
              <p:nvPr userDrawn="1"/>
            </p:nvCxnSpPr>
            <p:spPr>
              <a:xfrm>
                <a:off x="2732227" y="3973800"/>
                <a:ext cx="8592" cy="261833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103" name="그룹 102">
            <a:extLst>
              <a:ext uri="{FF2B5EF4-FFF2-40B4-BE49-F238E27FC236}">
                <a16:creationId xmlns:a16="http://schemas.microsoft.com/office/drawing/2014/main" id="{8446EADA-C741-8823-A19F-B5942EF39BA1}"/>
              </a:ext>
            </a:extLst>
          </p:cNvPr>
          <p:cNvGrpSpPr/>
          <p:nvPr/>
        </p:nvGrpSpPr>
        <p:grpSpPr>
          <a:xfrm>
            <a:off x="10474991" y="144087"/>
            <a:ext cx="1132902" cy="343352"/>
            <a:chOff x="1593055" y="138668"/>
            <a:chExt cx="1132902" cy="343352"/>
          </a:xfrm>
        </p:grpSpPr>
        <p:grpSp>
          <p:nvGrpSpPr>
            <p:cNvPr id="104" name="그룹 103">
              <a:extLst>
                <a:ext uri="{FF2B5EF4-FFF2-40B4-BE49-F238E27FC236}">
                  <a16:creationId xmlns:a16="http://schemas.microsoft.com/office/drawing/2014/main" id="{1ADF91D5-9F5B-E76A-8467-44292D175653}"/>
                </a:ext>
              </a:extLst>
            </p:cNvPr>
            <p:cNvGrpSpPr/>
            <p:nvPr userDrawn="1"/>
          </p:nvGrpSpPr>
          <p:grpSpPr>
            <a:xfrm>
              <a:off x="1700800" y="145882"/>
              <a:ext cx="167685" cy="336138"/>
              <a:chOff x="2714420" y="3899495"/>
              <a:chExt cx="167685" cy="336138"/>
            </a:xfrm>
          </p:grpSpPr>
          <p:sp>
            <p:nvSpPr>
              <p:cNvPr id="115" name="타원 114">
                <a:extLst>
                  <a:ext uri="{FF2B5EF4-FFF2-40B4-BE49-F238E27FC236}">
                    <a16:creationId xmlns:a16="http://schemas.microsoft.com/office/drawing/2014/main" id="{D4172CC6-DBE6-BEC7-E221-15A8C8E55136}"/>
                  </a:ext>
                </a:extLst>
              </p:cNvPr>
              <p:cNvSpPr/>
              <p:nvPr userDrawn="1"/>
            </p:nvSpPr>
            <p:spPr>
              <a:xfrm rot="20258461">
                <a:off x="2714420" y="3899495"/>
                <a:ext cx="167685" cy="107704"/>
              </a:xfrm>
              <a:prstGeom prst="ellipse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cxnSp>
            <p:nvCxnSpPr>
              <p:cNvPr id="116" name="직선 연결선 115">
                <a:extLst>
                  <a:ext uri="{FF2B5EF4-FFF2-40B4-BE49-F238E27FC236}">
                    <a16:creationId xmlns:a16="http://schemas.microsoft.com/office/drawing/2014/main" id="{3766411E-1F0C-11B9-DD8E-24B23FAAE63F}"/>
                  </a:ext>
                </a:extLst>
              </p:cNvPr>
              <p:cNvCxnSpPr>
                <a:cxnSpLocks/>
              </p:cNvCxnSpPr>
              <p:nvPr userDrawn="1"/>
            </p:nvCxnSpPr>
            <p:spPr>
              <a:xfrm>
                <a:off x="2732227" y="3973800"/>
                <a:ext cx="8592" cy="261833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cxnSp>
          <p:nvCxnSpPr>
            <p:cNvPr id="105" name="직선 연결선 104">
              <a:extLst>
                <a:ext uri="{FF2B5EF4-FFF2-40B4-BE49-F238E27FC236}">
                  <a16:creationId xmlns:a16="http://schemas.microsoft.com/office/drawing/2014/main" id="{1BC20476-27AA-0DEC-7CAC-FBC3946CB83B}"/>
                </a:ext>
              </a:extLst>
            </p:cNvPr>
            <p:cNvCxnSpPr>
              <a:cxnSpLocks/>
            </p:cNvCxnSpPr>
            <p:nvPr userDrawn="1"/>
          </p:nvCxnSpPr>
          <p:spPr>
            <a:xfrm>
              <a:off x="1593055" y="138668"/>
              <a:ext cx="0" cy="151845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106" name="그룹 105">
              <a:extLst>
                <a:ext uri="{FF2B5EF4-FFF2-40B4-BE49-F238E27FC236}">
                  <a16:creationId xmlns:a16="http://schemas.microsoft.com/office/drawing/2014/main" id="{2B543F08-DA56-D3DB-BF5C-FC0019601D70}"/>
                </a:ext>
              </a:extLst>
            </p:cNvPr>
            <p:cNvGrpSpPr/>
            <p:nvPr userDrawn="1"/>
          </p:nvGrpSpPr>
          <p:grpSpPr>
            <a:xfrm>
              <a:off x="1986624" y="145432"/>
              <a:ext cx="167685" cy="336138"/>
              <a:chOff x="2714420" y="3899495"/>
              <a:chExt cx="167685" cy="336138"/>
            </a:xfrm>
          </p:grpSpPr>
          <p:sp>
            <p:nvSpPr>
              <p:cNvPr id="113" name="타원 112">
                <a:extLst>
                  <a:ext uri="{FF2B5EF4-FFF2-40B4-BE49-F238E27FC236}">
                    <a16:creationId xmlns:a16="http://schemas.microsoft.com/office/drawing/2014/main" id="{9E54BBAD-B1D6-F3A0-A222-4438BF74E995}"/>
                  </a:ext>
                </a:extLst>
              </p:cNvPr>
              <p:cNvSpPr/>
              <p:nvPr userDrawn="1"/>
            </p:nvSpPr>
            <p:spPr>
              <a:xfrm rot="20258461">
                <a:off x="2714420" y="3899495"/>
                <a:ext cx="167685" cy="107704"/>
              </a:xfrm>
              <a:prstGeom prst="ellipse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cxnSp>
            <p:nvCxnSpPr>
              <p:cNvPr id="114" name="직선 연결선 113">
                <a:extLst>
                  <a:ext uri="{FF2B5EF4-FFF2-40B4-BE49-F238E27FC236}">
                    <a16:creationId xmlns:a16="http://schemas.microsoft.com/office/drawing/2014/main" id="{710EEB15-D289-44A0-4915-3987E5653513}"/>
                  </a:ext>
                </a:extLst>
              </p:cNvPr>
              <p:cNvCxnSpPr>
                <a:cxnSpLocks/>
              </p:cNvCxnSpPr>
              <p:nvPr userDrawn="1"/>
            </p:nvCxnSpPr>
            <p:spPr>
              <a:xfrm>
                <a:off x="2732227" y="3973800"/>
                <a:ext cx="8592" cy="261833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07" name="그룹 106">
              <a:extLst>
                <a:ext uri="{FF2B5EF4-FFF2-40B4-BE49-F238E27FC236}">
                  <a16:creationId xmlns:a16="http://schemas.microsoft.com/office/drawing/2014/main" id="{7040217C-16A7-6FE6-0C00-1B81D5E00862}"/>
                </a:ext>
              </a:extLst>
            </p:cNvPr>
            <p:cNvGrpSpPr/>
            <p:nvPr userDrawn="1"/>
          </p:nvGrpSpPr>
          <p:grpSpPr>
            <a:xfrm>
              <a:off x="2272448" y="145432"/>
              <a:ext cx="167685" cy="336138"/>
              <a:chOff x="2714420" y="3899495"/>
              <a:chExt cx="167685" cy="336138"/>
            </a:xfrm>
          </p:grpSpPr>
          <p:sp>
            <p:nvSpPr>
              <p:cNvPr id="111" name="타원 110">
                <a:extLst>
                  <a:ext uri="{FF2B5EF4-FFF2-40B4-BE49-F238E27FC236}">
                    <a16:creationId xmlns:a16="http://schemas.microsoft.com/office/drawing/2014/main" id="{515EB013-BA0D-0BE1-F1DD-C2912DBA83D6}"/>
                  </a:ext>
                </a:extLst>
              </p:cNvPr>
              <p:cNvSpPr/>
              <p:nvPr userDrawn="1"/>
            </p:nvSpPr>
            <p:spPr>
              <a:xfrm rot="20258461">
                <a:off x="2714420" y="3899495"/>
                <a:ext cx="167685" cy="107704"/>
              </a:xfrm>
              <a:prstGeom prst="ellipse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cxnSp>
            <p:nvCxnSpPr>
              <p:cNvPr id="112" name="직선 연결선 111">
                <a:extLst>
                  <a:ext uri="{FF2B5EF4-FFF2-40B4-BE49-F238E27FC236}">
                    <a16:creationId xmlns:a16="http://schemas.microsoft.com/office/drawing/2014/main" id="{289D8896-63F9-2D01-201D-548FF1393143}"/>
                  </a:ext>
                </a:extLst>
              </p:cNvPr>
              <p:cNvCxnSpPr>
                <a:cxnSpLocks/>
              </p:cNvCxnSpPr>
              <p:nvPr userDrawn="1"/>
            </p:nvCxnSpPr>
            <p:spPr>
              <a:xfrm>
                <a:off x="2732227" y="3973800"/>
                <a:ext cx="8592" cy="261833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08" name="그룹 107">
              <a:extLst>
                <a:ext uri="{FF2B5EF4-FFF2-40B4-BE49-F238E27FC236}">
                  <a16:creationId xmlns:a16="http://schemas.microsoft.com/office/drawing/2014/main" id="{CDCC8ADE-977C-ACA4-51BB-AC2205D3B01D}"/>
                </a:ext>
              </a:extLst>
            </p:cNvPr>
            <p:cNvGrpSpPr/>
            <p:nvPr userDrawn="1"/>
          </p:nvGrpSpPr>
          <p:grpSpPr>
            <a:xfrm>
              <a:off x="2558272" y="145432"/>
              <a:ext cx="167685" cy="336138"/>
              <a:chOff x="2714420" y="3899495"/>
              <a:chExt cx="167685" cy="336138"/>
            </a:xfrm>
          </p:grpSpPr>
          <p:sp>
            <p:nvSpPr>
              <p:cNvPr id="109" name="타원 108">
                <a:extLst>
                  <a:ext uri="{FF2B5EF4-FFF2-40B4-BE49-F238E27FC236}">
                    <a16:creationId xmlns:a16="http://schemas.microsoft.com/office/drawing/2014/main" id="{B5098BC0-8C7E-CF30-65A2-89A40BE1658E}"/>
                  </a:ext>
                </a:extLst>
              </p:cNvPr>
              <p:cNvSpPr/>
              <p:nvPr userDrawn="1"/>
            </p:nvSpPr>
            <p:spPr>
              <a:xfrm rot="20258461">
                <a:off x="2714420" y="3899495"/>
                <a:ext cx="167685" cy="107704"/>
              </a:xfrm>
              <a:prstGeom prst="ellipse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cxnSp>
            <p:nvCxnSpPr>
              <p:cNvPr id="110" name="직선 연결선 109">
                <a:extLst>
                  <a:ext uri="{FF2B5EF4-FFF2-40B4-BE49-F238E27FC236}">
                    <a16:creationId xmlns:a16="http://schemas.microsoft.com/office/drawing/2014/main" id="{537E7228-B189-B14F-FBF9-836C453F0C61}"/>
                  </a:ext>
                </a:extLst>
              </p:cNvPr>
              <p:cNvCxnSpPr>
                <a:cxnSpLocks/>
              </p:cNvCxnSpPr>
              <p:nvPr userDrawn="1"/>
            </p:nvCxnSpPr>
            <p:spPr>
              <a:xfrm>
                <a:off x="2732227" y="3973800"/>
                <a:ext cx="8592" cy="261833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cxnSp>
        <p:nvCxnSpPr>
          <p:cNvPr id="117" name="직선 연결선 116">
            <a:extLst>
              <a:ext uri="{FF2B5EF4-FFF2-40B4-BE49-F238E27FC236}">
                <a16:creationId xmlns:a16="http://schemas.microsoft.com/office/drawing/2014/main" id="{B68E76F4-ABDE-2F1F-471D-13C543FB1A27}"/>
              </a:ext>
            </a:extLst>
          </p:cNvPr>
          <p:cNvCxnSpPr>
            <a:cxnSpLocks/>
          </p:cNvCxnSpPr>
          <p:nvPr/>
        </p:nvCxnSpPr>
        <p:spPr>
          <a:xfrm>
            <a:off x="11823590" y="136467"/>
            <a:ext cx="0" cy="151845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8" name="날짜 개체 틀 117">
            <a:extLst>
              <a:ext uri="{FF2B5EF4-FFF2-40B4-BE49-F238E27FC236}">
                <a16:creationId xmlns:a16="http://schemas.microsoft.com/office/drawing/2014/main" id="{171D061E-8F95-6A88-A638-8283C62A2FA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ko-KR"/>
              <a:t>2023-08-05</a:t>
            </a:r>
            <a:endParaRPr lang="ko-KR" altLang="en-US"/>
          </a:p>
        </p:txBody>
      </p:sp>
      <p:sp>
        <p:nvSpPr>
          <p:cNvPr id="119" name="바닥글 개체 틀 118">
            <a:extLst>
              <a:ext uri="{FF2B5EF4-FFF2-40B4-BE49-F238E27FC236}">
                <a16:creationId xmlns:a16="http://schemas.microsoft.com/office/drawing/2014/main" id="{DCC23073-5FFA-2EE7-BFA2-F6A1C718A4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ko-KR"/>
              <a:t>UpNL Workshop 2023 Summer</a:t>
            </a:r>
            <a:endParaRPr lang="ko-KR" altLang="en-US"/>
          </a:p>
        </p:txBody>
      </p:sp>
      <p:sp>
        <p:nvSpPr>
          <p:cNvPr id="120" name="슬라이드 번호 개체 틀 119">
            <a:extLst>
              <a:ext uri="{FF2B5EF4-FFF2-40B4-BE49-F238E27FC236}">
                <a16:creationId xmlns:a16="http://schemas.microsoft.com/office/drawing/2014/main" id="{28BF3081-A45A-8339-2430-519707CFB9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872FFD-F46D-4893-94DE-B8ED199DE00A}" type="slidenum">
              <a:rPr lang="ko-KR" altLang="en-US" smtClean="0"/>
              <a:t>11</a:t>
            </a:fld>
            <a:endParaRPr lang="ko-KR" altLang="en-US"/>
          </a:p>
        </p:txBody>
      </p:sp>
      <p:pic>
        <p:nvPicPr>
          <p:cNvPr id="122" name="그림 121">
            <a:extLst>
              <a:ext uri="{FF2B5EF4-FFF2-40B4-BE49-F238E27FC236}">
                <a16:creationId xmlns:a16="http://schemas.microsoft.com/office/drawing/2014/main" id="{009A1074-FEF0-5C3D-20D2-8FF8A3B788F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118160" y="991197"/>
            <a:ext cx="2274083" cy="3411125"/>
          </a:xfrm>
          <a:prstGeom prst="rect">
            <a:avLst/>
          </a:prstGeom>
        </p:spPr>
      </p:pic>
      <p:pic>
        <p:nvPicPr>
          <p:cNvPr id="121" name="hifirush">
            <a:hlinkClick r:id="" action="ppaction://media"/>
            <a:extLst>
              <a:ext uri="{FF2B5EF4-FFF2-40B4-BE49-F238E27FC236}">
                <a16:creationId xmlns:a16="http://schemas.microsoft.com/office/drawing/2014/main" id="{8D349DA9-817C-CAC3-EA94-3126C598A60F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2771567" y="1842652"/>
            <a:ext cx="6096000" cy="3429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28203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" presetClass="mediacall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50294" fill="hold"/>
                                        <p:tgtEl>
                                          <p:spTgt spid="12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54545">
                <p:cTn id="11" fill="hold" display="0">
                  <p:stCondLst>
                    <p:cond delay="indefinite"/>
                  </p:stCondLst>
                </p:cTn>
                <p:tgtEl>
                  <p:spTgt spid="121"/>
                </p:tgtEl>
              </p:cMediaNode>
            </p:vide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DEE19B2B-828D-2540-95CB-8AA37209C3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결론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B3EC4441-9FB6-6AE9-3664-F43BD2A2264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/>
              <a:t>게임 기획 혹은 아이디어 제안 시 많은 게임을 알면 좋음</a:t>
            </a:r>
            <a:endParaRPr lang="en-US" altLang="ko-KR" dirty="0"/>
          </a:p>
          <a:p>
            <a:pPr lvl="1"/>
            <a:r>
              <a:rPr lang="ko-KR" altLang="en-US" dirty="0"/>
              <a:t>하지만 한 사람이 모든 게임을 해 볼 수 없고 찾기도 힘들다</a:t>
            </a:r>
            <a:endParaRPr lang="en-US" altLang="ko-KR" dirty="0"/>
          </a:p>
          <a:p>
            <a:pPr lvl="1"/>
            <a:endParaRPr lang="en-US" altLang="ko-KR" dirty="0"/>
          </a:p>
          <a:p>
            <a:r>
              <a:rPr lang="ko-KR" altLang="en-US" dirty="0"/>
              <a:t>자기가 좋아하는</a:t>
            </a:r>
            <a:r>
              <a:rPr lang="en-US" altLang="ko-KR" dirty="0"/>
              <a:t>/</a:t>
            </a:r>
            <a:r>
              <a:rPr lang="ko-KR" altLang="en-US" dirty="0"/>
              <a:t>분석하고 싶은 게임을 공유하면 좋을 거 같음</a:t>
            </a:r>
            <a:endParaRPr lang="en-US" altLang="ko-KR" dirty="0"/>
          </a:p>
          <a:p>
            <a:pPr lvl="1"/>
            <a:r>
              <a:rPr lang="ko-KR" altLang="en-US" dirty="0"/>
              <a:t>이 게임이 왜 재밌는지</a:t>
            </a:r>
            <a:endParaRPr lang="en-US" altLang="ko-KR" dirty="0"/>
          </a:p>
          <a:p>
            <a:pPr lvl="1"/>
            <a:r>
              <a:rPr lang="ko-KR" altLang="en-US" dirty="0"/>
              <a:t>이 게임이 왜 짜증나는 지</a:t>
            </a:r>
            <a:endParaRPr lang="en-US" altLang="ko-KR" dirty="0"/>
          </a:p>
          <a:p>
            <a:pPr lvl="1"/>
            <a:r>
              <a:rPr lang="ko-KR" altLang="en-US" dirty="0"/>
              <a:t>이 게임이 왜 질리는 지</a:t>
            </a:r>
            <a:endParaRPr lang="en-US" altLang="ko-KR" dirty="0"/>
          </a:p>
          <a:p>
            <a:pPr lvl="1"/>
            <a:r>
              <a:rPr lang="ko-KR" altLang="en-US" dirty="0"/>
              <a:t>이 게임이 어떤 게임과 비슷하고 어떤 점이 차별화 되는지</a:t>
            </a:r>
            <a:endParaRPr lang="en-US" altLang="ko-KR" dirty="0"/>
          </a:p>
          <a:p>
            <a:pPr lvl="1"/>
            <a:r>
              <a:rPr lang="ko-KR" altLang="en-US" dirty="0"/>
              <a:t>당신이 왜 이 게임을 해봐야 하는지</a:t>
            </a:r>
            <a:endParaRPr lang="en-US" altLang="ko-KR" dirty="0"/>
          </a:p>
          <a:p>
            <a:pPr lvl="1"/>
            <a:endParaRPr lang="en-US" altLang="ko-KR" dirty="0"/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6195EB85-C59E-0D7D-56B8-F72480A09CB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ko-KR"/>
              <a:t>2023-08-05</a:t>
            </a:r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D409458E-3C43-59C5-376F-DE1E7A1E26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ko-KR"/>
              <a:t>UpNL Workshop 2023 Summer</a:t>
            </a:r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2CE44EEE-83E5-923E-E841-A47FD85304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872FFD-F46D-4893-94DE-B8ED199DE00A}" type="slidenum">
              <a:rPr lang="ko-KR" altLang="en-US" smtClean="0"/>
              <a:t>12</a:t>
            </a:fld>
            <a:endParaRPr lang="ko-KR" altLang="en-US"/>
          </a:p>
        </p:txBody>
      </p:sp>
      <p:cxnSp>
        <p:nvCxnSpPr>
          <p:cNvPr id="7" name="직선 연결선 6">
            <a:extLst>
              <a:ext uri="{FF2B5EF4-FFF2-40B4-BE49-F238E27FC236}">
                <a16:creationId xmlns:a16="http://schemas.microsoft.com/office/drawing/2014/main" id="{56952762-82B8-6237-76B6-BABD4B1AD42E}"/>
              </a:ext>
            </a:extLst>
          </p:cNvPr>
          <p:cNvCxnSpPr>
            <a:cxnSpLocks/>
          </p:cNvCxnSpPr>
          <p:nvPr/>
        </p:nvCxnSpPr>
        <p:spPr>
          <a:xfrm flipV="1">
            <a:off x="1590675" y="182632"/>
            <a:ext cx="10243516" cy="33753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직선 연결선 7">
            <a:extLst>
              <a:ext uri="{FF2B5EF4-FFF2-40B4-BE49-F238E27FC236}">
                <a16:creationId xmlns:a16="http://schemas.microsoft.com/office/drawing/2014/main" id="{1A53FDEE-A334-9C42-4531-99CB5D8C5B49}"/>
              </a:ext>
            </a:extLst>
          </p:cNvPr>
          <p:cNvCxnSpPr>
            <a:cxnSpLocks/>
          </p:cNvCxnSpPr>
          <p:nvPr/>
        </p:nvCxnSpPr>
        <p:spPr>
          <a:xfrm>
            <a:off x="11823590" y="136467"/>
            <a:ext cx="0" cy="151845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9" name="그룹 8">
            <a:extLst>
              <a:ext uri="{FF2B5EF4-FFF2-40B4-BE49-F238E27FC236}">
                <a16:creationId xmlns:a16="http://schemas.microsoft.com/office/drawing/2014/main" id="{D7D13C6A-EF79-3BCF-E555-1B10B4106657}"/>
              </a:ext>
            </a:extLst>
          </p:cNvPr>
          <p:cNvGrpSpPr/>
          <p:nvPr/>
        </p:nvGrpSpPr>
        <p:grpSpPr>
          <a:xfrm>
            <a:off x="1593055" y="144087"/>
            <a:ext cx="670720" cy="151845"/>
            <a:chOff x="1593055" y="144087"/>
            <a:chExt cx="670720" cy="151845"/>
          </a:xfrm>
        </p:grpSpPr>
        <p:cxnSp>
          <p:nvCxnSpPr>
            <p:cNvPr id="10" name="직선 연결선 9">
              <a:extLst>
                <a:ext uri="{FF2B5EF4-FFF2-40B4-BE49-F238E27FC236}">
                  <a16:creationId xmlns:a16="http://schemas.microsoft.com/office/drawing/2014/main" id="{618EADC8-2769-202C-6237-455929311FCD}"/>
                </a:ext>
              </a:extLst>
            </p:cNvPr>
            <p:cNvCxnSpPr>
              <a:cxnSpLocks/>
            </p:cNvCxnSpPr>
            <p:nvPr userDrawn="1"/>
          </p:nvCxnSpPr>
          <p:spPr>
            <a:xfrm>
              <a:off x="1593055" y="144087"/>
              <a:ext cx="0" cy="151845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1" name="직사각형 10">
              <a:extLst>
                <a:ext uri="{FF2B5EF4-FFF2-40B4-BE49-F238E27FC236}">
                  <a16:creationId xmlns:a16="http://schemas.microsoft.com/office/drawing/2014/main" id="{E1371043-DC16-2CF1-A88B-670D1791BC5F}"/>
                </a:ext>
              </a:extLst>
            </p:cNvPr>
            <p:cNvSpPr/>
            <p:nvPr/>
          </p:nvSpPr>
          <p:spPr>
            <a:xfrm>
              <a:off x="2120900" y="220009"/>
              <a:ext cx="142875" cy="45719"/>
            </a:xfrm>
            <a:prstGeom prst="rect">
              <a:avLst/>
            </a:prstGeom>
          </p:spPr>
          <p:style>
            <a:lnRef idx="2">
              <a:schemeClr val="dk1">
                <a:shade val="15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pSp>
        <p:nvGrpSpPr>
          <p:cNvPr id="12" name="그룹 11">
            <a:extLst>
              <a:ext uri="{FF2B5EF4-FFF2-40B4-BE49-F238E27FC236}">
                <a16:creationId xmlns:a16="http://schemas.microsoft.com/office/drawing/2014/main" id="{D7F56D99-D719-6FA3-EF41-F6329791E9E6}"/>
              </a:ext>
            </a:extLst>
          </p:cNvPr>
          <p:cNvGrpSpPr/>
          <p:nvPr/>
        </p:nvGrpSpPr>
        <p:grpSpPr>
          <a:xfrm>
            <a:off x="2852739" y="144087"/>
            <a:ext cx="670720" cy="151845"/>
            <a:chOff x="1593055" y="144087"/>
            <a:chExt cx="670720" cy="151845"/>
          </a:xfrm>
        </p:grpSpPr>
        <p:cxnSp>
          <p:nvCxnSpPr>
            <p:cNvPr id="13" name="직선 연결선 12">
              <a:extLst>
                <a:ext uri="{FF2B5EF4-FFF2-40B4-BE49-F238E27FC236}">
                  <a16:creationId xmlns:a16="http://schemas.microsoft.com/office/drawing/2014/main" id="{56A83905-82FD-63D6-E08D-76AF69D81574}"/>
                </a:ext>
              </a:extLst>
            </p:cNvPr>
            <p:cNvCxnSpPr>
              <a:cxnSpLocks/>
            </p:cNvCxnSpPr>
            <p:nvPr userDrawn="1"/>
          </p:nvCxnSpPr>
          <p:spPr>
            <a:xfrm>
              <a:off x="1593055" y="144087"/>
              <a:ext cx="0" cy="151845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4" name="직사각형 13">
              <a:extLst>
                <a:ext uri="{FF2B5EF4-FFF2-40B4-BE49-F238E27FC236}">
                  <a16:creationId xmlns:a16="http://schemas.microsoft.com/office/drawing/2014/main" id="{59D5AE3C-74B9-E436-09F7-25B4CA7317C1}"/>
                </a:ext>
              </a:extLst>
            </p:cNvPr>
            <p:cNvSpPr/>
            <p:nvPr/>
          </p:nvSpPr>
          <p:spPr>
            <a:xfrm>
              <a:off x="2120900" y="220009"/>
              <a:ext cx="142875" cy="45719"/>
            </a:xfrm>
            <a:prstGeom prst="rect">
              <a:avLst/>
            </a:prstGeom>
          </p:spPr>
          <p:style>
            <a:lnRef idx="2">
              <a:schemeClr val="dk1">
                <a:shade val="15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pSp>
        <p:nvGrpSpPr>
          <p:cNvPr id="15" name="그룹 14">
            <a:extLst>
              <a:ext uri="{FF2B5EF4-FFF2-40B4-BE49-F238E27FC236}">
                <a16:creationId xmlns:a16="http://schemas.microsoft.com/office/drawing/2014/main" id="{4F711D3D-F205-8584-94BF-4655FCABC628}"/>
              </a:ext>
            </a:extLst>
          </p:cNvPr>
          <p:cNvGrpSpPr/>
          <p:nvPr/>
        </p:nvGrpSpPr>
        <p:grpSpPr>
          <a:xfrm>
            <a:off x="4139717" y="144087"/>
            <a:ext cx="670720" cy="151845"/>
            <a:chOff x="1593055" y="144087"/>
            <a:chExt cx="670720" cy="151845"/>
          </a:xfrm>
        </p:grpSpPr>
        <p:cxnSp>
          <p:nvCxnSpPr>
            <p:cNvPr id="16" name="직선 연결선 15">
              <a:extLst>
                <a:ext uri="{FF2B5EF4-FFF2-40B4-BE49-F238E27FC236}">
                  <a16:creationId xmlns:a16="http://schemas.microsoft.com/office/drawing/2014/main" id="{85C843B0-F457-D408-0572-E422A074AE41}"/>
                </a:ext>
              </a:extLst>
            </p:cNvPr>
            <p:cNvCxnSpPr>
              <a:cxnSpLocks/>
            </p:cNvCxnSpPr>
            <p:nvPr userDrawn="1"/>
          </p:nvCxnSpPr>
          <p:spPr>
            <a:xfrm>
              <a:off x="1593055" y="144087"/>
              <a:ext cx="0" cy="151845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7" name="직사각형 16">
              <a:extLst>
                <a:ext uri="{FF2B5EF4-FFF2-40B4-BE49-F238E27FC236}">
                  <a16:creationId xmlns:a16="http://schemas.microsoft.com/office/drawing/2014/main" id="{7465890F-2660-5EC6-EE06-1C5025D92DA3}"/>
                </a:ext>
              </a:extLst>
            </p:cNvPr>
            <p:cNvSpPr/>
            <p:nvPr/>
          </p:nvSpPr>
          <p:spPr>
            <a:xfrm>
              <a:off x="2120900" y="220009"/>
              <a:ext cx="142875" cy="45719"/>
            </a:xfrm>
            <a:prstGeom prst="rect">
              <a:avLst/>
            </a:prstGeom>
          </p:spPr>
          <p:style>
            <a:lnRef idx="2">
              <a:schemeClr val="dk1">
                <a:shade val="15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pSp>
        <p:nvGrpSpPr>
          <p:cNvPr id="18" name="그룹 17">
            <a:extLst>
              <a:ext uri="{FF2B5EF4-FFF2-40B4-BE49-F238E27FC236}">
                <a16:creationId xmlns:a16="http://schemas.microsoft.com/office/drawing/2014/main" id="{B84A5883-1417-49B9-267D-590DC03867F0}"/>
              </a:ext>
            </a:extLst>
          </p:cNvPr>
          <p:cNvGrpSpPr/>
          <p:nvPr/>
        </p:nvGrpSpPr>
        <p:grpSpPr>
          <a:xfrm>
            <a:off x="5414087" y="144087"/>
            <a:ext cx="670720" cy="151845"/>
            <a:chOff x="1593055" y="144087"/>
            <a:chExt cx="670720" cy="151845"/>
          </a:xfrm>
        </p:grpSpPr>
        <p:cxnSp>
          <p:nvCxnSpPr>
            <p:cNvPr id="19" name="직선 연결선 18">
              <a:extLst>
                <a:ext uri="{FF2B5EF4-FFF2-40B4-BE49-F238E27FC236}">
                  <a16:creationId xmlns:a16="http://schemas.microsoft.com/office/drawing/2014/main" id="{83853F14-3334-8C09-78BE-0B1156D6F309}"/>
                </a:ext>
              </a:extLst>
            </p:cNvPr>
            <p:cNvCxnSpPr>
              <a:cxnSpLocks/>
            </p:cNvCxnSpPr>
            <p:nvPr userDrawn="1"/>
          </p:nvCxnSpPr>
          <p:spPr>
            <a:xfrm>
              <a:off x="1593055" y="144087"/>
              <a:ext cx="0" cy="151845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0" name="직사각형 19">
              <a:extLst>
                <a:ext uri="{FF2B5EF4-FFF2-40B4-BE49-F238E27FC236}">
                  <a16:creationId xmlns:a16="http://schemas.microsoft.com/office/drawing/2014/main" id="{366A21B0-C80B-EB2D-0778-07A3CE9B8401}"/>
                </a:ext>
              </a:extLst>
            </p:cNvPr>
            <p:cNvSpPr/>
            <p:nvPr/>
          </p:nvSpPr>
          <p:spPr>
            <a:xfrm>
              <a:off x="2120900" y="220009"/>
              <a:ext cx="142875" cy="45719"/>
            </a:xfrm>
            <a:prstGeom prst="rect">
              <a:avLst/>
            </a:prstGeom>
          </p:spPr>
          <p:style>
            <a:lnRef idx="2">
              <a:schemeClr val="dk1">
                <a:shade val="15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pSp>
        <p:nvGrpSpPr>
          <p:cNvPr id="21" name="그룹 20">
            <a:extLst>
              <a:ext uri="{FF2B5EF4-FFF2-40B4-BE49-F238E27FC236}">
                <a16:creationId xmlns:a16="http://schemas.microsoft.com/office/drawing/2014/main" id="{472E3482-27F1-73FF-A5E1-59C9E99CFB72}"/>
              </a:ext>
            </a:extLst>
          </p:cNvPr>
          <p:cNvGrpSpPr/>
          <p:nvPr/>
        </p:nvGrpSpPr>
        <p:grpSpPr>
          <a:xfrm>
            <a:off x="6673851" y="144087"/>
            <a:ext cx="670720" cy="151845"/>
            <a:chOff x="1593055" y="144087"/>
            <a:chExt cx="670720" cy="151845"/>
          </a:xfrm>
        </p:grpSpPr>
        <p:cxnSp>
          <p:nvCxnSpPr>
            <p:cNvPr id="22" name="직선 연결선 21">
              <a:extLst>
                <a:ext uri="{FF2B5EF4-FFF2-40B4-BE49-F238E27FC236}">
                  <a16:creationId xmlns:a16="http://schemas.microsoft.com/office/drawing/2014/main" id="{F9F22F2A-42AE-CFAB-58CA-53A1772B951C}"/>
                </a:ext>
              </a:extLst>
            </p:cNvPr>
            <p:cNvCxnSpPr>
              <a:cxnSpLocks/>
            </p:cNvCxnSpPr>
            <p:nvPr userDrawn="1"/>
          </p:nvCxnSpPr>
          <p:spPr>
            <a:xfrm>
              <a:off x="1593055" y="144087"/>
              <a:ext cx="0" cy="151845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3" name="직사각형 22">
              <a:extLst>
                <a:ext uri="{FF2B5EF4-FFF2-40B4-BE49-F238E27FC236}">
                  <a16:creationId xmlns:a16="http://schemas.microsoft.com/office/drawing/2014/main" id="{E9736946-FB09-EA4E-B2F0-C241A41DFBAB}"/>
                </a:ext>
              </a:extLst>
            </p:cNvPr>
            <p:cNvSpPr/>
            <p:nvPr/>
          </p:nvSpPr>
          <p:spPr>
            <a:xfrm>
              <a:off x="2120900" y="220009"/>
              <a:ext cx="142875" cy="45719"/>
            </a:xfrm>
            <a:prstGeom prst="rect">
              <a:avLst/>
            </a:prstGeom>
          </p:spPr>
          <p:style>
            <a:lnRef idx="2">
              <a:schemeClr val="dk1">
                <a:shade val="15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pSp>
        <p:nvGrpSpPr>
          <p:cNvPr id="24" name="그룹 23">
            <a:extLst>
              <a:ext uri="{FF2B5EF4-FFF2-40B4-BE49-F238E27FC236}">
                <a16:creationId xmlns:a16="http://schemas.microsoft.com/office/drawing/2014/main" id="{9A5CB84F-0266-07C2-D9CF-4A27C9EC2255}"/>
              </a:ext>
            </a:extLst>
          </p:cNvPr>
          <p:cNvGrpSpPr/>
          <p:nvPr/>
        </p:nvGrpSpPr>
        <p:grpSpPr>
          <a:xfrm>
            <a:off x="7950201" y="144087"/>
            <a:ext cx="670720" cy="151845"/>
            <a:chOff x="1593055" y="144087"/>
            <a:chExt cx="670720" cy="151845"/>
          </a:xfrm>
        </p:grpSpPr>
        <p:cxnSp>
          <p:nvCxnSpPr>
            <p:cNvPr id="25" name="직선 연결선 24">
              <a:extLst>
                <a:ext uri="{FF2B5EF4-FFF2-40B4-BE49-F238E27FC236}">
                  <a16:creationId xmlns:a16="http://schemas.microsoft.com/office/drawing/2014/main" id="{10D9B05E-928B-4AED-4585-7ADFC5108680}"/>
                </a:ext>
              </a:extLst>
            </p:cNvPr>
            <p:cNvCxnSpPr>
              <a:cxnSpLocks/>
            </p:cNvCxnSpPr>
            <p:nvPr userDrawn="1"/>
          </p:nvCxnSpPr>
          <p:spPr>
            <a:xfrm>
              <a:off x="1593055" y="144087"/>
              <a:ext cx="0" cy="151845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6" name="직사각형 25">
              <a:extLst>
                <a:ext uri="{FF2B5EF4-FFF2-40B4-BE49-F238E27FC236}">
                  <a16:creationId xmlns:a16="http://schemas.microsoft.com/office/drawing/2014/main" id="{E3942155-78BD-AC03-996A-C8FE3AAB42F6}"/>
                </a:ext>
              </a:extLst>
            </p:cNvPr>
            <p:cNvSpPr/>
            <p:nvPr/>
          </p:nvSpPr>
          <p:spPr>
            <a:xfrm>
              <a:off x="2120900" y="220009"/>
              <a:ext cx="142875" cy="45719"/>
            </a:xfrm>
            <a:prstGeom prst="rect">
              <a:avLst/>
            </a:prstGeom>
          </p:spPr>
          <p:style>
            <a:lnRef idx="2">
              <a:schemeClr val="dk1">
                <a:shade val="15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pSp>
        <p:nvGrpSpPr>
          <p:cNvPr id="27" name="그룹 26">
            <a:extLst>
              <a:ext uri="{FF2B5EF4-FFF2-40B4-BE49-F238E27FC236}">
                <a16:creationId xmlns:a16="http://schemas.microsoft.com/office/drawing/2014/main" id="{13E5503F-7074-2407-A0AB-9BDD65A70CD7}"/>
              </a:ext>
            </a:extLst>
          </p:cNvPr>
          <p:cNvGrpSpPr/>
          <p:nvPr/>
        </p:nvGrpSpPr>
        <p:grpSpPr>
          <a:xfrm>
            <a:off x="9202739" y="134562"/>
            <a:ext cx="670720" cy="151845"/>
            <a:chOff x="1593055" y="144087"/>
            <a:chExt cx="670720" cy="151845"/>
          </a:xfrm>
        </p:grpSpPr>
        <p:cxnSp>
          <p:nvCxnSpPr>
            <p:cNvPr id="28" name="직선 연결선 27">
              <a:extLst>
                <a:ext uri="{FF2B5EF4-FFF2-40B4-BE49-F238E27FC236}">
                  <a16:creationId xmlns:a16="http://schemas.microsoft.com/office/drawing/2014/main" id="{1DC4815B-59D7-DDDF-02E6-F151FFFC3DE5}"/>
                </a:ext>
              </a:extLst>
            </p:cNvPr>
            <p:cNvCxnSpPr>
              <a:cxnSpLocks/>
            </p:cNvCxnSpPr>
            <p:nvPr userDrawn="1"/>
          </p:nvCxnSpPr>
          <p:spPr>
            <a:xfrm>
              <a:off x="1593055" y="144087"/>
              <a:ext cx="0" cy="151845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9" name="직사각형 28">
              <a:extLst>
                <a:ext uri="{FF2B5EF4-FFF2-40B4-BE49-F238E27FC236}">
                  <a16:creationId xmlns:a16="http://schemas.microsoft.com/office/drawing/2014/main" id="{09695182-51B2-994F-072C-7E2AC7752B96}"/>
                </a:ext>
              </a:extLst>
            </p:cNvPr>
            <p:cNvSpPr/>
            <p:nvPr/>
          </p:nvSpPr>
          <p:spPr>
            <a:xfrm>
              <a:off x="2120900" y="220009"/>
              <a:ext cx="142875" cy="45719"/>
            </a:xfrm>
            <a:prstGeom prst="rect">
              <a:avLst/>
            </a:prstGeom>
          </p:spPr>
          <p:style>
            <a:lnRef idx="2">
              <a:schemeClr val="dk1">
                <a:shade val="15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pSp>
        <p:nvGrpSpPr>
          <p:cNvPr id="30" name="그룹 29">
            <a:extLst>
              <a:ext uri="{FF2B5EF4-FFF2-40B4-BE49-F238E27FC236}">
                <a16:creationId xmlns:a16="http://schemas.microsoft.com/office/drawing/2014/main" id="{CA9DF8C6-E56E-377E-9367-716E3D26F606}"/>
              </a:ext>
            </a:extLst>
          </p:cNvPr>
          <p:cNvGrpSpPr/>
          <p:nvPr/>
        </p:nvGrpSpPr>
        <p:grpSpPr>
          <a:xfrm>
            <a:off x="10479089" y="134562"/>
            <a:ext cx="670720" cy="151845"/>
            <a:chOff x="1593055" y="144087"/>
            <a:chExt cx="670720" cy="151845"/>
          </a:xfrm>
        </p:grpSpPr>
        <p:cxnSp>
          <p:nvCxnSpPr>
            <p:cNvPr id="31" name="직선 연결선 30">
              <a:extLst>
                <a:ext uri="{FF2B5EF4-FFF2-40B4-BE49-F238E27FC236}">
                  <a16:creationId xmlns:a16="http://schemas.microsoft.com/office/drawing/2014/main" id="{D5B921FC-8BAC-FC9A-3C10-C49CC680BBDB}"/>
                </a:ext>
              </a:extLst>
            </p:cNvPr>
            <p:cNvCxnSpPr>
              <a:cxnSpLocks/>
            </p:cNvCxnSpPr>
            <p:nvPr userDrawn="1"/>
          </p:nvCxnSpPr>
          <p:spPr>
            <a:xfrm>
              <a:off x="1593055" y="144087"/>
              <a:ext cx="0" cy="151845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2" name="직사각형 31">
              <a:extLst>
                <a:ext uri="{FF2B5EF4-FFF2-40B4-BE49-F238E27FC236}">
                  <a16:creationId xmlns:a16="http://schemas.microsoft.com/office/drawing/2014/main" id="{2DAE32CC-5B20-F2CA-E540-309EA0FBE78A}"/>
                </a:ext>
              </a:extLst>
            </p:cNvPr>
            <p:cNvSpPr/>
            <p:nvPr/>
          </p:nvSpPr>
          <p:spPr>
            <a:xfrm>
              <a:off x="2120900" y="220009"/>
              <a:ext cx="142875" cy="45719"/>
            </a:xfrm>
            <a:prstGeom prst="rect">
              <a:avLst/>
            </a:prstGeom>
          </p:spPr>
          <p:style>
            <a:lnRef idx="2">
              <a:schemeClr val="dk1">
                <a:shade val="15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161043919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B8B481DA-F8A1-0EEE-5FA3-7E3B83F0227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게임</a:t>
            </a:r>
            <a:r>
              <a:rPr lang="en-US" altLang="ko-KR" dirty="0"/>
              <a:t> </a:t>
            </a:r>
            <a:r>
              <a:rPr lang="ko-KR" altLang="en-US" dirty="0"/>
              <a:t>소개 스터디 하실 분</a:t>
            </a:r>
            <a:r>
              <a:rPr lang="en-US" altLang="ko-KR" dirty="0"/>
              <a:t>?</a:t>
            </a:r>
            <a:endParaRPr lang="ko-KR" altLang="en-US" dirty="0"/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33F8CAED-C762-84F9-D614-F30B4B4C615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ko-KR" dirty="0"/>
              <a:t>1~2</a:t>
            </a:r>
            <a:r>
              <a:rPr lang="ko-KR" altLang="en-US" dirty="0"/>
              <a:t>주에 한번씩 모여서</a:t>
            </a:r>
            <a:endParaRPr lang="en-US" altLang="ko-KR" dirty="0"/>
          </a:p>
          <a:p>
            <a:r>
              <a:rPr lang="ko-KR" altLang="en-US" dirty="0"/>
              <a:t>발표자가 원하는 주제</a:t>
            </a:r>
            <a:r>
              <a:rPr lang="en-US" altLang="ko-KR" dirty="0"/>
              <a:t>/</a:t>
            </a:r>
            <a:r>
              <a:rPr lang="ko-KR" altLang="en-US" dirty="0"/>
              <a:t>게임을 분석해서 발표하고</a:t>
            </a:r>
            <a:endParaRPr lang="en-US" altLang="ko-KR" dirty="0"/>
          </a:p>
          <a:p>
            <a:r>
              <a:rPr lang="ko-KR" altLang="en-US" dirty="0"/>
              <a:t>발표 내용과 관련된 자기 경험</a:t>
            </a:r>
            <a:r>
              <a:rPr lang="en-US" altLang="ko-KR" dirty="0"/>
              <a:t>/</a:t>
            </a:r>
            <a:r>
              <a:rPr lang="ko-KR" altLang="en-US" dirty="0"/>
              <a:t>게임 등을 공유하는 자리</a:t>
            </a:r>
            <a:endParaRPr lang="en-US" altLang="ko-KR" dirty="0"/>
          </a:p>
          <a:p>
            <a:r>
              <a:rPr lang="ko-KR" altLang="en-US" dirty="0"/>
              <a:t>발표 내용을 모아두면 게임 기획할 때 한번씩 보기 좋을 듯</a:t>
            </a:r>
            <a:endParaRPr lang="en-US" altLang="ko-KR" dirty="0"/>
          </a:p>
          <a:p>
            <a:endParaRPr lang="en-US" altLang="ko-KR" dirty="0"/>
          </a:p>
          <a:p>
            <a:r>
              <a:rPr lang="ko-KR" altLang="en-US" dirty="0"/>
              <a:t>게임 분석에 정답은 없습니다</a:t>
            </a:r>
            <a:r>
              <a:rPr lang="en-US" altLang="ko-KR" dirty="0"/>
              <a:t>.</a:t>
            </a:r>
          </a:p>
          <a:p>
            <a:pPr lvl="1"/>
            <a:r>
              <a:rPr lang="ko-KR" altLang="en-US" dirty="0"/>
              <a:t>편하게 자기 의견을 말하면 됩니다</a:t>
            </a:r>
            <a:r>
              <a:rPr lang="en-US" altLang="ko-KR" dirty="0"/>
              <a:t>.</a:t>
            </a:r>
          </a:p>
          <a:p>
            <a:pPr lvl="1"/>
            <a:r>
              <a:rPr lang="ko-KR" altLang="en-US" dirty="0"/>
              <a:t>하지만 발표가 어렵다면 참가만 해도 되지 않을까</a:t>
            </a:r>
            <a:r>
              <a:rPr lang="en-US" altLang="ko-KR" dirty="0"/>
              <a:t>?</a:t>
            </a:r>
          </a:p>
          <a:p>
            <a:pPr lvl="1"/>
            <a:r>
              <a:rPr lang="ko-KR" altLang="en-US" dirty="0"/>
              <a:t>발표자 없으면 제가 계속 발표 하죠 뭐 </a:t>
            </a:r>
            <a:r>
              <a:rPr lang="en-US" altLang="ko-KR" dirty="0"/>
              <a:t>(</a:t>
            </a:r>
            <a:r>
              <a:rPr lang="ko-KR" altLang="en-US" dirty="0"/>
              <a:t>세미나로 진화</a:t>
            </a:r>
            <a:r>
              <a:rPr lang="en-US" altLang="ko-KR" dirty="0"/>
              <a:t>)</a:t>
            </a:r>
            <a:endParaRPr lang="ko-KR" altLang="en-US" dirty="0"/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0D70FF22-2576-5DF9-DBD5-96B4DCE7E3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ko-KR"/>
              <a:t>2023-08-05</a:t>
            </a:r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B80665ED-48A4-90EB-BBEC-54A65AC1061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ko-KR"/>
              <a:t>UpNL Workshop 2023 Summer</a:t>
            </a:r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9BB469D6-282B-D421-FD10-2E218FBCB8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872FFD-F46D-4893-94DE-B8ED199DE00A}" type="slidenum">
              <a:rPr lang="ko-KR" altLang="en-US" smtClean="0"/>
              <a:t>13</a:t>
            </a:fld>
            <a:endParaRPr lang="ko-KR" altLang="en-US"/>
          </a:p>
        </p:txBody>
      </p:sp>
      <p:cxnSp>
        <p:nvCxnSpPr>
          <p:cNvPr id="7" name="직선 연결선 6">
            <a:extLst>
              <a:ext uri="{FF2B5EF4-FFF2-40B4-BE49-F238E27FC236}">
                <a16:creationId xmlns:a16="http://schemas.microsoft.com/office/drawing/2014/main" id="{677DB60E-F966-B061-E5F3-BB2D57C93D4C}"/>
              </a:ext>
            </a:extLst>
          </p:cNvPr>
          <p:cNvCxnSpPr>
            <a:cxnSpLocks/>
          </p:cNvCxnSpPr>
          <p:nvPr/>
        </p:nvCxnSpPr>
        <p:spPr>
          <a:xfrm flipV="1">
            <a:off x="1590675" y="182632"/>
            <a:ext cx="10243516" cy="33753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직선 연결선 7">
            <a:extLst>
              <a:ext uri="{FF2B5EF4-FFF2-40B4-BE49-F238E27FC236}">
                <a16:creationId xmlns:a16="http://schemas.microsoft.com/office/drawing/2014/main" id="{95CA59A0-5E7A-6D48-B1FE-B166D8B8B864}"/>
              </a:ext>
            </a:extLst>
          </p:cNvPr>
          <p:cNvCxnSpPr>
            <a:cxnSpLocks/>
          </p:cNvCxnSpPr>
          <p:nvPr/>
        </p:nvCxnSpPr>
        <p:spPr>
          <a:xfrm>
            <a:off x="11796161" y="131899"/>
            <a:ext cx="0" cy="151845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9" name="그룹 8">
            <a:extLst>
              <a:ext uri="{FF2B5EF4-FFF2-40B4-BE49-F238E27FC236}">
                <a16:creationId xmlns:a16="http://schemas.microsoft.com/office/drawing/2014/main" id="{30A10785-3934-5578-13C3-3F55EADDF2FF}"/>
              </a:ext>
            </a:extLst>
          </p:cNvPr>
          <p:cNvGrpSpPr/>
          <p:nvPr/>
        </p:nvGrpSpPr>
        <p:grpSpPr>
          <a:xfrm>
            <a:off x="1593055" y="144087"/>
            <a:ext cx="670720" cy="151845"/>
            <a:chOff x="1593055" y="144087"/>
            <a:chExt cx="670720" cy="151845"/>
          </a:xfrm>
        </p:grpSpPr>
        <p:cxnSp>
          <p:nvCxnSpPr>
            <p:cNvPr id="10" name="직선 연결선 9">
              <a:extLst>
                <a:ext uri="{FF2B5EF4-FFF2-40B4-BE49-F238E27FC236}">
                  <a16:creationId xmlns:a16="http://schemas.microsoft.com/office/drawing/2014/main" id="{0707FE0A-378A-0A4D-73D5-4A1253235C7E}"/>
                </a:ext>
              </a:extLst>
            </p:cNvPr>
            <p:cNvCxnSpPr>
              <a:cxnSpLocks/>
            </p:cNvCxnSpPr>
            <p:nvPr userDrawn="1"/>
          </p:nvCxnSpPr>
          <p:spPr>
            <a:xfrm>
              <a:off x="1593055" y="144087"/>
              <a:ext cx="0" cy="151845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1" name="직사각형 10">
              <a:extLst>
                <a:ext uri="{FF2B5EF4-FFF2-40B4-BE49-F238E27FC236}">
                  <a16:creationId xmlns:a16="http://schemas.microsoft.com/office/drawing/2014/main" id="{14F98AA0-D959-A62D-1E21-EC89C24970F6}"/>
                </a:ext>
              </a:extLst>
            </p:cNvPr>
            <p:cNvSpPr/>
            <p:nvPr/>
          </p:nvSpPr>
          <p:spPr>
            <a:xfrm>
              <a:off x="2120900" y="220009"/>
              <a:ext cx="142875" cy="45719"/>
            </a:xfrm>
            <a:prstGeom prst="rect">
              <a:avLst/>
            </a:prstGeom>
          </p:spPr>
          <p:style>
            <a:lnRef idx="2">
              <a:schemeClr val="dk1">
                <a:shade val="15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pSp>
        <p:nvGrpSpPr>
          <p:cNvPr id="12" name="그룹 11">
            <a:extLst>
              <a:ext uri="{FF2B5EF4-FFF2-40B4-BE49-F238E27FC236}">
                <a16:creationId xmlns:a16="http://schemas.microsoft.com/office/drawing/2014/main" id="{28FA4474-29E1-C0F8-22CF-9BF342ACBA9E}"/>
              </a:ext>
            </a:extLst>
          </p:cNvPr>
          <p:cNvGrpSpPr/>
          <p:nvPr/>
        </p:nvGrpSpPr>
        <p:grpSpPr>
          <a:xfrm>
            <a:off x="2852739" y="144087"/>
            <a:ext cx="670720" cy="151845"/>
            <a:chOff x="1593055" y="144087"/>
            <a:chExt cx="670720" cy="151845"/>
          </a:xfrm>
        </p:grpSpPr>
        <p:cxnSp>
          <p:nvCxnSpPr>
            <p:cNvPr id="13" name="직선 연결선 12">
              <a:extLst>
                <a:ext uri="{FF2B5EF4-FFF2-40B4-BE49-F238E27FC236}">
                  <a16:creationId xmlns:a16="http://schemas.microsoft.com/office/drawing/2014/main" id="{02DF6D1C-9FC0-26B2-CC7C-4E298BE42CEF}"/>
                </a:ext>
              </a:extLst>
            </p:cNvPr>
            <p:cNvCxnSpPr>
              <a:cxnSpLocks/>
            </p:cNvCxnSpPr>
            <p:nvPr userDrawn="1"/>
          </p:nvCxnSpPr>
          <p:spPr>
            <a:xfrm>
              <a:off x="1593055" y="144087"/>
              <a:ext cx="0" cy="151845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4" name="직사각형 13">
              <a:extLst>
                <a:ext uri="{FF2B5EF4-FFF2-40B4-BE49-F238E27FC236}">
                  <a16:creationId xmlns:a16="http://schemas.microsoft.com/office/drawing/2014/main" id="{3A232CE3-9E78-8E95-2631-D8A7F640A698}"/>
                </a:ext>
              </a:extLst>
            </p:cNvPr>
            <p:cNvSpPr/>
            <p:nvPr/>
          </p:nvSpPr>
          <p:spPr>
            <a:xfrm>
              <a:off x="2120900" y="220009"/>
              <a:ext cx="142875" cy="45719"/>
            </a:xfrm>
            <a:prstGeom prst="rect">
              <a:avLst/>
            </a:prstGeom>
          </p:spPr>
          <p:style>
            <a:lnRef idx="2">
              <a:schemeClr val="dk1">
                <a:shade val="15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pSp>
        <p:nvGrpSpPr>
          <p:cNvPr id="15" name="그룹 14">
            <a:extLst>
              <a:ext uri="{FF2B5EF4-FFF2-40B4-BE49-F238E27FC236}">
                <a16:creationId xmlns:a16="http://schemas.microsoft.com/office/drawing/2014/main" id="{AA7567BE-585C-A442-A1AD-CEFB4A532A29}"/>
              </a:ext>
            </a:extLst>
          </p:cNvPr>
          <p:cNvGrpSpPr/>
          <p:nvPr/>
        </p:nvGrpSpPr>
        <p:grpSpPr>
          <a:xfrm>
            <a:off x="4139717" y="144087"/>
            <a:ext cx="670720" cy="151845"/>
            <a:chOff x="1593055" y="144087"/>
            <a:chExt cx="670720" cy="151845"/>
          </a:xfrm>
        </p:grpSpPr>
        <p:cxnSp>
          <p:nvCxnSpPr>
            <p:cNvPr id="16" name="직선 연결선 15">
              <a:extLst>
                <a:ext uri="{FF2B5EF4-FFF2-40B4-BE49-F238E27FC236}">
                  <a16:creationId xmlns:a16="http://schemas.microsoft.com/office/drawing/2014/main" id="{F4D9CD46-C744-8359-5F20-56F25B8AA87B}"/>
                </a:ext>
              </a:extLst>
            </p:cNvPr>
            <p:cNvCxnSpPr>
              <a:cxnSpLocks/>
            </p:cNvCxnSpPr>
            <p:nvPr userDrawn="1"/>
          </p:nvCxnSpPr>
          <p:spPr>
            <a:xfrm>
              <a:off x="1593055" y="144087"/>
              <a:ext cx="0" cy="151845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7" name="직사각형 16">
              <a:extLst>
                <a:ext uri="{FF2B5EF4-FFF2-40B4-BE49-F238E27FC236}">
                  <a16:creationId xmlns:a16="http://schemas.microsoft.com/office/drawing/2014/main" id="{C09AF694-3D87-21FC-5C68-392578693551}"/>
                </a:ext>
              </a:extLst>
            </p:cNvPr>
            <p:cNvSpPr/>
            <p:nvPr/>
          </p:nvSpPr>
          <p:spPr>
            <a:xfrm>
              <a:off x="2120900" y="220009"/>
              <a:ext cx="142875" cy="45719"/>
            </a:xfrm>
            <a:prstGeom prst="rect">
              <a:avLst/>
            </a:prstGeom>
          </p:spPr>
          <p:style>
            <a:lnRef idx="2">
              <a:schemeClr val="dk1">
                <a:shade val="15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pSp>
        <p:nvGrpSpPr>
          <p:cNvPr id="18" name="그룹 17">
            <a:extLst>
              <a:ext uri="{FF2B5EF4-FFF2-40B4-BE49-F238E27FC236}">
                <a16:creationId xmlns:a16="http://schemas.microsoft.com/office/drawing/2014/main" id="{34C9DA3D-F77A-F14F-C100-29D709A6AF05}"/>
              </a:ext>
            </a:extLst>
          </p:cNvPr>
          <p:cNvGrpSpPr/>
          <p:nvPr/>
        </p:nvGrpSpPr>
        <p:grpSpPr>
          <a:xfrm>
            <a:off x="5414087" y="144087"/>
            <a:ext cx="670720" cy="151845"/>
            <a:chOff x="1593055" y="144087"/>
            <a:chExt cx="670720" cy="151845"/>
          </a:xfrm>
        </p:grpSpPr>
        <p:cxnSp>
          <p:nvCxnSpPr>
            <p:cNvPr id="19" name="직선 연결선 18">
              <a:extLst>
                <a:ext uri="{FF2B5EF4-FFF2-40B4-BE49-F238E27FC236}">
                  <a16:creationId xmlns:a16="http://schemas.microsoft.com/office/drawing/2014/main" id="{1D0A0C5D-3245-0373-49C9-9DC6FF189E96}"/>
                </a:ext>
              </a:extLst>
            </p:cNvPr>
            <p:cNvCxnSpPr>
              <a:cxnSpLocks/>
            </p:cNvCxnSpPr>
            <p:nvPr userDrawn="1"/>
          </p:nvCxnSpPr>
          <p:spPr>
            <a:xfrm>
              <a:off x="1593055" y="144087"/>
              <a:ext cx="0" cy="151845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0" name="직사각형 19">
              <a:extLst>
                <a:ext uri="{FF2B5EF4-FFF2-40B4-BE49-F238E27FC236}">
                  <a16:creationId xmlns:a16="http://schemas.microsoft.com/office/drawing/2014/main" id="{A0839E65-8AE3-458D-E71A-23B4AB9E1C61}"/>
                </a:ext>
              </a:extLst>
            </p:cNvPr>
            <p:cNvSpPr/>
            <p:nvPr/>
          </p:nvSpPr>
          <p:spPr>
            <a:xfrm>
              <a:off x="2120900" y="220009"/>
              <a:ext cx="142875" cy="45719"/>
            </a:xfrm>
            <a:prstGeom prst="rect">
              <a:avLst/>
            </a:prstGeom>
          </p:spPr>
          <p:style>
            <a:lnRef idx="2">
              <a:schemeClr val="dk1">
                <a:shade val="15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pSp>
        <p:nvGrpSpPr>
          <p:cNvPr id="21" name="그룹 20">
            <a:extLst>
              <a:ext uri="{FF2B5EF4-FFF2-40B4-BE49-F238E27FC236}">
                <a16:creationId xmlns:a16="http://schemas.microsoft.com/office/drawing/2014/main" id="{28665941-BDDC-3907-F245-FE02B6775911}"/>
              </a:ext>
            </a:extLst>
          </p:cNvPr>
          <p:cNvGrpSpPr/>
          <p:nvPr/>
        </p:nvGrpSpPr>
        <p:grpSpPr>
          <a:xfrm>
            <a:off x="6673851" y="144087"/>
            <a:ext cx="670720" cy="151845"/>
            <a:chOff x="1593055" y="144087"/>
            <a:chExt cx="670720" cy="151845"/>
          </a:xfrm>
        </p:grpSpPr>
        <p:cxnSp>
          <p:nvCxnSpPr>
            <p:cNvPr id="22" name="직선 연결선 21">
              <a:extLst>
                <a:ext uri="{FF2B5EF4-FFF2-40B4-BE49-F238E27FC236}">
                  <a16:creationId xmlns:a16="http://schemas.microsoft.com/office/drawing/2014/main" id="{06EA97AF-03EF-2A15-254D-95198E5D0950}"/>
                </a:ext>
              </a:extLst>
            </p:cNvPr>
            <p:cNvCxnSpPr>
              <a:cxnSpLocks/>
            </p:cNvCxnSpPr>
            <p:nvPr userDrawn="1"/>
          </p:nvCxnSpPr>
          <p:spPr>
            <a:xfrm>
              <a:off x="1593055" y="144087"/>
              <a:ext cx="0" cy="151845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3" name="직사각형 22">
              <a:extLst>
                <a:ext uri="{FF2B5EF4-FFF2-40B4-BE49-F238E27FC236}">
                  <a16:creationId xmlns:a16="http://schemas.microsoft.com/office/drawing/2014/main" id="{54CF3B9C-F91A-FF38-4784-4F49A1030B23}"/>
                </a:ext>
              </a:extLst>
            </p:cNvPr>
            <p:cNvSpPr/>
            <p:nvPr/>
          </p:nvSpPr>
          <p:spPr>
            <a:xfrm>
              <a:off x="2120900" y="220009"/>
              <a:ext cx="142875" cy="45719"/>
            </a:xfrm>
            <a:prstGeom prst="rect">
              <a:avLst/>
            </a:prstGeom>
          </p:spPr>
          <p:style>
            <a:lnRef idx="2">
              <a:schemeClr val="dk1">
                <a:shade val="15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pSp>
        <p:nvGrpSpPr>
          <p:cNvPr id="24" name="그룹 23">
            <a:extLst>
              <a:ext uri="{FF2B5EF4-FFF2-40B4-BE49-F238E27FC236}">
                <a16:creationId xmlns:a16="http://schemas.microsoft.com/office/drawing/2014/main" id="{03C0CFEE-F986-BB8A-13E5-24160A362376}"/>
              </a:ext>
            </a:extLst>
          </p:cNvPr>
          <p:cNvGrpSpPr/>
          <p:nvPr/>
        </p:nvGrpSpPr>
        <p:grpSpPr>
          <a:xfrm>
            <a:off x="7950201" y="144087"/>
            <a:ext cx="670720" cy="151845"/>
            <a:chOff x="1593055" y="144087"/>
            <a:chExt cx="670720" cy="151845"/>
          </a:xfrm>
        </p:grpSpPr>
        <p:cxnSp>
          <p:nvCxnSpPr>
            <p:cNvPr id="25" name="직선 연결선 24">
              <a:extLst>
                <a:ext uri="{FF2B5EF4-FFF2-40B4-BE49-F238E27FC236}">
                  <a16:creationId xmlns:a16="http://schemas.microsoft.com/office/drawing/2014/main" id="{77427466-BEEC-25AA-D07A-596DAC6EA9F1}"/>
                </a:ext>
              </a:extLst>
            </p:cNvPr>
            <p:cNvCxnSpPr>
              <a:cxnSpLocks/>
            </p:cNvCxnSpPr>
            <p:nvPr userDrawn="1"/>
          </p:nvCxnSpPr>
          <p:spPr>
            <a:xfrm>
              <a:off x="1593055" y="144087"/>
              <a:ext cx="0" cy="151845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6" name="직사각형 25">
              <a:extLst>
                <a:ext uri="{FF2B5EF4-FFF2-40B4-BE49-F238E27FC236}">
                  <a16:creationId xmlns:a16="http://schemas.microsoft.com/office/drawing/2014/main" id="{2C67A80B-E8D3-CA61-1015-B74D86DDC447}"/>
                </a:ext>
              </a:extLst>
            </p:cNvPr>
            <p:cNvSpPr/>
            <p:nvPr/>
          </p:nvSpPr>
          <p:spPr>
            <a:xfrm>
              <a:off x="2120900" y="220009"/>
              <a:ext cx="142875" cy="45719"/>
            </a:xfrm>
            <a:prstGeom prst="rect">
              <a:avLst/>
            </a:prstGeom>
          </p:spPr>
          <p:style>
            <a:lnRef idx="2">
              <a:schemeClr val="dk1">
                <a:shade val="15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pSp>
        <p:nvGrpSpPr>
          <p:cNvPr id="27" name="그룹 26">
            <a:extLst>
              <a:ext uri="{FF2B5EF4-FFF2-40B4-BE49-F238E27FC236}">
                <a16:creationId xmlns:a16="http://schemas.microsoft.com/office/drawing/2014/main" id="{B8D0BF10-51CD-3B8A-EFFC-BD0C1890BFE6}"/>
              </a:ext>
            </a:extLst>
          </p:cNvPr>
          <p:cNvGrpSpPr/>
          <p:nvPr/>
        </p:nvGrpSpPr>
        <p:grpSpPr>
          <a:xfrm>
            <a:off x="9202739" y="134562"/>
            <a:ext cx="670720" cy="151845"/>
            <a:chOff x="1593055" y="144087"/>
            <a:chExt cx="670720" cy="151845"/>
          </a:xfrm>
        </p:grpSpPr>
        <p:cxnSp>
          <p:nvCxnSpPr>
            <p:cNvPr id="28" name="직선 연결선 27">
              <a:extLst>
                <a:ext uri="{FF2B5EF4-FFF2-40B4-BE49-F238E27FC236}">
                  <a16:creationId xmlns:a16="http://schemas.microsoft.com/office/drawing/2014/main" id="{9919FF9A-0FBC-01E1-D3CD-B0BDBA79C2AB}"/>
                </a:ext>
              </a:extLst>
            </p:cNvPr>
            <p:cNvCxnSpPr>
              <a:cxnSpLocks/>
            </p:cNvCxnSpPr>
            <p:nvPr userDrawn="1"/>
          </p:nvCxnSpPr>
          <p:spPr>
            <a:xfrm>
              <a:off x="1593055" y="144087"/>
              <a:ext cx="0" cy="151845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9" name="직사각형 28">
              <a:extLst>
                <a:ext uri="{FF2B5EF4-FFF2-40B4-BE49-F238E27FC236}">
                  <a16:creationId xmlns:a16="http://schemas.microsoft.com/office/drawing/2014/main" id="{5C49D061-F8FD-AED6-4A8D-030A4A8ADDB1}"/>
                </a:ext>
              </a:extLst>
            </p:cNvPr>
            <p:cNvSpPr/>
            <p:nvPr/>
          </p:nvSpPr>
          <p:spPr>
            <a:xfrm>
              <a:off x="2120900" y="220009"/>
              <a:ext cx="142875" cy="45719"/>
            </a:xfrm>
            <a:prstGeom prst="rect">
              <a:avLst/>
            </a:prstGeom>
          </p:spPr>
          <p:style>
            <a:lnRef idx="2">
              <a:schemeClr val="dk1">
                <a:shade val="15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pSp>
        <p:nvGrpSpPr>
          <p:cNvPr id="30" name="그룹 29">
            <a:extLst>
              <a:ext uri="{FF2B5EF4-FFF2-40B4-BE49-F238E27FC236}">
                <a16:creationId xmlns:a16="http://schemas.microsoft.com/office/drawing/2014/main" id="{437BF483-7802-C3D4-86D7-BC84AEE784D0}"/>
              </a:ext>
            </a:extLst>
          </p:cNvPr>
          <p:cNvGrpSpPr/>
          <p:nvPr/>
        </p:nvGrpSpPr>
        <p:grpSpPr>
          <a:xfrm>
            <a:off x="10479089" y="134562"/>
            <a:ext cx="670720" cy="151845"/>
            <a:chOff x="1593055" y="144087"/>
            <a:chExt cx="670720" cy="151845"/>
          </a:xfrm>
        </p:grpSpPr>
        <p:cxnSp>
          <p:nvCxnSpPr>
            <p:cNvPr id="31" name="직선 연결선 30">
              <a:extLst>
                <a:ext uri="{FF2B5EF4-FFF2-40B4-BE49-F238E27FC236}">
                  <a16:creationId xmlns:a16="http://schemas.microsoft.com/office/drawing/2014/main" id="{F37E1610-A4A2-C31E-5902-8B0BA754993B}"/>
                </a:ext>
              </a:extLst>
            </p:cNvPr>
            <p:cNvCxnSpPr>
              <a:cxnSpLocks/>
            </p:cNvCxnSpPr>
            <p:nvPr userDrawn="1"/>
          </p:nvCxnSpPr>
          <p:spPr>
            <a:xfrm>
              <a:off x="1593055" y="144087"/>
              <a:ext cx="0" cy="151845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2" name="직사각형 31">
              <a:extLst>
                <a:ext uri="{FF2B5EF4-FFF2-40B4-BE49-F238E27FC236}">
                  <a16:creationId xmlns:a16="http://schemas.microsoft.com/office/drawing/2014/main" id="{2FF42622-0430-C474-2AF9-FAFDACAB26E6}"/>
                </a:ext>
              </a:extLst>
            </p:cNvPr>
            <p:cNvSpPr/>
            <p:nvPr/>
          </p:nvSpPr>
          <p:spPr>
            <a:xfrm>
              <a:off x="2120900" y="220009"/>
              <a:ext cx="142875" cy="45719"/>
            </a:xfrm>
            <a:prstGeom prst="rect">
              <a:avLst/>
            </a:prstGeom>
          </p:spPr>
          <p:style>
            <a:lnRef idx="2">
              <a:schemeClr val="dk1">
                <a:shade val="15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cxnSp>
        <p:nvCxnSpPr>
          <p:cNvPr id="33" name="직선 연결선 32">
            <a:extLst>
              <a:ext uri="{FF2B5EF4-FFF2-40B4-BE49-F238E27FC236}">
                <a16:creationId xmlns:a16="http://schemas.microsoft.com/office/drawing/2014/main" id="{7CDE363E-CE35-A5CE-C720-B9F15A6F84C0}"/>
              </a:ext>
            </a:extLst>
          </p:cNvPr>
          <p:cNvCxnSpPr>
            <a:cxnSpLocks/>
          </p:cNvCxnSpPr>
          <p:nvPr/>
        </p:nvCxnSpPr>
        <p:spPr>
          <a:xfrm>
            <a:off x="11840244" y="131393"/>
            <a:ext cx="0" cy="151845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9724444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1855</TotalTime>
  <Words>743</Words>
  <Application>Microsoft Office PowerPoint</Application>
  <PresentationFormat>와이드스크린</PresentationFormat>
  <Paragraphs>148</Paragraphs>
  <Slides>13</Slides>
  <Notes>0</Notes>
  <HiddenSlides>0</HiddenSlides>
  <MMClips>8</MMClips>
  <ScaleCrop>false</ScaleCrop>
  <HeadingPairs>
    <vt:vector size="6" baseType="variant">
      <vt:variant>
        <vt:lpstr>사용한 글꼴</vt:lpstr>
      </vt:variant>
      <vt:variant>
        <vt:i4>2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13</vt:i4>
      </vt:variant>
    </vt:vector>
  </HeadingPairs>
  <TitlesOfParts>
    <vt:vector size="16" baseType="lpstr">
      <vt:lpstr>맑은 고딕</vt:lpstr>
      <vt:lpstr>Arial</vt:lpstr>
      <vt:lpstr>Office 테마</vt:lpstr>
      <vt:lpstr>한대 두대 구르고 점프</vt:lpstr>
      <vt:lpstr>발표자 소개</vt:lpstr>
      <vt:lpstr>가장 단순한 게임</vt:lpstr>
      <vt:lpstr>리듬 게임의 장점</vt:lpstr>
      <vt:lpstr>액션 게임에 숨어있는 리듬 게임</vt:lpstr>
      <vt:lpstr>리듬 게임이 숨어 있지 않은 액션 게임</vt:lpstr>
      <vt:lpstr>파타퐁 시리즈 (2007~)</vt:lpstr>
      <vt:lpstr>파타퐁 시리즈의 단점</vt:lpstr>
      <vt:lpstr>Crypt of the Necrodancer (2015)</vt:lpstr>
      <vt:lpstr>Crypt of the Necrodancer</vt:lpstr>
      <vt:lpstr>Hi-Fi Rush (2023)</vt:lpstr>
      <vt:lpstr>결론</vt:lpstr>
      <vt:lpstr>게임 소개 스터디 하실 분?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한대 두대 구르고 점프</dc:title>
  <dc:creator>민준 선</dc:creator>
  <cp:lastModifiedBy>민준 선</cp:lastModifiedBy>
  <cp:revision>16</cp:revision>
  <dcterms:created xsi:type="dcterms:W3CDTF">2023-08-02T09:43:49Z</dcterms:created>
  <dcterms:modified xsi:type="dcterms:W3CDTF">2023-08-03T16:42:04Z</dcterms:modified>
</cp:coreProperties>
</file>