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71" r:id="rId9"/>
    <p:sldId id="262" r:id="rId10"/>
    <p:sldId id="263" r:id="rId11"/>
    <p:sldId id="264" r:id="rId12"/>
    <p:sldId id="266" r:id="rId13"/>
    <p:sldId id="269" r:id="rId14"/>
    <p:sldId id="268" r:id="rId15"/>
  </p:sldIdLst>
  <p:sldSz cx="12192000" cy="6858000"/>
  <p:notesSz cx="6858000" cy="9144000"/>
  <p:embeddedFontLst>
    <p:embeddedFont>
      <p:font typeface="Noto Sans KR" panose="020B0500000000000000" pitchFamily="34" charset="-127"/>
      <p:regular r:id="rId17"/>
      <p:bold r:id="rId18"/>
    </p:embeddedFont>
    <p:embeddedFont>
      <p:font typeface="Noto Sans KR Light" panose="020B0300000000000000" pitchFamily="34" charset="-127"/>
      <p:regular r:id="rId19"/>
    </p:embeddedFont>
    <p:embeddedFont>
      <p:font typeface="맑은 고딕" panose="020B0503020000020004" pitchFamily="50" charset="-127"/>
      <p:regular r:id="rId20"/>
      <p:bold r:id="rId2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D8A0B-9503-4DA3-ABD4-1A0E19F1D14B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BB9CD-13F5-494B-8A51-5AC1AD8F87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7730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 외에도 </a:t>
            </a:r>
            <a:r>
              <a:rPr lang="en-US" altLang="ko-KR" dirty="0"/>
              <a:t>CRYPTON FUTURE MEDIA</a:t>
            </a:r>
            <a:r>
              <a:rPr lang="ko-KR" altLang="en-US" dirty="0"/>
              <a:t>에서 만든 라이브러리 중 </a:t>
            </a:r>
            <a:r>
              <a:rPr lang="ko-KR" altLang="en-US" dirty="0" err="1"/>
              <a:t>미쿠</a:t>
            </a:r>
            <a:r>
              <a:rPr lang="ko-KR" altLang="en-US" dirty="0"/>
              <a:t> </a:t>
            </a:r>
            <a:r>
              <a:rPr lang="en-US" altLang="ko-KR" dirty="0"/>
              <a:t>V4X Original/Soft/Solid, </a:t>
            </a:r>
            <a:r>
              <a:rPr lang="ko-KR" altLang="en-US" dirty="0"/>
              <a:t>린</a:t>
            </a:r>
            <a:r>
              <a:rPr lang="en-US" altLang="ko-KR" dirty="0"/>
              <a:t>/</a:t>
            </a:r>
            <a:r>
              <a:rPr lang="ko-KR" altLang="en-US" dirty="0"/>
              <a:t>렌 </a:t>
            </a:r>
            <a:r>
              <a:rPr lang="en-US" altLang="ko-KR" dirty="0"/>
              <a:t>V4X Power, </a:t>
            </a:r>
            <a:r>
              <a:rPr lang="ko-KR" altLang="en-US" dirty="0"/>
              <a:t>루카 </a:t>
            </a:r>
            <a:r>
              <a:rPr lang="en-US" altLang="ko-KR" dirty="0"/>
              <a:t>V4X Hard/Soft</a:t>
            </a:r>
            <a:r>
              <a:rPr lang="ko-KR" altLang="en-US" dirty="0"/>
              <a:t>는 </a:t>
            </a:r>
            <a:r>
              <a:rPr lang="en-US" altLang="ko-KR" dirty="0"/>
              <a:t>E.V.E.C.</a:t>
            </a:r>
            <a:r>
              <a:rPr lang="ko-KR" altLang="en-US" dirty="0"/>
              <a:t>이란 걸 지원하는데</a:t>
            </a:r>
            <a:r>
              <a:rPr lang="en-US" altLang="ko-KR" dirty="0"/>
              <a:t>, </a:t>
            </a:r>
            <a:r>
              <a:rPr lang="ko-KR" altLang="en-US" dirty="0"/>
              <a:t>하나의 모음에 대한 여러 발음을 전부 녹음해서 각기 다른 발음기호로 </a:t>
            </a:r>
            <a:r>
              <a:rPr lang="ko-KR" altLang="en-US" dirty="0" err="1"/>
              <a:t>배정해놓은</a:t>
            </a:r>
            <a:r>
              <a:rPr lang="ko-KR" altLang="en-US" dirty="0"/>
              <a:t> 것</a:t>
            </a:r>
            <a:r>
              <a:rPr lang="en-US" altLang="ko-KR" dirty="0"/>
              <a:t>(…)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BBB9CD-13F5-494B-8A51-5AC1AD8F871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910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BBB9CD-13F5-494B-8A51-5AC1AD8F8715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397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타원 9">
            <a:extLst>
              <a:ext uri="{FF2B5EF4-FFF2-40B4-BE49-F238E27FC236}">
                <a16:creationId xmlns:a16="http://schemas.microsoft.com/office/drawing/2014/main" id="{9B17AED9-DF20-8A20-FB88-ED0BD9A33244}"/>
              </a:ext>
            </a:extLst>
          </p:cNvPr>
          <p:cNvSpPr/>
          <p:nvPr/>
        </p:nvSpPr>
        <p:spPr>
          <a:xfrm>
            <a:off x="9668774" y="2098226"/>
            <a:ext cx="2044460" cy="1966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EA9E549-4203-283B-82CC-FE1B81543940}"/>
              </a:ext>
            </a:extLst>
          </p:cNvPr>
          <p:cNvSpPr/>
          <p:nvPr/>
        </p:nvSpPr>
        <p:spPr>
          <a:xfrm>
            <a:off x="11148203" y="2199735"/>
            <a:ext cx="231475" cy="176790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81536E89-FF7F-2B38-4DE6-C73A985E9B09}"/>
              </a:ext>
            </a:extLst>
          </p:cNvPr>
          <p:cNvSpPr/>
          <p:nvPr/>
        </p:nvSpPr>
        <p:spPr>
          <a:xfrm>
            <a:off x="524774" y="2098226"/>
            <a:ext cx="2044460" cy="1966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D77EA6E-A9B3-A570-88E7-CBCB5C1BD08E}"/>
              </a:ext>
            </a:extLst>
          </p:cNvPr>
          <p:cNvSpPr/>
          <p:nvPr/>
        </p:nvSpPr>
        <p:spPr>
          <a:xfrm>
            <a:off x="838200" y="2199735"/>
            <a:ext cx="231475" cy="176790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FB786B2-9B29-E2E4-4D20-A85A455039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412916"/>
            <a:ext cx="9144000" cy="9958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9CCBA84-B2BF-9A46-4165-DE6D4E1D1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50DF78-D08C-824D-4D30-24EBF5176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C75E5BF-3E9A-B432-1999-FCE395E8C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30639C1-D9F0-76AF-90AC-8F7DAA99F7B8}"/>
              </a:ext>
            </a:extLst>
          </p:cNvPr>
          <p:cNvSpPr/>
          <p:nvPr/>
        </p:nvSpPr>
        <p:spPr>
          <a:xfrm>
            <a:off x="933090" y="2093403"/>
            <a:ext cx="10325819" cy="196682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69EB255-CFCB-6DBA-15D3-9F8AFE4AFEA1}"/>
              </a:ext>
            </a:extLst>
          </p:cNvPr>
          <p:cNvSpPr/>
          <p:nvPr/>
        </p:nvSpPr>
        <p:spPr>
          <a:xfrm>
            <a:off x="1069675" y="2242867"/>
            <a:ext cx="10015268" cy="1655762"/>
          </a:xfrm>
          <a:prstGeom prst="rect">
            <a:avLst/>
          </a:prstGeom>
          <a:solidFill>
            <a:schemeClr val="bg2">
              <a:lumMod val="25000"/>
            </a:schemeClr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55E730D-C54A-7CCC-2468-7F1D5CAC79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525232"/>
            <a:ext cx="9144000" cy="1105499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5B194D8-42E0-1E59-8BE6-D2755750F1E6}"/>
              </a:ext>
            </a:extLst>
          </p:cNvPr>
          <p:cNvSpPr/>
          <p:nvPr/>
        </p:nvSpPr>
        <p:spPr>
          <a:xfrm>
            <a:off x="0" y="0"/>
            <a:ext cx="12192000" cy="174071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5689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00934E-064A-749F-0FA9-F2036A8AB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C1F050E-CDA0-0C44-7AA3-919BBACB9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6E88EA-7A79-1F9E-AFAC-43D13F279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54F574-97AA-6D74-245D-E7B1CEBFE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A3A7B96-60D3-E6ED-1407-128A76675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103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352A5C-2DFE-3B17-C1D8-A59A7928A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0A68352-6650-E27E-9DE3-457399C0E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70C1370-696D-4D8F-2786-71662DE9A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F7F8B5-8215-0014-3828-84055C887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D1BD86-9A7E-2B20-436D-2ABDD74D7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805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38C929-2D5B-615A-5A70-3CC03B7AD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010EB6-0782-4C0C-0973-BC4B3E154C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B3BC4B3-8B0E-871F-3D0F-0BF6DB73EB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3339BC-56B4-4548-1F47-71B4323D2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8AD71D5-0A89-EBA2-E66D-0B113A461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891D21B-1105-9BBC-1DF5-834D359C3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89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E6D041-438B-E2BE-1375-13FEB84DB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EA4F56-CE04-0DDF-64EF-6C9911384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693A72E-C8C6-CCB7-BE7E-1AC7ABB41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BCEDCDE-0212-A50C-2A06-1EF81C2A43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DD54F61-ACA2-E163-7E60-5A452D1A85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FD2E40A-8467-BECC-3DD6-F877C2696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A9FD98F-D04B-E0C5-FA51-D5E22FC4D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6F2D38A-D12F-F983-EC90-4EB8E4191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671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369B61-6395-EA3E-627A-7A277FDC8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D400B77-E44A-980C-E7EB-0A1204B01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25E245C-CDD3-4F12-587A-CF71BDE8D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62F78FD-48D8-C922-860C-C5628BD00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383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BD95AC0-F451-5A9F-2D8A-C3E75D638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E1A455A-0A7B-5D06-B7FB-C269EFE45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F7A43ED-60B5-870F-ECF7-47DA99A76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635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9EE7D8-FAEC-0072-18DA-D403C0BA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99495C-B3AB-B21F-246B-C5F7B6D22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0C34EA3-2898-6E68-0F23-B9454E7CA6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C2F6465-D853-09DB-F86D-7CA422CEE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F70C5A6-EB75-F633-41B6-46A6CC186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E0266C4-2C57-3032-0519-481D89CC8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518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9826E1-F725-423F-91D6-6C19C7AF1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0283C8C-2681-C657-A8ED-2702300FE7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9AACEA8-3877-AEEF-D1C3-48CF7A56A0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0DC398-E960-7794-24CC-6C54163D9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28600FB-6635-ED3B-1F84-8A5C83CA3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A0326C-3FA0-045F-7BF3-1CC6B145C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4922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A30860-415E-C1CD-9864-8DB19BC35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6C588AE-E229-EB84-5AD1-2BDE51D3EA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BBE4D4C-4329-430D-B44E-4EF4B963C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238252-300D-D230-4C27-C117EE996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51A920-F31F-30FB-E862-81FEA62F3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90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72AEB58-2959-E698-ADD5-4793789BEA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1EB44A3-F5C9-A095-AD26-BCE8836611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8CB97E-DCDA-FAE4-D883-287F8FE51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E9D88B-E416-5CA9-0450-5FA398DD9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5DB433-0CF0-5612-AB6E-EC43BA7C3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5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261B0ED0-B728-D578-39D6-E348BF19678E}"/>
              </a:ext>
            </a:extLst>
          </p:cNvPr>
          <p:cNvSpPr/>
          <p:nvPr/>
        </p:nvSpPr>
        <p:spPr>
          <a:xfrm>
            <a:off x="0" y="6298884"/>
            <a:ext cx="12192000" cy="55752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DDF16A7-1387-6BD8-421F-730E77D9AE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7212"/>
            <a:ext cx="1142238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3AA4F9-9CD8-F304-DA12-E240E48A28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383A1-6002-47C0-B445-9ED61E168276}" type="datetimeFigureOut">
              <a:rPr lang="ko-KR" altLang="en-US" smtClean="0"/>
              <a:t>2023-08-05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8395C6A-A6FF-2C01-8536-19EB42BE4B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D24B4A-6B68-6AAD-5343-2D7C1B5955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30065-A48A-4555-B98F-6A4FE3357BC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59C73E9E-746D-80E2-60D9-880FFDA9B620}"/>
              </a:ext>
            </a:extLst>
          </p:cNvPr>
          <p:cNvSpPr/>
          <p:nvPr/>
        </p:nvSpPr>
        <p:spPr>
          <a:xfrm>
            <a:off x="-1696" y="1587"/>
            <a:ext cx="11041134" cy="1705291"/>
          </a:xfrm>
          <a:custGeom>
            <a:avLst/>
            <a:gdLst>
              <a:gd name="connsiteX0" fmla="*/ 0 w 8640000"/>
              <a:gd name="connsiteY0" fmla="*/ 4320000 h 8640000"/>
              <a:gd name="connsiteX1" fmla="*/ 4320000 w 8640000"/>
              <a:gd name="connsiteY1" fmla="*/ 0 h 8640000"/>
              <a:gd name="connsiteX2" fmla="*/ 8640000 w 8640000"/>
              <a:gd name="connsiteY2" fmla="*/ 4320000 h 8640000"/>
              <a:gd name="connsiteX3" fmla="*/ 4320000 w 8640000"/>
              <a:gd name="connsiteY3" fmla="*/ 8640000 h 8640000"/>
              <a:gd name="connsiteX4" fmla="*/ 0 w 8640000"/>
              <a:gd name="connsiteY4" fmla="*/ 4320000 h 8640000"/>
              <a:gd name="connsiteX0" fmla="*/ 0 w 8640000"/>
              <a:gd name="connsiteY0" fmla="*/ 4320000 h 8640000"/>
              <a:gd name="connsiteX1" fmla="*/ 4320000 w 8640000"/>
              <a:gd name="connsiteY1" fmla="*/ 0 h 8640000"/>
              <a:gd name="connsiteX2" fmla="*/ 8640000 w 8640000"/>
              <a:gd name="connsiteY2" fmla="*/ 4320000 h 8640000"/>
              <a:gd name="connsiteX3" fmla="*/ 4320000 w 8640000"/>
              <a:gd name="connsiteY3" fmla="*/ 8640000 h 8640000"/>
              <a:gd name="connsiteX4" fmla="*/ 0 w 8640000"/>
              <a:gd name="connsiteY4" fmla="*/ 4320000 h 8640000"/>
              <a:gd name="connsiteX0" fmla="*/ 0 w 8640000"/>
              <a:gd name="connsiteY0" fmla="*/ 4320000 h 8640000"/>
              <a:gd name="connsiteX1" fmla="*/ 4320000 w 8640000"/>
              <a:gd name="connsiteY1" fmla="*/ 0 h 8640000"/>
              <a:gd name="connsiteX2" fmla="*/ 8640000 w 8640000"/>
              <a:gd name="connsiteY2" fmla="*/ 4320000 h 8640000"/>
              <a:gd name="connsiteX3" fmla="*/ 4320000 w 8640000"/>
              <a:gd name="connsiteY3" fmla="*/ 8640000 h 8640000"/>
              <a:gd name="connsiteX4" fmla="*/ 0 w 8640000"/>
              <a:gd name="connsiteY4" fmla="*/ 4320000 h 8640000"/>
              <a:gd name="connsiteX0" fmla="*/ 335712 w 4632312"/>
              <a:gd name="connsiteY0" fmla="*/ 4421709 h 8640109"/>
              <a:gd name="connsiteX1" fmla="*/ 312312 w 4632312"/>
              <a:gd name="connsiteY1" fmla="*/ 109 h 8640109"/>
              <a:gd name="connsiteX2" fmla="*/ 4632312 w 4632312"/>
              <a:gd name="connsiteY2" fmla="*/ 4320109 h 8640109"/>
              <a:gd name="connsiteX3" fmla="*/ 312312 w 4632312"/>
              <a:gd name="connsiteY3" fmla="*/ 8640109 h 8640109"/>
              <a:gd name="connsiteX4" fmla="*/ 335712 w 4632312"/>
              <a:gd name="connsiteY4" fmla="*/ 4421709 h 8640109"/>
              <a:gd name="connsiteX0" fmla="*/ 335712 w 4632312"/>
              <a:gd name="connsiteY0" fmla="*/ 4421709 h 8640109"/>
              <a:gd name="connsiteX1" fmla="*/ 312312 w 4632312"/>
              <a:gd name="connsiteY1" fmla="*/ 109 h 8640109"/>
              <a:gd name="connsiteX2" fmla="*/ 4632312 w 4632312"/>
              <a:gd name="connsiteY2" fmla="*/ 4320109 h 8640109"/>
              <a:gd name="connsiteX3" fmla="*/ 312312 w 4632312"/>
              <a:gd name="connsiteY3" fmla="*/ 8640109 h 8640109"/>
              <a:gd name="connsiteX4" fmla="*/ 335712 w 4632312"/>
              <a:gd name="connsiteY4" fmla="*/ 4421709 h 8640109"/>
              <a:gd name="connsiteX0" fmla="*/ 540000 w 4860000"/>
              <a:gd name="connsiteY0" fmla="*/ 8760086 h 8760086"/>
              <a:gd name="connsiteX1" fmla="*/ 540000 w 4860000"/>
              <a:gd name="connsiteY1" fmla="*/ 120086 h 8760086"/>
              <a:gd name="connsiteX2" fmla="*/ 4860000 w 4860000"/>
              <a:gd name="connsiteY2" fmla="*/ 4440086 h 8760086"/>
              <a:gd name="connsiteX3" fmla="*/ 540000 w 4860000"/>
              <a:gd name="connsiteY3" fmla="*/ 8760086 h 8760086"/>
              <a:gd name="connsiteX0" fmla="*/ 515272 w 4835272"/>
              <a:gd name="connsiteY0" fmla="*/ 5526812 h 5526812"/>
              <a:gd name="connsiteX1" fmla="*/ 566072 w 4835272"/>
              <a:gd name="connsiteY1" fmla="*/ 1306412 h 5526812"/>
              <a:gd name="connsiteX2" fmla="*/ 4835272 w 4835272"/>
              <a:gd name="connsiteY2" fmla="*/ 1206812 h 5526812"/>
              <a:gd name="connsiteX3" fmla="*/ 515272 w 4835272"/>
              <a:gd name="connsiteY3" fmla="*/ 5526812 h 5526812"/>
              <a:gd name="connsiteX0" fmla="*/ 536047 w 4856047"/>
              <a:gd name="connsiteY0" fmla="*/ 5559322 h 5559322"/>
              <a:gd name="connsiteX1" fmla="*/ 543985 w 4856047"/>
              <a:gd name="connsiteY1" fmla="*/ 1238910 h 5559322"/>
              <a:gd name="connsiteX2" fmla="*/ 4856047 w 4856047"/>
              <a:gd name="connsiteY2" fmla="*/ 1239322 h 5559322"/>
              <a:gd name="connsiteX3" fmla="*/ 536047 w 4856047"/>
              <a:gd name="connsiteY3" fmla="*/ 5559322 h 5559322"/>
              <a:gd name="connsiteX0" fmla="*/ 318145 w 4638145"/>
              <a:gd name="connsiteY0" fmla="*/ 5559322 h 5559322"/>
              <a:gd name="connsiteX1" fmla="*/ 326083 w 4638145"/>
              <a:gd name="connsiteY1" fmla="*/ 1238910 h 5559322"/>
              <a:gd name="connsiteX2" fmla="*/ 4638145 w 4638145"/>
              <a:gd name="connsiteY2" fmla="*/ 1239322 h 5559322"/>
              <a:gd name="connsiteX3" fmla="*/ 318145 w 4638145"/>
              <a:gd name="connsiteY3" fmla="*/ 5559322 h 5559322"/>
              <a:gd name="connsiteX0" fmla="*/ 318145 w 4638145"/>
              <a:gd name="connsiteY0" fmla="*/ 5559322 h 5559322"/>
              <a:gd name="connsiteX1" fmla="*/ 326083 w 4638145"/>
              <a:gd name="connsiteY1" fmla="*/ 1238910 h 5559322"/>
              <a:gd name="connsiteX2" fmla="*/ 4638145 w 4638145"/>
              <a:gd name="connsiteY2" fmla="*/ 1239322 h 5559322"/>
              <a:gd name="connsiteX3" fmla="*/ 318145 w 4638145"/>
              <a:gd name="connsiteY3" fmla="*/ 5559322 h 5559322"/>
              <a:gd name="connsiteX0" fmla="*/ 318145 w 4638145"/>
              <a:gd name="connsiteY0" fmla="*/ 5559322 h 5559344"/>
              <a:gd name="connsiteX1" fmla="*/ 326083 w 4638145"/>
              <a:gd name="connsiteY1" fmla="*/ 1238910 h 5559344"/>
              <a:gd name="connsiteX2" fmla="*/ 4638145 w 4638145"/>
              <a:gd name="connsiteY2" fmla="*/ 1239322 h 5559344"/>
              <a:gd name="connsiteX3" fmla="*/ 318145 w 4638145"/>
              <a:gd name="connsiteY3" fmla="*/ 5559322 h 5559344"/>
              <a:gd name="connsiteX0" fmla="*/ 0 w 4320000"/>
              <a:gd name="connsiteY0" fmla="*/ 5559322 h 5559344"/>
              <a:gd name="connsiteX1" fmla="*/ 7938 w 4320000"/>
              <a:gd name="connsiteY1" fmla="*/ 1238910 h 5559344"/>
              <a:gd name="connsiteX2" fmla="*/ 4320000 w 4320000"/>
              <a:gd name="connsiteY2" fmla="*/ 1239322 h 5559344"/>
              <a:gd name="connsiteX3" fmla="*/ 0 w 4320000"/>
              <a:gd name="connsiteY3" fmla="*/ 5559322 h 5559344"/>
              <a:gd name="connsiteX0" fmla="*/ 0 w 4320000"/>
              <a:gd name="connsiteY0" fmla="*/ 5559322 h 5559344"/>
              <a:gd name="connsiteX1" fmla="*/ 7938 w 4320000"/>
              <a:gd name="connsiteY1" fmla="*/ 1238910 h 5559344"/>
              <a:gd name="connsiteX2" fmla="*/ 4320000 w 4320000"/>
              <a:gd name="connsiteY2" fmla="*/ 1239322 h 5559344"/>
              <a:gd name="connsiteX3" fmla="*/ 0 w 4320000"/>
              <a:gd name="connsiteY3" fmla="*/ 5559322 h 5559344"/>
              <a:gd name="connsiteX0" fmla="*/ 0 w 4320000"/>
              <a:gd name="connsiteY0" fmla="*/ 4650893 h 4650915"/>
              <a:gd name="connsiteX1" fmla="*/ 7938 w 4320000"/>
              <a:gd name="connsiteY1" fmla="*/ 330481 h 4650915"/>
              <a:gd name="connsiteX2" fmla="*/ 4320000 w 4320000"/>
              <a:gd name="connsiteY2" fmla="*/ 330893 h 4650915"/>
              <a:gd name="connsiteX3" fmla="*/ 0 w 4320000"/>
              <a:gd name="connsiteY3" fmla="*/ 4650893 h 4650915"/>
              <a:gd name="connsiteX0" fmla="*/ 0 w 4320000"/>
              <a:gd name="connsiteY0" fmla="*/ 4356209 h 4356231"/>
              <a:gd name="connsiteX1" fmla="*/ 7938 w 4320000"/>
              <a:gd name="connsiteY1" fmla="*/ 35797 h 4356231"/>
              <a:gd name="connsiteX2" fmla="*/ 4320000 w 4320000"/>
              <a:gd name="connsiteY2" fmla="*/ 36209 h 4356231"/>
              <a:gd name="connsiteX3" fmla="*/ 0 w 4320000"/>
              <a:gd name="connsiteY3" fmla="*/ 4356209 h 4356231"/>
              <a:gd name="connsiteX0" fmla="*/ 0 w 4320000"/>
              <a:gd name="connsiteY0" fmla="*/ 4338161 h 4338183"/>
              <a:gd name="connsiteX1" fmla="*/ 7938 w 4320000"/>
              <a:gd name="connsiteY1" fmla="*/ 17749 h 4338183"/>
              <a:gd name="connsiteX2" fmla="*/ 4320000 w 4320000"/>
              <a:gd name="connsiteY2" fmla="*/ 18161 h 4338183"/>
              <a:gd name="connsiteX3" fmla="*/ 0 w 4320000"/>
              <a:gd name="connsiteY3" fmla="*/ 4338161 h 4338183"/>
              <a:gd name="connsiteX0" fmla="*/ 0 w 4320000"/>
              <a:gd name="connsiteY0" fmla="*/ 4320781 h 4320803"/>
              <a:gd name="connsiteX1" fmla="*/ 7938 w 4320000"/>
              <a:gd name="connsiteY1" fmla="*/ 369 h 4320803"/>
              <a:gd name="connsiteX2" fmla="*/ 4320000 w 4320000"/>
              <a:gd name="connsiteY2" fmla="*/ 781 h 4320803"/>
              <a:gd name="connsiteX3" fmla="*/ 0 w 4320000"/>
              <a:gd name="connsiteY3" fmla="*/ 4320781 h 4320803"/>
              <a:gd name="connsiteX0" fmla="*/ 0 w 4320000"/>
              <a:gd name="connsiteY0" fmla="*/ 4320412 h 4320434"/>
              <a:gd name="connsiteX1" fmla="*/ 7938 w 4320000"/>
              <a:gd name="connsiteY1" fmla="*/ 0 h 4320434"/>
              <a:gd name="connsiteX2" fmla="*/ 4320000 w 4320000"/>
              <a:gd name="connsiteY2" fmla="*/ 412 h 4320434"/>
              <a:gd name="connsiteX3" fmla="*/ 0 w 4320000"/>
              <a:gd name="connsiteY3" fmla="*/ 4320412 h 4320434"/>
              <a:gd name="connsiteX0" fmla="*/ 0 w 4320000"/>
              <a:gd name="connsiteY0" fmla="*/ 4320412 h 4320434"/>
              <a:gd name="connsiteX1" fmla="*/ 7938 w 4320000"/>
              <a:gd name="connsiteY1" fmla="*/ 0 h 4320434"/>
              <a:gd name="connsiteX2" fmla="*/ 4320000 w 4320000"/>
              <a:gd name="connsiteY2" fmla="*/ 412 h 4320434"/>
              <a:gd name="connsiteX3" fmla="*/ 0 w 4320000"/>
              <a:gd name="connsiteY3" fmla="*/ 4320412 h 4320434"/>
              <a:gd name="connsiteX0" fmla="*/ 0 w 4320000"/>
              <a:gd name="connsiteY0" fmla="*/ 4320412 h 4320434"/>
              <a:gd name="connsiteX1" fmla="*/ 7938 w 4320000"/>
              <a:gd name="connsiteY1" fmla="*/ 0 h 4320434"/>
              <a:gd name="connsiteX2" fmla="*/ 4320000 w 4320000"/>
              <a:gd name="connsiteY2" fmla="*/ 412 h 4320434"/>
              <a:gd name="connsiteX3" fmla="*/ 0 w 4320000"/>
              <a:gd name="connsiteY3" fmla="*/ 4320412 h 4320434"/>
              <a:gd name="connsiteX0" fmla="*/ 0 w 4320000"/>
              <a:gd name="connsiteY0" fmla="*/ 4320412 h 4320434"/>
              <a:gd name="connsiteX1" fmla="*/ 7938 w 4320000"/>
              <a:gd name="connsiteY1" fmla="*/ 0 h 4320434"/>
              <a:gd name="connsiteX2" fmla="*/ 4320000 w 4320000"/>
              <a:gd name="connsiteY2" fmla="*/ 412 h 4320434"/>
              <a:gd name="connsiteX3" fmla="*/ 0 w 4320000"/>
              <a:gd name="connsiteY3" fmla="*/ 4320412 h 4320434"/>
              <a:gd name="connsiteX0" fmla="*/ 0 w 4320000"/>
              <a:gd name="connsiteY0" fmla="*/ 4320412 h 4320434"/>
              <a:gd name="connsiteX1" fmla="*/ 7938 w 4320000"/>
              <a:gd name="connsiteY1" fmla="*/ 0 h 4320434"/>
              <a:gd name="connsiteX2" fmla="*/ 4320000 w 4320000"/>
              <a:gd name="connsiteY2" fmla="*/ 412 h 4320434"/>
              <a:gd name="connsiteX3" fmla="*/ 0 w 4320000"/>
              <a:gd name="connsiteY3" fmla="*/ 4320412 h 4320434"/>
              <a:gd name="connsiteX0" fmla="*/ 0 w 4320000"/>
              <a:gd name="connsiteY0" fmla="*/ 4320412 h 4320434"/>
              <a:gd name="connsiteX1" fmla="*/ 7938 w 4320000"/>
              <a:gd name="connsiteY1" fmla="*/ 0 h 4320434"/>
              <a:gd name="connsiteX2" fmla="*/ 4320000 w 4320000"/>
              <a:gd name="connsiteY2" fmla="*/ 412 h 4320434"/>
              <a:gd name="connsiteX3" fmla="*/ 0 w 4320000"/>
              <a:gd name="connsiteY3" fmla="*/ 4320412 h 4320434"/>
              <a:gd name="connsiteX0" fmla="*/ 0 w 4675015"/>
              <a:gd name="connsiteY0" fmla="*/ 4320412 h 4347562"/>
              <a:gd name="connsiteX1" fmla="*/ 7938 w 4675015"/>
              <a:gd name="connsiteY1" fmla="*/ 0 h 4347562"/>
              <a:gd name="connsiteX2" fmla="*/ 4320000 w 4675015"/>
              <a:gd name="connsiteY2" fmla="*/ 412 h 4347562"/>
              <a:gd name="connsiteX3" fmla="*/ 3933323 w 4675015"/>
              <a:gd name="connsiteY3" fmla="*/ 1751011 h 4347562"/>
              <a:gd name="connsiteX4" fmla="*/ 0 w 4675015"/>
              <a:gd name="connsiteY4" fmla="*/ 4320412 h 4347562"/>
              <a:gd name="connsiteX0" fmla="*/ 310819 w 4985834"/>
              <a:gd name="connsiteY0" fmla="*/ 4320412 h 4347562"/>
              <a:gd name="connsiteX1" fmla="*/ 319842 w 4985834"/>
              <a:gd name="connsiteY1" fmla="*/ 1629091 h 4347562"/>
              <a:gd name="connsiteX2" fmla="*/ 318757 w 4985834"/>
              <a:gd name="connsiteY2" fmla="*/ 0 h 4347562"/>
              <a:gd name="connsiteX3" fmla="*/ 4630819 w 4985834"/>
              <a:gd name="connsiteY3" fmla="*/ 412 h 4347562"/>
              <a:gd name="connsiteX4" fmla="*/ 4244142 w 4985834"/>
              <a:gd name="connsiteY4" fmla="*/ 1751011 h 4347562"/>
              <a:gd name="connsiteX5" fmla="*/ 310819 w 4985834"/>
              <a:gd name="connsiteY5" fmla="*/ 4320412 h 4347562"/>
              <a:gd name="connsiteX0" fmla="*/ 4244142 w 4985434"/>
              <a:gd name="connsiteY0" fmla="*/ 1751011 h 1909421"/>
              <a:gd name="connsiteX1" fmla="*/ 319842 w 4985434"/>
              <a:gd name="connsiteY1" fmla="*/ 1629091 h 1909421"/>
              <a:gd name="connsiteX2" fmla="*/ 318757 w 4985434"/>
              <a:gd name="connsiteY2" fmla="*/ 0 h 1909421"/>
              <a:gd name="connsiteX3" fmla="*/ 4630819 w 4985434"/>
              <a:gd name="connsiteY3" fmla="*/ 412 h 1909421"/>
              <a:gd name="connsiteX4" fmla="*/ 4244142 w 4985434"/>
              <a:gd name="connsiteY4" fmla="*/ 1751011 h 1909421"/>
              <a:gd name="connsiteX0" fmla="*/ 4244142 w 4874739"/>
              <a:gd name="connsiteY0" fmla="*/ 1751011 h 1909421"/>
              <a:gd name="connsiteX1" fmla="*/ 319842 w 4874739"/>
              <a:gd name="connsiteY1" fmla="*/ 1629091 h 1909421"/>
              <a:gd name="connsiteX2" fmla="*/ 318757 w 4874739"/>
              <a:gd name="connsiteY2" fmla="*/ 0 h 1909421"/>
              <a:gd name="connsiteX3" fmla="*/ 4630819 w 4874739"/>
              <a:gd name="connsiteY3" fmla="*/ 412 h 1909421"/>
              <a:gd name="connsiteX4" fmla="*/ 4244142 w 4874739"/>
              <a:gd name="connsiteY4" fmla="*/ 1751011 h 1909421"/>
              <a:gd name="connsiteX0" fmla="*/ 4244142 w 4944027"/>
              <a:gd name="connsiteY0" fmla="*/ 1751011 h 1909421"/>
              <a:gd name="connsiteX1" fmla="*/ 319842 w 4944027"/>
              <a:gd name="connsiteY1" fmla="*/ 1629091 h 1909421"/>
              <a:gd name="connsiteX2" fmla="*/ 318757 w 4944027"/>
              <a:gd name="connsiteY2" fmla="*/ 0 h 1909421"/>
              <a:gd name="connsiteX3" fmla="*/ 4630819 w 4944027"/>
              <a:gd name="connsiteY3" fmla="*/ 412 h 1909421"/>
              <a:gd name="connsiteX4" fmla="*/ 4244142 w 4944027"/>
              <a:gd name="connsiteY4" fmla="*/ 1751011 h 1909421"/>
              <a:gd name="connsiteX0" fmla="*/ 4244142 w 4650054"/>
              <a:gd name="connsiteY0" fmla="*/ 1751011 h 1909421"/>
              <a:gd name="connsiteX1" fmla="*/ 319842 w 4650054"/>
              <a:gd name="connsiteY1" fmla="*/ 1629091 h 1909421"/>
              <a:gd name="connsiteX2" fmla="*/ 318757 w 4650054"/>
              <a:gd name="connsiteY2" fmla="*/ 0 h 1909421"/>
              <a:gd name="connsiteX3" fmla="*/ 4630819 w 4650054"/>
              <a:gd name="connsiteY3" fmla="*/ 412 h 1909421"/>
              <a:gd name="connsiteX4" fmla="*/ 4244142 w 4650054"/>
              <a:gd name="connsiteY4" fmla="*/ 1751011 h 1909421"/>
              <a:gd name="connsiteX0" fmla="*/ 4244142 w 4693281"/>
              <a:gd name="connsiteY0" fmla="*/ 1751011 h 1909421"/>
              <a:gd name="connsiteX1" fmla="*/ 319842 w 4693281"/>
              <a:gd name="connsiteY1" fmla="*/ 1629091 h 1909421"/>
              <a:gd name="connsiteX2" fmla="*/ 318757 w 4693281"/>
              <a:gd name="connsiteY2" fmla="*/ 0 h 1909421"/>
              <a:gd name="connsiteX3" fmla="*/ 4630819 w 4693281"/>
              <a:gd name="connsiteY3" fmla="*/ 412 h 1909421"/>
              <a:gd name="connsiteX4" fmla="*/ 4244142 w 4693281"/>
              <a:gd name="connsiteY4" fmla="*/ 1751011 h 1909421"/>
              <a:gd name="connsiteX0" fmla="*/ 4244142 w 4693281"/>
              <a:gd name="connsiteY0" fmla="*/ 1751011 h 1796614"/>
              <a:gd name="connsiteX1" fmla="*/ 319842 w 4693281"/>
              <a:gd name="connsiteY1" fmla="*/ 1629091 h 1796614"/>
              <a:gd name="connsiteX2" fmla="*/ 318757 w 4693281"/>
              <a:gd name="connsiteY2" fmla="*/ 0 h 1796614"/>
              <a:gd name="connsiteX3" fmla="*/ 4630819 w 4693281"/>
              <a:gd name="connsiteY3" fmla="*/ 412 h 1796614"/>
              <a:gd name="connsiteX4" fmla="*/ 4244142 w 4693281"/>
              <a:gd name="connsiteY4" fmla="*/ 1751011 h 1796614"/>
              <a:gd name="connsiteX0" fmla="*/ 4244142 w 4693281"/>
              <a:gd name="connsiteY0" fmla="*/ 1751011 h 1751011"/>
              <a:gd name="connsiteX1" fmla="*/ 319842 w 4693281"/>
              <a:gd name="connsiteY1" fmla="*/ 1629091 h 1751011"/>
              <a:gd name="connsiteX2" fmla="*/ 318757 w 4693281"/>
              <a:gd name="connsiteY2" fmla="*/ 0 h 1751011"/>
              <a:gd name="connsiteX3" fmla="*/ 4630819 w 4693281"/>
              <a:gd name="connsiteY3" fmla="*/ 412 h 1751011"/>
              <a:gd name="connsiteX4" fmla="*/ 4244142 w 4693281"/>
              <a:gd name="connsiteY4" fmla="*/ 1751011 h 1751011"/>
              <a:gd name="connsiteX0" fmla="*/ 3925385 w 4374524"/>
              <a:gd name="connsiteY0" fmla="*/ 1751011 h 1751011"/>
              <a:gd name="connsiteX1" fmla="*/ 1085 w 4374524"/>
              <a:gd name="connsiteY1" fmla="*/ 1629091 h 1751011"/>
              <a:gd name="connsiteX2" fmla="*/ 0 w 4374524"/>
              <a:gd name="connsiteY2" fmla="*/ 0 h 1751011"/>
              <a:gd name="connsiteX3" fmla="*/ 4312062 w 4374524"/>
              <a:gd name="connsiteY3" fmla="*/ 412 h 1751011"/>
              <a:gd name="connsiteX4" fmla="*/ 3925385 w 4374524"/>
              <a:gd name="connsiteY4" fmla="*/ 1751011 h 1751011"/>
              <a:gd name="connsiteX0" fmla="*/ 3925385 w 4374524"/>
              <a:gd name="connsiteY0" fmla="*/ 1751011 h 1751011"/>
              <a:gd name="connsiteX1" fmla="*/ 1085 w 4374524"/>
              <a:gd name="connsiteY1" fmla="*/ 1629091 h 1751011"/>
              <a:gd name="connsiteX2" fmla="*/ 0 w 4374524"/>
              <a:gd name="connsiteY2" fmla="*/ 0 h 1751011"/>
              <a:gd name="connsiteX3" fmla="*/ 4312062 w 4374524"/>
              <a:gd name="connsiteY3" fmla="*/ 412 h 1751011"/>
              <a:gd name="connsiteX4" fmla="*/ 3925385 w 4374524"/>
              <a:gd name="connsiteY4" fmla="*/ 1751011 h 1751011"/>
              <a:gd name="connsiteX0" fmla="*/ 3925385 w 4374524"/>
              <a:gd name="connsiteY0" fmla="*/ 1751011 h 1751011"/>
              <a:gd name="connsiteX1" fmla="*/ 1085 w 4374524"/>
              <a:gd name="connsiteY1" fmla="*/ 1629091 h 1751011"/>
              <a:gd name="connsiteX2" fmla="*/ 0 w 4374524"/>
              <a:gd name="connsiteY2" fmla="*/ 0 h 1751011"/>
              <a:gd name="connsiteX3" fmla="*/ 4312062 w 4374524"/>
              <a:gd name="connsiteY3" fmla="*/ 412 h 1751011"/>
              <a:gd name="connsiteX4" fmla="*/ 3925385 w 4374524"/>
              <a:gd name="connsiteY4" fmla="*/ 1751011 h 1751011"/>
              <a:gd name="connsiteX0" fmla="*/ 3925385 w 4374524"/>
              <a:gd name="connsiteY0" fmla="*/ 1751011 h 1751011"/>
              <a:gd name="connsiteX1" fmla="*/ 1085 w 4374524"/>
              <a:gd name="connsiteY1" fmla="*/ 1720531 h 1751011"/>
              <a:gd name="connsiteX2" fmla="*/ 0 w 4374524"/>
              <a:gd name="connsiteY2" fmla="*/ 0 h 1751011"/>
              <a:gd name="connsiteX3" fmla="*/ 4312062 w 4374524"/>
              <a:gd name="connsiteY3" fmla="*/ 412 h 1751011"/>
              <a:gd name="connsiteX4" fmla="*/ 3925385 w 4374524"/>
              <a:gd name="connsiteY4" fmla="*/ 1751011 h 1751011"/>
              <a:gd name="connsiteX0" fmla="*/ 3925385 w 4374524"/>
              <a:gd name="connsiteY0" fmla="*/ 1751011 h 1751011"/>
              <a:gd name="connsiteX1" fmla="*/ 1085 w 4374524"/>
              <a:gd name="connsiteY1" fmla="*/ 1720531 h 1751011"/>
              <a:gd name="connsiteX2" fmla="*/ 0 w 4374524"/>
              <a:gd name="connsiteY2" fmla="*/ 0 h 1751011"/>
              <a:gd name="connsiteX3" fmla="*/ 4312062 w 4374524"/>
              <a:gd name="connsiteY3" fmla="*/ 412 h 1751011"/>
              <a:gd name="connsiteX4" fmla="*/ 3925385 w 4374524"/>
              <a:gd name="connsiteY4" fmla="*/ 1751011 h 1751011"/>
              <a:gd name="connsiteX0" fmla="*/ 3933005 w 4378031"/>
              <a:gd name="connsiteY0" fmla="*/ 1690051 h 1720531"/>
              <a:gd name="connsiteX1" fmla="*/ 1085 w 4378031"/>
              <a:gd name="connsiteY1" fmla="*/ 1720531 h 1720531"/>
              <a:gd name="connsiteX2" fmla="*/ 0 w 4378031"/>
              <a:gd name="connsiteY2" fmla="*/ 0 h 1720531"/>
              <a:gd name="connsiteX3" fmla="*/ 4312062 w 4378031"/>
              <a:gd name="connsiteY3" fmla="*/ 412 h 1720531"/>
              <a:gd name="connsiteX4" fmla="*/ 3933005 w 4378031"/>
              <a:gd name="connsiteY4" fmla="*/ 1690051 h 1720531"/>
              <a:gd name="connsiteX0" fmla="*/ 3933005 w 4378031"/>
              <a:gd name="connsiteY0" fmla="*/ 1690051 h 1690051"/>
              <a:gd name="connsiteX1" fmla="*/ 23945 w 4378031"/>
              <a:gd name="connsiteY1" fmla="*/ 1674811 h 1690051"/>
              <a:gd name="connsiteX2" fmla="*/ 0 w 4378031"/>
              <a:gd name="connsiteY2" fmla="*/ 0 h 1690051"/>
              <a:gd name="connsiteX3" fmla="*/ 4312062 w 4378031"/>
              <a:gd name="connsiteY3" fmla="*/ 412 h 1690051"/>
              <a:gd name="connsiteX4" fmla="*/ 3933005 w 4378031"/>
              <a:gd name="connsiteY4" fmla="*/ 1690051 h 1690051"/>
              <a:gd name="connsiteX0" fmla="*/ 3933005 w 4378031"/>
              <a:gd name="connsiteY0" fmla="*/ 1690051 h 1690051"/>
              <a:gd name="connsiteX1" fmla="*/ 1085 w 4378031"/>
              <a:gd name="connsiteY1" fmla="*/ 1674811 h 1690051"/>
              <a:gd name="connsiteX2" fmla="*/ 0 w 4378031"/>
              <a:gd name="connsiteY2" fmla="*/ 0 h 1690051"/>
              <a:gd name="connsiteX3" fmla="*/ 4312062 w 4378031"/>
              <a:gd name="connsiteY3" fmla="*/ 412 h 1690051"/>
              <a:gd name="connsiteX4" fmla="*/ 3933005 w 4378031"/>
              <a:gd name="connsiteY4" fmla="*/ 1690051 h 1690051"/>
              <a:gd name="connsiteX0" fmla="*/ 3955865 w 4388968"/>
              <a:gd name="connsiteY0" fmla="*/ 1697671 h 1697671"/>
              <a:gd name="connsiteX1" fmla="*/ 1085 w 4388968"/>
              <a:gd name="connsiteY1" fmla="*/ 1674811 h 1697671"/>
              <a:gd name="connsiteX2" fmla="*/ 0 w 4388968"/>
              <a:gd name="connsiteY2" fmla="*/ 0 h 1697671"/>
              <a:gd name="connsiteX3" fmla="*/ 4312062 w 4388968"/>
              <a:gd name="connsiteY3" fmla="*/ 412 h 1697671"/>
              <a:gd name="connsiteX4" fmla="*/ 3955865 w 4388968"/>
              <a:gd name="connsiteY4" fmla="*/ 1697671 h 1697671"/>
              <a:gd name="connsiteX0" fmla="*/ 3925385 w 4374524"/>
              <a:gd name="connsiteY0" fmla="*/ 1690051 h 1690051"/>
              <a:gd name="connsiteX1" fmla="*/ 1085 w 4374524"/>
              <a:gd name="connsiteY1" fmla="*/ 1674811 h 1690051"/>
              <a:gd name="connsiteX2" fmla="*/ 0 w 4374524"/>
              <a:gd name="connsiteY2" fmla="*/ 0 h 1690051"/>
              <a:gd name="connsiteX3" fmla="*/ 4312062 w 4374524"/>
              <a:gd name="connsiteY3" fmla="*/ 412 h 1690051"/>
              <a:gd name="connsiteX4" fmla="*/ 3925385 w 4374524"/>
              <a:gd name="connsiteY4" fmla="*/ 1690051 h 1690051"/>
              <a:gd name="connsiteX0" fmla="*/ 3925385 w 4333344"/>
              <a:gd name="connsiteY0" fmla="*/ 1690051 h 1690051"/>
              <a:gd name="connsiteX1" fmla="*/ 1085 w 4333344"/>
              <a:gd name="connsiteY1" fmla="*/ 1674811 h 1690051"/>
              <a:gd name="connsiteX2" fmla="*/ 0 w 4333344"/>
              <a:gd name="connsiteY2" fmla="*/ 0 h 1690051"/>
              <a:gd name="connsiteX3" fmla="*/ 4312062 w 4333344"/>
              <a:gd name="connsiteY3" fmla="*/ 412 h 1690051"/>
              <a:gd name="connsiteX4" fmla="*/ 3925385 w 4333344"/>
              <a:gd name="connsiteY4" fmla="*/ 1690051 h 1690051"/>
              <a:gd name="connsiteX0" fmla="*/ 3925385 w 4333344"/>
              <a:gd name="connsiteY0" fmla="*/ 1690051 h 1690051"/>
              <a:gd name="connsiteX1" fmla="*/ 1085 w 4333344"/>
              <a:gd name="connsiteY1" fmla="*/ 1674811 h 1690051"/>
              <a:gd name="connsiteX2" fmla="*/ 0 w 4333344"/>
              <a:gd name="connsiteY2" fmla="*/ 0 h 1690051"/>
              <a:gd name="connsiteX3" fmla="*/ 4312062 w 4333344"/>
              <a:gd name="connsiteY3" fmla="*/ 412 h 1690051"/>
              <a:gd name="connsiteX4" fmla="*/ 3925385 w 4333344"/>
              <a:gd name="connsiteY4" fmla="*/ 1690051 h 1690051"/>
              <a:gd name="connsiteX0" fmla="*/ 3925385 w 4312062"/>
              <a:gd name="connsiteY0" fmla="*/ 1690051 h 1690051"/>
              <a:gd name="connsiteX1" fmla="*/ 1085 w 4312062"/>
              <a:gd name="connsiteY1" fmla="*/ 1674811 h 1690051"/>
              <a:gd name="connsiteX2" fmla="*/ 0 w 4312062"/>
              <a:gd name="connsiteY2" fmla="*/ 0 h 1690051"/>
              <a:gd name="connsiteX3" fmla="*/ 4312062 w 4312062"/>
              <a:gd name="connsiteY3" fmla="*/ 412 h 1690051"/>
              <a:gd name="connsiteX4" fmla="*/ 3925385 w 4312062"/>
              <a:gd name="connsiteY4" fmla="*/ 1690051 h 1690051"/>
              <a:gd name="connsiteX0" fmla="*/ 3925385 w 4312062"/>
              <a:gd name="connsiteY0" fmla="*/ 1690051 h 1690051"/>
              <a:gd name="connsiteX1" fmla="*/ 1085 w 4312062"/>
              <a:gd name="connsiteY1" fmla="*/ 1674811 h 1690051"/>
              <a:gd name="connsiteX2" fmla="*/ 0 w 4312062"/>
              <a:gd name="connsiteY2" fmla="*/ 0 h 1690051"/>
              <a:gd name="connsiteX3" fmla="*/ 4312062 w 4312062"/>
              <a:gd name="connsiteY3" fmla="*/ 412 h 1690051"/>
              <a:gd name="connsiteX4" fmla="*/ 3925385 w 4312062"/>
              <a:gd name="connsiteY4" fmla="*/ 1690051 h 1690051"/>
              <a:gd name="connsiteX0" fmla="*/ 3925385 w 4312062"/>
              <a:gd name="connsiteY0" fmla="*/ 1690051 h 1690051"/>
              <a:gd name="connsiteX1" fmla="*/ 1085 w 4312062"/>
              <a:gd name="connsiteY1" fmla="*/ 1674811 h 1690051"/>
              <a:gd name="connsiteX2" fmla="*/ 0 w 4312062"/>
              <a:gd name="connsiteY2" fmla="*/ 0 h 1690051"/>
              <a:gd name="connsiteX3" fmla="*/ 4312062 w 4312062"/>
              <a:gd name="connsiteY3" fmla="*/ 412 h 1690051"/>
              <a:gd name="connsiteX4" fmla="*/ 3925385 w 4312062"/>
              <a:gd name="connsiteY4" fmla="*/ 1690051 h 1690051"/>
              <a:gd name="connsiteX0" fmla="*/ 3925385 w 4312062"/>
              <a:gd name="connsiteY0" fmla="*/ 1690051 h 1690051"/>
              <a:gd name="connsiteX1" fmla="*/ 1085 w 4312062"/>
              <a:gd name="connsiteY1" fmla="*/ 1674811 h 1690051"/>
              <a:gd name="connsiteX2" fmla="*/ 0 w 4312062"/>
              <a:gd name="connsiteY2" fmla="*/ 0 h 1690051"/>
              <a:gd name="connsiteX3" fmla="*/ 4312062 w 4312062"/>
              <a:gd name="connsiteY3" fmla="*/ 412 h 1690051"/>
              <a:gd name="connsiteX4" fmla="*/ 3925385 w 4312062"/>
              <a:gd name="connsiteY4" fmla="*/ 1690051 h 1690051"/>
              <a:gd name="connsiteX0" fmla="*/ 3932602 w 4319279"/>
              <a:gd name="connsiteY0" fmla="*/ 1690051 h 1690051"/>
              <a:gd name="connsiteX1" fmla="*/ 8302 w 4319279"/>
              <a:gd name="connsiteY1" fmla="*/ 1674811 h 1690051"/>
              <a:gd name="connsiteX2" fmla="*/ 7217 w 4319279"/>
              <a:gd name="connsiteY2" fmla="*/ 0 h 1690051"/>
              <a:gd name="connsiteX3" fmla="*/ 4319279 w 4319279"/>
              <a:gd name="connsiteY3" fmla="*/ 412 h 1690051"/>
              <a:gd name="connsiteX4" fmla="*/ 3932602 w 4319279"/>
              <a:gd name="connsiteY4" fmla="*/ 1690051 h 1690051"/>
              <a:gd name="connsiteX0" fmla="*/ 3925997 w 4312674"/>
              <a:gd name="connsiteY0" fmla="*/ 1690051 h 1690051"/>
              <a:gd name="connsiteX1" fmla="*/ 1697 w 4312674"/>
              <a:gd name="connsiteY1" fmla="*/ 1674811 h 1690051"/>
              <a:gd name="connsiteX2" fmla="*/ 612 w 4312674"/>
              <a:gd name="connsiteY2" fmla="*/ 0 h 1690051"/>
              <a:gd name="connsiteX3" fmla="*/ 4312674 w 4312674"/>
              <a:gd name="connsiteY3" fmla="*/ 412 h 1690051"/>
              <a:gd name="connsiteX4" fmla="*/ 3925997 w 4312674"/>
              <a:gd name="connsiteY4" fmla="*/ 1690051 h 1690051"/>
              <a:gd name="connsiteX0" fmla="*/ 3925997 w 11041134"/>
              <a:gd name="connsiteY0" fmla="*/ 1690051 h 1690051"/>
              <a:gd name="connsiteX1" fmla="*/ 1697 w 11041134"/>
              <a:gd name="connsiteY1" fmla="*/ 1674811 h 1690051"/>
              <a:gd name="connsiteX2" fmla="*/ 612 w 11041134"/>
              <a:gd name="connsiteY2" fmla="*/ 0 h 1690051"/>
              <a:gd name="connsiteX3" fmla="*/ 11041134 w 11041134"/>
              <a:gd name="connsiteY3" fmla="*/ 412 h 1690051"/>
              <a:gd name="connsiteX4" fmla="*/ 3925997 w 11041134"/>
              <a:gd name="connsiteY4" fmla="*/ 1690051 h 1690051"/>
              <a:gd name="connsiteX0" fmla="*/ 10342037 w 11041134"/>
              <a:gd name="connsiteY0" fmla="*/ 1705291 h 1705291"/>
              <a:gd name="connsiteX1" fmla="*/ 1697 w 11041134"/>
              <a:gd name="connsiteY1" fmla="*/ 1674811 h 1705291"/>
              <a:gd name="connsiteX2" fmla="*/ 612 w 11041134"/>
              <a:gd name="connsiteY2" fmla="*/ 0 h 1705291"/>
              <a:gd name="connsiteX3" fmla="*/ 11041134 w 11041134"/>
              <a:gd name="connsiteY3" fmla="*/ 412 h 1705291"/>
              <a:gd name="connsiteX4" fmla="*/ 10342037 w 11041134"/>
              <a:gd name="connsiteY4" fmla="*/ 1705291 h 1705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41134" h="1705291">
                <a:moveTo>
                  <a:pt x="10342037" y="1705291"/>
                </a:moveTo>
                <a:lnTo>
                  <a:pt x="1697" y="1674811"/>
                </a:lnTo>
                <a:cubicBezTo>
                  <a:pt x="3020" y="939502"/>
                  <a:pt x="-1604" y="1155366"/>
                  <a:pt x="612" y="0"/>
                </a:cubicBezTo>
                <a:lnTo>
                  <a:pt x="11041134" y="412"/>
                </a:lnTo>
                <a:cubicBezTo>
                  <a:pt x="11032425" y="574187"/>
                  <a:pt x="10680155" y="1256711"/>
                  <a:pt x="10342037" y="1705291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79DA38-971B-F23D-C97D-3C365C9EA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91450"/>
            <a:ext cx="9591136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8" name="이등변 삼각형 7">
            <a:extLst>
              <a:ext uri="{FF2B5EF4-FFF2-40B4-BE49-F238E27FC236}">
                <a16:creationId xmlns:a16="http://schemas.microsoft.com/office/drawing/2014/main" id="{28051767-030F-0F35-A29D-7481E34D6D39}"/>
              </a:ext>
            </a:extLst>
          </p:cNvPr>
          <p:cNvSpPr/>
          <p:nvPr/>
        </p:nvSpPr>
        <p:spPr>
          <a:xfrm rot="5400000">
            <a:off x="142397" y="363380"/>
            <a:ext cx="265433" cy="211773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87767B8C-CEA5-2901-DFBB-BC2EBAC1452B}"/>
              </a:ext>
            </a:extLst>
          </p:cNvPr>
          <p:cNvGrpSpPr/>
          <p:nvPr/>
        </p:nvGrpSpPr>
        <p:grpSpPr>
          <a:xfrm rot="315547">
            <a:off x="10178597" y="419645"/>
            <a:ext cx="2063170" cy="570549"/>
            <a:chOff x="7505700" y="2111215"/>
            <a:chExt cx="2063170" cy="570549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105AF067-82E7-5FFD-B3FE-483B50585407}"/>
                </a:ext>
              </a:extLst>
            </p:cNvPr>
            <p:cNvSpPr/>
            <p:nvPr/>
          </p:nvSpPr>
          <p:spPr>
            <a:xfrm>
              <a:off x="7703820" y="2324101"/>
              <a:ext cx="1865050" cy="144780"/>
            </a:xfrm>
            <a:prstGeom prst="rect">
              <a:avLst/>
            </a:prstGeom>
            <a:grp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DE85C6E1-DC4A-7428-2F8A-7FDE69F2EC68}"/>
                </a:ext>
              </a:extLst>
            </p:cNvPr>
            <p:cNvSpPr/>
            <p:nvPr/>
          </p:nvSpPr>
          <p:spPr>
            <a:xfrm rot="21545186">
              <a:off x="7505700" y="2111215"/>
              <a:ext cx="396240" cy="570549"/>
            </a:xfrm>
            <a:custGeom>
              <a:avLst/>
              <a:gdLst>
                <a:gd name="connsiteX0" fmla="*/ 0 w 396240"/>
                <a:gd name="connsiteY0" fmla="*/ 0 h 373380"/>
                <a:gd name="connsiteX1" fmla="*/ 396240 w 396240"/>
                <a:gd name="connsiteY1" fmla="*/ 0 h 373380"/>
                <a:gd name="connsiteX2" fmla="*/ 396240 w 396240"/>
                <a:gd name="connsiteY2" fmla="*/ 373380 h 373380"/>
                <a:gd name="connsiteX3" fmla="*/ 0 w 396240"/>
                <a:gd name="connsiteY3" fmla="*/ 373380 h 373380"/>
                <a:gd name="connsiteX4" fmla="*/ 0 w 396240"/>
                <a:gd name="connsiteY4" fmla="*/ 0 h 373380"/>
                <a:gd name="connsiteX0" fmla="*/ 0 w 396240"/>
                <a:gd name="connsiteY0" fmla="*/ 0 h 373380"/>
                <a:gd name="connsiteX1" fmla="*/ 96679 w 396240"/>
                <a:gd name="connsiteY1" fmla="*/ 476 h 373380"/>
                <a:gd name="connsiteX2" fmla="*/ 396240 w 396240"/>
                <a:gd name="connsiteY2" fmla="*/ 0 h 373380"/>
                <a:gd name="connsiteX3" fmla="*/ 396240 w 396240"/>
                <a:gd name="connsiteY3" fmla="*/ 373380 h 373380"/>
                <a:gd name="connsiteX4" fmla="*/ 0 w 396240"/>
                <a:gd name="connsiteY4" fmla="*/ 373380 h 373380"/>
                <a:gd name="connsiteX5" fmla="*/ 0 w 396240"/>
                <a:gd name="connsiteY5" fmla="*/ 0 h 373380"/>
                <a:gd name="connsiteX0" fmla="*/ 0 w 396240"/>
                <a:gd name="connsiteY0" fmla="*/ 0 h 373380"/>
                <a:gd name="connsiteX1" fmla="*/ 96679 w 396240"/>
                <a:gd name="connsiteY1" fmla="*/ 476 h 373380"/>
                <a:gd name="connsiteX2" fmla="*/ 287179 w 396240"/>
                <a:gd name="connsiteY2" fmla="*/ 476 h 373380"/>
                <a:gd name="connsiteX3" fmla="*/ 396240 w 396240"/>
                <a:gd name="connsiteY3" fmla="*/ 0 h 373380"/>
                <a:gd name="connsiteX4" fmla="*/ 396240 w 396240"/>
                <a:gd name="connsiteY4" fmla="*/ 373380 h 373380"/>
                <a:gd name="connsiteX5" fmla="*/ 0 w 396240"/>
                <a:gd name="connsiteY5" fmla="*/ 373380 h 373380"/>
                <a:gd name="connsiteX6" fmla="*/ 0 w 396240"/>
                <a:gd name="connsiteY6" fmla="*/ 0 h 373380"/>
                <a:gd name="connsiteX0" fmla="*/ 0 w 396240"/>
                <a:gd name="connsiteY0" fmla="*/ 0 h 374333"/>
                <a:gd name="connsiteX1" fmla="*/ 96679 w 396240"/>
                <a:gd name="connsiteY1" fmla="*/ 476 h 374333"/>
                <a:gd name="connsiteX2" fmla="*/ 287179 w 396240"/>
                <a:gd name="connsiteY2" fmla="*/ 476 h 374333"/>
                <a:gd name="connsiteX3" fmla="*/ 396240 w 396240"/>
                <a:gd name="connsiteY3" fmla="*/ 0 h 374333"/>
                <a:gd name="connsiteX4" fmla="*/ 396240 w 396240"/>
                <a:gd name="connsiteY4" fmla="*/ 373380 h 374333"/>
                <a:gd name="connsiteX5" fmla="*/ 94298 w 396240"/>
                <a:gd name="connsiteY5" fmla="*/ 374333 h 374333"/>
                <a:gd name="connsiteX6" fmla="*/ 0 w 396240"/>
                <a:gd name="connsiteY6" fmla="*/ 373380 h 374333"/>
                <a:gd name="connsiteX7" fmla="*/ 0 w 396240"/>
                <a:gd name="connsiteY7" fmla="*/ 0 h 374333"/>
                <a:gd name="connsiteX0" fmla="*/ 0 w 396240"/>
                <a:gd name="connsiteY0" fmla="*/ 0 h 374333"/>
                <a:gd name="connsiteX1" fmla="*/ 96679 w 396240"/>
                <a:gd name="connsiteY1" fmla="*/ 476 h 374333"/>
                <a:gd name="connsiteX2" fmla="*/ 287179 w 396240"/>
                <a:gd name="connsiteY2" fmla="*/ 476 h 374333"/>
                <a:gd name="connsiteX3" fmla="*/ 396240 w 396240"/>
                <a:gd name="connsiteY3" fmla="*/ 0 h 374333"/>
                <a:gd name="connsiteX4" fmla="*/ 396240 w 396240"/>
                <a:gd name="connsiteY4" fmla="*/ 373380 h 374333"/>
                <a:gd name="connsiteX5" fmla="*/ 291941 w 396240"/>
                <a:gd name="connsiteY5" fmla="*/ 371951 h 374333"/>
                <a:gd name="connsiteX6" fmla="*/ 94298 w 396240"/>
                <a:gd name="connsiteY6" fmla="*/ 374333 h 374333"/>
                <a:gd name="connsiteX7" fmla="*/ 0 w 396240"/>
                <a:gd name="connsiteY7" fmla="*/ 373380 h 374333"/>
                <a:gd name="connsiteX8" fmla="*/ 0 w 396240"/>
                <a:gd name="connsiteY8" fmla="*/ 0 h 374333"/>
                <a:gd name="connsiteX0" fmla="*/ 0 w 396240"/>
                <a:gd name="connsiteY0" fmla="*/ 0 h 374333"/>
                <a:gd name="connsiteX1" fmla="*/ 96679 w 396240"/>
                <a:gd name="connsiteY1" fmla="*/ 476 h 374333"/>
                <a:gd name="connsiteX2" fmla="*/ 287179 w 396240"/>
                <a:gd name="connsiteY2" fmla="*/ 476 h 374333"/>
                <a:gd name="connsiteX3" fmla="*/ 396240 w 396240"/>
                <a:gd name="connsiteY3" fmla="*/ 0 h 374333"/>
                <a:gd name="connsiteX4" fmla="*/ 396240 w 396240"/>
                <a:gd name="connsiteY4" fmla="*/ 373380 h 374333"/>
                <a:gd name="connsiteX5" fmla="*/ 291941 w 396240"/>
                <a:gd name="connsiteY5" fmla="*/ 371951 h 374333"/>
                <a:gd name="connsiteX6" fmla="*/ 106204 w 396240"/>
                <a:gd name="connsiteY6" fmla="*/ 374333 h 374333"/>
                <a:gd name="connsiteX7" fmla="*/ 0 w 396240"/>
                <a:gd name="connsiteY7" fmla="*/ 373380 h 374333"/>
                <a:gd name="connsiteX8" fmla="*/ 0 w 396240"/>
                <a:gd name="connsiteY8" fmla="*/ 0 h 374333"/>
                <a:gd name="connsiteX0" fmla="*/ 0 w 396240"/>
                <a:gd name="connsiteY0" fmla="*/ 0 h 374333"/>
                <a:gd name="connsiteX1" fmla="*/ 96679 w 396240"/>
                <a:gd name="connsiteY1" fmla="*/ 476 h 374333"/>
                <a:gd name="connsiteX2" fmla="*/ 287179 w 396240"/>
                <a:gd name="connsiteY2" fmla="*/ 476 h 374333"/>
                <a:gd name="connsiteX3" fmla="*/ 396240 w 396240"/>
                <a:gd name="connsiteY3" fmla="*/ 0 h 374333"/>
                <a:gd name="connsiteX4" fmla="*/ 396240 w 396240"/>
                <a:gd name="connsiteY4" fmla="*/ 373380 h 374333"/>
                <a:gd name="connsiteX5" fmla="*/ 291941 w 396240"/>
                <a:gd name="connsiteY5" fmla="*/ 371951 h 374333"/>
                <a:gd name="connsiteX6" fmla="*/ 103823 w 396240"/>
                <a:gd name="connsiteY6" fmla="*/ 374333 h 374333"/>
                <a:gd name="connsiteX7" fmla="*/ 0 w 396240"/>
                <a:gd name="connsiteY7" fmla="*/ 373380 h 374333"/>
                <a:gd name="connsiteX8" fmla="*/ 0 w 396240"/>
                <a:gd name="connsiteY8" fmla="*/ 0 h 374333"/>
                <a:gd name="connsiteX0" fmla="*/ 0 w 396240"/>
                <a:gd name="connsiteY0" fmla="*/ 0 h 374333"/>
                <a:gd name="connsiteX1" fmla="*/ 96679 w 396240"/>
                <a:gd name="connsiteY1" fmla="*/ 476 h 374333"/>
                <a:gd name="connsiteX2" fmla="*/ 287179 w 396240"/>
                <a:gd name="connsiteY2" fmla="*/ 476 h 374333"/>
                <a:gd name="connsiteX3" fmla="*/ 396240 w 396240"/>
                <a:gd name="connsiteY3" fmla="*/ 0 h 374333"/>
                <a:gd name="connsiteX4" fmla="*/ 396240 w 396240"/>
                <a:gd name="connsiteY4" fmla="*/ 373380 h 374333"/>
                <a:gd name="connsiteX5" fmla="*/ 291941 w 396240"/>
                <a:gd name="connsiteY5" fmla="*/ 371951 h 374333"/>
                <a:gd name="connsiteX6" fmla="*/ 89536 w 396240"/>
                <a:gd name="connsiteY6" fmla="*/ 374333 h 374333"/>
                <a:gd name="connsiteX7" fmla="*/ 0 w 396240"/>
                <a:gd name="connsiteY7" fmla="*/ 373380 h 374333"/>
                <a:gd name="connsiteX8" fmla="*/ 0 w 396240"/>
                <a:gd name="connsiteY8" fmla="*/ 0 h 374333"/>
                <a:gd name="connsiteX0" fmla="*/ 0 w 396240"/>
                <a:gd name="connsiteY0" fmla="*/ 1905 h 376238"/>
                <a:gd name="connsiteX1" fmla="*/ 96679 w 396240"/>
                <a:gd name="connsiteY1" fmla="*/ 2381 h 376238"/>
                <a:gd name="connsiteX2" fmla="*/ 170498 w 396240"/>
                <a:gd name="connsiteY2" fmla="*/ 0 h 376238"/>
                <a:gd name="connsiteX3" fmla="*/ 287179 w 396240"/>
                <a:gd name="connsiteY3" fmla="*/ 2381 h 376238"/>
                <a:gd name="connsiteX4" fmla="*/ 396240 w 396240"/>
                <a:gd name="connsiteY4" fmla="*/ 1905 h 376238"/>
                <a:gd name="connsiteX5" fmla="*/ 396240 w 396240"/>
                <a:gd name="connsiteY5" fmla="*/ 375285 h 376238"/>
                <a:gd name="connsiteX6" fmla="*/ 291941 w 396240"/>
                <a:gd name="connsiteY6" fmla="*/ 373856 h 376238"/>
                <a:gd name="connsiteX7" fmla="*/ 89536 w 396240"/>
                <a:gd name="connsiteY7" fmla="*/ 376238 h 376238"/>
                <a:gd name="connsiteX8" fmla="*/ 0 w 396240"/>
                <a:gd name="connsiteY8" fmla="*/ 375285 h 376238"/>
                <a:gd name="connsiteX9" fmla="*/ 0 w 396240"/>
                <a:gd name="connsiteY9" fmla="*/ 1905 h 376238"/>
                <a:gd name="connsiteX0" fmla="*/ 0 w 396240"/>
                <a:gd name="connsiteY0" fmla="*/ 106680 h 481013"/>
                <a:gd name="connsiteX1" fmla="*/ 96679 w 396240"/>
                <a:gd name="connsiteY1" fmla="*/ 107156 h 481013"/>
                <a:gd name="connsiteX2" fmla="*/ 91917 w 396240"/>
                <a:gd name="connsiteY2" fmla="*/ 0 h 481013"/>
                <a:gd name="connsiteX3" fmla="*/ 287179 w 396240"/>
                <a:gd name="connsiteY3" fmla="*/ 107156 h 481013"/>
                <a:gd name="connsiteX4" fmla="*/ 396240 w 396240"/>
                <a:gd name="connsiteY4" fmla="*/ 106680 h 481013"/>
                <a:gd name="connsiteX5" fmla="*/ 396240 w 396240"/>
                <a:gd name="connsiteY5" fmla="*/ 480060 h 481013"/>
                <a:gd name="connsiteX6" fmla="*/ 291941 w 396240"/>
                <a:gd name="connsiteY6" fmla="*/ 478631 h 481013"/>
                <a:gd name="connsiteX7" fmla="*/ 89536 w 396240"/>
                <a:gd name="connsiteY7" fmla="*/ 481013 h 481013"/>
                <a:gd name="connsiteX8" fmla="*/ 0 w 396240"/>
                <a:gd name="connsiteY8" fmla="*/ 480060 h 481013"/>
                <a:gd name="connsiteX9" fmla="*/ 0 w 396240"/>
                <a:gd name="connsiteY9" fmla="*/ 106680 h 481013"/>
                <a:gd name="connsiteX0" fmla="*/ 0 w 396240"/>
                <a:gd name="connsiteY0" fmla="*/ 106680 h 481013"/>
                <a:gd name="connsiteX1" fmla="*/ 96679 w 396240"/>
                <a:gd name="connsiteY1" fmla="*/ 107156 h 481013"/>
                <a:gd name="connsiteX2" fmla="*/ 91917 w 396240"/>
                <a:gd name="connsiteY2" fmla="*/ 0 h 481013"/>
                <a:gd name="connsiteX3" fmla="*/ 234791 w 396240"/>
                <a:gd name="connsiteY3" fmla="*/ 71439 h 481013"/>
                <a:gd name="connsiteX4" fmla="*/ 287179 w 396240"/>
                <a:gd name="connsiteY4" fmla="*/ 107156 h 481013"/>
                <a:gd name="connsiteX5" fmla="*/ 396240 w 396240"/>
                <a:gd name="connsiteY5" fmla="*/ 106680 h 481013"/>
                <a:gd name="connsiteX6" fmla="*/ 396240 w 396240"/>
                <a:gd name="connsiteY6" fmla="*/ 480060 h 481013"/>
                <a:gd name="connsiteX7" fmla="*/ 291941 w 396240"/>
                <a:gd name="connsiteY7" fmla="*/ 478631 h 481013"/>
                <a:gd name="connsiteX8" fmla="*/ 89536 w 396240"/>
                <a:gd name="connsiteY8" fmla="*/ 481013 h 481013"/>
                <a:gd name="connsiteX9" fmla="*/ 0 w 396240"/>
                <a:gd name="connsiteY9" fmla="*/ 480060 h 481013"/>
                <a:gd name="connsiteX10" fmla="*/ 0 w 396240"/>
                <a:gd name="connsiteY10" fmla="*/ 106680 h 481013"/>
                <a:gd name="connsiteX0" fmla="*/ 0 w 396240"/>
                <a:gd name="connsiteY0" fmla="*/ 106680 h 481013"/>
                <a:gd name="connsiteX1" fmla="*/ 96679 w 396240"/>
                <a:gd name="connsiteY1" fmla="*/ 107156 h 481013"/>
                <a:gd name="connsiteX2" fmla="*/ 91917 w 396240"/>
                <a:gd name="connsiteY2" fmla="*/ 0 h 481013"/>
                <a:gd name="connsiteX3" fmla="*/ 287179 w 396240"/>
                <a:gd name="connsiteY3" fmla="*/ 7145 h 481013"/>
                <a:gd name="connsiteX4" fmla="*/ 287179 w 396240"/>
                <a:gd name="connsiteY4" fmla="*/ 107156 h 481013"/>
                <a:gd name="connsiteX5" fmla="*/ 396240 w 396240"/>
                <a:gd name="connsiteY5" fmla="*/ 106680 h 481013"/>
                <a:gd name="connsiteX6" fmla="*/ 396240 w 396240"/>
                <a:gd name="connsiteY6" fmla="*/ 480060 h 481013"/>
                <a:gd name="connsiteX7" fmla="*/ 291941 w 396240"/>
                <a:gd name="connsiteY7" fmla="*/ 478631 h 481013"/>
                <a:gd name="connsiteX8" fmla="*/ 89536 w 396240"/>
                <a:gd name="connsiteY8" fmla="*/ 481013 h 481013"/>
                <a:gd name="connsiteX9" fmla="*/ 0 w 396240"/>
                <a:gd name="connsiteY9" fmla="*/ 480060 h 481013"/>
                <a:gd name="connsiteX10" fmla="*/ 0 w 396240"/>
                <a:gd name="connsiteY10" fmla="*/ 106680 h 481013"/>
                <a:gd name="connsiteX0" fmla="*/ 0 w 396240"/>
                <a:gd name="connsiteY0" fmla="*/ 101918 h 476251"/>
                <a:gd name="connsiteX1" fmla="*/ 96679 w 396240"/>
                <a:gd name="connsiteY1" fmla="*/ 102394 h 476251"/>
                <a:gd name="connsiteX2" fmla="*/ 96680 w 396240"/>
                <a:gd name="connsiteY2" fmla="*/ 0 h 476251"/>
                <a:gd name="connsiteX3" fmla="*/ 287179 w 396240"/>
                <a:gd name="connsiteY3" fmla="*/ 2383 h 476251"/>
                <a:gd name="connsiteX4" fmla="*/ 287179 w 396240"/>
                <a:gd name="connsiteY4" fmla="*/ 102394 h 476251"/>
                <a:gd name="connsiteX5" fmla="*/ 396240 w 396240"/>
                <a:gd name="connsiteY5" fmla="*/ 101918 h 476251"/>
                <a:gd name="connsiteX6" fmla="*/ 396240 w 396240"/>
                <a:gd name="connsiteY6" fmla="*/ 475298 h 476251"/>
                <a:gd name="connsiteX7" fmla="*/ 291941 w 396240"/>
                <a:gd name="connsiteY7" fmla="*/ 473869 h 476251"/>
                <a:gd name="connsiteX8" fmla="*/ 89536 w 396240"/>
                <a:gd name="connsiteY8" fmla="*/ 476251 h 476251"/>
                <a:gd name="connsiteX9" fmla="*/ 0 w 396240"/>
                <a:gd name="connsiteY9" fmla="*/ 475298 h 476251"/>
                <a:gd name="connsiteX10" fmla="*/ 0 w 396240"/>
                <a:gd name="connsiteY10" fmla="*/ 101918 h 476251"/>
                <a:gd name="connsiteX0" fmla="*/ 0 w 396240"/>
                <a:gd name="connsiteY0" fmla="*/ 101918 h 476251"/>
                <a:gd name="connsiteX1" fmla="*/ 96679 w 396240"/>
                <a:gd name="connsiteY1" fmla="*/ 102394 h 476251"/>
                <a:gd name="connsiteX2" fmla="*/ 96680 w 396240"/>
                <a:gd name="connsiteY2" fmla="*/ 0 h 476251"/>
                <a:gd name="connsiteX3" fmla="*/ 287179 w 396240"/>
                <a:gd name="connsiteY3" fmla="*/ 2383 h 476251"/>
                <a:gd name="connsiteX4" fmla="*/ 287179 w 396240"/>
                <a:gd name="connsiteY4" fmla="*/ 102394 h 476251"/>
                <a:gd name="connsiteX5" fmla="*/ 396240 w 396240"/>
                <a:gd name="connsiteY5" fmla="*/ 101918 h 476251"/>
                <a:gd name="connsiteX6" fmla="*/ 396240 w 396240"/>
                <a:gd name="connsiteY6" fmla="*/ 475298 h 476251"/>
                <a:gd name="connsiteX7" fmla="*/ 291941 w 396240"/>
                <a:gd name="connsiteY7" fmla="*/ 473869 h 476251"/>
                <a:gd name="connsiteX8" fmla="*/ 89536 w 396240"/>
                <a:gd name="connsiteY8" fmla="*/ 476251 h 476251"/>
                <a:gd name="connsiteX9" fmla="*/ 0 w 396240"/>
                <a:gd name="connsiteY9" fmla="*/ 475298 h 476251"/>
                <a:gd name="connsiteX10" fmla="*/ 0 w 396240"/>
                <a:gd name="connsiteY10" fmla="*/ 101918 h 476251"/>
                <a:gd name="connsiteX0" fmla="*/ 0 w 396240"/>
                <a:gd name="connsiteY0" fmla="*/ 101918 h 476251"/>
                <a:gd name="connsiteX1" fmla="*/ 96679 w 396240"/>
                <a:gd name="connsiteY1" fmla="*/ 102394 h 476251"/>
                <a:gd name="connsiteX2" fmla="*/ 96680 w 396240"/>
                <a:gd name="connsiteY2" fmla="*/ 0 h 476251"/>
                <a:gd name="connsiteX3" fmla="*/ 287179 w 396240"/>
                <a:gd name="connsiteY3" fmla="*/ 2383 h 476251"/>
                <a:gd name="connsiteX4" fmla="*/ 287179 w 396240"/>
                <a:gd name="connsiteY4" fmla="*/ 102394 h 476251"/>
                <a:gd name="connsiteX5" fmla="*/ 396240 w 396240"/>
                <a:gd name="connsiteY5" fmla="*/ 101918 h 476251"/>
                <a:gd name="connsiteX6" fmla="*/ 396240 w 396240"/>
                <a:gd name="connsiteY6" fmla="*/ 475298 h 476251"/>
                <a:gd name="connsiteX7" fmla="*/ 291941 w 396240"/>
                <a:gd name="connsiteY7" fmla="*/ 473869 h 476251"/>
                <a:gd name="connsiteX8" fmla="*/ 145256 w 396240"/>
                <a:gd name="connsiteY8" fmla="*/ 472917 h 476251"/>
                <a:gd name="connsiteX9" fmla="*/ 89536 w 396240"/>
                <a:gd name="connsiteY9" fmla="*/ 476251 h 476251"/>
                <a:gd name="connsiteX10" fmla="*/ 0 w 396240"/>
                <a:gd name="connsiteY10" fmla="*/ 475298 h 476251"/>
                <a:gd name="connsiteX11" fmla="*/ 0 w 396240"/>
                <a:gd name="connsiteY11" fmla="*/ 101918 h 476251"/>
                <a:gd name="connsiteX0" fmla="*/ 0 w 396240"/>
                <a:gd name="connsiteY0" fmla="*/ 101918 h 568167"/>
                <a:gd name="connsiteX1" fmla="*/ 96679 w 396240"/>
                <a:gd name="connsiteY1" fmla="*/ 102394 h 568167"/>
                <a:gd name="connsiteX2" fmla="*/ 96680 w 396240"/>
                <a:gd name="connsiteY2" fmla="*/ 0 h 568167"/>
                <a:gd name="connsiteX3" fmla="*/ 287179 w 396240"/>
                <a:gd name="connsiteY3" fmla="*/ 2383 h 568167"/>
                <a:gd name="connsiteX4" fmla="*/ 287179 w 396240"/>
                <a:gd name="connsiteY4" fmla="*/ 102394 h 568167"/>
                <a:gd name="connsiteX5" fmla="*/ 396240 w 396240"/>
                <a:gd name="connsiteY5" fmla="*/ 101918 h 568167"/>
                <a:gd name="connsiteX6" fmla="*/ 396240 w 396240"/>
                <a:gd name="connsiteY6" fmla="*/ 475298 h 568167"/>
                <a:gd name="connsiteX7" fmla="*/ 291941 w 396240"/>
                <a:gd name="connsiteY7" fmla="*/ 473869 h 568167"/>
                <a:gd name="connsiteX8" fmla="*/ 104774 w 396240"/>
                <a:gd name="connsiteY8" fmla="*/ 568167 h 568167"/>
                <a:gd name="connsiteX9" fmla="*/ 89536 w 396240"/>
                <a:gd name="connsiteY9" fmla="*/ 476251 h 568167"/>
                <a:gd name="connsiteX10" fmla="*/ 0 w 396240"/>
                <a:gd name="connsiteY10" fmla="*/ 475298 h 568167"/>
                <a:gd name="connsiteX11" fmla="*/ 0 w 396240"/>
                <a:gd name="connsiteY11" fmla="*/ 101918 h 568167"/>
                <a:gd name="connsiteX0" fmla="*/ 0 w 396240"/>
                <a:gd name="connsiteY0" fmla="*/ 101918 h 568167"/>
                <a:gd name="connsiteX1" fmla="*/ 96679 w 396240"/>
                <a:gd name="connsiteY1" fmla="*/ 102394 h 568167"/>
                <a:gd name="connsiteX2" fmla="*/ 96680 w 396240"/>
                <a:gd name="connsiteY2" fmla="*/ 0 h 568167"/>
                <a:gd name="connsiteX3" fmla="*/ 287179 w 396240"/>
                <a:gd name="connsiteY3" fmla="*/ 2383 h 568167"/>
                <a:gd name="connsiteX4" fmla="*/ 287179 w 396240"/>
                <a:gd name="connsiteY4" fmla="*/ 102394 h 568167"/>
                <a:gd name="connsiteX5" fmla="*/ 396240 w 396240"/>
                <a:gd name="connsiteY5" fmla="*/ 101918 h 568167"/>
                <a:gd name="connsiteX6" fmla="*/ 396240 w 396240"/>
                <a:gd name="connsiteY6" fmla="*/ 475298 h 568167"/>
                <a:gd name="connsiteX7" fmla="*/ 291941 w 396240"/>
                <a:gd name="connsiteY7" fmla="*/ 473869 h 568167"/>
                <a:gd name="connsiteX8" fmla="*/ 228600 w 396240"/>
                <a:gd name="connsiteY8" fmla="*/ 508636 h 568167"/>
                <a:gd name="connsiteX9" fmla="*/ 104774 w 396240"/>
                <a:gd name="connsiteY9" fmla="*/ 568167 h 568167"/>
                <a:gd name="connsiteX10" fmla="*/ 89536 w 396240"/>
                <a:gd name="connsiteY10" fmla="*/ 476251 h 568167"/>
                <a:gd name="connsiteX11" fmla="*/ 0 w 396240"/>
                <a:gd name="connsiteY11" fmla="*/ 475298 h 568167"/>
                <a:gd name="connsiteX12" fmla="*/ 0 w 396240"/>
                <a:gd name="connsiteY12" fmla="*/ 101918 h 568167"/>
                <a:gd name="connsiteX0" fmla="*/ 0 w 396240"/>
                <a:gd name="connsiteY0" fmla="*/ 101918 h 570549"/>
                <a:gd name="connsiteX1" fmla="*/ 96679 w 396240"/>
                <a:gd name="connsiteY1" fmla="*/ 102394 h 570549"/>
                <a:gd name="connsiteX2" fmla="*/ 96680 w 396240"/>
                <a:gd name="connsiteY2" fmla="*/ 0 h 570549"/>
                <a:gd name="connsiteX3" fmla="*/ 287179 w 396240"/>
                <a:gd name="connsiteY3" fmla="*/ 2383 h 570549"/>
                <a:gd name="connsiteX4" fmla="*/ 287179 w 396240"/>
                <a:gd name="connsiteY4" fmla="*/ 102394 h 570549"/>
                <a:gd name="connsiteX5" fmla="*/ 396240 w 396240"/>
                <a:gd name="connsiteY5" fmla="*/ 101918 h 570549"/>
                <a:gd name="connsiteX6" fmla="*/ 396240 w 396240"/>
                <a:gd name="connsiteY6" fmla="*/ 475298 h 570549"/>
                <a:gd name="connsiteX7" fmla="*/ 291941 w 396240"/>
                <a:gd name="connsiteY7" fmla="*/ 473869 h 570549"/>
                <a:gd name="connsiteX8" fmla="*/ 292894 w 396240"/>
                <a:gd name="connsiteY8" fmla="*/ 570549 h 570549"/>
                <a:gd name="connsiteX9" fmla="*/ 104774 w 396240"/>
                <a:gd name="connsiteY9" fmla="*/ 568167 h 570549"/>
                <a:gd name="connsiteX10" fmla="*/ 89536 w 396240"/>
                <a:gd name="connsiteY10" fmla="*/ 476251 h 570549"/>
                <a:gd name="connsiteX11" fmla="*/ 0 w 396240"/>
                <a:gd name="connsiteY11" fmla="*/ 475298 h 570549"/>
                <a:gd name="connsiteX12" fmla="*/ 0 w 396240"/>
                <a:gd name="connsiteY12" fmla="*/ 101918 h 570549"/>
                <a:gd name="connsiteX0" fmla="*/ 0 w 396240"/>
                <a:gd name="connsiteY0" fmla="*/ 101918 h 570549"/>
                <a:gd name="connsiteX1" fmla="*/ 96679 w 396240"/>
                <a:gd name="connsiteY1" fmla="*/ 102394 h 570549"/>
                <a:gd name="connsiteX2" fmla="*/ 96680 w 396240"/>
                <a:gd name="connsiteY2" fmla="*/ 0 h 570549"/>
                <a:gd name="connsiteX3" fmla="*/ 287179 w 396240"/>
                <a:gd name="connsiteY3" fmla="*/ 2383 h 570549"/>
                <a:gd name="connsiteX4" fmla="*/ 287179 w 396240"/>
                <a:gd name="connsiteY4" fmla="*/ 102394 h 570549"/>
                <a:gd name="connsiteX5" fmla="*/ 396240 w 396240"/>
                <a:gd name="connsiteY5" fmla="*/ 101918 h 570549"/>
                <a:gd name="connsiteX6" fmla="*/ 396240 w 396240"/>
                <a:gd name="connsiteY6" fmla="*/ 475298 h 570549"/>
                <a:gd name="connsiteX7" fmla="*/ 291941 w 396240"/>
                <a:gd name="connsiteY7" fmla="*/ 473869 h 570549"/>
                <a:gd name="connsiteX8" fmla="*/ 292894 w 396240"/>
                <a:gd name="connsiteY8" fmla="*/ 570549 h 570549"/>
                <a:gd name="connsiteX9" fmla="*/ 104774 w 396240"/>
                <a:gd name="connsiteY9" fmla="*/ 568167 h 570549"/>
                <a:gd name="connsiteX10" fmla="*/ 108586 w 396240"/>
                <a:gd name="connsiteY10" fmla="*/ 476251 h 570549"/>
                <a:gd name="connsiteX11" fmla="*/ 0 w 396240"/>
                <a:gd name="connsiteY11" fmla="*/ 475298 h 570549"/>
                <a:gd name="connsiteX12" fmla="*/ 0 w 396240"/>
                <a:gd name="connsiteY12" fmla="*/ 101918 h 570549"/>
                <a:gd name="connsiteX0" fmla="*/ 0 w 396240"/>
                <a:gd name="connsiteY0" fmla="*/ 101918 h 570549"/>
                <a:gd name="connsiteX1" fmla="*/ 96679 w 396240"/>
                <a:gd name="connsiteY1" fmla="*/ 102394 h 570549"/>
                <a:gd name="connsiteX2" fmla="*/ 96680 w 396240"/>
                <a:gd name="connsiteY2" fmla="*/ 0 h 570549"/>
                <a:gd name="connsiteX3" fmla="*/ 287179 w 396240"/>
                <a:gd name="connsiteY3" fmla="*/ 2383 h 570549"/>
                <a:gd name="connsiteX4" fmla="*/ 287179 w 396240"/>
                <a:gd name="connsiteY4" fmla="*/ 102394 h 570549"/>
                <a:gd name="connsiteX5" fmla="*/ 396240 w 396240"/>
                <a:gd name="connsiteY5" fmla="*/ 101918 h 570549"/>
                <a:gd name="connsiteX6" fmla="*/ 396240 w 396240"/>
                <a:gd name="connsiteY6" fmla="*/ 475298 h 570549"/>
                <a:gd name="connsiteX7" fmla="*/ 291941 w 396240"/>
                <a:gd name="connsiteY7" fmla="*/ 473869 h 570549"/>
                <a:gd name="connsiteX8" fmla="*/ 292894 w 396240"/>
                <a:gd name="connsiteY8" fmla="*/ 570549 h 570549"/>
                <a:gd name="connsiteX9" fmla="*/ 104774 w 396240"/>
                <a:gd name="connsiteY9" fmla="*/ 568167 h 570549"/>
                <a:gd name="connsiteX10" fmla="*/ 101443 w 396240"/>
                <a:gd name="connsiteY10" fmla="*/ 476251 h 570549"/>
                <a:gd name="connsiteX11" fmla="*/ 0 w 396240"/>
                <a:gd name="connsiteY11" fmla="*/ 475298 h 570549"/>
                <a:gd name="connsiteX12" fmla="*/ 0 w 396240"/>
                <a:gd name="connsiteY12" fmla="*/ 101918 h 570549"/>
                <a:gd name="connsiteX0" fmla="*/ 0 w 396240"/>
                <a:gd name="connsiteY0" fmla="*/ 101918 h 570549"/>
                <a:gd name="connsiteX1" fmla="*/ 96679 w 396240"/>
                <a:gd name="connsiteY1" fmla="*/ 102394 h 570549"/>
                <a:gd name="connsiteX2" fmla="*/ 96680 w 396240"/>
                <a:gd name="connsiteY2" fmla="*/ 0 h 570549"/>
                <a:gd name="connsiteX3" fmla="*/ 287179 w 396240"/>
                <a:gd name="connsiteY3" fmla="*/ 2383 h 570549"/>
                <a:gd name="connsiteX4" fmla="*/ 287179 w 396240"/>
                <a:gd name="connsiteY4" fmla="*/ 102394 h 570549"/>
                <a:gd name="connsiteX5" fmla="*/ 396240 w 396240"/>
                <a:gd name="connsiteY5" fmla="*/ 101918 h 570549"/>
                <a:gd name="connsiteX6" fmla="*/ 396240 w 396240"/>
                <a:gd name="connsiteY6" fmla="*/ 475298 h 570549"/>
                <a:gd name="connsiteX7" fmla="*/ 291941 w 396240"/>
                <a:gd name="connsiteY7" fmla="*/ 473869 h 570549"/>
                <a:gd name="connsiteX8" fmla="*/ 292894 w 396240"/>
                <a:gd name="connsiteY8" fmla="*/ 570549 h 570549"/>
                <a:gd name="connsiteX9" fmla="*/ 97630 w 396240"/>
                <a:gd name="connsiteY9" fmla="*/ 568167 h 570549"/>
                <a:gd name="connsiteX10" fmla="*/ 101443 w 396240"/>
                <a:gd name="connsiteY10" fmla="*/ 476251 h 570549"/>
                <a:gd name="connsiteX11" fmla="*/ 0 w 396240"/>
                <a:gd name="connsiteY11" fmla="*/ 475298 h 570549"/>
                <a:gd name="connsiteX12" fmla="*/ 0 w 396240"/>
                <a:gd name="connsiteY12" fmla="*/ 101918 h 570549"/>
                <a:gd name="connsiteX0" fmla="*/ 0 w 396240"/>
                <a:gd name="connsiteY0" fmla="*/ 101918 h 570549"/>
                <a:gd name="connsiteX1" fmla="*/ 96679 w 396240"/>
                <a:gd name="connsiteY1" fmla="*/ 102394 h 570549"/>
                <a:gd name="connsiteX2" fmla="*/ 96680 w 396240"/>
                <a:gd name="connsiteY2" fmla="*/ 0 h 570549"/>
                <a:gd name="connsiteX3" fmla="*/ 287179 w 396240"/>
                <a:gd name="connsiteY3" fmla="*/ 2383 h 570549"/>
                <a:gd name="connsiteX4" fmla="*/ 287179 w 396240"/>
                <a:gd name="connsiteY4" fmla="*/ 102394 h 570549"/>
                <a:gd name="connsiteX5" fmla="*/ 396240 w 396240"/>
                <a:gd name="connsiteY5" fmla="*/ 101918 h 570549"/>
                <a:gd name="connsiteX6" fmla="*/ 396240 w 396240"/>
                <a:gd name="connsiteY6" fmla="*/ 475298 h 570549"/>
                <a:gd name="connsiteX7" fmla="*/ 291941 w 396240"/>
                <a:gd name="connsiteY7" fmla="*/ 473869 h 570549"/>
                <a:gd name="connsiteX8" fmla="*/ 292894 w 396240"/>
                <a:gd name="connsiteY8" fmla="*/ 570549 h 570549"/>
                <a:gd name="connsiteX9" fmla="*/ 97630 w 396240"/>
                <a:gd name="connsiteY9" fmla="*/ 568167 h 570549"/>
                <a:gd name="connsiteX10" fmla="*/ 99062 w 396240"/>
                <a:gd name="connsiteY10" fmla="*/ 488157 h 570549"/>
                <a:gd name="connsiteX11" fmla="*/ 0 w 396240"/>
                <a:gd name="connsiteY11" fmla="*/ 475298 h 570549"/>
                <a:gd name="connsiteX12" fmla="*/ 0 w 396240"/>
                <a:gd name="connsiteY12" fmla="*/ 101918 h 570549"/>
                <a:gd name="connsiteX0" fmla="*/ 0 w 396240"/>
                <a:gd name="connsiteY0" fmla="*/ 101918 h 570549"/>
                <a:gd name="connsiteX1" fmla="*/ 96679 w 396240"/>
                <a:gd name="connsiteY1" fmla="*/ 102394 h 570549"/>
                <a:gd name="connsiteX2" fmla="*/ 96680 w 396240"/>
                <a:gd name="connsiteY2" fmla="*/ 0 h 570549"/>
                <a:gd name="connsiteX3" fmla="*/ 287179 w 396240"/>
                <a:gd name="connsiteY3" fmla="*/ 2383 h 570549"/>
                <a:gd name="connsiteX4" fmla="*/ 287179 w 396240"/>
                <a:gd name="connsiteY4" fmla="*/ 102394 h 570549"/>
                <a:gd name="connsiteX5" fmla="*/ 396240 w 396240"/>
                <a:gd name="connsiteY5" fmla="*/ 101918 h 570549"/>
                <a:gd name="connsiteX6" fmla="*/ 396240 w 396240"/>
                <a:gd name="connsiteY6" fmla="*/ 475298 h 570549"/>
                <a:gd name="connsiteX7" fmla="*/ 291941 w 396240"/>
                <a:gd name="connsiteY7" fmla="*/ 473869 h 570549"/>
                <a:gd name="connsiteX8" fmla="*/ 292894 w 396240"/>
                <a:gd name="connsiteY8" fmla="*/ 570549 h 570549"/>
                <a:gd name="connsiteX9" fmla="*/ 97630 w 396240"/>
                <a:gd name="connsiteY9" fmla="*/ 568167 h 570549"/>
                <a:gd name="connsiteX10" fmla="*/ 99062 w 396240"/>
                <a:gd name="connsiteY10" fmla="*/ 478632 h 570549"/>
                <a:gd name="connsiteX11" fmla="*/ 0 w 396240"/>
                <a:gd name="connsiteY11" fmla="*/ 475298 h 570549"/>
                <a:gd name="connsiteX12" fmla="*/ 0 w 396240"/>
                <a:gd name="connsiteY12" fmla="*/ 101918 h 570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6240" h="570549">
                  <a:moveTo>
                    <a:pt x="0" y="101918"/>
                  </a:moveTo>
                  <a:lnTo>
                    <a:pt x="96679" y="102394"/>
                  </a:lnTo>
                  <a:cubicBezTo>
                    <a:pt x="96679" y="68263"/>
                    <a:pt x="96680" y="34131"/>
                    <a:pt x="96680" y="0"/>
                  </a:cubicBezTo>
                  <a:lnTo>
                    <a:pt x="287179" y="2383"/>
                  </a:lnTo>
                  <a:lnTo>
                    <a:pt x="287179" y="102394"/>
                  </a:lnTo>
                  <a:lnTo>
                    <a:pt x="396240" y="101918"/>
                  </a:lnTo>
                  <a:lnTo>
                    <a:pt x="396240" y="475298"/>
                  </a:lnTo>
                  <a:lnTo>
                    <a:pt x="291941" y="473869"/>
                  </a:lnTo>
                  <a:cubicBezTo>
                    <a:pt x="292259" y="506096"/>
                    <a:pt x="292576" y="538322"/>
                    <a:pt x="292894" y="570549"/>
                  </a:cubicBezTo>
                  <a:lnTo>
                    <a:pt x="97630" y="568167"/>
                  </a:lnTo>
                  <a:cubicBezTo>
                    <a:pt x="98107" y="541497"/>
                    <a:pt x="98585" y="505302"/>
                    <a:pt x="99062" y="478632"/>
                  </a:cubicBezTo>
                  <a:lnTo>
                    <a:pt x="0" y="475298"/>
                  </a:lnTo>
                  <a:lnTo>
                    <a:pt x="0" y="101918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427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youtu.be/zHY7QOOYQ0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1">
            <a:extLst>
              <a:ext uri="{FF2B5EF4-FFF2-40B4-BE49-F238E27FC236}">
                <a16:creationId xmlns:a16="http://schemas.microsoft.com/office/drawing/2014/main" id="{4BE91E26-2024-A08B-2D6E-49A2994845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en-US" altLang="ko-KR" dirty="0" err="1"/>
              <a:t>Vexatone</a:t>
            </a:r>
            <a:r>
              <a:rPr lang="en-US" altLang="ko-KR" dirty="0"/>
              <a:t> // </a:t>
            </a:r>
            <a:r>
              <a:rPr lang="ko-KR" altLang="en-US" dirty="0"/>
              <a:t>김동욱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E1C4519-47C9-027C-A275-654CEBCA8B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VOCALOID </a:t>
            </a:r>
            <a:r>
              <a:rPr lang="ko-KR" altLang="en-US" dirty="0"/>
              <a:t>사용법 및 체험기</a:t>
            </a:r>
          </a:p>
        </p:txBody>
      </p:sp>
    </p:spTree>
    <p:extLst>
      <p:ext uri="{BB962C8B-B14F-4D97-AF65-F5344CB8AC3E}">
        <p14:creationId xmlns:p14="http://schemas.microsoft.com/office/powerpoint/2010/main" val="685122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4DE0D6-0D2F-5465-C0A7-9CE75F1CD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발표자 소개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EB5ECC1-575E-7F75-E5B9-19A62CA45C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컴퓨터공학부 </a:t>
            </a:r>
            <a:r>
              <a:rPr lang="en-US" altLang="ko-KR" dirty="0"/>
              <a:t>22</a:t>
            </a:r>
            <a:r>
              <a:rPr lang="ko-KR" altLang="en-US" dirty="0"/>
              <a:t>학번 김동욱</a:t>
            </a:r>
            <a:endParaRPr lang="en-US" altLang="ko-KR" dirty="0"/>
          </a:p>
          <a:p>
            <a:pPr lvl="1"/>
            <a:r>
              <a:rPr lang="en-US" altLang="ko-KR" dirty="0"/>
              <a:t>2022.7 ~ : </a:t>
            </a:r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 err="1"/>
              <a:t>활동중</a:t>
            </a:r>
            <a:endParaRPr lang="en-US" altLang="ko-KR" dirty="0"/>
          </a:p>
          <a:p>
            <a:pPr lvl="1"/>
            <a:r>
              <a:rPr lang="en-US" altLang="ko-KR" dirty="0"/>
              <a:t>2023.1 ~ : </a:t>
            </a:r>
            <a:r>
              <a:rPr lang="ko-KR" altLang="en-US" dirty="0"/>
              <a:t>모 인터넷 커뮤니티에서 마인크래프트 미니게임 </a:t>
            </a:r>
            <a:r>
              <a:rPr lang="ko-KR" altLang="en-US" dirty="0" err="1"/>
              <a:t>개발중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현재는 그냥 </a:t>
            </a:r>
            <a:r>
              <a:rPr lang="ko-KR" altLang="en-US" dirty="0" err="1"/>
              <a:t>미쿠</a:t>
            </a:r>
            <a:r>
              <a:rPr lang="ko-KR" altLang="en-US" dirty="0"/>
              <a:t> 좋아하는 백수</a:t>
            </a:r>
            <a:endParaRPr lang="en-US" altLang="ko-KR" dirty="0"/>
          </a:p>
          <a:p>
            <a:pPr lvl="1"/>
            <a:r>
              <a:rPr lang="en-US" altLang="ko-KR" dirty="0"/>
              <a:t>9</a:t>
            </a:r>
            <a:r>
              <a:rPr lang="ko-KR" altLang="en-US" dirty="0"/>
              <a:t>월부터 휴학하고 일본 갑니다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38159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6DC9C7-8AB7-BB85-A7EE-2F1B6D0D6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계기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7F7C71D-F9AD-EC28-A112-DCD5E48E6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작년 </a:t>
            </a:r>
            <a:r>
              <a:rPr lang="en-US" altLang="ko-KR" dirty="0"/>
              <a:t>10</a:t>
            </a:r>
            <a:r>
              <a:rPr lang="ko-KR" altLang="en-US" dirty="0"/>
              <a:t>월 </a:t>
            </a:r>
            <a:r>
              <a:rPr lang="ko-KR" altLang="en-US" dirty="0" err="1"/>
              <a:t>뭐라도</a:t>
            </a:r>
            <a:r>
              <a:rPr lang="ko-KR" altLang="en-US" dirty="0"/>
              <a:t> 해보려고 </a:t>
            </a:r>
            <a:r>
              <a:rPr lang="ko-KR" altLang="en-US" dirty="0" err="1"/>
              <a:t>미쿠</a:t>
            </a:r>
            <a:r>
              <a:rPr lang="ko-KR" altLang="en-US" dirty="0"/>
              <a:t> </a:t>
            </a:r>
            <a:r>
              <a:rPr lang="en-US" altLang="ko-KR" dirty="0"/>
              <a:t>V4X</a:t>
            </a:r>
            <a:r>
              <a:rPr lang="ko-KR" altLang="en-US" dirty="0"/>
              <a:t>를 질렀음</a:t>
            </a:r>
            <a:endParaRPr lang="en-US" altLang="ko-KR" dirty="0"/>
          </a:p>
          <a:p>
            <a:pPr lvl="1"/>
            <a:r>
              <a:rPr lang="ko-KR" altLang="en-US" dirty="0"/>
              <a:t>가격은 </a:t>
            </a:r>
            <a:r>
              <a:rPr lang="en-US" altLang="ko-KR" dirty="0"/>
              <a:t>22,000</a:t>
            </a:r>
            <a:r>
              <a:rPr lang="ko-KR" altLang="en-US" dirty="0"/>
              <a:t>엔 </a:t>
            </a:r>
            <a:r>
              <a:rPr lang="en-US" altLang="ko-KR" dirty="0"/>
              <a:t>(</a:t>
            </a:r>
            <a:r>
              <a:rPr lang="ko-KR" altLang="en-US" dirty="0"/>
              <a:t>약 </a:t>
            </a:r>
            <a:r>
              <a:rPr lang="en-US" altLang="ko-KR" dirty="0"/>
              <a:t>20</a:t>
            </a:r>
            <a:r>
              <a:rPr lang="ko-KR" altLang="en-US" dirty="0"/>
              <a:t>만원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근데 바빠서</a:t>
            </a:r>
            <a:r>
              <a:rPr lang="en-US" altLang="ko-KR" dirty="0"/>
              <a:t> </a:t>
            </a:r>
            <a:r>
              <a:rPr lang="ko-KR" altLang="en-US" dirty="0"/>
              <a:t>제대로 다뤄본 적이 없었음</a:t>
            </a:r>
            <a:r>
              <a:rPr lang="en-US" altLang="ko-KR" dirty="0"/>
              <a:t>. </a:t>
            </a:r>
            <a:r>
              <a:rPr lang="ko-KR" altLang="en-US" dirty="0"/>
              <a:t>방학 때 가끔씩 다루는 정도</a:t>
            </a:r>
            <a:endParaRPr lang="en-US" altLang="ko-KR" dirty="0"/>
          </a:p>
          <a:p>
            <a:pPr lvl="1"/>
            <a:r>
              <a:rPr lang="ko-KR" altLang="en-US" dirty="0"/>
              <a:t>과제 </a:t>
            </a:r>
            <a:r>
              <a:rPr lang="en-US" altLang="ko-KR" dirty="0"/>
              <a:t>+ </a:t>
            </a:r>
            <a:r>
              <a:rPr lang="ko-KR" altLang="en-US" dirty="0"/>
              <a:t>시험 </a:t>
            </a:r>
            <a:r>
              <a:rPr lang="en-US" altLang="ko-KR" dirty="0"/>
              <a:t>+ </a:t>
            </a:r>
            <a:r>
              <a:rPr lang="ko-KR" altLang="en-US" dirty="0"/>
              <a:t>귀차니즘 </a:t>
            </a:r>
            <a:r>
              <a:rPr lang="en-US" altLang="ko-KR" dirty="0"/>
              <a:t>3</a:t>
            </a:r>
            <a:r>
              <a:rPr lang="ko-KR" altLang="en-US" dirty="0" err="1"/>
              <a:t>단콤보</a:t>
            </a:r>
            <a:r>
              <a:rPr lang="en-US" altLang="ko-KR" dirty="0"/>
              <a:t>(…)</a:t>
            </a:r>
          </a:p>
          <a:p>
            <a:r>
              <a:rPr lang="ko-KR" altLang="en-US" dirty="0"/>
              <a:t>막상 처음 써보니 </a:t>
            </a:r>
            <a:r>
              <a:rPr lang="en-US" altLang="ko-KR" dirty="0"/>
              <a:t>“</a:t>
            </a:r>
            <a:r>
              <a:rPr lang="ko-KR" altLang="en-US" dirty="0"/>
              <a:t>자연스러운</a:t>
            </a:r>
            <a:r>
              <a:rPr lang="en-US" altLang="ko-KR" dirty="0"/>
              <a:t>” </a:t>
            </a:r>
            <a:r>
              <a:rPr lang="ko-KR" altLang="en-US" dirty="0"/>
              <a:t>목소리를 합성하는 게 어렵다는 걸 알게 됨</a:t>
            </a:r>
            <a:endParaRPr lang="en-US" altLang="ko-KR" dirty="0"/>
          </a:p>
          <a:p>
            <a:pPr lvl="1"/>
            <a:r>
              <a:rPr lang="ko-KR" altLang="en-US" dirty="0"/>
              <a:t>보통 그러면 손 떼지 않나요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/>
              <a:t>목표가 있기 때문에</a:t>
            </a:r>
            <a:r>
              <a:rPr lang="en-US" altLang="ko-KR"/>
              <a:t>…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00536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8E08B8-0815-13CF-A70F-76819AAF9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그래서 </a:t>
            </a:r>
            <a:r>
              <a:rPr lang="en-US" altLang="ko-KR" dirty="0"/>
              <a:t>VOCALOID</a:t>
            </a:r>
            <a:r>
              <a:rPr lang="ko-KR" altLang="en-US" dirty="0"/>
              <a:t>가 </a:t>
            </a:r>
            <a:r>
              <a:rPr lang="ko-KR" altLang="en-US" dirty="0" err="1"/>
              <a:t>뭔가요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F2FE3B2-B4AA-D955-6069-4EC62AF62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초간단</a:t>
            </a:r>
            <a:r>
              <a:rPr lang="ko-KR" altLang="en-US" dirty="0"/>
              <a:t> 설명</a:t>
            </a:r>
            <a:endParaRPr lang="en-US" altLang="ko-KR" dirty="0"/>
          </a:p>
          <a:p>
            <a:pPr lvl="1"/>
            <a:r>
              <a:rPr lang="ko-KR" altLang="en-US" dirty="0"/>
              <a:t>노래 불러주는 툴</a:t>
            </a:r>
            <a:endParaRPr lang="en-US" altLang="ko-KR" dirty="0"/>
          </a:p>
          <a:p>
            <a:r>
              <a:rPr lang="ko-KR" altLang="en-US" dirty="0"/>
              <a:t>좀 더 디테일한 설명</a:t>
            </a:r>
            <a:endParaRPr lang="en-US" altLang="ko-KR" dirty="0"/>
          </a:p>
          <a:p>
            <a:pPr lvl="1"/>
            <a:r>
              <a:rPr lang="ko-KR" altLang="en-US" dirty="0"/>
              <a:t>미리 녹음해둔 목소리를 이리저리 합성해서 노래를 만드는 음성 합성 엔진</a:t>
            </a:r>
            <a:endParaRPr lang="en-US" altLang="ko-KR" dirty="0"/>
          </a:p>
          <a:p>
            <a:pPr lvl="1"/>
            <a:r>
              <a:rPr lang="ko-KR" altLang="en-US" dirty="0"/>
              <a:t>라이브러리 </a:t>
            </a:r>
            <a:r>
              <a:rPr lang="en-US" altLang="ko-KR" dirty="0"/>
              <a:t>= “</a:t>
            </a:r>
            <a:r>
              <a:rPr lang="ko-KR" altLang="en-US" dirty="0"/>
              <a:t>미리 녹음해둔 목소리</a:t>
            </a:r>
            <a:r>
              <a:rPr lang="en-US" altLang="ko-KR" dirty="0"/>
              <a:t>”</a:t>
            </a:r>
          </a:p>
          <a:p>
            <a:pPr lvl="1"/>
            <a:r>
              <a:rPr lang="ko-KR" altLang="en-US" dirty="0"/>
              <a:t>보통 각 라이브러리마다 캐릭터를 붙여서 특색을 부여하고 있음</a:t>
            </a:r>
            <a:endParaRPr lang="en-US" altLang="ko-KR" dirty="0"/>
          </a:p>
          <a:p>
            <a:pPr lvl="2"/>
            <a:r>
              <a:rPr lang="en-US" altLang="ko-KR" dirty="0"/>
              <a:t>Ex) </a:t>
            </a:r>
            <a:r>
              <a:rPr lang="ko-KR" altLang="en-US" dirty="0" err="1"/>
              <a:t>하츠네</a:t>
            </a:r>
            <a:r>
              <a:rPr lang="ko-KR" altLang="en-US" dirty="0"/>
              <a:t> </a:t>
            </a:r>
            <a:r>
              <a:rPr lang="ko-KR" altLang="en-US" dirty="0" err="1"/>
              <a:t>미쿠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오른쪽 사진</a:t>
            </a:r>
            <a:r>
              <a:rPr lang="en-US" altLang="ko-KR" dirty="0"/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C1C1065-DA11-B21A-F5D4-370DB581F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1323" y="2751729"/>
            <a:ext cx="2440755" cy="342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256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9A6D6D-3231-7969-7AB9-C4E302E03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기초 사용법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F4373A-3512-27AE-6FEA-44DCA2921F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에디터를 열고 사용할 라이브러리를 선택한다</a:t>
            </a:r>
            <a:endParaRPr lang="en-US" altLang="ko-KR" dirty="0"/>
          </a:p>
          <a:p>
            <a:r>
              <a:rPr lang="ko-KR" altLang="en-US" dirty="0"/>
              <a:t>음을 입력한다</a:t>
            </a:r>
            <a:endParaRPr lang="en-US" altLang="ko-KR" dirty="0"/>
          </a:p>
          <a:p>
            <a:r>
              <a:rPr lang="ko-KR" altLang="en-US" dirty="0"/>
              <a:t>대응되는 가사를 입력한다</a:t>
            </a:r>
            <a:endParaRPr lang="en-US" altLang="ko-KR" dirty="0"/>
          </a:p>
          <a:p>
            <a:r>
              <a:rPr lang="ko-KR" altLang="en-US" dirty="0"/>
              <a:t>파일로 뽑아낸다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참 쉽죠</a:t>
            </a:r>
            <a:r>
              <a:rPr lang="en-US" altLang="ko-KR" dirty="0"/>
              <a:t>?</a:t>
            </a:r>
          </a:p>
        </p:txBody>
      </p:sp>
      <p:pic>
        <p:nvPicPr>
          <p:cNvPr id="1026" name="Picture 2" descr="그림을 그립시다' 밥 아저씨…사실은 '19금 드립' 선수였다 [왓칭]">
            <a:extLst>
              <a:ext uri="{FF2B5EF4-FFF2-40B4-BE49-F238E27FC236}">
                <a16:creationId xmlns:a16="http://schemas.microsoft.com/office/drawing/2014/main" id="{B014B8AA-5710-2728-EC5E-536F4A7CB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9861" y="3825466"/>
            <a:ext cx="4182351" cy="235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60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AC5070-636E-7C60-1D9D-9AA230AC2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좀 더 </a:t>
            </a:r>
            <a:r>
              <a:rPr lang="ko-KR" altLang="en-US" dirty="0" err="1"/>
              <a:t>디테일하게</a:t>
            </a:r>
            <a:r>
              <a:rPr lang="ko-KR" altLang="en-US" dirty="0"/>
              <a:t> 만들 수는 없나요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DE2CF18-1055-9671-9E56-A7F5AC679B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당연히 가능함</a:t>
            </a:r>
            <a:endParaRPr lang="en-US" altLang="ko-KR" dirty="0"/>
          </a:p>
          <a:p>
            <a:r>
              <a:rPr lang="ko-KR" altLang="en-US" dirty="0"/>
              <a:t>사람마다 취향을 타는 부분은 있지만</a:t>
            </a:r>
            <a:r>
              <a:rPr lang="en-US" altLang="ko-KR" dirty="0"/>
              <a:t>, </a:t>
            </a:r>
            <a:r>
              <a:rPr lang="ko-KR" altLang="en-US" dirty="0"/>
              <a:t>전체적으로 방법은 많음</a:t>
            </a:r>
          </a:p>
        </p:txBody>
      </p:sp>
    </p:spTree>
    <p:extLst>
      <p:ext uri="{BB962C8B-B14F-4D97-AF65-F5344CB8AC3E}">
        <p14:creationId xmlns:p14="http://schemas.microsoft.com/office/powerpoint/2010/main" val="2421607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39D08-2DEB-B2E4-C0E6-F91E7563C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발음 기호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E31C6C-AFDD-A274-126C-E2DBE66C3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VOCALOID</a:t>
            </a:r>
            <a:r>
              <a:rPr lang="ko-KR" altLang="en-US" dirty="0"/>
              <a:t>는 내부적으로 발음기호를 이용해 재생할 발음을 나타낸다</a:t>
            </a:r>
            <a:endParaRPr lang="en-US" altLang="ko-KR" dirty="0"/>
          </a:p>
          <a:p>
            <a:pPr lvl="1"/>
            <a:r>
              <a:rPr lang="ko-KR" altLang="en-US" dirty="0"/>
              <a:t>예를 들면</a:t>
            </a:r>
            <a:r>
              <a:rPr lang="en-US" altLang="ko-KR" dirty="0"/>
              <a:t>, </a:t>
            </a:r>
            <a:r>
              <a:rPr lang="ja-JP" altLang="en-US" dirty="0"/>
              <a:t>や</a:t>
            </a:r>
            <a:r>
              <a:rPr lang="ko-KR" altLang="en-US" dirty="0"/>
              <a:t> 발음을 </a:t>
            </a:r>
            <a:r>
              <a:rPr lang="en-US" altLang="ko-KR" dirty="0"/>
              <a:t>[j a]</a:t>
            </a:r>
            <a:r>
              <a:rPr lang="ko-KR" altLang="en-US" dirty="0"/>
              <a:t>로 나타낸다</a:t>
            </a:r>
            <a:endParaRPr lang="en-US" altLang="ko-KR" dirty="0"/>
          </a:p>
          <a:p>
            <a:r>
              <a:rPr lang="ko-KR" altLang="en-US" dirty="0"/>
              <a:t>가능한 거의 모든 발음에 발음기호가 배정되어 있다고 생각하면 편하다</a:t>
            </a:r>
            <a:endParaRPr lang="en-US" altLang="ko-KR" dirty="0"/>
          </a:p>
          <a:p>
            <a:pPr lvl="1"/>
            <a:r>
              <a:rPr lang="ko-KR" altLang="en-US" dirty="0"/>
              <a:t>뒤에 오는 발음에 따른 </a:t>
            </a:r>
            <a:r>
              <a:rPr lang="ja-JP" altLang="en-US" dirty="0"/>
              <a:t>ん</a:t>
            </a:r>
            <a:r>
              <a:rPr lang="ko-KR" altLang="en-US" dirty="0"/>
              <a:t>의 발음</a:t>
            </a:r>
            <a:endParaRPr lang="en-US" altLang="ko-KR" dirty="0"/>
          </a:p>
          <a:p>
            <a:pPr lvl="1"/>
            <a:r>
              <a:rPr lang="ko-KR" altLang="en-US" dirty="0"/>
              <a:t>갑자기 끊어지는 소리 </a:t>
            </a:r>
            <a:r>
              <a:rPr lang="en-US" altLang="ko-KR" dirty="0"/>
              <a:t>[Asp]</a:t>
            </a:r>
          </a:p>
          <a:p>
            <a:pPr lvl="1"/>
            <a:r>
              <a:rPr lang="ko-KR" altLang="en-US" dirty="0"/>
              <a:t>숨소리 </a:t>
            </a:r>
            <a:r>
              <a:rPr lang="en-US" altLang="ko-KR" dirty="0"/>
              <a:t>(</a:t>
            </a:r>
            <a:r>
              <a:rPr lang="ko-KR" altLang="en-US" dirty="0"/>
              <a:t>각 발음기호 뒤에 </a:t>
            </a:r>
            <a:r>
              <a:rPr lang="en-US" altLang="ko-KR" dirty="0"/>
              <a:t>[_0] </a:t>
            </a:r>
            <a:r>
              <a:rPr lang="ko-KR" altLang="en-US" dirty="0"/>
              <a:t>추가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온갖 구개음화</a:t>
            </a:r>
            <a:r>
              <a:rPr lang="en-US" altLang="ko-KR" dirty="0"/>
              <a:t>, </a:t>
            </a:r>
            <a:r>
              <a:rPr lang="ko-KR" altLang="en-US" dirty="0"/>
              <a:t>문장의 시작 부분</a:t>
            </a:r>
            <a:r>
              <a:rPr lang="en-US" altLang="ko-KR" dirty="0"/>
              <a:t>, </a:t>
            </a:r>
            <a:r>
              <a:rPr lang="ko-KR" altLang="en-US" dirty="0"/>
              <a:t>중간 부분에서의 발음 등등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9D723F8-C63D-74CE-38C8-5D80DB87F7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153" y="2283302"/>
            <a:ext cx="1267002" cy="40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95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2F7890-0A43-2637-4B6E-A46D5C629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발음 기호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6C66C6-9023-44E8-6D17-5ACD9A4CD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내가 쓰는 </a:t>
            </a:r>
            <a:r>
              <a:rPr lang="en-US" altLang="ko-KR" dirty="0"/>
              <a:t>VOCALOID 6</a:t>
            </a:r>
            <a:r>
              <a:rPr lang="ko-KR" altLang="en-US" dirty="0"/>
              <a:t>에는 문자 입력이 기본임</a:t>
            </a:r>
            <a:endParaRPr lang="en-US" altLang="ko-KR" dirty="0"/>
          </a:p>
          <a:p>
            <a:pPr lvl="1"/>
            <a:r>
              <a:rPr lang="ko-KR" altLang="en-US" dirty="0"/>
              <a:t>내부적으로는 발음 기호로 변환해줌</a:t>
            </a:r>
            <a:endParaRPr lang="en-US" altLang="ko-KR" dirty="0"/>
          </a:p>
          <a:p>
            <a:pPr lvl="1"/>
            <a:r>
              <a:rPr lang="ko-KR" altLang="en-US" dirty="0"/>
              <a:t>발음 기호 직접 입력 모드로 바꿔 쓰는 걸 추천</a:t>
            </a:r>
          </a:p>
        </p:txBody>
      </p:sp>
    </p:spTree>
    <p:extLst>
      <p:ext uri="{BB962C8B-B14F-4D97-AF65-F5344CB8AC3E}">
        <p14:creationId xmlns:p14="http://schemas.microsoft.com/office/powerpoint/2010/main" val="249092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13457D-D75A-0855-009A-3BE50D430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노트 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D2C0FBB-0425-E9F0-D737-E7F84B12C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노트가 시작되는 위치와 끝나는 위치에 각각 효과를 줄 수 있음</a:t>
            </a:r>
            <a:endParaRPr lang="en-US" altLang="ko-KR" dirty="0"/>
          </a:p>
          <a:p>
            <a:pPr lvl="1"/>
            <a:r>
              <a:rPr lang="ko-KR" altLang="en-US" dirty="0"/>
              <a:t>피치 변화</a:t>
            </a:r>
            <a:r>
              <a:rPr lang="en-US" altLang="ko-KR" dirty="0"/>
              <a:t>, </a:t>
            </a:r>
            <a:r>
              <a:rPr lang="ko-KR" altLang="en-US" dirty="0"/>
              <a:t>톤 변화</a:t>
            </a:r>
            <a:r>
              <a:rPr lang="en-US" altLang="ko-KR" dirty="0"/>
              <a:t>, </a:t>
            </a:r>
            <a:r>
              <a:rPr lang="ko-KR" altLang="en-US" dirty="0"/>
              <a:t>트레몰로 등</a:t>
            </a:r>
            <a:endParaRPr lang="en-US" altLang="ko-KR" dirty="0"/>
          </a:p>
          <a:p>
            <a:r>
              <a:rPr lang="ko-KR" altLang="en-US" dirty="0"/>
              <a:t>각각의 효과에 따라 노트 재생 중 음정이 변할 수 있음</a:t>
            </a:r>
            <a:endParaRPr lang="en-US" altLang="ko-KR" dirty="0"/>
          </a:p>
          <a:p>
            <a:pPr lvl="1"/>
            <a:r>
              <a:rPr lang="ko-KR" altLang="en-US" dirty="0"/>
              <a:t>음정이 어떻게 변하는지는 선을 이용해 보여줌</a:t>
            </a:r>
            <a:endParaRPr lang="en-US" altLang="ko-KR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BE650E4-E6CC-CE25-6A77-2D56F913C4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245" y="3415914"/>
            <a:ext cx="3105583" cy="276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420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4A89C6-55AF-4699-F1E3-0B8DDC855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아직 뭔가 부족할 때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8B6CB9F-1588-092A-FEAD-9343BF94A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노트 효과는 말 그대로 </a:t>
            </a:r>
            <a:r>
              <a:rPr lang="en-US" altLang="ko-KR" dirty="0"/>
              <a:t>“</a:t>
            </a:r>
            <a:r>
              <a:rPr lang="ko-KR" altLang="en-US" dirty="0"/>
              <a:t>효과</a:t>
            </a:r>
            <a:r>
              <a:rPr lang="en-US" altLang="ko-KR" dirty="0"/>
              <a:t>”</a:t>
            </a:r>
            <a:r>
              <a:rPr lang="ko-KR" altLang="en-US" dirty="0"/>
              <a:t>일 뿐임</a:t>
            </a:r>
            <a:endParaRPr lang="en-US" altLang="ko-KR" dirty="0"/>
          </a:p>
          <a:p>
            <a:pPr lvl="1"/>
            <a:r>
              <a:rPr lang="ko-KR" altLang="en-US" dirty="0"/>
              <a:t>그래서 노트 효과에 의한 음정 변화는 그 노트에만 적용됨</a:t>
            </a:r>
            <a:endParaRPr lang="en-US" altLang="ko-KR" dirty="0"/>
          </a:p>
          <a:p>
            <a:r>
              <a:rPr lang="ko-KR" altLang="en-US" dirty="0"/>
              <a:t>그래서 좀 더 자연스러운 음정 변화를 위해 노트를 짧게</a:t>
            </a:r>
            <a:r>
              <a:rPr lang="en-US" altLang="ko-KR" dirty="0"/>
              <a:t>,</a:t>
            </a:r>
            <a:r>
              <a:rPr lang="ko-KR" altLang="en-US" dirty="0"/>
              <a:t> 많이 배치하게 됨</a:t>
            </a:r>
            <a:endParaRPr lang="en-US" altLang="ko-KR" dirty="0"/>
          </a:p>
          <a:p>
            <a:pPr lvl="1"/>
            <a:r>
              <a:rPr lang="ko-KR" altLang="en-US" dirty="0"/>
              <a:t>한 노트가 너무 길게 이어지는 건 좋지 않음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7A2BC2D-5B9B-F2D2-7A31-5AE9E7161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2139" y="3428999"/>
            <a:ext cx="2286443" cy="283641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84AFC265-BF1A-A65D-7357-84B562E25D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844" y="3428999"/>
            <a:ext cx="2352273" cy="283641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8363E43-E8D7-6C35-7B1F-DA7B9FA7EB7D}"/>
              </a:ext>
            </a:extLst>
          </p:cNvPr>
          <p:cNvSpPr txBox="1"/>
          <p:nvPr/>
        </p:nvSpPr>
        <p:spPr>
          <a:xfrm>
            <a:off x="5302148" y="5896078"/>
            <a:ext cx="1409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출처</a:t>
            </a:r>
            <a:r>
              <a:rPr lang="en-US" altLang="ko-KR" dirty="0"/>
              <a:t>: </a:t>
            </a:r>
            <a:r>
              <a:rPr lang="ja-JP" altLang="en-US" dirty="0"/>
              <a:t>きさら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606714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15E405-F274-7331-EF1B-FBBA1C802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노트 파라미터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2E1ED33-FB44-DECF-D3B0-63B27562D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각 노트에는 온갖 종류의 파라미터들이 지정되어 있음</a:t>
            </a:r>
            <a:endParaRPr lang="en-US" altLang="ko-KR" dirty="0"/>
          </a:p>
          <a:p>
            <a:pPr lvl="1"/>
            <a:r>
              <a:rPr lang="en-US" altLang="ko-KR" dirty="0"/>
              <a:t>V6 </a:t>
            </a:r>
            <a:r>
              <a:rPr lang="ko-KR" altLang="en-US" dirty="0"/>
              <a:t>에디터 </a:t>
            </a:r>
            <a:r>
              <a:rPr lang="en-US" altLang="ko-KR" dirty="0"/>
              <a:t>+ V4 </a:t>
            </a:r>
            <a:r>
              <a:rPr lang="ko-KR" altLang="en-US" dirty="0"/>
              <a:t>라이브러리 기준으로 </a:t>
            </a:r>
            <a:r>
              <a:rPr lang="en-US" altLang="ko-KR" dirty="0"/>
              <a:t>13</a:t>
            </a:r>
            <a:r>
              <a:rPr lang="ko-KR" altLang="en-US" dirty="0"/>
              <a:t>개</a:t>
            </a:r>
            <a:endParaRPr lang="en-US" altLang="ko-KR" dirty="0"/>
          </a:p>
          <a:p>
            <a:pPr lvl="1"/>
            <a:r>
              <a:rPr lang="en-US" altLang="ko-KR" dirty="0"/>
              <a:t>V6 </a:t>
            </a:r>
            <a:r>
              <a:rPr lang="ko-KR" altLang="en-US" dirty="0"/>
              <a:t>에디터 </a:t>
            </a:r>
            <a:r>
              <a:rPr lang="en-US" altLang="ko-KR" dirty="0"/>
              <a:t>+ V6 </a:t>
            </a:r>
            <a:r>
              <a:rPr lang="ko-KR" altLang="en-US" dirty="0"/>
              <a:t>라이브러리 기준으로 </a:t>
            </a:r>
            <a:r>
              <a:rPr lang="en-US" altLang="ko-KR" dirty="0"/>
              <a:t>15</a:t>
            </a:r>
            <a:r>
              <a:rPr lang="ko-KR" altLang="en-US" dirty="0"/>
              <a:t>개 </a:t>
            </a:r>
            <a:r>
              <a:rPr lang="en-US" altLang="ko-KR" sz="2000" dirty="0"/>
              <a:t>(V6 </a:t>
            </a:r>
            <a:r>
              <a:rPr lang="ko-KR" altLang="en-US" sz="2000" dirty="0"/>
              <a:t>전용</a:t>
            </a:r>
            <a:r>
              <a:rPr lang="en-US" altLang="ko-KR" sz="2000" dirty="0"/>
              <a:t> 12</a:t>
            </a:r>
            <a:r>
              <a:rPr lang="ko-KR" altLang="en-US" sz="2000" dirty="0"/>
              <a:t>개 </a:t>
            </a:r>
            <a:r>
              <a:rPr lang="en-US" altLang="ko-KR" sz="2000" dirty="0"/>
              <a:t>+ </a:t>
            </a:r>
            <a:r>
              <a:rPr lang="ko-KR" altLang="en-US" sz="2000" dirty="0"/>
              <a:t>이전 버전 호환용 </a:t>
            </a:r>
            <a:r>
              <a:rPr lang="en-US" altLang="ko-KR" sz="2000" dirty="0"/>
              <a:t>3</a:t>
            </a:r>
            <a:r>
              <a:rPr lang="ko-KR" altLang="en-US" sz="2000" dirty="0"/>
              <a:t>개</a:t>
            </a:r>
            <a:r>
              <a:rPr lang="en-US" altLang="ko-KR" sz="2000" dirty="0"/>
              <a:t>)</a:t>
            </a:r>
            <a:endParaRPr lang="en-US" altLang="ko-KR" dirty="0"/>
          </a:p>
          <a:p>
            <a:r>
              <a:rPr lang="ko-KR" altLang="en-US" dirty="0"/>
              <a:t>파라미터들을 잘 조정하면 다양한 연출이 가능함</a:t>
            </a:r>
            <a:endParaRPr lang="en-US" altLang="ko-KR" dirty="0"/>
          </a:p>
          <a:p>
            <a:r>
              <a:rPr lang="ko-KR" altLang="en-US" dirty="0"/>
              <a:t>일부 파라미터들은 노트 재생 중간에 바뀌도록 할 수도 있음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84A9815-A523-BFC7-B301-0908A2992C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508" r="7492"/>
          <a:stretch/>
        </p:blipFill>
        <p:spPr>
          <a:xfrm>
            <a:off x="6815799" y="4744534"/>
            <a:ext cx="4613909" cy="143401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195A38C-A036-F4F7-2FE4-2054F9537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292" y="4743973"/>
            <a:ext cx="4613910" cy="143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02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C0A6F4-D275-4885-956A-DBFBDBCC1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노트 파라미터 </a:t>
            </a:r>
            <a:r>
              <a:rPr lang="en-US" altLang="ko-KR" dirty="0"/>
              <a:t>(</a:t>
            </a:r>
            <a:r>
              <a:rPr lang="ko-KR" altLang="en-US" dirty="0"/>
              <a:t>예시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E08F89-BD08-A2D3-A8C0-94EEFDB36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DYN: </a:t>
            </a:r>
            <a:r>
              <a:rPr lang="ko-KR" altLang="en-US" dirty="0"/>
              <a:t>발화 세기</a:t>
            </a:r>
            <a:endParaRPr lang="en-US" altLang="ko-KR" dirty="0"/>
          </a:p>
          <a:p>
            <a:pPr lvl="1"/>
            <a:r>
              <a:rPr lang="ko-KR" altLang="en-US" dirty="0"/>
              <a:t>말 그대로 노트를 얼마나 크게 발음할 것인지</a:t>
            </a:r>
            <a:endParaRPr lang="en-US" altLang="ko-KR" dirty="0"/>
          </a:p>
          <a:p>
            <a:r>
              <a:rPr lang="en-US" altLang="ko-KR" dirty="0"/>
              <a:t>PB:</a:t>
            </a:r>
            <a:r>
              <a:rPr lang="ko-KR" altLang="en-US" dirty="0"/>
              <a:t> 피치 변화</a:t>
            </a:r>
            <a:endParaRPr lang="en-US" altLang="ko-KR" dirty="0"/>
          </a:p>
          <a:p>
            <a:pPr lvl="1"/>
            <a:r>
              <a:rPr lang="en-US" altLang="ko-KR" dirty="0"/>
              <a:t>PBS(</a:t>
            </a:r>
            <a:r>
              <a:rPr lang="ko-KR" altLang="en-US" dirty="0"/>
              <a:t>피치 변화 감도</a:t>
            </a:r>
            <a:r>
              <a:rPr lang="en-US" altLang="ko-KR" dirty="0"/>
              <a:t>)</a:t>
            </a:r>
            <a:r>
              <a:rPr lang="ko-KR" altLang="en-US" dirty="0"/>
              <a:t>라는 보조 파라미터와 조합해서 쓰면 피치 미세 조정이 가능</a:t>
            </a:r>
            <a:endParaRPr lang="en-US" altLang="ko-KR" dirty="0"/>
          </a:p>
          <a:p>
            <a:pPr lvl="1"/>
            <a:r>
              <a:rPr lang="ko-KR" altLang="en-US" dirty="0" err="1"/>
              <a:t>토크로이드</a:t>
            </a:r>
            <a:r>
              <a:rPr lang="ko-KR" altLang="en-US" dirty="0"/>
              <a:t> 구현할 때 유용</a:t>
            </a:r>
            <a:endParaRPr lang="en-US" altLang="ko-KR" dirty="0"/>
          </a:p>
          <a:p>
            <a:r>
              <a:rPr lang="en-US" altLang="ko-KR" dirty="0"/>
              <a:t>BRE/AIR: </a:t>
            </a:r>
            <a:r>
              <a:rPr lang="ko-KR" altLang="en-US" dirty="0"/>
              <a:t>숨소리 성분 추가 정도</a:t>
            </a:r>
            <a:endParaRPr lang="en-US" altLang="ko-KR" dirty="0"/>
          </a:p>
          <a:p>
            <a:r>
              <a:rPr lang="en-US" altLang="ko-KR" dirty="0"/>
              <a:t>MOU: </a:t>
            </a:r>
            <a:r>
              <a:rPr lang="ko-KR" altLang="en-US" dirty="0"/>
              <a:t>발음이 뭉개지는</a:t>
            </a:r>
            <a:r>
              <a:rPr lang="en-US" altLang="ko-KR" dirty="0"/>
              <a:t>(…) </a:t>
            </a:r>
            <a:r>
              <a:rPr lang="ko-KR" altLang="en-US" dirty="0"/>
              <a:t>정도</a:t>
            </a:r>
            <a:endParaRPr lang="en-US" altLang="ko-KR" dirty="0"/>
          </a:p>
          <a:p>
            <a:r>
              <a:rPr lang="en-US" altLang="ko-KR" dirty="0"/>
              <a:t>CHA: </a:t>
            </a:r>
            <a:r>
              <a:rPr lang="ko-KR" altLang="en-US" dirty="0"/>
              <a:t>음성 변조</a:t>
            </a:r>
            <a:r>
              <a:rPr lang="en-US" altLang="ko-KR" dirty="0"/>
              <a:t>(…)</a:t>
            </a:r>
          </a:p>
          <a:p>
            <a:r>
              <a:rPr lang="ko-KR" altLang="en-US" dirty="0"/>
              <a:t>등등</a:t>
            </a:r>
            <a:r>
              <a:rPr lang="en-US" altLang="ko-KR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75500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DAF85F-6ADD-9CA8-719A-0E3FDAAD9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노트 파라미터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3A8178-84E4-9597-04A3-8794C026C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여기에 얽힌 이야기 하나</a:t>
            </a:r>
            <a:r>
              <a:rPr lang="en-US" altLang="ko-KR" dirty="0"/>
              <a:t>…</a:t>
            </a:r>
          </a:p>
          <a:p>
            <a:r>
              <a:rPr lang="ko-KR" altLang="en-US" dirty="0" err="1"/>
              <a:t>미쿠를</a:t>
            </a:r>
            <a:r>
              <a:rPr lang="ko-KR" altLang="en-US" dirty="0"/>
              <a:t> 처음 샀을 때에는 </a:t>
            </a:r>
            <a:r>
              <a:rPr lang="en-US" altLang="ko-KR" dirty="0"/>
              <a:t>VOCALOID </a:t>
            </a:r>
            <a:r>
              <a:rPr lang="ko-KR" altLang="en-US" dirty="0"/>
              <a:t>에디터를 아직 안 산 상태였음</a:t>
            </a:r>
            <a:endParaRPr lang="en-US" altLang="ko-KR" dirty="0"/>
          </a:p>
          <a:p>
            <a:pPr lvl="1"/>
            <a:r>
              <a:rPr lang="ko-KR" altLang="en-US" dirty="0"/>
              <a:t>그래도 </a:t>
            </a:r>
            <a:r>
              <a:rPr lang="en-US" altLang="ko-KR" dirty="0" err="1"/>
              <a:t>Piapro</a:t>
            </a:r>
            <a:r>
              <a:rPr lang="en-US" altLang="ko-KR" dirty="0"/>
              <a:t> Studio</a:t>
            </a:r>
            <a:r>
              <a:rPr lang="ko-KR" altLang="en-US" dirty="0"/>
              <a:t>가 따라오니까</a:t>
            </a:r>
            <a:r>
              <a:rPr lang="en-US" altLang="ko-KR" dirty="0"/>
              <a:t>…</a:t>
            </a:r>
          </a:p>
          <a:p>
            <a:r>
              <a:rPr lang="en-US" altLang="ko-KR" dirty="0"/>
              <a:t>VOCALOID</a:t>
            </a:r>
            <a:r>
              <a:rPr lang="ko-KR" altLang="en-US" dirty="0"/>
              <a:t> 에디터 구입 후</a:t>
            </a:r>
            <a:endParaRPr lang="en-US" altLang="ko-KR" dirty="0"/>
          </a:p>
          <a:p>
            <a:pPr lvl="1"/>
            <a:r>
              <a:rPr lang="en-US" altLang="ko-KR" dirty="0" err="1"/>
              <a:t>Piapro</a:t>
            </a:r>
            <a:r>
              <a:rPr lang="ko-KR" altLang="en-US" dirty="0"/>
              <a:t> </a:t>
            </a:r>
            <a:r>
              <a:rPr lang="en-US" altLang="ko-KR" dirty="0"/>
              <a:t>Studio</a:t>
            </a:r>
            <a:r>
              <a:rPr lang="ko-KR" altLang="en-US" dirty="0"/>
              <a:t>에서 조절할 수 있던 멀쩡한 파라미터들이 사라졌음</a:t>
            </a:r>
            <a:r>
              <a:rPr lang="en-US" altLang="ko-KR" dirty="0"/>
              <a:t>(?)</a:t>
            </a:r>
          </a:p>
          <a:p>
            <a:pPr lvl="1"/>
            <a:r>
              <a:rPr lang="ko-KR" altLang="en-US" dirty="0"/>
              <a:t>알고 보니 기본으로 보여주지 않도록 설정되어 있었음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90572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40C82D-1A67-52CF-EF80-4C2F1282B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이후 계획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F564904-BEE6-766A-76C6-1B6D088AA5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일단 내가 알아낸 건 여기까지</a:t>
            </a:r>
            <a:endParaRPr lang="en-US" altLang="ko-KR" dirty="0"/>
          </a:p>
          <a:p>
            <a:r>
              <a:rPr lang="ko-KR" altLang="en-US" dirty="0"/>
              <a:t>이걸로 노래를 만들려면 이제부터는 작곡을 공부해야</a:t>
            </a:r>
            <a:endParaRPr lang="en-US" altLang="ko-KR" dirty="0"/>
          </a:p>
          <a:p>
            <a:r>
              <a:rPr lang="ko-KR" altLang="en-US" dirty="0" err="1"/>
              <a:t>토크로이드</a:t>
            </a:r>
            <a:endParaRPr lang="en-US" altLang="ko-KR" dirty="0"/>
          </a:p>
          <a:p>
            <a:pPr lvl="1"/>
            <a:r>
              <a:rPr lang="en-US" altLang="ko-KR" dirty="0">
                <a:hlinkClick r:id="rId2"/>
              </a:rPr>
              <a:t>https://youtu.be/zHY7QOOYQ08</a:t>
            </a: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003F1B0-27A4-F31B-A022-2DA79555E2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9684" y="4749601"/>
            <a:ext cx="8145012" cy="142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260336"/>
      </p:ext>
    </p:extLst>
  </p:cSld>
  <p:clrMapOvr>
    <a:masterClrMapping/>
  </p:clrMapOvr>
</p:sld>
</file>

<file path=ppt/theme/theme1.xml><?xml version="1.0" encoding="utf-8"?>
<a:theme xmlns:a="http://schemas.openxmlformats.org/drawingml/2006/main" name="Vexatone Presentation">
  <a:themeElements>
    <a:clrScheme name="따뜻한 파란색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Noto Sans">
      <a:majorFont>
        <a:latin typeface="Noto Sans KR"/>
        <a:ea typeface="Noto Sans KR"/>
        <a:cs typeface=""/>
      </a:majorFont>
      <a:minorFont>
        <a:latin typeface="Noto Sans KR Light"/>
        <a:ea typeface="Noto Sans KR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exatone Presentation" id="{AAA79FC7-8349-44D0-8FD1-D9DD208D5BDE}" vid="{DAC5F5A8-4A66-465D-8178-027030289059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Vexatone Presentation</Template>
  <TotalTime>1775</TotalTime>
  <Words>585</Words>
  <Application>Microsoft Office PowerPoint</Application>
  <PresentationFormat>와이드스크린</PresentationFormat>
  <Paragraphs>89</Paragraphs>
  <Slides>14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9" baseType="lpstr">
      <vt:lpstr>Arial</vt:lpstr>
      <vt:lpstr>Noto Sans KR Light</vt:lpstr>
      <vt:lpstr>맑은 고딕</vt:lpstr>
      <vt:lpstr>Noto Sans KR</vt:lpstr>
      <vt:lpstr>Vexatone Presentation</vt:lpstr>
      <vt:lpstr>VOCALOID 사용법 및 체험기</vt:lpstr>
      <vt:lpstr>발표자 소개</vt:lpstr>
      <vt:lpstr>계기</vt:lpstr>
      <vt:lpstr>그래서 VOCALOID가 뭔가요</vt:lpstr>
      <vt:lpstr>기초 사용법</vt:lpstr>
      <vt:lpstr>좀 더 디테일하게 만들 수는 없나요?</vt:lpstr>
      <vt:lpstr>발음 기호</vt:lpstr>
      <vt:lpstr>발음 기호</vt:lpstr>
      <vt:lpstr>노트 효과</vt:lpstr>
      <vt:lpstr>아직 뭔가 부족할 때</vt:lpstr>
      <vt:lpstr>노트 파라미터</vt:lpstr>
      <vt:lpstr>노트 파라미터 (예시)</vt:lpstr>
      <vt:lpstr>노트 파라미터</vt:lpstr>
      <vt:lpstr>이후 계획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VOCALOID 체험기 및 사용법</dc:title>
  <dc:creator>user313</dc:creator>
  <cp:lastModifiedBy>user313</cp:lastModifiedBy>
  <cp:revision>220</cp:revision>
  <dcterms:created xsi:type="dcterms:W3CDTF">2023-08-02T16:27:24Z</dcterms:created>
  <dcterms:modified xsi:type="dcterms:W3CDTF">2023-08-05T07:07:02Z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2023-08-02T16:27:49Z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2376bf61-ee18-49b7-92a0-85ef27f046b0</vt:lpwstr>
  </property>
  <property fmtid="{D5CDD505-2E9C-101B-9397-08002B2CF9AE}" pid="7" name="MSIP_Label_defa4170-0d19-0005-0004-bc88714345d2_ActionId">
    <vt:lpwstr>cf72fbd4-c88d-425d-8935-114d3e8e6979</vt:lpwstr>
  </property>
  <property fmtid="{D5CDD505-2E9C-101B-9397-08002B2CF9AE}" pid="8" name="MSIP_Label_defa4170-0d19-0005-0004-bc88714345d2_ContentBits">
    <vt:lpwstr>0</vt:lpwstr>
  </property>
</Properties>
</file>