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ink/ink1.xml" ContentType="application/inkml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  <p:sldId id="285" r:id="rId32"/>
    <p:sldId id="288" r:id="rId33"/>
    <p:sldId id="287" r:id="rId3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E4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6"/>
    <p:restoredTop sz="94419"/>
  </p:normalViewPr>
  <p:slideViewPr>
    <p:cSldViewPr snapToGrid="0">
      <p:cViewPr varScale="1">
        <p:scale>
          <a:sx n="105" d="100"/>
          <a:sy n="105" d="100"/>
        </p:scale>
        <p:origin x="84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1-25T11:53:09.2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9000FA-7770-AC40-8401-00DC88EDF6F2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D2FAAB-8771-7D49-BBAE-0A0817861E0B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664192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2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265838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3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756487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DD9FC1-649D-3347-93BE-2A6F6E907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A561B69-B72E-868B-2DFD-3D32D22D51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35E38F5-B561-62E1-098F-2B67C2EAFA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9086397-65D9-BA33-D370-F117B1FD21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4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563243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CE30A7-C139-3BD6-21B7-F0AB85F47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69C2008-285C-223B-0D08-D2C508C5CE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6A1FCEA-5723-2663-AADC-DA17C647F1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184B5A0-6699-C053-E205-0E36E57BF7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5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439729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096517-8683-84BF-000A-6E655E1D0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B863427-A717-D0FE-E43D-18D49DCC02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F459DFE-F60F-766D-59D1-656D2F0B1E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CBA865B-E719-2316-0AB8-90ADA675F3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6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3549739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CF9F6-AC8B-7539-E8D6-C00D0219E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145861B-5B0F-0500-2FD8-727C4EE671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1653A54-961E-5A74-9C3F-B08AD92EC0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E8B54C6-5717-43B2-6C4C-C494589A5D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7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1545969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50811-26FD-0570-614A-50FE773C5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44A9416-2566-9D4B-4928-A4D270F0F3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A200AF6-E63A-3F90-B04F-D88001C543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DA4BAF6-269A-C75F-D8D4-2B57918C8A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8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1760937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FE40B3-B347-A0C3-DC6E-DBB8857511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DC8A2E9-4CC8-DA20-9AC9-79395A6C38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88E3991-359B-47CA-6950-46D709EC3A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183BDBE-B3E3-34A7-6392-6D4CDAAF6D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9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9442558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68728-AA76-ADC9-C384-3681E9A52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A94225E-9F2E-EB10-404E-0ACA9A8CE9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8022838-F1F3-71EC-D176-D103F835E8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F859736-E585-133E-68BB-33AECD383E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10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8676545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36ED1-77E7-3AAC-8B4B-4CA7F4F1A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DAE1E54-6EDD-4D6A-DCA7-1C0ED2947A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BEBE2F0-6D9B-034C-2966-4E06CE39DE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1F4D742-F072-3583-CF7B-3119FADF5D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11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1955046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E47C9-4BA5-29A0-E9D9-D63B7EDBE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12A45FD-F3DA-30A7-71B8-51D50927B2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73EEDD8-2C36-707A-2D26-E6BF2F7032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9686368-10EF-F0F5-4817-CBBA233C49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12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417350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E1BF8-1B2D-0A31-76F6-936005CED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DA72AC4-1330-4D4C-C2E0-CD8FC9367A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E5F0A99-D103-34BD-DD31-ECFBB85B8E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D64A018-1733-10AA-EE5D-D45DD013BA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13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105515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76857-1748-9EFA-B5F2-C82915A79C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7AE6879-7FD4-A85F-271F-214A7ADE4D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7C3A64B-3E10-96DF-00A2-9E12273FDA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1AAC9A4-F32A-EA4E-2ECF-CD410FB6BB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14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8758817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1F717-73B8-0D6F-41BE-D6B76FA6C6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EA88F7B-A8B2-DDC4-B83E-7BE9D593EB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F5E07E2-92E2-E398-3A4F-6646C1473D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2B0D4FC-CEB8-5621-B65B-B64B22A0C3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15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9635312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89DAC6-50B4-5D44-AD10-6C9F92933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A5BE334-64F8-70F9-0D4E-BE63C0022A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61B3EFA-C46F-7FA7-B1DA-7CBBAFB987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6FB4BE2-D898-A5ED-C7CC-9BEA3E3DBE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16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2906698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5CB78-E4F5-5405-2330-2DD8BD36B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56D4C41-D74C-E5C8-5F76-3822693747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9DD84CD-56AB-1416-F1B8-0D13A9D42A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26398DD-8FED-DF8F-54FA-B7C6921817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17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546519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C49AC-F3E3-0554-FAF3-0B1F6BDB8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137D737-AFC2-B2F2-90AD-2C9060CD85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3B0A170-AB99-192B-681B-E598887357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D16FF6C-65B8-0F09-229C-CCF1CFBC44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18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8763810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2BBC18-E2D4-7DE2-07FD-72E7F61302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D1C2CAB-1F7D-882E-15F8-59B5EA57E1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8EC508B-9D2B-5A65-67BD-241F5DF123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C9D7997-5951-4823-E7A8-E3E3CF5FA7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19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0579918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C673E1-E5BD-C867-BD00-BC38C33829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0435BAC-8705-0194-D6BE-A89EC9CD1A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97B92CA-3C36-BEED-2471-4046C41B13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4B0C36F-B62C-E723-B1D2-85B2D7CA2A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20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821700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579360-F893-8241-C1F9-B96834FCA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E4441DC-7EC0-5421-A1C3-0C3661003C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C5BAA6A-65CD-657C-09EB-A7A20C4A9A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820B59B-DC09-666D-D2B3-44B464815D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21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2827110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EAFDAB-AA75-233C-C54C-3DF16D8E7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1AC20CB-C67E-492E-696C-F1917BA1AC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913F220-6E94-B422-10C3-1ED7EF2D90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55315BE-DF54-A4B6-A5CA-9A074ACCE3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22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0991256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C9264A-476B-1B71-F2EF-E8CEDF6C03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805F383-D070-CB0D-94E7-35C0DFB216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64D1523-5E20-6FA5-FB80-A708EB3021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325BF25-2D67-8F8D-D13B-3968D3F1B3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23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1363548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27F4F1-FC31-9957-5AA5-B1B8DF46D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8689740-6734-E544-F5E7-85060288B8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8DB0E4C-8E27-7CF8-3BDA-A715002ED8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2414D16-9CD9-E0C8-FDC7-5EC68E2043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24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4238139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90674-3691-7399-8759-8376E9A17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D293D0A-17DC-B336-7308-02F63FED78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FD6FD57-5D5A-5E75-BD56-CA06FB1450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0ACBC91-5AE4-6BEE-12CF-6A107216C9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25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0404896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F0A9F4-6E13-8631-E2E3-E87E3BA53D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7CC88DF-D1D0-670D-1793-9704CCB749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AFB0A28-6A78-3F78-6DBE-0AAE106C10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023F8CD-D41B-7080-55C2-61D745B0FC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26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7411104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C4D041-E790-BCFC-7063-D210BD38B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18DD8AF-7DB3-55B6-2CD3-33E9C1F220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52D8112-3EF3-D563-B825-4E0C5B2833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100072F-6BD6-CB41-0D94-C34FBAB775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27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83873324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5866C3-8D90-6041-1445-DD2BD71825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227F87B-9D39-D3E7-B503-650F7AAE70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73E63AB-0826-054A-15A0-89013627E6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99EF0A4-00EE-9707-60A0-950C311340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28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4193214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D0AA0-84EE-C6DA-B00F-6C282080D0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BD40973-D755-F975-F5E7-D7BCA83028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C40308B-28FD-393B-62D6-B88A5FB4F5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2AEF739-8E51-3F2D-E088-64B98FD8B8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29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949528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1D181-952D-992F-1436-3D462AF7C8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D97CE25-2F7D-DF66-E5D3-639F6F286B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C1D2154-5CAD-BC41-9C9B-E8228CB2AE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A226D43-F404-A88E-CC08-39E2CC7006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30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1889826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2BE4EE-CA14-3B2F-480E-2CB4CA23B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2315592-4178-5644-6E81-24F6EEF10F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4E65B5A-CE8B-675C-42E5-D884C36AD8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55FB45D-34A2-6352-DFDE-DFF4C0AD8B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31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0822461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2E7353-259F-8A16-0B26-B58394BF99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3627BFC-6D88-32D9-4049-4FDC09B71F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2EB5831-82EF-D435-91D7-0701F07E65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7848EC7-972E-F0F8-0FC5-5AA2453BE0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2FAAB-8771-7D49-BBAE-0A0817861E0B}" type="slidenum">
              <a:rPr kumimoji="1" lang="ko-KR" altLang="en-US" smtClean="0"/>
              <a:t>32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657572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B9F4FF-FB17-3CE4-D6E7-BFF36011A0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0FA9504-4DBD-B36F-A28A-D473463E3A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0CE45D9-035D-7284-764E-7500BFC79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C82B-554A-DC4D-BD15-DDD1D082D12D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7E7A596-1E23-F340-1D2B-CCD963A46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44B4AB-DF7F-BFE1-11D3-E55C56A7A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3616-34D5-3642-9EFF-2A841CA3CB3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283720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5DF135-C33F-E1B5-DAA9-9123A3DAD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7887B23-3E2B-6877-4D82-CEAE868579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02D1C0-87B7-1F73-0150-96ADF1082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C82B-554A-DC4D-BD15-DDD1D082D12D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A8E146E-0C93-0453-07AF-BD7AC45E6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E062B8A-0E6A-0525-EB85-8F6B2D9F4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3616-34D5-3642-9EFF-2A841CA3CB3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675901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D8A527A-A6FB-F592-3AD4-4AE8DE5D5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A7A12A8-5C81-CE8F-3815-A76FEEF25D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2E6EF2-276C-DE8C-90F8-D57FA2303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C82B-554A-DC4D-BD15-DDD1D082D12D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DFC30C7-2293-5105-37FB-99323295A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E210A3-D6CA-ED02-1DBE-81A1B9238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3616-34D5-3642-9EFF-2A841CA3CB3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194995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1D2357-4BA2-E124-3F0B-49DAB192A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ED2D79-61D1-2035-734F-9E8B43665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05080B4-131E-7466-4D12-3E760120FA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44B371A-0234-08E9-0557-4A8285CC6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C82B-554A-DC4D-BD15-DDD1D082D12D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368C1D6-D93D-9EAC-839D-5E1FE00A7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E8E93E4-54FD-DE3E-B22B-A9800E197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3616-34D5-3642-9EFF-2A841CA3CB3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086864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E4A62A-DA2A-B0AE-C34C-F47441A77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85DF895-6668-EFBF-7713-D9CF6E06EE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FC2AD54-A837-19BF-5F4B-FCABD44D0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677B27F-75BA-7F02-3B9F-DA9C12BBC3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08495D5-1A64-3061-48DD-030F76642F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BCAC7F6-4CEB-9C76-1CEF-FF3E88408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C82B-554A-DC4D-BD15-DDD1D082D12D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6950A81-897F-3A1B-DDD1-C983C4F87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C5F4226-ABFC-B6D0-2524-C5A90F2E6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3616-34D5-3642-9EFF-2A841CA3CB3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09199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EACECD-3977-C7F6-3793-F82D1C494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F2F1868-D8C6-9992-BEE6-4B44FE9B7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C82B-554A-DC4D-BD15-DDD1D082D12D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8000F82-2456-7310-37FE-2E9C227AB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CD5550C-679C-2A7E-06F7-BEDD1DED2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3616-34D5-3642-9EFF-2A841CA3CB3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684847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01A1B35-C746-DBC7-2754-B970EAC4D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C82B-554A-DC4D-BD15-DDD1D082D12D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48FC1A99-7570-CE1E-770A-0E0CAA6F4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F6F0375-88B9-C808-3407-F54A4F348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3616-34D5-3642-9EFF-2A841CA3CB3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47360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F2BF12-6618-8C92-96B9-3C15F0596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888A18F-78B6-7563-AB56-F831D7200E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A4305BF-7DD4-3626-ACE9-A246960A7F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6096470-3E0F-9B20-D63C-C856877CE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C82B-554A-DC4D-BD15-DDD1D082D12D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249001F-0527-FAA7-4249-B21513D14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0AC4E60-C255-4C0B-B58F-FE986A6ED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3616-34D5-3642-9EFF-2A841CA3CB3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731996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E5A622-B5F9-3CCF-39E9-C904BE2FF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9976C27-B80A-285A-473B-B4E51385A2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B9E86F0-B503-7DE2-0C3A-FF7DE34AB0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124B392-00F3-AADE-0B0D-D9F431FF1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C82B-554A-DC4D-BD15-DDD1D082D12D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7534BE-89C8-4D1B-B360-BB5F083B6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6A3181F-8EFD-630A-ECB1-746EA00D9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3616-34D5-3642-9EFF-2A841CA3CB3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07015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2BE97E-E9DA-B9EF-5618-4535CC9D2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8E3815D-19A8-2AAC-E8E6-16435AA5E0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AB4E0AA-ACC3-6FB4-70B0-2CEB7C01D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C82B-554A-DC4D-BD15-DDD1D082D12D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C9A7DFF-AE97-3620-9E49-F7290BD01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587B53B-E0F9-32E8-97D4-9E3E741B5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3616-34D5-3642-9EFF-2A841CA3CB3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322730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A77DEB0-2FC2-74E6-5409-3345766476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CEB55F9-0BBF-852F-14BC-46CB439A4B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965A365-1CFA-C83D-E399-F5A17221A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C82B-554A-DC4D-BD15-DDD1D082D12D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2B396EE-0752-DB4F-B8AE-968564AA1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CC72D2-D269-141E-8F3D-13E202671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3616-34D5-3642-9EFF-2A841CA3CB3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956327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3A6A346-67B0-1CD8-BD78-8612D87B6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DA7EC0E-E022-7A15-83B4-771A53836C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4396595-7C2E-2887-FE0D-804BEF9E7B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F1C82B-554A-DC4D-BD15-DDD1D082D12D}" type="datetimeFigureOut">
              <a:rPr kumimoji="1" lang="ko-KR" altLang="en-US" smtClean="0"/>
              <a:t>2024. 11. 30.</a:t>
            </a:fld>
            <a:endParaRPr kumimoji="1"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F760A6-5D4B-AB09-1D44-358ED92D09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F6E5E0-2E9D-E473-B9FC-9287E7725B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663616-34D5-3642-9EFF-2A841CA3CB3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191881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customXml" Target="../ink/ink1.xml"/><Relationship Id="rId7" Type="http://schemas.microsoft.com/office/2007/relationships/hdphoto" Target="../media/hdphoto2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2.png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8.pn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microsoft.com/office/2007/relationships/hdphoto" Target="../media/hdphoto7.wdp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36.jpeg"/><Relationship Id="rId7" Type="http://schemas.microsoft.com/office/2007/relationships/hdphoto" Target="../media/hdphoto9.wdp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microsoft.com/office/2007/relationships/hdphoto" Target="../media/hdphoto8.wdp"/><Relationship Id="rId5" Type="http://schemas.openxmlformats.org/officeDocument/2006/relationships/image" Target="../media/image38.png"/><Relationship Id="rId4" Type="http://schemas.openxmlformats.org/officeDocument/2006/relationships/image" Target="../media/image37.jpeg"/><Relationship Id="rId9" Type="http://schemas.microsoft.com/office/2007/relationships/hdphoto" Target="../media/hdphoto1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2.wdp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3" Type="http://schemas.openxmlformats.org/officeDocument/2006/relationships/image" Target="../media/image42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microsoft.com/office/2007/relationships/hdphoto" Target="../media/hdphoto13.wdp"/><Relationship Id="rId4" Type="http://schemas.openxmlformats.org/officeDocument/2006/relationships/image" Target="../media/image8.png"/><Relationship Id="rId9" Type="http://schemas.microsoft.com/office/2007/relationships/hdphoto" Target="../media/hdphoto15.wd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4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microsoft.com/office/2007/relationships/hdphoto" Target="../media/hdphoto16.wdp"/><Relationship Id="rId4" Type="http://schemas.openxmlformats.org/officeDocument/2006/relationships/image" Target="../media/image45.png"/><Relationship Id="rId9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microsoft.com/office/2007/relationships/hdphoto" Target="../media/hdphoto15.wdp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microsoft.com/office/2007/relationships/hdphoto" Target="../media/hdphoto17.wdp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0EB459-FD19-BD31-1EAB-5BBF7A6C15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ko-KR" altLang="en-US" dirty="0"/>
              <a:t>카투사 체험기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6A6E2D7-E797-2786-54C8-B3014B4DA3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ko-KR" altLang="en-US" dirty="0"/>
              <a:t>카투사는 어떻게 꿀 빠나요</a:t>
            </a:r>
          </a:p>
        </p:txBody>
      </p:sp>
    </p:spTree>
    <p:extLst>
      <p:ext uri="{BB962C8B-B14F-4D97-AF65-F5344CB8AC3E}">
        <p14:creationId xmlns:p14="http://schemas.microsoft.com/office/powerpoint/2010/main" val="2224505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6DDC70-38FD-04F4-C7DC-5640745BA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</a:t>
            </a:r>
            <a:r>
              <a:rPr kumimoji="1" lang="en-US" altLang="ko-KR" dirty="0"/>
              <a:t>???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734C181-B765-AA0F-C6EF-305ABE6AD2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ko-KR" dirty="0"/>
              <a:t>KATUSA (Korean Augmentation To US Army)</a:t>
            </a:r>
          </a:p>
          <a:p>
            <a:r>
              <a:rPr kumimoji="1" lang="ko-KR" altLang="en-US" dirty="0"/>
              <a:t>대한민국 육군 소속으로 주한미군 부대에 배정되어 일 도와주는 보직</a:t>
            </a:r>
            <a:endParaRPr kumimoji="1" lang="en-US" altLang="ko-KR" dirty="0"/>
          </a:p>
        </p:txBody>
      </p:sp>
      <p:pic>
        <p:nvPicPr>
          <p:cNvPr id="2050" name="Picture 2" descr="KATUSA - 나무위키">
            <a:extLst>
              <a:ext uri="{FF2B5EF4-FFF2-40B4-BE49-F238E27FC236}">
                <a16:creationId xmlns:a16="http://schemas.microsoft.com/office/drawing/2014/main" id="{CC69FC2F-2A94-B64A-BACB-B622D6BCC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656" y="3429000"/>
            <a:ext cx="5500687" cy="3091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9389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692543-D30C-EEAA-6349-03DE54862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카투사가 왜 꿀인가요</a:t>
            </a:r>
            <a:r>
              <a:rPr kumimoji="1" lang="en-US" altLang="ko-KR" dirty="0"/>
              <a:t>	</a:t>
            </a:r>
            <a:r>
              <a:rPr kumimoji="1" lang="ko-KR" altLang="en-US" dirty="0"/>
              <a:t> </a:t>
            </a:r>
            <a:r>
              <a:rPr kumimoji="1" lang="en-US" altLang="ko-KR" dirty="0"/>
              <a:t>1	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DB5937B-D3C4-1DBC-E4A8-4D69D064B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많은 사람들이 생각하는 군대 스트레스 요인은 크게 훈련과 내무 생활 </a:t>
            </a:r>
          </a:p>
        </p:txBody>
      </p:sp>
      <p:pic>
        <p:nvPicPr>
          <p:cNvPr id="1026" name="Picture 2" descr="미필들을 위한 군대 일상(feat. 페페) | 유머 게시판 | RULIWEB">
            <a:extLst>
              <a:ext uri="{FF2B5EF4-FFF2-40B4-BE49-F238E27FC236}">
                <a16:creationId xmlns:a16="http://schemas.microsoft.com/office/drawing/2014/main" id="{970FE308-0838-A4CD-EEE9-086007C12E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69"/>
          <a:stretch/>
        </p:blipFill>
        <p:spPr bwMode="auto">
          <a:xfrm>
            <a:off x="1828150" y="3265488"/>
            <a:ext cx="3646345" cy="304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집가고 싶어요 - 미코">
            <a:extLst>
              <a:ext uri="{FF2B5EF4-FFF2-40B4-BE49-F238E27FC236}">
                <a16:creationId xmlns:a16="http://schemas.microsoft.com/office/drawing/2014/main" id="{99BBD1F9-BCEF-899B-DD55-BC9254DA4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619" y="3265488"/>
            <a:ext cx="3755231" cy="304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366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D2A955-22F2-D53F-39CF-6A147EF722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51E0B7-09F7-5F5C-1188-37F6DE946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카투사가 왜 꿀인가요</a:t>
            </a:r>
            <a:r>
              <a:rPr kumimoji="1" lang="en-US" altLang="ko-KR" dirty="0"/>
              <a:t>	</a:t>
            </a:r>
            <a:r>
              <a:rPr kumimoji="1" lang="ko-KR" altLang="en-US" dirty="0"/>
              <a:t> </a:t>
            </a:r>
            <a:r>
              <a:rPr kumimoji="1" lang="en-US" altLang="ko-KR" dirty="0"/>
              <a:t>2	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EBC66F3-2977-6E21-3D25-6C1904066B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카투사는 </a:t>
            </a:r>
            <a:r>
              <a:rPr kumimoji="1" lang="en-US" altLang="ko-KR" dirty="0"/>
              <a:t>1</a:t>
            </a:r>
            <a:r>
              <a:rPr kumimoji="1" lang="ko-KR" altLang="en-US" dirty="0"/>
              <a:t>인 </a:t>
            </a:r>
            <a:r>
              <a:rPr kumimoji="1" lang="en-US" altLang="ko-KR" dirty="0"/>
              <a:t>1</a:t>
            </a:r>
            <a:r>
              <a:rPr kumimoji="1" lang="ko-KR" altLang="en-US" dirty="0"/>
              <a:t>실 혹은 </a:t>
            </a:r>
            <a:r>
              <a:rPr kumimoji="1" lang="en-US" altLang="ko-KR" dirty="0"/>
              <a:t>2</a:t>
            </a:r>
            <a:r>
              <a:rPr kumimoji="1" lang="ko-KR" altLang="en-US" dirty="0"/>
              <a:t>인 </a:t>
            </a:r>
            <a:r>
              <a:rPr kumimoji="1" lang="en-US" altLang="ko-KR" dirty="0"/>
              <a:t>1</a:t>
            </a:r>
            <a:r>
              <a:rPr kumimoji="1" lang="ko-KR" altLang="en-US" dirty="0"/>
              <a:t>실을 쓰기 때문에 내무 생활에서 오는 스트레스가 크게 줄어 듦</a:t>
            </a:r>
          </a:p>
        </p:txBody>
      </p:sp>
      <p:pic>
        <p:nvPicPr>
          <p:cNvPr id="3074" name="Picture 2" descr="실제 생활 리뷰 2) 카투사 생활관, The Barracks! : 네이버 블로그">
            <a:extLst>
              <a:ext uri="{FF2B5EF4-FFF2-40B4-BE49-F238E27FC236}">
                <a16:creationId xmlns:a16="http://schemas.microsoft.com/office/drawing/2014/main" id="{A882DA5B-ED16-F950-4D80-64767BACB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2997200"/>
            <a:ext cx="4419600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꿈의 군생활, 카투사 (KATUSA)의 생활과 시설 : 네이버 블로그">
            <a:extLst>
              <a:ext uri="{FF2B5EF4-FFF2-40B4-BE49-F238E27FC236}">
                <a16:creationId xmlns:a16="http://schemas.microsoft.com/office/drawing/2014/main" id="{2C3CF854-5EF1-52AF-293A-F729B14BD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4" y="2997199"/>
            <a:ext cx="4419601" cy="3314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979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87E0B0-EF70-B2AC-4FE7-FFDBA35F75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2BA9DB-8960-5E07-457E-DDA1FD780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카투사가 왜 꿀인가요</a:t>
            </a:r>
            <a:r>
              <a:rPr kumimoji="1" lang="en-US" altLang="ko-KR" dirty="0"/>
              <a:t>	</a:t>
            </a:r>
            <a:r>
              <a:rPr kumimoji="1" lang="ko-KR" altLang="en-US" dirty="0"/>
              <a:t> </a:t>
            </a:r>
            <a:r>
              <a:rPr kumimoji="1" lang="en-US" altLang="ko-KR" dirty="0"/>
              <a:t>3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E84C08D-3FFD-399D-D030-73ACAF3617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카투사는 대부분 행정병으로 배정되는데 대부분 훈련을 빠지는 경우가 많음</a:t>
            </a:r>
          </a:p>
        </p:txBody>
      </p:sp>
      <p:pic>
        <p:nvPicPr>
          <p:cNvPr id="4100" name="Picture 4" descr="딸깍 - 나무위키">
            <a:extLst>
              <a:ext uri="{FF2B5EF4-FFF2-40B4-BE49-F238E27FC236}">
                <a16:creationId xmlns:a16="http://schemas.microsoft.com/office/drawing/2014/main" id="{77FE7B20-326B-B99E-364B-69F011CE1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594" y="2790574"/>
            <a:ext cx="5230812" cy="393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고급 기능을 갖춘 육군 전투 헬멧, 전투 헬멧의 특징, 군사 기술, 헬멧 PNG 일러스트 및 이미지 에 대한 무료 다운로드 -  Pngtree">
            <a:extLst>
              <a:ext uri="{FF2B5EF4-FFF2-40B4-BE49-F238E27FC236}">
                <a16:creationId xmlns:a16="http://schemas.microsoft.com/office/drawing/2014/main" id="{9C7AE06D-BB0A-4294-3CD0-5D6F43D83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38610" y="4160207"/>
            <a:ext cx="604839" cy="599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ACU 캡 밀리터리 미군 군모_카모그롬 - 씰스토어_SEALstore">
            <a:extLst>
              <a:ext uri="{FF2B5EF4-FFF2-40B4-BE49-F238E27FC236}">
                <a16:creationId xmlns:a16="http://schemas.microsoft.com/office/drawing/2014/main" id="{853C21EC-C81D-365E-4B61-DDE4A2DB9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0187">
            <a:off x="7512516" y="3583655"/>
            <a:ext cx="981072" cy="98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7D76F9F-A69D-4332-9695-A0997AF09535}"/>
              </a:ext>
            </a:extLst>
          </p:cNvPr>
          <p:cNvSpPr txBox="1"/>
          <p:nvPr/>
        </p:nvSpPr>
        <p:spPr>
          <a:xfrm>
            <a:off x="2544417" y="390818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/>
              <a:t>각개전투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395BEE-1A9E-60C6-E3BF-ED1AD65C48A3}"/>
              </a:ext>
            </a:extLst>
          </p:cNvPr>
          <p:cNvSpPr txBox="1"/>
          <p:nvPr/>
        </p:nvSpPr>
        <p:spPr>
          <a:xfrm>
            <a:off x="2326857" y="475999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/>
              <a:t>유격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73B5D8-A9F7-A03E-A280-C37F07CDAAFD}"/>
              </a:ext>
            </a:extLst>
          </p:cNvPr>
          <p:cNvSpPr txBox="1"/>
          <p:nvPr/>
        </p:nvSpPr>
        <p:spPr>
          <a:xfrm>
            <a:off x="1276035" y="5425742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/>
              <a:t>주특기 훈련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3B51D1-3757-52F1-1AB0-58D357D4C54A}"/>
              </a:ext>
            </a:extLst>
          </p:cNvPr>
          <p:cNvSpPr txBox="1"/>
          <p:nvPr/>
        </p:nvSpPr>
        <p:spPr>
          <a:xfrm>
            <a:off x="9530917" y="4160207"/>
            <a:ext cx="2172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/>
              <a:t>정신전력훈련</a:t>
            </a:r>
            <a:r>
              <a:rPr kumimoji="1" lang="en-US" altLang="ko-KR" dirty="0"/>
              <a:t>(</a:t>
            </a:r>
            <a:r>
              <a:rPr kumimoji="1" lang="ko-KR" altLang="en-US" dirty="0"/>
              <a:t>안함</a:t>
            </a:r>
            <a:r>
              <a:rPr kumimoji="1" lang="en-US" altLang="ko-KR" dirty="0"/>
              <a:t>)</a:t>
            </a:r>
            <a:endParaRPr kumimoji="1"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4EDEE6-74E0-5D69-37DD-5A949C3B861B}"/>
              </a:ext>
            </a:extLst>
          </p:cNvPr>
          <p:cNvSpPr txBox="1"/>
          <p:nvPr/>
        </p:nvSpPr>
        <p:spPr>
          <a:xfrm>
            <a:off x="1563236" y="425878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 err="1"/>
              <a:t>혹한기</a:t>
            </a:r>
            <a:endParaRPr kumimoji="1"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2AEDA9-2866-FA93-6933-738984BC24AC}"/>
              </a:ext>
            </a:extLst>
          </p:cNvPr>
          <p:cNvSpPr txBox="1"/>
          <p:nvPr/>
        </p:nvSpPr>
        <p:spPr>
          <a:xfrm>
            <a:off x="861219" y="3526965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 err="1"/>
              <a:t>기지방호훈련</a:t>
            </a:r>
            <a:endParaRPr kumimoji="1"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029D72-0530-7FE4-DBB7-031C2F6FAFAE}"/>
              </a:ext>
            </a:extLst>
          </p:cNvPr>
          <p:cNvSpPr txBox="1"/>
          <p:nvPr/>
        </p:nvSpPr>
        <p:spPr>
          <a:xfrm>
            <a:off x="9113174" y="4848541"/>
            <a:ext cx="1503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dirty="0"/>
              <a:t>PT(</a:t>
            </a:r>
            <a:r>
              <a:rPr kumimoji="1" lang="ko-KR" altLang="en-US" dirty="0"/>
              <a:t>프로파일</a:t>
            </a:r>
            <a:r>
              <a:rPr kumimoji="1" lang="en-US" altLang="ko-KR" dirty="0"/>
              <a:t>)</a:t>
            </a:r>
            <a:endParaRPr kumimoji="1"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77022D-D6A1-597C-2C1C-69CCBE71CC7F}"/>
              </a:ext>
            </a:extLst>
          </p:cNvPr>
          <p:cNvSpPr txBox="1"/>
          <p:nvPr/>
        </p:nvSpPr>
        <p:spPr>
          <a:xfrm>
            <a:off x="9647583" y="5518008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/>
              <a:t>사격</a:t>
            </a:r>
            <a:r>
              <a:rPr kumimoji="1" lang="en-US" altLang="ko-KR" dirty="0"/>
              <a:t>(</a:t>
            </a:r>
            <a:r>
              <a:rPr kumimoji="1" lang="ko-KR" altLang="en-US" dirty="0"/>
              <a:t>레이저사격</a:t>
            </a:r>
            <a:r>
              <a:rPr kumimoji="1" lang="en-US" altLang="ko-KR" dirty="0"/>
              <a:t>)</a:t>
            </a:r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4554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8ED83-5EF4-0040-817F-60C3CD51E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83C911-20D1-F1FD-C5CA-1A43F3326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카투사가 왜 꿀인가요</a:t>
            </a:r>
            <a:r>
              <a:rPr kumimoji="1" lang="en-US" altLang="ko-KR" dirty="0"/>
              <a:t>	</a:t>
            </a:r>
            <a:r>
              <a:rPr kumimoji="1" lang="ko-KR" altLang="en-US" dirty="0"/>
              <a:t> </a:t>
            </a:r>
            <a:r>
              <a:rPr kumimoji="1" lang="en-US" altLang="ko-KR" dirty="0"/>
              <a:t>4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1199F1E-3420-5639-395E-479444F0D1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시설이 좋고 외출 외박이 자유로움</a:t>
            </a:r>
            <a:r>
              <a:rPr kumimoji="1" lang="en-US" altLang="ko-KR" dirty="0"/>
              <a:t>.</a:t>
            </a:r>
            <a:r>
              <a:rPr kumimoji="1" lang="ko-KR" altLang="en-US" dirty="0"/>
              <a:t> 주말마다 특별한 일이 없으면 외박 나가서 집에 갈 수 있음</a:t>
            </a:r>
            <a:r>
              <a:rPr kumimoji="1" lang="en-US" altLang="ko-KR" dirty="0"/>
              <a:t>.</a:t>
            </a:r>
            <a:r>
              <a:rPr kumimoji="1" lang="ko-KR" altLang="en-US" dirty="0"/>
              <a:t> </a:t>
            </a:r>
            <a:r>
              <a:rPr kumimoji="1" lang="en-US" altLang="ko-KR" dirty="0"/>
              <a:t>(</a:t>
            </a:r>
            <a:r>
              <a:rPr kumimoji="1" lang="ko-KR" altLang="en-US" dirty="0"/>
              <a:t>제일 큰 이유라고 생각합니다</a:t>
            </a:r>
            <a:r>
              <a:rPr kumimoji="1" lang="en-US" altLang="ko-KR" dirty="0"/>
              <a:t>.)</a:t>
            </a:r>
            <a:endParaRPr kumimoji="1" lang="ko-KR" altLang="en-US" dirty="0"/>
          </a:p>
        </p:txBody>
      </p:sp>
      <p:pic>
        <p:nvPicPr>
          <p:cNvPr id="5122" name="Picture 2" descr="세계 최대 미군 해외기지…무기·일상 뒤섞인 '평택기지'">
            <a:extLst>
              <a:ext uri="{FF2B5EF4-FFF2-40B4-BE49-F238E27FC236}">
                <a16:creationId xmlns:a16="http://schemas.microsoft.com/office/drawing/2014/main" id="{2BF84A03-990C-2DC4-0646-F87E1D80A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4" y="3101380"/>
            <a:ext cx="4999793" cy="309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월드워Z' 대재난 스틸 최초 공개 - 뉴스와이어">
            <a:extLst>
              <a:ext uri="{FF2B5EF4-FFF2-40B4-BE49-F238E27FC236}">
                <a16:creationId xmlns:a16="http://schemas.microsoft.com/office/drawing/2014/main" id="{5C9028AB-805E-69D2-2364-1536A043A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294" y="3092361"/>
            <a:ext cx="5515807" cy="3102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1407C51-84DF-E79D-437B-23F13BE9A51D}"/>
              </a:ext>
            </a:extLst>
          </p:cNvPr>
          <p:cNvSpPr txBox="1"/>
          <p:nvPr/>
        </p:nvSpPr>
        <p:spPr>
          <a:xfrm>
            <a:off x="6212228" y="3101380"/>
            <a:ext cx="3050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>
                <a:solidFill>
                  <a:schemeClr val="bg1"/>
                </a:solidFill>
              </a:rPr>
              <a:t>매주 금요일 </a:t>
            </a:r>
            <a:r>
              <a:rPr kumimoji="1" lang="ko-KR" altLang="en-US" dirty="0" err="1">
                <a:solidFill>
                  <a:schemeClr val="bg1"/>
                </a:solidFill>
              </a:rPr>
              <a:t>평택역</a:t>
            </a:r>
            <a:r>
              <a:rPr kumimoji="1" lang="ko-KR" altLang="en-US" dirty="0">
                <a:solidFill>
                  <a:schemeClr val="bg1"/>
                </a:solidFill>
              </a:rPr>
              <a:t> 앞 상황</a:t>
            </a:r>
          </a:p>
        </p:txBody>
      </p:sp>
    </p:spTree>
    <p:extLst>
      <p:ext uri="{BB962C8B-B14F-4D97-AF65-F5344CB8AC3E}">
        <p14:creationId xmlns:p14="http://schemas.microsoft.com/office/powerpoint/2010/main" val="2056951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891319-4A45-2707-56A8-07C67D744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19BC17B-FE24-5153-D327-C9528FE88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카투사가 왜 꿀인가요</a:t>
            </a:r>
            <a:r>
              <a:rPr kumimoji="1" lang="en-US" altLang="ko-KR" dirty="0"/>
              <a:t>	</a:t>
            </a:r>
            <a:r>
              <a:rPr kumimoji="1" lang="ko-KR" altLang="en-US" dirty="0"/>
              <a:t> </a:t>
            </a:r>
            <a:r>
              <a:rPr kumimoji="1" lang="en-US" altLang="ko-KR" dirty="0"/>
              <a:t>5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2053230-B455-2F1E-1E67-3D979BC8DF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핸드폰을 비교적 자유롭게 사용 가능</a:t>
            </a:r>
          </a:p>
        </p:txBody>
      </p:sp>
      <p:pic>
        <p:nvPicPr>
          <p:cNvPr id="6146" name="Picture 2" descr="카투사 장병들과 기념사진 찍는 윤석열 대통령 당선자 &lt; 포토뉴스 &lt; 핫 포토 &lt; 포토 &lt; 기사본문 - 국제뉴스">
            <a:extLst>
              <a:ext uri="{FF2B5EF4-FFF2-40B4-BE49-F238E27FC236}">
                <a16:creationId xmlns:a16="http://schemas.microsoft.com/office/drawing/2014/main" id="{B43101DD-5252-581B-D33A-821AA8BB9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909888"/>
            <a:ext cx="609600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387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2896A-BBCC-FA4D-B311-61BA17C06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65F193-215B-9726-D62B-28F2288ED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카투사가 </a:t>
            </a:r>
            <a:r>
              <a:rPr kumimoji="1" lang="ko-KR" altLang="en-US" dirty="0" err="1"/>
              <a:t>힘든게</a:t>
            </a:r>
            <a:r>
              <a:rPr kumimoji="1" lang="ko-KR" altLang="en-US" dirty="0"/>
              <a:t> 있나</a:t>
            </a:r>
            <a:r>
              <a:rPr kumimoji="1" lang="en-US" altLang="ko-KR" dirty="0"/>
              <a:t>?</a:t>
            </a:r>
            <a:r>
              <a:rPr kumimoji="1" lang="ko-KR" altLang="en-US" dirty="0"/>
              <a:t> </a:t>
            </a:r>
            <a:r>
              <a:rPr kumimoji="1" lang="en-US" altLang="ko-KR" dirty="0"/>
              <a:t>1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5A74E5B-D19D-DF46-907B-0F37AAA0A1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부대마다 다르지만 대부분 아침 체력 단련을 </a:t>
            </a:r>
            <a:r>
              <a:rPr kumimoji="1" lang="ko-KR" altLang="en-US" dirty="0" err="1"/>
              <a:t>빡세게</a:t>
            </a:r>
            <a:r>
              <a:rPr kumimoji="1" lang="ko-KR" altLang="en-US" dirty="0"/>
              <a:t> 함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잉크 4">
                <a:extLst>
                  <a:ext uri="{FF2B5EF4-FFF2-40B4-BE49-F238E27FC236}">
                    <a16:creationId xmlns:a16="http://schemas.microsoft.com/office/drawing/2014/main" id="{87C1B703-A576-D43C-C396-65E8C8E7765F}"/>
                  </a:ext>
                </a:extLst>
              </p14:cNvPr>
              <p14:cNvContentPartPr/>
              <p14:nvPr/>
            </p14:nvContentPartPr>
            <p14:xfrm>
              <a:off x="9871301" y="4191782"/>
              <a:ext cx="360" cy="360"/>
            </p14:xfrm>
          </p:contentPart>
        </mc:Choice>
        <mc:Fallback xmlns="">
          <p:pic>
            <p:nvPicPr>
              <p:cNvPr id="5" name="잉크 4">
                <a:extLst>
                  <a:ext uri="{FF2B5EF4-FFF2-40B4-BE49-F238E27FC236}">
                    <a16:creationId xmlns:a16="http://schemas.microsoft.com/office/drawing/2014/main" id="{87C1B703-A576-D43C-C396-65E8C8E7765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862301" y="4183142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7174" name="Picture 6" descr="Military Motivation - &quot;NEVER GIVE UP&quot; (2020 ᴴᴰ)">
            <a:extLst>
              <a:ext uri="{FF2B5EF4-FFF2-40B4-BE49-F238E27FC236}">
                <a16:creationId xmlns:a16="http://schemas.microsoft.com/office/drawing/2014/main" id="{7D7388BC-BE7C-BD9B-C910-CD76C0420D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292" y="2547136"/>
            <a:ext cx="6456579" cy="3633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09E66E79-7CF5-D176-ABB9-78269660C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9500" l="8706" r="90000">
                        <a14:foregroundMark x1="21765" y1="86667" x2="26118" y2="82833"/>
                        <a14:foregroundMark x1="26118" y1="82833" x2="32235" y2="83833"/>
                        <a14:foregroundMark x1="32235" y1="83833" x2="37294" y2="82167"/>
                        <a14:foregroundMark x1="37294" y1="82167" x2="42000" y2="84167"/>
                        <a14:foregroundMark x1="42000" y1="84167" x2="46000" y2="88333"/>
                        <a14:foregroundMark x1="46000" y1="88333" x2="47294" y2="95667"/>
                        <a14:foregroundMark x1="47294" y1="95667" x2="41882" y2="99667"/>
                        <a14:foregroundMark x1="41882" y1="99667" x2="9647" y2="99500"/>
                        <a14:foregroundMark x1="9647" y1="99500" x2="10000" y2="77000"/>
                        <a14:foregroundMark x1="10000" y1="77000" x2="14235" y2="72833"/>
                        <a14:foregroundMark x1="14235" y1="72833" x2="22588" y2="77000"/>
                        <a14:foregroundMark x1="22588" y1="77000" x2="26353" y2="83500"/>
                        <a14:foregroundMark x1="19059" y1="91500" x2="13059" y2="91167"/>
                        <a14:foregroundMark x1="13059" y1="91167" x2="8706" y2="87167"/>
                        <a14:foregroundMark x1="8706" y1="87167" x2="9765" y2="80000"/>
                        <a14:foregroundMark x1="9765" y1="80000" x2="14353" y2="77333"/>
                        <a14:foregroundMark x1="14353" y1="77333" x2="18941" y2="83000"/>
                        <a14:foregroundMark x1="18941" y1="83000" x2="18471" y2="92500"/>
                        <a14:foregroundMark x1="18471" y1="92500" x2="14353" y2="96500"/>
                        <a14:foregroundMark x1="14353" y1="96500" x2="14353" y2="96500"/>
                        <a14:foregroundMark x1="16941" y1="89667" x2="12588" y2="85500"/>
                        <a14:foregroundMark x1="12588" y1="85500" x2="18706" y2="87667"/>
                        <a14:foregroundMark x1="18706" y1="87667" x2="13294" y2="85167"/>
                        <a14:foregroundMark x1="13294" y1="85167" x2="18588" y2="86833"/>
                        <a14:foregroundMark x1="18588" y1="86833" x2="10824" y2="85167"/>
                        <a14:foregroundMark x1="10824" y1="85167" x2="14235" y2="80000"/>
                        <a14:foregroundMark x1="14235" y1="80000" x2="11059" y2="86500"/>
                        <a14:foregroundMark x1="11059" y1="86500" x2="13647" y2="76167"/>
                        <a14:foregroundMark x1="13647" y1="76167" x2="17412" y2="81500"/>
                        <a14:foregroundMark x1="17412" y1="81500" x2="17647" y2="82667"/>
                        <a14:foregroundMark x1="42706" y1="25000" x2="47412" y2="26833"/>
                        <a14:foregroundMark x1="47412" y1="26833" x2="43647" y2="32167"/>
                        <a14:foregroundMark x1="43647" y1="32167" x2="36824" y2="31667"/>
                        <a14:foregroundMark x1="36824" y1="31667" x2="44353" y2="29500"/>
                        <a14:foregroundMark x1="44353" y1="29500" x2="39647" y2="31667"/>
                        <a14:foregroundMark x1="39647" y1="31667" x2="44353" y2="28333"/>
                        <a14:foregroundMark x1="44353" y1="28333" x2="44588" y2="29833"/>
                        <a14:backgroundMark x1="40000" y1="13500" x2="39412" y2="20667"/>
                        <a14:backgroundMark x1="47948" y1="30053" x2="55176" y2="38000"/>
                        <a14:backgroundMark x1="39412" y1="20667" x2="42947" y2="24554"/>
                        <a14:backgroundMark x1="55176" y1="38000" x2="50235" y2="53833"/>
                        <a14:backgroundMark x1="50235" y1="53833" x2="51529" y2="91667"/>
                        <a14:backgroundMark x1="51529" y1="91667" x2="53412" y2="98667"/>
                        <a14:backgroundMark x1="53412" y1="98667" x2="93765" y2="82333"/>
                        <a14:backgroundMark x1="93765" y1="82333" x2="93765" y2="32667"/>
                        <a14:backgroundMark x1="93765" y1="32667" x2="91647" y2="26333"/>
                        <a14:backgroundMark x1="91647" y1="26333" x2="63882" y2="11167"/>
                        <a14:backgroundMark x1="63882" y1="11167" x2="47059" y2="8833"/>
                        <a14:backgroundMark x1="47059" y1="8833" x2="39882" y2="14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09321"/>
            <a:ext cx="5346488" cy="377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4A642574-8743-BC49-1B9E-3827C91B15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9500" l="8706" r="90000">
                        <a14:foregroundMark x1="21765" y1="86667" x2="26118" y2="82833"/>
                        <a14:foregroundMark x1="26118" y1="82833" x2="32235" y2="83833"/>
                        <a14:foregroundMark x1="32235" y1="83833" x2="37294" y2="82167"/>
                        <a14:foregroundMark x1="37294" y1="82167" x2="42000" y2="84167"/>
                        <a14:foregroundMark x1="42000" y1="84167" x2="46000" y2="88333"/>
                        <a14:foregroundMark x1="46000" y1="88333" x2="47294" y2="95667"/>
                        <a14:foregroundMark x1="47294" y1="95667" x2="41882" y2="99667"/>
                        <a14:foregroundMark x1="41882" y1="99667" x2="9647" y2="99500"/>
                        <a14:foregroundMark x1="9647" y1="99500" x2="10000" y2="77000"/>
                        <a14:foregroundMark x1="10000" y1="77000" x2="14235" y2="72833"/>
                        <a14:foregroundMark x1="14235" y1="72833" x2="22588" y2="77000"/>
                        <a14:foregroundMark x1="22588" y1="77000" x2="26353" y2="83500"/>
                        <a14:foregroundMark x1="19059" y1="91500" x2="13059" y2="91167"/>
                        <a14:foregroundMark x1="13059" y1="91167" x2="8706" y2="87167"/>
                        <a14:foregroundMark x1="8706" y1="87167" x2="9765" y2="80000"/>
                        <a14:foregroundMark x1="9765" y1="80000" x2="14353" y2="77333"/>
                        <a14:foregroundMark x1="14353" y1="77333" x2="18941" y2="83000"/>
                        <a14:foregroundMark x1="18941" y1="83000" x2="18471" y2="92500"/>
                        <a14:foregroundMark x1="18471" y1="92500" x2="14353" y2="96500"/>
                        <a14:foregroundMark x1="14353" y1="96500" x2="14353" y2="96500"/>
                        <a14:foregroundMark x1="16941" y1="89667" x2="12588" y2="85500"/>
                        <a14:foregroundMark x1="12588" y1="85500" x2="18706" y2="87667"/>
                        <a14:foregroundMark x1="18706" y1="87667" x2="13294" y2="85167"/>
                        <a14:foregroundMark x1="13294" y1="85167" x2="18588" y2="86833"/>
                        <a14:foregroundMark x1="18588" y1="86833" x2="10824" y2="85167"/>
                        <a14:foregroundMark x1="10824" y1="85167" x2="14235" y2="80000"/>
                        <a14:foregroundMark x1="14235" y1="80000" x2="11059" y2="86500"/>
                        <a14:foregroundMark x1="11059" y1="86500" x2="13647" y2="76167"/>
                        <a14:foregroundMark x1="13647" y1="76167" x2="17412" y2="81500"/>
                        <a14:foregroundMark x1="17412" y1="81500" x2="17647" y2="82667"/>
                        <a14:foregroundMark x1="42706" y1="25000" x2="47412" y2="26833"/>
                        <a14:foregroundMark x1="47412" y1="26833" x2="43647" y2="32167"/>
                        <a14:foregroundMark x1="43647" y1="32167" x2="36824" y2="31667"/>
                        <a14:foregroundMark x1="36824" y1="31667" x2="44353" y2="29500"/>
                        <a14:foregroundMark x1="44353" y1="29500" x2="39647" y2="31667"/>
                        <a14:foregroundMark x1="39647" y1="31667" x2="44353" y2="28333"/>
                        <a14:foregroundMark x1="44353" y1="28333" x2="44588" y2="29833"/>
                        <a14:backgroundMark x1="40000" y1="13500" x2="39412" y2="20667"/>
                        <a14:backgroundMark x1="47948" y1="30053" x2="55176" y2="38000"/>
                        <a14:backgroundMark x1="39412" y1="20667" x2="42947" y2="24554"/>
                        <a14:backgroundMark x1="55176" y1="38000" x2="50235" y2="53833"/>
                        <a14:backgroundMark x1="50235" y1="53833" x2="51529" y2="91667"/>
                        <a14:backgroundMark x1="51529" y1="91667" x2="53412" y2="98667"/>
                        <a14:backgroundMark x1="53412" y1="98667" x2="93765" y2="82333"/>
                        <a14:backgroundMark x1="93765" y1="82333" x2="93765" y2="32667"/>
                        <a14:backgroundMark x1="93765" y1="32667" x2="91647" y2="26333"/>
                        <a14:backgroundMark x1="91647" y1="26333" x2="63882" y2="11167"/>
                        <a14:backgroundMark x1="63882" y1="11167" x2="47059" y2="8833"/>
                        <a14:backgroundMark x1="47059" y1="8833" x2="39882" y2="14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955" y="2402971"/>
            <a:ext cx="5346488" cy="377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458A9A0-4BAE-6E7E-0068-200A3F34C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9500" l="8706" r="90000">
                        <a14:foregroundMark x1="21765" y1="86667" x2="26118" y2="82833"/>
                        <a14:foregroundMark x1="26118" y1="82833" x2="32235" y2="83833"/>
                        <a14:foregroundMark x1="32235" y1="83833" x2="37294" y2="82167"/>
                        <a14:foregroundMark x1="37294" y1="82167" x2="42000" y2="84167"/>
                        <a14:foregroundMark x1="42000" y1="84167" x2="46000" y2="88333"/>
                        <a14:foregroundMark x1="46000" y1="88333" x2="47294" y2="95667"/>
                        <a14:foregroundMark x1="47294" y1="95667" x2="41882" y2="99667"/>
                        <a14:foregroundMark x1="41882" y1="99667" x2="9647" y2="99500"/>
                        <a14:foregroundMark x1="9647" y1="99500" x2="10000" y2="77000"/>
                        <a14:foregroundMark x1="10000" y1="77000" x2="14235" y2="72833"/>
                        <a14:foregroundMark x1="14235" y1="72833" x2="22588" y2="77000"/>
                        <a14:foregroundMark x1="22588" y1="77000" x2="26353" y2="83500"/>
                        <a14:foregroundMark x1="19059" y1="91500" x2="13059" y2="91167"/>
                        <a14:foregroundMark x1="13059" y1="91167" x2="8706" y2="87167"/>
                        <a14:foregroundMark x1="8706" y1="87167" x2="9765" y2="80000"/>
                        <a14:foregroundMark x1="9765" y1="80000" x2="14353" y2="77333"/>
                        <a14:foregroundMark x1="14353" y1="77333" x2="18941" y2="83000"/>
                        <a14:foregroundMark x1="18941" y1="83000" x2="18471" y2="92500"/>
                        <a14:foregroundMark x1="18471" y1="92500" x2="14353" y2="96500"/>
                        <a14:foregroundMark x1="14353" y1="96500" x2="14353" y2="96500"/>
                        <a14:foregroundMark x1="16941" y1="89667" x2="12588" y2="85500"/>
                        <a14:foregroundMark x1="12588" y1="85500" x2="18706" y2="87667"/>
                        <a14:foregroundMark x1="18706" y1="87667" x2="13294" y2="85167"/>
                        <a14:foregroundMark x1="13294" y1="85167" x2="18588" y2="86833"/>
                        <a14:foregroundMark x1="18588" y1="86833" x2="10824" y2="85167"/>
                        <a14:foregroundMark x1="10824" y1="85167" x2="14235" y2="80000"/>
                        <a14:foregroundMark x1="14235" y1="80000" x2="11059" y2="86500"/>
                        <a14:foregroundMark x1="11059" y1="86500" x2="13647" y2="76167"/>
                        <a14:foregroundMark x1="13647" y1="76167" x2="17412" y2="81500"/>
                        <a14:foregroundMark x1="17412" y1="81500" x2="17647" y2="82667"/>
                        <a14:foregroundMark x1="42706" y1="25000" x2="47412" y2="26833"/>
                        <a14:foregroundMark x1="47412" y1="26833" x2="43647" y2="32167"/>
                        <a14:foregroundMark x1="43647" y1="32167" x2="36824" y2="31667"/>
                        <a14:foregroundMark x1="36824" y1="31667" x2="44353" y2="29500"/>
                        <a14:foregroundMark x1="44353" y1="29500" x2="39647" y2="31667"/>
                        <a14:foregroundMark x1="39647" y1="31667" x2="44353" y2="28333"/>
                        <a14:foregroundMark x1="44353" y1="28333" x2="44588" y2="29833"/>
                        <a14:backgroundMark x1="40000" y1="13500" x2="39412" y2="20667"/>
                        <a14:backgroundMark x1="47948" y1="30053" x2="55176" y2="38000"/>
                        <a14:backgroundMark x1="39412" y1="20667" x2="42947" y2="24554"/>
                        <a14:backgroundMark x1="55176" y1="38000" x2="50235" y2="53833"/>
                        <a14:backgroundMark x1="50235" y1="53833" x2="51529" y2="91667"/>
                        <a14:backgroundMark x1="51529" y1="91667" x2="53412" y2="98667"/>
                        <a14:backgroundMark x1="53412" y1="98667" x2="93765" y2="82333"/>
                        <a14:backgroundMark x1="93765" y1="82333" x2="93765" y2="32667"/>
                        <a14:backgroundMark x1="93765" y1="32667" x2="91647" y2="26333"/>
                        <a14:backgroundMark x1="91647" y1="26333" x2="63882" y2="11167"/>
                        <a14:backgroundMark x1="63882" y1="11167" x2="47059" y2="8833"/>
                        <a14:backgroundMark x1="47059" y1="8833" x2="39882" y2="14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094" y="2396621"/>
            <a:ext cx="5346488" cy="377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7C11DA2-DA8F-AE2A-171E-1EDC65AF6CF7}"/>
              </a:ext>
            </a:extLst>
          </p:cNvPr>
          <p:cNvSpPr txBox="1"/>
          <p:nvPr/>
        </p:nvSpPr>
        <p:spPr>
          <a:xfrm>
            <a:off x="4136213" y="6189663"/>
            <a:ext cx="2738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/>
              <a:t>평균적인 아침 </a:t>
            </a:r>
            <a:r>
              <a:rPr kumimoji="1" lang="ko-KR" altLang="en-US" dirty="0" err="1"/>
              <a:t>피티</a:t>
            </a:r>
            <a:r>
              <a:rPr kumimoji="1" lang="ko-KR" altLang="en-US" dirty="0"/>
              <a:t> 모습</a:t>
            </a:r>
          </a:p>
        </p:txBody>
      </p:sp>
    </p:spTree>
    <p:extLst>
      <p:ext uri="{BB962C8B-B14F-4D97-AF65-F5344CB8AC3E}">
        <p14:creationId xmlns:p14="http://schemas.microsoft.com/office/powerpoint/2010/main" val="715934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EB0021-50F1-E07E-1F36-CE5A74A16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0B8BD7-00F3-29A7-37D5-3AB2CCB60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카투사가 </a:t>
            </a:r>
            <a:r>
              <a:rPr kumimoji="1" lang="ko-KR" altLang="en-US" dirty="0" err="1"/>
              <a:t>힘든게</a:t>
            </a:r>
            <a:r>
              <a:rPr kumimoji="1" lang="ko-KR" altLang="en-US" dirty="0"/>
              <a:t> 있나</a:t>
            </a:r>
            <a:r>
              <a:rPr kumimoji="1" lang="en-US" altLang="ko-KR" dirty="0"/>
              <a:t>?</a:t>
            </a:r>
            <a:r>
              <a:rPr kumimoji="1" lang="ko-KR" altLang="en-US" dirty="0"/>
              <a:t> </a:t>
            </a:r>
            <a:r>
              <a:rPr kumimoji="1" lang="en-US" altLang="ko-KR" dirty="0"/>
              <a:t>2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72876EA-2E17-205E-8DA9-B7EA79AF65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미군 간부들이 얼차려를 좋아함</a:t>
            </a:r>
          </a:p>
        </p:txBody>
      </p:sp>
      <p:pic>
        <p:nvPicPr>
          <p:cNvPr id="8194" name="Picture 2" descr="Half-right, face! | Facebook">
            <a:extLst>
              <a:ext uri="{FF2B5EF4-FFF2-40B4-BE49-F238E27FC236}">
                <a16:creationId xmlns:a16="http://schemas.microsoft.com/office/drawing/2014/main" id="{DB17689C-F5E4-ADF7-C1ED-A25C8FE92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2898775"/>
            <a:ext cx="5326993" cy="302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&amp;HS faces off in friendly field day competition">
            <a:extLst>
              <a:ext uri="{FF2B5EF4-FFF2-40B4-BE49-F238E27FC236}">
                <a16:creationId xmlns:a16="http://schemas.microsoft.com/office/drawing/2014/main" id="{943918C5-A2E5-412F-BC52-DD097A6B5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534" y="2898775"/>
            <a:ext cx="4749704" cy="302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4222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B3FF07-8AE9-59EE-04AE-45C0BFBA66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3CFFED-430F-F834-64FA-9FB35FE76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카투사가 </a:t>
            </a:r>
            <a:r>
              <a:rPr kumimoji="1" lang="ko-KR" altLang="en-US" dirty="0" err="1"/>
              <a:t>힘든게</a:t>
            </a:r>
            <a:r>
              <a:rPr kumimoji="1" lang="ko-KR" altLang="en-US" dirty="0"/>
              <a:t> 있나</a:t>
            </a:r>
            <a:r>
              <a:rPr kumimoji="1" lang="en-US" altLang="ko-KR" dirty="0"/>
              <a:t>?</a:t>
            </a:r>
            <a:r>
              <a:rPr kumimoji="1" lang="ko-KR" altLang="en-US" dirty="0"/>
              <a:t> </a:t>
            </a:r>
            <a:r>
              <a:rPr kumimoji="1" lang="en-US" altLang="ko-KR" dirty="0"/>
              <a:t>3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00BAF3-E2A6-1B54-564E-C06FF1E691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영어를 잘 못 하면 일할 때 힘들 수 있음</a:t>
            </a:r>
          </a:p>
        </p:txBody>
      </p:sp>
      <p:pic>
        <p:nvPicPr>
          <p:cNvPr id="9220" name="Picture 4" descr="당장 써먹는 짤줍] 영어를 생활화 하는 소개팅 상대">
            <a:extLst>
              <a:ext uri="{FF2B5EF4-FFF2-40B4-BE49-F238E27FC236}">
                <a16:creationId xmlns:a16="http://schemas.microsoft.com/office/drawing/2014/main" id="{3C02FBE2-DECD-12D3-E775-31239252A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62" y="3680361"/>
            <a:ext cx="4306038" cy="2382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대령에게 노동자 인상 요구하는 김영철“사딸라！”">
            <a:extLst>
              <a:ext uri="{FF2B5EF4-FFF2-40B4-BE49-F238E27FC236}">
                <a16:creationId xmlns:a16="http://schemas.microsoft.com/office/drawing/2014/main" id="{817F7C3D-C3D4-5804-88AE-63E862D74D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887" y="3527148"/>
            <a:ext cx="4983163" cy="280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타원형 설명선[O] 5">
            <a:extLst>
              <a:ext uri="{FF2B5EF4-FFF2-40B4-BE49-F238E27FC236}">
                <a16:creationId xmlns:a16="http://schemas.microsoft.com/office/drawing/2014/main" id="{5ACA0C6E-93FB-C4D9-ECD1-9AC564D28095}"/>
              </a:ext>
            </a:extLst>
          </p:cNvPr>
          <p:cNvSpPr/>
          <p:nvPr/>
        </p:nvSpPr>
        <p:spPr>
          <a:xfrm>
            <a:off x="6530975" y="2550855"/>
            <a:ext cx="2143125" cy="1129506"/>
          </a:xfrm>
          <a:prstGeom prst="wedgeEllipseCallout">
            <a:avLst>
              <a:gd name="adj1" fmla="val -35500"/>
              <a:gd name="adj2" fmla="val 71354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ko-KR" dirty="0">
                <a:latin typeface="Blackadder ITC" pitchFamily="82" charset="0"/>
              </a:rPr>
              <a:t>!@&amp;!!@#%...</a:t>
            </a:r>
          </a:p>
          <a:p>
            <a:pPr algn="ctr"/>
            <a:r>
              <a:rPr kumimoji="1" lang="en-US" altLang="ko-KR" dirty="0">
                <a:latin typeface="Blackadder ITC" pitchFamily="82" charset="0"/>
              </a:rPr>
              <a:t>Got it?</a:t>
            </a:r>
          </a:p>
        </p:txBody>
      </p:sp>
      <p:pic>
        <p:nvPicPr>
          <p:cNvPr id="8" name="Picture 12" descr="ACU 캡 밀리터리 미군 군모_카모그롬 - 씰스토어_SEALstore">
            <a:extLst>
              <a:ext uri="{FF2B5EF4-FFF2-40B4-BE49-F238E27FC236}">
                <a16:creationId xmlns:a16="http://schemas.microsoft.com/office/drawing/2014/main" id="{A07F7CE3-FC16-89D5-9A50-166A53757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0187">
            <a:off x="8399329" y="2930928"/>
            <a:ext cx="2883774" cy="256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타원형 설명선[O] 8">
            <a:extLst>
              <a:ext uri="{FF2B5EF4-FFF2-40B4-BE49-F238E27FC236}">
                <a16:creationId xmlns:a16="http://schemas.microsoft.com/office/drawing/2014/main" id="{8CAA4509-9C6B-F546-CD3E-6A048E2D8920}"/>
              </a:ext>
            </a:extLst>
          </p:cNvPr>
          <p:cNvSpPr/>
          <p:nvPr/>
        </p:nvSpPr>
        <p:spPr>
          <a:xfrm>
            <a:off x="9505950" y="2766099"/>
            <a:ext cx="2143125" cy="1129506"/>
          </a:xfrm>
          <a:prstGeom prst="wedgeEllipseCallout">
            <a:avLst>
              <a:gd name="adj1" fmla="val -22166"/>
              <a:gd name="adj2" fmla="val 72619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ko-KR" dirty="0"/>
              <a:t>…</a:t>
            </a:r>
            <a:endParaRPr kumimoji="1" lang="ko-KR" altLang="en-US" dirty="0"/>
          </a:p>
        </p:txBody>
      </p:sp>
      <p:pic>
        <p:nvPicPr>
          <p:cNvPr id="9230" name="Picture 14" descr="서바이벌샵 [ETC] 신형 계급장 벨크로 패치 - 이등병/일병/상병/병장">
            <a:extLst>
              <a:ext uri="{FF2B5EF4-FFF2-40B4-BE49-F238E27FC236}">
                <a16:creationId xmlns:a16="http://schemas.microsoft.com/office/drawing/2014/main" id="{304089FA-1845-C259-DAD7-AAC66AE0A7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78" t="27214" r="8411" b="54915"/>
          <a:stretch/>
        </p:blipFill>
        <p:spPr bwMode="auto">
          <a:xfrm rot="2051327">
            <a:off x="9374970" y="3970974"/>
            <a:ext cx="436511" cy="199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5808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BB49E9-94B7-F0A1-4763-43FE1985F5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9DFB1A-5EE3-57F6-8B53-7E855E0FF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전민서의 카투사 일생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63A7AD4-0D4F-A178-0B52-199F946932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ko-KR" dirty="0"/>
              <a:t>5</a:t>
            </a:r>
            <a:r>
              <a:rPr kumimoji="1" lang="ko-KR" altLang="en-US" dirty="0"/>
              <a:t>주 </a:t>
            </a:r>
            <a:r>
              <a:rPr kumimoji="1" lang="en-US" altLang="ko-KR" dirty="0"/>
              <a:t>–</a:t>
            </a:r>
            <a:r>
              <a:rPr kumimoji="1" lang="ko-KR" altLang="en-US" dirty="0"/>
              <a:t> 논산 훈련소에서 육군 훈련</a:t>
            </a:r>
            <a:endParaRPr kumimoji="1" lang="en-US" altLang="ko-KR" dirty="0"/>
          </a:p>
          <a:p>
            <a:r>
              <a:rPr kumimoji="1" lang="en-US" altLang="ko-KR" dirty="0"/>
              <a:t>3</a:t>
            </a:r>
            <a:r>
              <a:rPr kumimoji="1" lang="ko-KR" altLang="en-US" dirty="0"/>
              <a:t>주 </a:t>
            </a:r>
            <a:r>
              <a:rPr kumimoji="1" lang="en-US" altLang="ko-KR" dirty="0"/>
              <a:t>–</a:t>
            </a:r>
            <a:r>
              <a:rPr kumimoji="1" lang="ko-KR" altLang="en-US" dirty="0"/>
              <a:t> </a:t>
            </a:r>
            <a:r>
              <a:rPr kumimoji="1" lang="en-US" altLang="ko-KR" dirty="0"/>
              <a:t>KTA (</a:t>
            </a:r>
            <a:r>
              <a:rPr kumimoji="1" lang="en-US" altLang="ko-KR" dirty="0" err="1"/>
              <a:t>Katusa</a:t>
            </a:r>
            <a:r>
              <a:rPr kumimoji="1" lang="en-US" altLang="ko-KR" dirty="0"/>
              <a:t> Training Academy)</a:t>
            </a:r>
            <a:r>
              <a:rPr kumimoji="1" lang="ko-KR" altLang="en-US" dirty="0"/>
              <a:t>에서 카투사 훈련</a:t>
            </a:r>
            <a:endParaRPr kumimoji="1" lang="en-US" altLang="ko-KR" dirty="0"/>
          </a:p>
          <a:p>
            <a:r>
              <a:rPr kumimoji="1" lang="ko-KR" altLang="en-US" dirty="0"/>
              <a:t>자대 배치 </a:t>
            </a:r>
            <a:endParaRPr kumimoji="1" lang="en-US" altLang="ko-KR" dirty="0"/>
          </a:p>
          <a:p>
            <a:r>
              <a:rPr kumimoji="1" lang="ko-KR" altLang="en-US" dirty="0"/>
              <a:t>열심히 꿀 빨기</a:t>
            </a:r>
            <a:endParaRPr kumimoji="1" lang="en-US" altLang="ko-KR" dirty="0"/>
          </a:p>
          <a:p>
            <a:r>
              <a:rPr kumimoji="1" lang="ko-KR" altLang="en-US" dirty="0" err="1"/>
              <a:t>꿀통</a:t>
            </a:r>
            <a:r>
              <a:rPr kumimoji="1" lang="ko-KR" altLang="en-US" dirty="0"/>
              <a:t> </a:t>
            </a:r>
            <a:r>
              <a:rPr kumimoji="1" lang="ko-KR" altLang="en-US" dirty="0" err="1"/>
              <a:t>깨지는거</a:t>
            </a:r>
            <a:r>
              <a:rPr kumimoji="1" lang="ko-KR" altLang="en-US" dirty="0"/>
              <a:t> 직관</a:t>
            </a:r>
            <a:endParaRPr kumimoji="1" lang="en-US" altLang="ko-KR" dirty="0"/>
          </a:p>
          <a:p>
            <a:r>
              <a:rPr kumimoji="1" lang="ko-KR" altLang="en-US" dirty="0"/>
              <a:t>전역하기</a:t>
            </a:r>
          </a:p>
        </p:txBody>
      </p:sp>
      <p:pic>
        <p:nvPicPr>
          <p:cNvPr id="10242" name="Picture 2" descr="공군이 꿀에 집착하는 이유가 뭔지 아나? | 유머 게시판 | RULIWEB">
            <a:extLst>
              <a:ext uri="{FF2B5EF4-FFF2-40B4-BE49-F238E27FC236}">
                <a16:creationId xmlns:a16="http://schemas.microsoft.com/office/drawing/2014/main" id="{9A80F979-75E5-E887-0E16-17F7BE58D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513" y="2976156"/>
            <a:ext cx="4629150" cy="3516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1782C650-8118-C501-5056-28D471C7BD72}"/>
              </a:ext>
            </a:extLst>
          </p:cNvPr>
          <p:cNvSpPr/>
          <p:nvPr/>
        </p:nvSpPr>
        <p:spPr>
          <a:xfrm>
            <a:off x="6847367" y="3429000"/>
            <a:ext cx="1240466" cy="14354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ko-KR" altLang="en-US" sz="800" dirty="0"/>
              <a:t>카투사면 </a:t>
            </a:r>
            <a:r>
              <a:rPr kumimoji="1" lang="ko-KR" altLang="en-US" sz="800" dirty="0" err="1"/>
              <a:t>카투사답게</a:t>
            </a:r>
            <a:endParaRPr kumimoji="1" lang="ko-KR" altLang="en-US" sz="800" dirty="0"/>
          </a:p>
        </p:txBody>
      </p:sp>
    </p:spTree>
    <p:extLst>
      <p:ext uri="{BB962C8B-B14F-4D97-AF65-F5344CB8AC3E}">
        <p14:creationId xmlns:p14="http://schemas.microsoft.com/office/powerpoint/2010/main" val="19382409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237FD-20CB-3B75-08B0-BC6CC15F4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A90526-A303-11E6-46CC-58EED7B25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입대 직전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F536C37-8B2D-9BF0-CF6C-534F5EA014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가장 심란할 때</a:t>
            </a:r>
            <a:r>
              <a:rPr kumimoji="1" lang="en-US" altLang="ko-KR" dirty="0"/>
              <a:t>,</a:t>
            </a:r>
            <a:r>
              <a:rPr kumimoji="1" lang="ko-KR" altLang="en-US" dirty="0"/>
              <a:t> 머리가 밀릴 때 실감이 남</a:t>
            </a:r>
            <a:r>
              <a:rPr kumimoji="1" lang="en-US" altLang="ko-KR" dirty="0"/>
              <a:t>.</a:t>
            </a:r>
            <a:r>
              <a:rPr kumimoji="1" lang="ko-KR" altLang="en-US" dirty="0"/>
              <a:t> </a:t>
            </a:r>
          </a:p>
        </p:txBody>
      </p:sp>
      <p:pic>
        <p:nvPicPr>
          <p:cNvPr id="6" name="그림 5" descr="인간의 얼굴, 사람, 눈썹, 미소이(가) 표시된 사진&#10;&#10;자동 생성된 설명">
            <a:extLst>
              <a:ext uri="{FF2B5EF4-FFF2-40B4-BE49-F238E27FC236}">
                <a16:creationId xmlns:a16="http://schemas.microsoft.com/office/drawing/2014/main" id="{35C947F5-B7D6-8373-233E-2C4B873DBD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836" y="2621916"/>
            <a:ext cx="2419350" cy="3870959"/>
          </a:xfrm>
          <a:prstGeom prst="rect">
            <a:avLst/>
          </a:prstGeom>
        </p:spPr>
      </p:pic>
      <p:pic>
        <p:nvPicPr>
          <p:cNvPr id="11266" name="Picture 2" descr="이카리 신지 - 나무위키">
            <a:extLst>
              <a:ext uri="{FF2B5EF4-FFF2-40B4-BE49-F238E27FC236}">
                <a16:creationId xmlns:a16="http://schemas.microsoft.com/office/drawing/2014/main" id="{1D0FA4DC-2CC8-237B-BF9D-DF31EFCC1A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146" y="3286521"/>
            <a:ext cx="4275138" cy="320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 descr="인간의 얼굴, 사람, 눈썹, 미소이(가) 표시된 사진&#10;&#10;자동 생성된 설명">
            <a:extLst>
              <a:ext uri="{FF2B5EF4-FFF2-40B4-BE49-F238E27FC236}">
                <a16:creationId xmlns:a16="http://schemas.microsoft.com/office/drawing/2014/main" id="{DF0E4706-D40B-DFFC-31DC-EFFD45DD53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Cutout/>
                    </a14:imgEffect>
                  </a14:imgLayer>
                </a14:imgProps>
              </a:ext>
            </a:extLst>
          </a:blip>
          <a:srcRect l="14977" t="41150" r="16748" b="20095"/>
          <a:stretch/>
        </p:blipFill>
        <p:spPr>
          <a:xfrm>
            <a:off x="2720179" y="4214813"/>
            <a:ext cx="1651798" cy="150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7874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B449FF-26DE-429E-1E04-0C9EC0F2C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336E4A-EC11-DBED-BD1C-6537C3593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입대 </a:t>
            </a:r>
            <a:r>
              <a:rPr kumimoji="1" lang="en-US" altLang="ko-KR" dirty="0"/>
              <a:t>D-day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6EF03F-C990-A4FC-84A7-1C16A5E54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논산 근처 롯데리아를 먹고 부대 안으로 혼자 들어가는데 </a:t>
            </a:r>
            <a:r>
              <a:rPr kumimoji="1" lang="ko-KR" altLang="en-US" dirty="0" err="1"/>
              <a:t>벚꽃잎이</a:t>
            </a:r>
            <a:r>
              <a:rPr kumimoji="1" lang="ko-KR" altLang="en-US" dirty="0"/>
              <a:t> 잔뜩 떨어져서 화사하게 입대</a:t>
            </a:r>
            <a:r>
              <a:rPr kumimoji="1" lang="en-US" altLang="ko-KR" dirty="0"/>
              <a:t>…</a:t>
            </a:r>
            <a:r>
              <a:rPr kumimoji="1" lang="ko-KR" altLang="en-US" dirty="0"/>
              <a:t> </a:t>
            </a:r>
          </a:p>
        </p:txBody>
      </p:sp>
      <p:pic>
        <p:nvPicPr>
          <p:cNvPr id="12290" name="Picture 2" descr="벚꽃행진'… 벚꽃 아래서 제식훈련 하는 훈련병들">
            <a:extLst>
              <a:ext uri="{FF2B5EF4-FFF2-40B4-BE49-F238E27FC236}">
                <a16:creationId xmlns:a16="http://schemas.microsoft.com/office/drawing/2014/main" id="{D04E108B-63F5-C89B-1F8F-58CEC8DBA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150" y="2848464"/>
            <a:ext cx="5865813" cy="382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7415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891307-9A03-E101-AC3D-4C502560F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7645C3-15C2-429C-18DE-44311F15C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논산 </a:t>
            </a:r>
            <a:r>
              <a:rPr kumimoji="1" lang="en-US" altLang="ko-KR" dirty="0"/>
              <a:t>1-2</a:t>
            </a:r>
            <a:r>
              <a:rPr kumimoji="1" lang="ko-KR" altLang="en-US" dirty="0"/>
              <a:t>주차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15A6F91-309C-2044-B5AE-F9769F92DA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/>
              <a:t>동기들과 얘기하면서 금새 친해지고 생각보다 빠르게 훈련소 생활에 적응 </a:t>
            </a:r>
            <a:r>
              <a:rPr kumimoji="1" lang="en-US" altLang="ko-KR"/>
              <a:t>(</a:t>
            </a:r>
            <a:r>
              <a:rPr kumimoji="1" lang="ko-KR" altLang="en-US"/>
              <a:t>좋진 않음</a:t>
            </a:r>
            <a:r>
              <a:rPr kumimoji="1" lang="en-US" altLang="ko-KR"/>
              <a:t>)</a:t>
            </a:r>
            <a:r>
              <a:rPr kumimoji="1" lang="ko-KR" altLang="en-US"/>
              <a:t> </a:t>
            </a:r>
            <a:endParaRPr kumimoji="1" lang="en-US" altLang="ko-KR"/>
          </a:p>
          <a:p>
            <a:r>
              <a:rPr kumimoji="1" lang="ko-KR" altLang="en-US"/>
              <a:t>크게 훈련은 안 하고 수업 같은 거 듣는 시기</a:t>
            </a:r>
            <a:endParaRPr kumimoji="1" lang="ko-KR" altLang="en-US" dirty="0"/>
          </a:p>
        </p:txBody>
      </p:sp>
      <p:pic>
        <p:nvPicPr>
          <p:cNvPr id="13314" name="Picture 2" descr="못난 놈들은 서로 얼굴만 봐도 흥겹다">
            <a:extLst>
              <a:ext uri="{FF2B5EF4-FFF2-40B4-BE49-F238E27FC236}">
                <a16:creationId xmlns:a16="http://schemas.microsoft.com/office/drawing/2014/main" id="{75DB0113-A9FF-3856-CF48-D53F99540E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1" y="2578101"/>
            <a:ext cx="2967798" cy="3914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쇼핑몰 &gt; 온라인상담란 &gt; 강제 징용의 아픔">
            <a:extLst>
              <a:ext uri="{FF2B5EF4-FFF2-40B4-BE49-F238E27FC236}">
                <a16:creationId xmlns:a16="http://schemas.microsoft.com/office/drawing/2014/main" id="{F05784F5-FEBE-61EB-3787-5E7F3AB427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7292" r="1111" b="26459"/>
          <a:stretch/>
        </p:blipFill>
        <p:spPr bwMode="auto">
          <a:xfrm>
            <a:off x="2352675" y="3429000"/>
            <a:ext cx="4119563" cy="3124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96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483A00-05F0-2B11-E763-4E36971EC5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B944DB-FE96-A5FF-A9B6-DB6904454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논산 </a:t>
            </a:r>
            <a:r>
              <a:rPr kumimoji="1" lang="en-US" altLang="ko-KR" dirty="0"/>
              <a:t>3-4</a:t>
            </a:r>
            <a:r>
              <a:rPr kumimoji="1" lang="ko-KR" altLang="en-US" dirty="0"/>
              <a:t>주차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F038533-EABF-1440-FEE6-223DA853E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사격</a:t>
            </a:r>
            <a:r>
              <a:rPr kumimoji="1" lang="en-US" altLang="ko-KR" dirty="0"/>
              <a:t>,</a:t>
            </a:r>
            <a:r>
              <a:rPr kumimoji="1" lang="ko-KR" altLang="en-US" dirty="0"/>
              <a:t> 수류탄</a:t>
            </a:r>
            <a:r>
              <a:rPr kumimoji="1" lang="en-US" altLang="ko-KR" dirty="0"/>
              <a:t>,</a:t>
            </a:r>
            <a:r>
              <a:rPr kumimoji="1" lang="ko-KR" altLang="en-US" dirty="0"/>
              <a:t> 화생방 등등 말로만 들었던 훈련들을 하면서 정신없이 보내는 시기</a:t>
            </a:r>
            <a:endParaRPr kumimoji="1" lang="en-US" altLang="ko-KR" dirty="0"/>
          </a:p>
          <a:p>
            <a:r>
              <a:rPr kumimoji="1" lang="ko-KR" altLang="en-US" dirty="0"/>
              <a:t>훈련보다 훈련장까지 </a:t>
            </a:r>
            <a:r>
              <a:rPr kumimoji="1" lang="ko-KR" altLang="en-US" dirty="0" err="1"/>
              <a:t>가는게</a:t>
            </a:r>
            <a:r>
              <a:rPr kumimoji="1" lang="ko-KR" altLang="en-US" dirty="0"/>
              <a:t> 더 힘들었음 </a:t>
            </a:r>
          </a:p>
        </p:txBody>
      </p:sp>
      <p:pic>
        <p:nvPicPr>
          <p:cNvPr id="14338" name="Picture 2" descr="제논의 역설1 - 궤변론 - 퀀텀스쿨">
            <a:extLst>
              <a:ext uri="{FF2B5EF4-FFF2-40B4-BE49-F238E27FC236}">
                <a16:creationId xmlns:a16="http://schemas.microsoft.com/office/drawing/2014/main" id="{7D10FD75-0A27-2C7E-F28C-6A6DDAFDD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192" y="3670300"/>
            <a:ext cx="6967615" cy="282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097948EA-3F34-87F0-0ACE-C464F0FCD1E8}"/>
              </a:ext>
            </a:extLst>
          </p:cNvPr>
          <p:cNvSpPr/>
          <p:nvPr/>
        </p:nvSpPr>
        <p:spPr>
          <a:xfrm>
            <a:off x="2800350" y="5614987"/>
            <a:ext cx="1243011" cy="30003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ko-KR" altLang="en-US" sz="1600" dirty="0"/>
              <a:t>훈련병이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3F28CC0-4C2F-F01B-32A2-86F87C47A2A1}"/>
              </a:ext>
            </a:extLst>
          </p:cNvPr>
          <p:cNvSpPr/>
          <p:nvPr/>
        </p:nvSpPr>
        <p:spPr>
          <a:xfrm>
            <a:off x="5568573" y="5607049"/>
            <a:ext cx="1003678" cy="30797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ko-KR" altLang="en-US" sz="1600" dirty="0"/>
              <a:t>훈련장은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85E6A6F-5232-AA27-5B89-E85774EA495B}"/>
              </a:ext>
            </a:extLst>
          </p:cNvPr>
          <p:cNvSpPr/>
          <p:nvPr/>
        </p:nvSpPr>
        <p:spPr>
          <a:xfrm>
            <a:off x="3824287" y="5935662"/>
            <a:ext cx="1243011" cy="30003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ko-KR" altLang="en-US" sz="1600" dirty="0"/>
              <a:t>훈련병이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E549E3A-0FAB-40E5-9BFC-DDA69DC0E8D3}"/>
              </a:ext>
            </a:extLst>
          </p:cNvPr>
          <p:cNvSpPr/>
          <p:nvPr/>
        </p:nvSpPr>
        <p:spPr>
          <a:xfrm>
            <a:off x="6135882" y="5935662"/>
            <a:ext cx="807843" cy="25876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ko-KR" altLang="en-US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91C24A-4ADC-D0D4-60D8-65FA451D862A}"/>
              </a:ext>
            </a:extLst>
          </p:cNvPr>
          <p:cNvSpPr txBox="1"/>
          <p:nvPr/>
        </p:nvSpPr>
        <p:spPr>
          <a:xfrm>
            <a:off x="6067424" y="5886449"/>
            <a:ext cx="10542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600" dirty="0"/>
              <a:t>훈련장은</a:t>
            </a:r>
          </a:p>
        </p:txBody>
      </p:sp>
    </p:spTree>
    <p:extLst>
      <p:ext uri="{BB962C8B-B14F-4D97-AF65-F5344CB8AC3E}">
        <p14:creationId xmlns:p14="http://schemas.microsoft.com/office/powerpoint/2010/main" val="17068430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687CB3-A97F-1672-F7D6-0DE83BB76E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000F00-CD00-8F30-74B2-57979A3E6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논산 마지막 주차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7A4FA1-140B-75F0-D8E5-8E0575C36F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각개전투를 마지막으로 모든 훈련이 끝나고 쉬는 시기</a:t>
            </a:r>
            <a:endParaRPr kumimoji="1" lang="en-US" altLang="ko-KR" dirty="0"/>
          </a:p>
          <a:p>
            <a:r>
              <a:rPr kumimoji="1" lang="ko-KR" altLang="en-US" dirty="0"/>
              <a:t>관물대 밑에 낙서를 열심히 적는다</a:t>
            </a:r>
            <a:endParaRPr kumimoji="1" lang="en-US" altLang="ko-KR" dirty="0"/>
          </a:p>
          <a:p>
            <a:r>
              <a:rPr kumimoji="1" lang="ko-KR" altLang="en-US" dirty="0"/>
              <a:t>카투사 훈련소에서 보는 영어 시험 준비하기도</a:t>
            </a:r>
            <a:r>
              <a:rPr kumimoji="1" lang="en-US" altLang="ko-KR" dirty="0"/>
              <a:t>…</a:t>
            </a:r>
            <a:endParaRPr kumimoji="1" lang="ko-KR" altLang="en-US" dirty="0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377EE116-491A-62A1-2C81-AEE23E850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549651"/>
            <a:ext cx="3076576" cy="307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CDAB377-2FC8-2848-1564-A7540072FB31}"/>
              </a:ext>
            </a:extLst>
          </p:cNvPr>
          <p:cNvSpPr txBox="1"/>
          <p:nvPr/>
        </p:nvSpPr>
        <p:spPr>
          <a:xfrm>
            <a:off x="8801099" y="4001294"/>
            <a:ext cx="2828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dirty="0"/>
              <a:t>이제 </a:t>
            </a:r>
            <a:r>
              <a:rPr kumimoji="1" lang="en-US" altLang="ko-KR" dirty="0"/>
              <a:t>35/545</a:t>
            </a:r>
            <a:r>
              <a:rPr kumimoji="1" lang="ko-KR" altLang="en-US" dirty="0"/>
              <a:t>일 함</a:t>
            </a:r>
          </a:p>
        </p:txBody>
      </p:sp>
      <p:sp>
        <p:nvSpPr>
          <p:cNvPr id="11" name="아래쪽 화살표[D] 10">
            <a:extLst>
              <a:ext uri="{FF2B5EF4-FFF2-40B4-BE49-F238E27FC236}">
                <a16:creationId xmlns:a16="http://schemas.microsoft.com/office/drawing/2014/main" id="{B0A22F93-FC99-0DD2-3AAB-3B4B2AAF4D23}"/>
              </a:ext>
            </a:extLst>
          </p:cNvPr>
          <p:cNvSpPr/>
          <p:nvPr/>
        </p:nvSpPr>
        <p:spPr>
          <a:xfrm rot="4353741">
            <a:off x="7936281" y="3813535"/>
            <a:ext cx="228600" cy="1501537"/>
          </a:xfrm>
          <a:prstGeom prst="down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8021943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3203A8-6D69-95A0-937E-A08FDBE8F4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3F0BB1-3663-AC3F-974F-7324CCCF1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 훈련소 첫 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CA39D9-584E-F697-6A95-65E874D46B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갑자기 교관이 다 미군</a:t>
            </a:r>
            <a:endParaRPr kumimoji="1" lang="en-US" altLang="ko-KR" dirty="0"/>
          </a:p>
          <a:p>
            <a:r>
              <a:rPr kumimoji="1" lang="ko-KR" altLang="en-US" dirty="0"/>
              <a:t>알아들을 수 </a:t>
            </a:r>
            <a:r>
              <a:rPr kumimoji="1" lang="ko-KR" altLang="en-US" dirty="0" err="1"/>
              <a:t>있는게</a:t>
            </a:r>
            <a:r>
              <a:rPr kumimoji="1" lang="ko-KR" altLang="en-US" dirty="0"/>
              <a:t> </a:t>
            </a:r>
            <a:r>
              <a:rPr kumimoji="1" lang="en-US" altLang="ko-KR" dirty="0"/>
              <a:t>Run </a:t>
            </a:r>
            <a:r>
              <a:rPr kumimoji="1" lang="ko-KR" altLang="en-US" dirty="0"/>
              <a:t>밖에 없음</a:t>
            </a:r>
            <a:r>
              <a:rPr kumimoji="1" lang="en-US" altLang="ko-KR" dirty="0"/>
              <a:t>…</a:t>
            </a:r>
            <a:endParaRPr kumimoji="1" lang="ko-KR" altLang="en-US" dirty="0"/>
          </a:p>
        </p:txBody>
      </p:sp>
      <p:pic>
        <p:nvPicPr>
          <p:cNvPr id="16388" name="Picture 4" descr="군복/미군 - 나무위키">
            <a:extLst>
              <a:ext uri="{FF2B5EF4-FFF2-40B4-BE49-F238E27FC236}">
                <a16:creationId xmlns:a16="http://schemas.microsoft.com/office/drawing/2014/main" id="{5E844595-99A8-B5C8-E882-D1A436342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1867" y="1825625"/>
            <a:ext cx="2156233" cy="503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8개의 미군 아이디어 | 군복, 남자, 남자 군인">
            <a:extLst>
              <a:ext uri="{FF2B5EF4-FFF2-40B4-BE49-F238E27FC236}">
                <a16:creationId xmlns:a16="http://schemas.microsoft.com/office/drawing/2014/main" id="{075242C1-80A4-1192-3DAB-3EA28DC188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7" b="98339" l="9746" r="89831">
                        <a14:foregroundMark x1="44915" y1="16279" x2="42373" y2="14286"/>
                        <a14:foregroundMark x1="32203" y1="82392" x2="32203" y2="95349"/>
                        <a14:foregroundMark x1="32203" y1="95349" x2="32951" y2="94118"/>
                        <a14:foregroundMark x1="38136" y1="83056" x2="34746" y2="82060"/>
                        <a14:foregroundMark x1="43644" y1="14618" x2="45339" y2="15615"/>
                        <a14:foregroundMark x1="47881" y1="14950" x2="56356" y2="12625"/>
                        <a14:foregroundMark x1="53390" y1="91030" x2="56780" y2="95349"/>
                        <a14:foregroundMark x1="34043" y1="97135" x2="34322" y2="98339"/>
                        <a14:backgroundMark x1="39831" y1="84053" x2="40254" y2="97010"/>
                        <a14:backgroundMark x1="40254" y1="97010" x2="40254" y2="837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987"/>
          <a:stretch/>
        </p:blipFill>
        <p:spPr bwMode="auto">
          <a:xfrm>
            <a:off x="6491515" y="1739900"/>
            <a:ext cx="4383403" cy="503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4" name="Picture 10" descr="실시간 개좇된 새끼 - 유머/움짤/이슈 - 에펨코리아">
            <a:extLst>
              <a:ext uri="{FF2B5EF4-FFF2-40B4-BE49-F238E27FC236}">
                <a16:creationId xmlns:a16="http://schemas.microsoft.com/office/drawing/2014/main" id="{9760D9D5-B38C-C91B-86B8-FCA1AF691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840" y="3429000"/>
            <a:ext cx="3543300" cy="327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구름 모양 설명선[C] 3">
            <a:extLst>
              <a:ext uri="{FF2B5EF4-FFF2-40B4-BE49-F238E27FC236}">
                <a16:creationId xmlns:a16="http://schemas.microsoft.com/office/drawing/2014/main" id="{60A4E804-BCC7-BA8F-DD63-210E7419627C}"/>
              </a:ext>
            </a:extLst>
          </p:cNvPr>
          <p:cNvSpPr/>
          <p:nvPr/>
        </p:nvSpPr>
        <p:spPr>
          <a:xfrm>
            <a:off x="359318" y="3257550"/>
            <a:ext cx="3155407" cy="2528888"/>
          </a:xfrm>
          <a:prstGeom prst="cloudCallout">
            <a:avLst>
              <a:gd name="adj1" fmla="val 73801"/>
              <a:gd name="adj2" fmla="val 21821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pic>
        <p:nvPicPr>
          <p:cNvPr id="5" name="Picture 8" descr="씻었을때 안씻었을때 차이 | 유머 게시판 | RULIWEB">
            <a:extLst>
              <a:ext uri="{FF2B5EF4-FFF2-40B4-BE49-F238E27FC236}">
                <a16:creationId xmlns:a16="http://schemas.microsoft.com/office/drawing/2014/main" id="{EEAEEA60-3907-9088-91F0-C52E70E6B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161" y="3675999"/>
            <a:ext cx="1568539" cy="169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F1D082-33C1-2620-9580-F6C0483D279C}"/>
              </a:ext>
            </a:extLst>
          </p:cNvPr>
          <p:cNvSpPr txBox="1"/>
          <p:nvPr/>
        </p:nvSpPr>
        <p:spPr>
          <a:xfrm>
            <a:off x="8031915" y="1465124"/>
            <a:ext cx="29001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sz="2800" dirty="0">
                <a:latin typeface="Blackadder ITC" panose="020F0502020204030204" pitchFamily="34" charset="0"/>
                <a:cs typeface="Blackadder ITC" panose="020F0502020204030204" pitchFamily="34" charset="0"/>
              </a:rPr>
              <a:t>RUN!!! RUN!!!</a:t>
            </a:r>
            <a:endParaRPr kumimoji="1" lang="ko-KR" altLang="en-US" sz="2800" dirty="0">
              <a:latin typeface="Blackadder ITC" panose="020F0502020204030204" pitchFamily="34" charset="0"/>
              <a:cs typeface="Blackadder ITC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6589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09860-5CD6-ADD7-563F-F53F221A4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4E292A-01D8-4C82-8FC1-79F55784A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 훈련소에서 했던 것 </a:t>
            </a:r>
            <a:r>
              <a:rPr kumimoji="1" lang="en-US" altLang="ko-KR" dirty="0"/>
              <a:t>1</a:t>
            </a:r>
            <a:r>
              <a:rPr kumimoji="1" lang="ko-KR" altLang="en-US" dirty="0"/>
              <a:t> 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2088538-2417-94C2-F177-5D8FFA8210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논산처럼 훈련을 </a:t>
            </a:r>
            <a:r>
              <a:rPr kumimoji="1" lang="ko-KR" altLang="en-US" dirty="0" err="1"/>
              <a:t>하는건</a:t>
            </a:r>
            <a:r>
              <a:rPr kumimoji="1" lang="ko-KR" altLang="en-US" dirty="0"/>
              <a:t> 아니고 영어로 군대 어휘와 군 기본 교육을 </a:t>
            </a:r>
            <a:r>
              <a:rPr kumimoji="1" lang="ko-KR" altLang="en-US" dirty="0" err="1"/>
              <a:t>듣는게</a:t>
            </a:r>
            <a:r>
              <a:rPr kumimoji="1" lang="ko-KR" altLang="en-US" dirty="0"/>
              <a:t> 주 일과 </a:t>
            </a:r>
            <a:r>
              <a:rPr kumimoji="1" lang="en-US" altLang="ko-KR" dirty="0"/>
              <a:t>+</a:t>
            </a:r>
            <a:r>
              <a:rPr kumimoji="1" lang="ko-KR" altLang="en-US" dirty="0"/>
              <a:t> 아침 </a:t>
            </a:r>
            <a:r>
              <a:rPr kumimoji="1" lang="en-US" altLang="ko-KR" dirty="0"/>
              <a:t>PT</a:t>
            </a:r>
          </a:p>
          <a:p>
            <a:r>
              <a:rPr kumimoji="1" lang="ko-KR" altLang="en-US" dirty="0"/>
              <a:t>몸은 편하지만 </a:t>
            </a:r>
            <a:r>
              <a:rPr kumimoji="1" lang="ko-KR" altLang="en-US" dirty="0" err="1"/>
              <a:t>모든게</a:t>
            </a:r>
            <a:r>
              <a:rPr kumimoji="1" lang="ko-KR" altLang="en-US" dirty="0"/>
              <a:t> 영어로 진행되고 재미도 없어서 논산에 비해 훨씬 지루하고 재미없는 시기</a:t>
            </a:r>
          </a:p>
        </p:txBody>
      </p:sp>
      <p:pic>
        <p:nvPicPr>
          <p:cNvPr id="17410" name="Picture 2" descr="카투사 합격자들이 논산훈련소 가기 전에 해야 할 일 : 네이버 블로그">
            <a:extLst>
              <a:ext uri="{FF2B5EF4-FFF2-40B4-BE49-F238E27FC236}">
                <a16:creationId xmlns:a16="http://schemas.microsoft.com/office/drawing/2014/main" id="{9E645C82-BE43-D3FB-7FFA-5A3D2AFACB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520" y="4001294"/>
            <a:ext cx="4823480" cy="22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KTA 생활 (논산훈련소) : 네이버 블로그">
            <a:extLst>
              <a:ext uri="{FF2B5EF4-FFF2-40B4-BE49-F238E27FC236}">
                <a16:creationId xmlns:a16="http://schemas.microsoft.com/office/drawing/2014/main" id="{805CC9AF-7B44-644B-C872-21F28B581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925" y="4001294"/>
            <a:ext cx="4007741" cy="22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4684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FEEB6-C083-A666-2106-5D7D0B997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0ACA5D-0B62-DA85-294E-A18EA9E9C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 훈련소에서 했던 것 </a:t>
            </a:r>
            <a:r>
              <a:rPr kumimoji="1" lang="en-US" altLang="ko-KR" dirty="0"/>
              <a:t>2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0C2762D-270C-3597-AD4C-0BAB53DAD8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ko-KR" dirty="0"/>
              <a:t>ACFT </a:t>
            </a:r>
            <a:r>
              <a:rPr kumimoji="1" lang="ko-KR" altLang="en-US" dirty="0"/>
              <a:t>라는 체력 시험을 통과해야 하는데</a:t>
            </a:r>
            <a:r>
              <a:rPr kumimoji="1" lang="en-US" altLang="ko-KR" dirty="0"/>
              <a:t>…</a:t>
            </a:r>
            <a:r>
              <a:rPr kumimoji="1" lang="ko-KR" altLang="en-US" dirty="0"/>
              <a:t> </a:t>
            </a:r>
            <a:endParaRPr kumimoji="1" lang="en-US" altLang="ko-KR" dirty="0"/>
          </a:p>
          <a:p>
            <a:r>
              <a:rPr kumimoji="1" lang="ko-KR" altLang="en-US" dirty="0"/>
              <a:t>보통 여기서 유급자가 한 기수에 </a:t>
            </a:r>
            <a:r>
              <a:rPr kumimoji="1" lang="en-US" altLang="ko-KR" dirty="0"/>
              <a:t>2,3</a:t>
            </a:r>
            <a:r>
              <a:rPr kumimoji="1" lang="ko-KR" altLang="en-US" dirty="0"/>
              <a:t> 명씩 나온다고 함</a:t>
            </a:r>
            <a:endParaRPr kumimoji="1" lang="en-US" altLang="ko-KR" dirty="0"/>
          </a:p>
          <a:p>
            <a:pPr marL="0" indent="0">
              <a:buNone/>
            </a:pPr>
            <a:endParaRPr kumimoji="1" lang="ko-KR" altLang="en-US" dirty="0"/>
          </a:p>
        </p:txBody>
      </p:sp>
      <p:pic>
        <p:nvPicPr>
          <p:cNvPr id="18434" name="Picture 2" descr="ACFT 3.0 tests Army fitness at AUAB &gt; Nellis Air Force Base &gt; News">
            <a:extLst>
              <a:ext uri="{FF2B5EF4-FFF2-40B4-BE49-F238E27FC236}">
                <a16:creationId xmlns:a16="http://schemas.microsoft.com/office/drawing/2014/main" id="{97663CB2-32A2-435B-3922-B3EA33583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108" y="2900045"/>
            <a:ext cx="4491038" cy="359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6768960-9F4B-32A0-1D88-426A5485A15F}"/>
              </a:ext>
            </a:extLst>
          </p:cNvPr>
          <p:cNvSpPr txBox="1"/>
          <p:nvPr/>
        </p:nvSpPr>
        <p:spPr>
          <a:xfrm>
            <a:off x="7262216" y="6470650"/>
            <a:ext cx="3324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/>
              <a:t>보통 많이 떨어지는 </a:t>
            </a:r>
            <a:r>
              <a:rPr kumimoji="1" lang="en-US" altLang="ko-KR" dirty="0"/>
              <a:t>ball throw</a:t>
            </a:r>
            <a:endParaRPr kumimoji="1" lang="ko-KR" altLang="en-US" dirty="0"/>
          </a:p>
        </p:txBody>
      </p:sp>
      <p:pic>
        <p:nvPicPr>
          <p:cNvPr id="18436" name="Picture 4" descr="ADS | (ACFT) ADS' SOLUTION FOR THE ARMY'S NEW HUMAN PERFORMANCE TEST">
            <a:extLst>
              <a:ext uri="{FF2B5EF4-FFF2-40B4-BE49-F238E27FC236}">
                <a16:creationId xmlns:a16="http://schemas.microsoft.com/office/drawing/2014/main" id="{E24BC5D8-5365-17EF-8FB5-E37AF4E794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9190" b="-649"/>
          <a:stretch/>
        </p:blipFill>
        <p:spPr bwMode="auto">
          <a:xfrm>
            <a:off x="838200" y="3266592"/>
            <a:ext cx="5314950" cy="246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517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BBD66E-3294-9BB7-DC95-B139B56A5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3AB0CE-5049-F9DA-2D3D-4704458E1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 훈련소에서 했던 것 </a:t>
            </a:r>
            <a:r>
              <a:rPr kumimoji="1" lang="en-US" altLang="ko-KR" dirty="0"/>
              <a:t>3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AB2BD8-341F-FAF5-F5C3-1B85044E1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처음에만 맛있는 밥 </a:t>
            </a:r>
            <a:r>
              <a:rPr kumimoji="1" lang="en-US" altLang="ko-KR" dirty="0"/>
              <a:t>(</a:t>
            </a:r>
            <a:r>
              <a:rPr kumimoji="1" lang="ko-KR" altLang="en-US" dirty="0"/>
              <a:t>나중가면 질림</a:t>
            </a:r>
            <a:r>
              <a:rPr kumimoji="1" lang="en-US" altLang="ko-KR" dirty="0"/>
              <a:t>)</a:t>
            </a:r>
          </a:p>
          <a:p>
            <a:r>
              <a:rPr kumimoji="1" lang="ko-KR" altLang="en-US" dirty="0"/>
              <a:t>과일과 도넛을 잔뜩 줘서 좋았다</a:t>
            </a:r>
            <a:endParaRPr kumimoji="1" lang="en-US" altLang="ko-KR" dirty="0"/>
          </a:p>
          <a:p>
            <a:pPr marL="0" indent="0">
              <a:buNone/>
            </a:pPr>
            <a:endParaRPr kumimoji="1" lang="ko-KR" altLang="en-US" dirty="0"/>
          </a:p>
        </p:txBody>
      </p:sp>
      <p:pic>
        <p:nvPicPr>
          <p:cNvPr id="19458" name="Picture 2" descr="Camp humphreys hi-res stock photography and images - Alamy">
            <a:extLst>
              <a:ext uri="{FF2B5EF4-FFF2-40B4-BE49-F238E27FC236}">
                <a16:creationId xmlns:a16="http://schemas.microsoft.com/office/drawing/2014/main" id="{479E1603-64F3-05F1-45EC-54564C0FA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063" y="3063875"/>
            <a:ext cx="466248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>
            <a:extLst>
              <a:ext uri="{FF2B5EF4-FFF2-40B4-BE49-F238E27FC236}">
                <a16:creationId xmlns:a16="http://schemas.microsoft.com/office/drawing/2014/main" id="{4FE2089A-E4A8-D0FF-3E15-D6E361C4C7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7" r="21649"/>
          <a:stretch/>
        </p:blipFill>
        <p:spPr bwMode="auto">
          <a:xfrm>
            <a:off x="7272338" y="2968171"/>
            <a:ext cx="3486150" cy="3620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흰색 배경 3d 렌더링에 고립 된 다채로운 뿌리와 도넛 | 프리미엄 사진">
            <a:extLst>
              <a:ext uri="{FF2B5EF4-FFF2-40B4-BE49-F238E27FC236}">
                <a16:creationId xmlns:a16="http://schemas.microsoft.com/office/drawing/2014/main" id="{50FF9259-3DE5-0FD8-6AE4-160F1E827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439" y="4167055"/>
            <a:ext cx="1323974" cy="99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흰색 배경 3d 렌더링에 고립 된 다채로운 뿌리와 도넛 | 프리미엄 사진">
            <a:extLst>
              <a:ext uri="{FF2B5EF4-FFF2-40B4-BE49-F238E27FC236}">
                <a16:creationId xmlns:a16="http://schemas.microsoft.com/office/drawing/2014/main" id="{F822F694-35A5-B5C2-A15F-DA807FED3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4" y="5498837"/>
            <a:ext cx="1323974" cy="99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흰색 배경 3d 렌더링에 고립 된 다채로운 뿌리와 도넛 | 프리미엄 사진">
            <a:extLst>
              <a:ext uri="{FF2B5EF4-FFF2-40B4-BE49-F238E27FC236}">
                <a16:creationId xmlns:a16="http://schemas.microsoft.com/office/drawing/2014/main" id="{F15A229A-DD32-8D48-1E22-2F7F9AA13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4" y="5340881"/>
            <a:ext cx="1323974" cy="99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흰색 배경 3d 렌더링에 고립 된 다채로운 뿌리와 도넛 | 프리미엄 사진">
            <a:extLst>
              <a:ext uri="{FF2B5EF4-FFF2-40B4-BE49-F238E27FC236}">
                <a16:creationId xmlns:a16="http://schemas.microsoft.com/office/drawing/2014/main" id="{8E8649E5-5E74-994A-6A6B-9C86E2C4B2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4" y="5145373"/>
            <a:ext cx="1323974" cy="99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0875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45600E-925E-33E1-B771-2CD40AC2A3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142F0B1-8B64-D679-1F51-4C589425C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카투사 훈련소 수료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0038939-58BA-6A49-B682-C18E8C3F7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드디어 훈련소 끝 뭔가 군생활 다 </a:t>
            </a:r>
            <a:r>
              <a:rPr kumimoji="1" lang="ko-KR" altLang="en-US" dirty="0" err="1"/>
              <a:t>끝난거</a:t>
            </a:r>
            <a:r>
              <a:rPr kumimoji="1" lang="ko-KR" altLang="en-US" dirty="0"/>
              <a:t> 같은 느낌이 들고</a:t>
            </a:r>
            <a:r>
              <a:rPr kumimoji="1" lang="en-US" altLang="ko-KR" dirty="0"/>
              <a:t>..(16</a:t>
            </a:r>
            <a:r>
              <a:rPr kumimoji="1" lang="ko-KR" altLang="en-US" dirty="0"/>
              <a:t>개월 남음</a:t>
            </a:r>
            <a:r>
              <a:rPr kumimoji="1" lang="en-US" altLang="ko-KR" dirty="0"/>
              <a:t>)</a:t>
            </a:r>
          </a:p>
          <a:p>
            <a:r>
              <a:rPr kumimoji="1" lang="ko-KR" altLang="en-US" dirty="0"/>
              <a:t>자대 배치가 어디로 될지 기대됨</a:t>
            </a:r>
            <a:r>
              <a:rPr kumimoji="1" lang="en-US" altLang="ko-KR" dirty="0"/>
              <a:t>.</a:t>
            </a:r>
            <a:r>
              <a:rPr kumimoji="1" lang="ko-KR" altLang="en-US" dirty="0"/>
              <a:t> </a:t>
            </a:r>
            <a:r>
              <a:rPr kumimoji="1" lang="en-US" altLang="ko-KR" dirty="0"/>
              <a:t>(</a:t>
            </a:r>
            <a:r>
              <a:rPr kumimoji="1" lang="ko-KR" altLang="en-US" dirty="0"/>
              <a:t>면접보는 몇몇 보직을 제외 다 랜덤 배정</a:t>
            </a:r>
            <a:r>
              <a:rPr kumimoji="1" lang="en-US" altLang="ko-KR" dirty="0"/>
              <a:t>)</a:t>
            </a:r>
          </a:p>
        </p:txBody>
      </p:sp>
      <p:pic>
        <p:nvPicPr>
          <p:cNvPr id="20484" name="Picture 4" descr="Free: Wojak - Discord Emoji - nohat.cc">
            <a:extLst>
              <a:ext uri="{FF2B5EF4-FFF2-40B4-BE49-F238E27FC236}">
                <a16:creationId xmlns:a16="http://schemas.microsoft.com/office/drawing/2014/main" id="{1DD1A439-054C-05DC-5AC7-7E6FB6658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424" y="3847065"/>
            <a:ext cx="2809875" cy="285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ACU 캡 밀리터리 미군 군모_카모그롬 - 씰스토어_SEALstore">
            <a:extLst>
              <a:ext uri="{FF2B5EF4-FFF2-40B4-BE49-F238E27FC236}">
                <a16:creationId xmlns:a16="http://schemas.microsoft.com/office/drawing/2014/main" id="{D5607490-125C-B8E9-624A-4B83EF48F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9811" flipH="1">
            <a:off x="4284718" y="3272684"/>
            <a:ext cx="3033626" cy="256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E123C2E-5E88-D1E4-2503-8DD4594A516B}"/>
              </a:ext>
            </a:extLst>
          </p:cNvPr>
          <p:cNvSpPr txBox="1"/>
          <p:nvPr/>
        </p:nvSpPr>
        <p:spPr>
          <a:xfrm>
            <a:off x="7583901" y="4184496"/>
            <a:ext cx="1813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/>
              <a:t>에이스 </a:t>
            </a:r>
            <a:r>
              <a:rPr kumimoji="1" lang="ko-KR" altLang="en-US" dirty="0" err="1"/>
              <a:t>간다잇</a:t>
            </a:r>
            <a:r>
              <a:rPr kumimoji="1" lang="en-US" altLang="ko-KR" dirty="0"/>
              <a:t>~</a:t>
            </a:r>
            <a:endParaRPr kumimoji="1"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7221BE-A408-88C6-35E9-B82E9CCD1964}"/>
              </a:ext>
            </a:extLst>
          </p:cNvPr>
          <p:cNvSpPr txBox="1"/>
          <p:nvPr/>
        </p:nvSpPr>
        <p:spPr>
          <a:xfrm>
            <a:off x="1790021" y="4422427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/>
              <a:t>행정병 </a:t>
            </a:r>
            <a:r>
              <a:rPr kumimoji="1" lang="ko-KR" altLang="en-US" dirty="0" err="1"/>
              <a:t>ㄱㄱ</a:t>
            </a:r>
            <a:endParaRPr kumimoji="1"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C8AF18-0AA6-4D96-4F6D-BFF44FBD0E20}"/>
              </a:ext>
            </a:extLst>
          </p:cNvPr>
          <p:cNvSpPr txBox="1"/>
          <p:nvPr/>
        </p:nvSpPr>
        <p:spPr>
          <a:xfrm>
            <a:off x="7134345" y="5613093"/>
            <a:ext cx="2969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/>
              <a:t>헌병만 아니면 좋겠다 </a:t>
            </a:r>
            <a:r>
              <a:rPr kumimoji="1" lang="ko-KR" altLang="en-US" dirty="0" err="1"/>
              <a:t>ㄹㅇ</a:t>
            </a:r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782584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ADF790-E48C-94D2-AD33-B4E6FAC06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BD552F-8C7D-C97E-6F7D-69474C896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자대 배치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599EF45-E371-5513-EA4F-B79C6A25C8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헌병 중대의 통신병으로 배치를 받게 됨</a:t>
            </a:r>
            <a:endParaRPr kumimoji="1" lang="en-US" altLang="ko-KR" dirty="0"/>
          </a:p>
        </p:txBody>
      </p:sp>
      <p:pic>
        <p:nvPicPr>
          <p:cNvPr id="21506" name="Picture 2" descr="rajephon lab - 개비스콘 짤 생성기">
            <a:extLst>
              <a:ext uri="{FF2B5EF4-FFF2-40B4-BE49-F238E27FC236}">
                <a16:creationId xmlns:a16="http://schemas.microsoft.com/office/drawing/2014/main" id="{5772086B-642A-D07A-8884-817176112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2901206"/>
            <a:ext cx="4110038" cy="309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 descr="개비스콘 - 나무위키">
            <a:extLst>
              <a:ext uri="{FF2B5EF4-FFF2-40B4-BE49-F238E27FC236}">
                <a16:creationId xmlns:a16="http://schemas.microsoft.com/office/drawing/2014/main" id="{6749654D-1464-ED1E-AB4A-3732C3506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497" y="2901205"/>
            <a:ext cx="4126456" cy="309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2B6AA3-876C-5EEA-1466-24EDD8A4ACF5}"/>
              </a:ext>
            </a:extLst>
          </p:cNvPr>
          <p:cNvSpPr txBox="1"/>
          <p:nvPr/>
        </p:nvSpPr>
        <p:spPr>
          <a:xfrm>
            <a:off x="2302367" y="6123543"/>
            <a:ext cx="28200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/>
              <a:t>부대 이름에 헌병을 본 나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E0736D-EE5C-F0EF-CEDF-BF6979C94117}"/>
              </a:ext>
            </a:extLst>
          </p:cNvPr>
          <p:cNvSpPr txBox="1"/>
          <p:nvPr/>
        </p:nvSpPr>
        <p:spPr>
          <a:xfrm>
            <a:off x="7057723" y="6123543"/>
            <a:ext cx="2738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dirty="0"/>
              <a:t>보직이 통신병인걸 안 나</a:t>
            </a:r>
          </a:p>
        </p:txBody>
      </p:sp>
    </p:spTree>
    <p:extLst>
      <p:ext uri="{BB962C8B-B14F-4D97-AF65-F5344CB8AC3E}">
        <p14:creationId xmlns:p14="http://schemas.microsoft.com/office/powerpoint/2010/main" val="30126241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9943CA-5097-7287-A5B4-1408157639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23DFD6-5BE7-A4BB-F085-98E8FBBBC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내 미군들과 첫 만남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6D2C81A-33C4-C5FA-0FBC-59FE06AFD5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내가 일할 사무실에 처음 갔을 때</a:t>
            </a:r>
            <a:r>
              <a:rPr kumimoji="1" lang="en-US" altLang="ko-KR" dirty="0"/>
              <a:t>,</a:t>
            </a:r>
            <a:r>
              <a:rPr kumimoji="1" lang="ko-KR" altLang="en-US" dirty="0"/>
              <a:t> 거의 인생 처음으로 미국인과 대면해서 </a:t>
            </a:r>
            <a:r>
              <a:rPr kumimoji="1" lang="en-US" altLang="ko-KR" dirty="0"/>
              <a:t>1</a:t>
            </a:r>
            <a:r>
              <a:rPr kumimoji="1" lang="ko-KR" altLang="en-US" dirty="0"/>
              <a:t>대</a:t>
            </a:r>
            <a:r>
              <a:rPr kumimoji="1" lang="en-US" altLang="ko-KR" dirty="0"/>
              <a:t>1</a:t>
            </a:r>
            <a:r>
              <a:rPr kumimoji="1" lang="ko-KR" altLang="en-US" dirty="0"/>
              <a:t>로 </a:t>
            </a:r>
            <a:r>
              <a:rPr kumimoji="1" lang="ko-KR" altLang="en-US" dirty="0" err="1"/>
              <a:t>말하는거다보니</a:t>
            </a:r>
            <a:r>
              <a:rPr kumimoji="1" lang="ko-KR" altLang="en-US" dirty="0"/>
              <a:t> 긴장</a:t>
            </a:r>
            <a:r>
              <a:rPr kumimoji="1" lang="en-US" altLang="ko-KR" dirty="0"/>
              <a:t>…</a:t>
            </a:r>
            <a:r>
              <a:rPr kumimoji="1" lang="ko-KR" altLang="en-US" dirty="0"/>
              <a:t> 실제로 거의 못 알아 듣고 </a:t>
            </a:r>
            <a:r>
              <a:rPr kumimoji="1" lang="en-US" altLang="ko-KR" dirty="0"/>
              <a:t>nice to meet you </a:t>
            </a:r>
            <a:r>
              <a:rPr kumimoji="1" lang="ko-KR" altLang="en-US" dirty="0"/>
              <a:t>만 계속 함</a:t>
            </a:r>
            <a:endParaRPr kumimoji="1" lang="en-US" altLang="ko-KR" dirty="0"/>
          </a:p>
        </p:txBody>
      </p:sp>
      <p:pic>
        <p:nvPicPr>
          <p:cNvPr id="22530" name="Picture 2" descr="페페 더 프로그 - 나무위키">
            <a:extLst>
              <a:ext uri="{FF2B5EF4-FFF2-40B4-BE49-F238E27FC236}">
                <a16:creationId xmlns:a16="http://schemas.microsoft.com/office/drawing/2014/main" id="{0978A679-A015-C59E-39BD-49B68674A0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8" y="3921742"/>
            <a:ext cx="2560638" cy="2571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ACU 캡 밀리터리 미군 군모_카모그롬 - 씰스토어_SEALstore">
            <a:extLst>
              <a:ext uri="{FF2B5EF4-FFF2-40B4-BE49-F238E27FC236}">
                <a16:creationId xmlns:a16="http://schemas.microsoft.com/office/drawing/2014/main" id="{245D33E7-0EB7-E1CA-3F4A-CD47F4FE6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9811" flipH="1">
            <a:off x="142434" y="2734294"/>
            <a:ext cx="3950133" cy="3005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서바이벌샵 [ETC] 신형 계급장 벨크로 패치 - 이등병/일병/상병/병장">
            <a:extLst>
              <a:ext uri="{FF2B5EF4-FFF2-40B4-BE49-F238E27FC236}">
                <a16:creationId xmlns:a16="http://schemas.microsoft.com/office/drawing/2014/main" id="{04F0B5C8-7F86-FD85-E699-7D18659AFC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25751" r="52291" b="60537"/>
          <a:stretch/>
        </p:blipFill>
        <p:spPr bwMode="auto">
          <a:xfrm>
            <a:off x="2402699" y="4237044"/>
            <a:ext cx="420217" cy="15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타원형 설명선[O] 7">
            <a:extLst>
              <a:ext uri="{FF2B5EF4-FFF2-40B4-BE49-F238E27FC236}">
                <a16:creationId xmlns:a16="http://schemas.microsoft.com/office/drawing/2014/main" id="{B7E88230-6A00-0992-02B4-E5493E956950}"/>
              </a:ext>
            </a:extLst>
          </p:cNvPr>
          <p:cNvSpPr/>
          <p:nvPr/>
        </p:nvSpPr>
        <p:spPr>
          <a:xfrm>
            <a:off x="3626647" y="3228798"/>
            <a:ext cx="2386012" cy="1385888"/>
          </a:xfrm>
          <a:prstGeom prst="wedgeEllipseCallout">
            <a:avLst>
              <a:gd name="adj1" fmla="val -60953"/>
              <a:gd name="adj2" fmla="val 67655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ko-KR" dirty="0">
                <a:latin typeface="Gulim" panose="020B0600000101010101" pitchFamily="34" charset="-127"/>
                <a:ea typeface="Gulim" panose="020B0600000101010101" pitchFamily="34" charset="-127"/>
              </a:rPr>
              <a:t>Nice to meet you… and nice to meet you</a:t>
            </a:r>
            <a:endParaRPr kumimoji="1" lang="ko-KR" altLang="en-US" dirty="0"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pic>
        <p:nvPicPr>
          <p:cNvPr id="22532" name="Picture 4" descr="Yes Chad | Know Your Meme">
            <a:extLst>
              <a:ext uri="{FF2B5EF4-FFF2-40B4-BE49-F238E27FC236}">
                <a16:creationId xmlns:a16="http://schemas.microsoft.com/office/drawing/2014/main" id="{3527BBF2-B816-24D6-9324-3AFA4EF4E5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448" y="3585677"/>
            <a:ext cx="5511799" cy="310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ACU 캡 밀리터리 미군 군모_카모그롬 - 씰스토어_SEALstore">
            <a:extLst>
              <a:ext uri="{FF2B5EF4-FFF2-40B4-BE49-F238E27FC236}">
                <a16:creationId xmlns:a16="http://schemas.microsoft.com/office/drawing/2014/main" id="{D78DDD1C-F172-10BA-5183-75184D9A8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9811">
            <a:off x="7985492" y="2626768"/>
            <a:ext cx="3223997" cy="3005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타원형 설명선[O] 9">
            <a:extLst>
              <a:ext uri="{FF2B5EF4-FFF2-40B4-BE49-F238E27FC236}">
                <a16:creationId xmlns:a16="http://schemas.microsoft.com/office/drawing/2014/main" id="{CD213186-FBB3-7D05-31BE-FB85D886366B}"/>
              </a:ext>
            </a:extLst>
          </p:cNvPr>
          <p:cNvSpPr/>
          <p:nvPr/>
        </p:nvSpPr>
        <p:spPr>
          <a:xfrm>
            <a:off x="5453942" y="4675171"/>
            <a:ext cx="2386012" cy="1385888"/>
          </a:xfrm>
          <a:prstGeom prst="wedgeEllipseCallout">
            <a:avLst>
              <a:gd name="adj1" fmla="val 83358"/>
              <a:gd name="adj2" fmla="val 1404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ko-KR" dirty="0">
                <a:latin typeface="Blackadder ITC" pitchFamily="82" charset="0"/>
              </a:rPr>
              <a:t>What’s up just take it easy. Welcome to commo brother.</a:t>
            </a:r>
            <a:endParaRPr kumimoji="1" lang="ko-KR" altLang="en-US" dirty="0"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7038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B6BAFB-901D-706D-C3BB-5119521B3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103904-8474-74B6-C221-DAF36F46F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내 미군들과 첫 만남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24C8703-ABF9-6F7E-AADB-7ADCE06DDB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내가 옴으로써 흑인 병장</a:t>
            </a:r>
            <a:r>
              <a:rPr kumimoji="1" lang="en-US" altLang="ko-KR" dirty="0"/>
              <a:t>,</a:t>
            </a:r>
            <a:r>
              <a:rPr kumimoji="1" lang="ko-KR" altLang="en-US" dirty="0"/>
              <a:t> 히스패닉 상병</a:t>
            </a:r>
            <a:r>
              <a:rPr kumimoji="1" lang="en-US" altLang="ko-KR" dirty="0"/>
              <a:t>,</a:t>
            </a:r>
            <a:r>
              <a:rPr kumimoji="1" lang="ko-KR" altLang="en-US" dirty="0"/>
              <a:t> 백인 일병</a:t>
            </a:r>
            <a:r>
              <a:rPr kumimoji="1" lang="en-US" altLang="ko-KR" dirty="0"/>
              <a:t>,</a:t>
            </a:r>
            <a:r>
              <a:rPr kumimoji="1" lang="ko-KR" altLang="en-US" dirty="0"/>
              <a:t> 그리고 동양인 이병</a:t>
            </a:r>
            <a:r>
              <a:rPr kumimoji="1" lang="en-US" altLang="ko-KR" dirty="0"/>
              <a:t>(</a:t>
            </a:r>
            <a:r>
              <a:rPr kumimoji="1" lang="ko-KR" altLang="en-US" dirty="0"/>
              <a:t>나</a:t>
            </a:r>
            <a:r>
              <a:rPr kumimoji="1" lang="en-US" altLang="ko-KR" dirty="0"/>
              <a:t>)</a:t>
            </a:r>
            <a:r>
              <a:rPr kumimoji="1" lang="ko-KR" altLang="en-US" dirty="0"/>
              <a:t> 로 구성된 사무실이 됐다</a:t>
            </a:r>
            <a:r>
              <a:rPr kumimoji="1" lang="en-US" altLang="ko-KR" dirty="0"/>
              <a:t>.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B383A78F-9F90-DEC5-705A-D96A62D83CE5}"/>
              </a:ext>
            </a:extLst>
          </p:cNvPr>
          <p:cNvGrpSpPr/>
          <p:nvPr/>
        </p:nvGrpSpPr>
        <p:grpSpPr>
          <a:xfrm>
            <a:off x="3334544" y="2994768"/>
            <a:ext cx="5522911" cy="3645744"/>
            <a:chOff x="1044575" y="2966193"/>
            <a:chExt cx="5522911" cy="3645744"/>
          </a:xfrm>
        </p:grpSpPr>
        <p:pic>
          <p:nvPicPr>
            <p:cNvPr id="23554" name="Picture 2">
              <a:extLst>
                <a:ext uri="{FF2B5EF4-FFF2-40B4-BE49-F238E27FC236}">
                  <a16:creationId xmlns:a16="http://schemas.microsoft.com/office/drawing/2014/main" id="{B5AECFCC-7459-BAEC-2198-B1FFB6EFFF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4575" y="2966193"/>
              <a:ext cx="4873625" cy="36457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56" name="Picture 4" descr="Army Ranks For Enlisted Personnel | Military.com">
              <a:extLst>
                <a:ext uri="{FF2B5EF4-FFF2-40B4-BE49-F238E27FC236}">
                  <a16:creationId xmlns:a16="http://schemas.microsoft.com/office/drawing/2014/main" id="{1A631837-97A9-892F-59CE-926705D409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62" b="98551" l="9984" r="89694">
                          <a14:foregroundMark x1="33011" y1="83092" x2="33977" y2="92512"/>
                          <a14:foregroundMark x1="33977" y1="92512" x2="45733" y2="98309"/>
                          <a14:foregroundMark x1="45733" y1="98309" x2="51852" y2="99034"/>
                          <a14:foregroundMark x1="51852" y1="99034" x2="58132" y2="97585"/>
                          <a14:foregroundMark x1="58132" y1="97585" x2="63768" y2="93478"/>
                          <a14:foregroundMark x1="63768" y1="93478" x2="59098" y2="85990"/>
                          <a14:foregroundMark x1="59098" y1="85990" x2="36232" y2="84541"/>
                          <a14:foregroundMark x1="36232" y1="84541" x2="32689" y2="83092"/>
                          <a14:foregroundMark x1="47021" y1="93961" x2="53462" y2="94928"/>
                          <a14:foregroundMark x1="53462" y1="94928" x2="47826" y2="98551"/>
                          <a14:foregroundMark x1="47826" y1="98551" x2="49114" y2="937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1137" y="4154488"/>
              <a:ext cx="733425" cy="488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58" name="Picture 6" descr="Army Sergeant - Military Ranks">
              <a:extLst>
                <a:ext uri="{FF2B5EF4-FFF2-40B4-BE49-F238E27FC236}">
                  <a16:creationId xmlns:a16="http://schemas.microsoft.com/office/drawing/2014/main" id="{F7FFD168-B8AD-72B7-AC91-2A165C17351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8862" y="5260973"/>
              <a:ext cx="391161" cy="4889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14" descr="서바이벌샵 [ETC] 신형 계급장 벨크로 패치 - 이등병/일병/상병/병장">
              <a:extLst>
                <a:ext uri="{FF2B5EF4-FFF2-40B4-BE49-F238E27FC236}">
                  <a16:creationId xmlns:a16="http://schemas.microsoft.com/office/drawing/2014/main" id="{81082806-3756-02AB-3692-F5E3CEF72A4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58" t="25751" r="52291" b="60537"/>
            <a:stretch/>
          </p:blipFill>
          <p:spPr bwMode="auto">
            <a:xfrm>
              <a:off x="3790468" y="5505448"/>
              <a:ext cx="420217" cy="15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60" name="Picture 8" descr="Army Private First Class - Military Ranks">
              <a:extLst>
                <a:ext uri="{FF2B5EF4-FFF2-40B4-BE49-F238E27FC236}">
                  <a16:creationId xmlns:a16="http://schemas.microsoft.com/office/drawing/2014/main" id="{F8C9CAED-6C54-02C0-61C8-10977FCB22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9707" y="5321545"/>
              <a:ext cx="434023" cy="5208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C59303C5-DD19-021C-E0AB-8AD010BBE90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488" t="41694" r="27818"/>
            <a:stretch/>
          </p:blipFill>
          <p:spPr bwMode="auto">
            <a:xfrm>
              <a:off x="5510211" y="4486275"/>
              <a:ext cx="1057275" cy="21256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0387B013-2A61-1821-ADFC-33409ED78BE4}"/>
                </a:ext>
              </a:extLst>
            </p:cNvPr>
            <p:cNvSpPr/>
            <p:nvPr/>
          </p:nvSpPr>
          <p:spPr>
            <a:xfrm>
              <a:off x="5935500" y="4660478"/>
              <a:ext cx="232888" cy="229238"/>
            </a:xfrm>
            <a:prstGeom prst="rect">
              <a:avLst/>
            </a:prstGeom>
            <a:solidFill>
              <a:srgbClr val="E3E4E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0D952B1-0F42-EDFC-CE60-F66368184AAD}"/>
                </a:ext>
              </a:extLst>
            </p:cNvPr>
            <p:cNvSpPr txBox="1"/>
            <p:nvPr/>
          </p:nvSpPr>
          <p:spPr>
            <a:xfrm>
              <a:off x="5759727" y="4644292"/>
              <a:ext cx="59503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ko-KR" altLang="en-US" sz="1100" spc="-300" dirty="0">
                  <a:latin typeface="Gungsuh" panose="02030600000101010101" pitchFamily="18" charset="-127"/>
                  <a:ea typeface="Gungsuh" panose="02030600000101010101" pitchFamily="18" charset="-127"/>
                </a:rPr>
                <a:t>히스패닉</a:t>
              </a:r>
            </a:p>
          </p:txBody>
        </p:sp>
        <p:pic>
          <p:nvPicPr>
            <p:cNvPr id="23562" name="Picture 10" descr="Army Specialist - Military Ranks">
              <a:extLst>
                <a:ext uri="{FF2B5EF4-FFF2-40B4-BE49-F238E27FC236}">
                  <a16:creationId xmlns:a16="http://schemas.microsoft.com/office/drawing/2014/main" id="{1AD1F533-6123-73B2-681F-209B5ABDF2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5916" y="5353421"/>
              <a:ext cx="580168" cy="6381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202136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43C22D-9942-2690-CEA6-D1AD4E6AB4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983CC17-950A-679E-FCE0-78287D9A7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내 미군들과 첫 만남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F035A3C-AD2E-2C34-727A-189B5ECC66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다행히 중대 미군들은 대부분 착했고 </a:t>
            </a:r>
            <a:r>
              <a:rPr kumimoji="1" lang="ko-KR" altLang="en-US" dirty="0" err="1"/>
              <a:t>어리버리한</a:t>
            </a:r>
            <a:r>
              <a:rPr kumimoji="1" lang="ko-KR" altLang="en-US" dirty="0"/>
              <a:t> 내가 적응하는 것을 많이 </a:t>
            </a:r>
            <a:r>
              <a:rPr kumimoji="1" lang="ko-KR" altLang="en-US" dirty="0" err="1"/>
              <a:t>도와줌</a:t>
            </a:r>
            <a:endParaRPr kumimoji="1" lang="en-US" altLang="ko-KR" dirty="0"/>
          </a:p>
        </p:txBody>
      </p:sp>
      <p:pic>
        <p:nvPicPr>
          <p:cNvPr id="24578" name="Picture 2" descr="Can anyone find a picture that has the happy wojak behind a crying mask? I  couldn't find it anywhere on the internet. : r/picrequests">
            <a:extLst>
              <a:ext uri="{FF2B5EF4-FFF2-40B4-BE49-F238E27FC236}">
                <a16:creationId xmlns:a16="http://schemas.microsoft.com/office/drawing/2014/main" id="{58578E33-88E8-E5C0-2AEA-0A8AFD48C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68630" y="2863477"/>
            <a:ext cx="3300413" cy="3765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ACU 캡 밀리터리 미군 군모_카모그롬 - 씰스토어_SEALstore">
            <a:extLst>
              <a:ext uri="{FF2B5EF4-FFF2-40B4-BE49-F238E27FC236}">
                <a16:creationId xmlns:a16="http://schemas.microsoft.com/office/drawing/2014/main" id="{9939B739-28BB-DCFB-CB91-C230B1CFF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9811">
            <a:off x="7418324" y="2011660"/>
            <a:ext cx="3845335" cy="358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이슈에디코">
            <a:extLst>
              <a:ext uri="{FF2B5EF4-FFF2-40B4-BE49-F238E27FC236}">
                <a16:creationId xmlns:a16="http://schemas.microsoft.com/office/drawing/2014/main" id="{8714A671-4B7B-0B0E-09D4-1054E96983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3" t="3333" r="4218" b="15683"/>
          <a:stretch/>
        </p:blipFill>
        <p:spPr bwMode="auto">
          <a:xfrm>
            <a:off x="978383" y="3842188"/>
            <a:ext cx="3300413" cy="265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ACU 캡 밀리터리 미군 군모_카모그롬 - 씰스토어_SEALstore">
            <a:extLst>
              <a:ext uri="{FF2B5EF4-FFF2-40B4-BE49-F238E27FC236}">
                <a16:creationId xmlns:a16="http://schemas.microsoft.com/office/drawing/2014/main" id="{10B54BEB-2254-0E00-67ED-1D1E37109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9811" flipH="1">
            <a:off x="674871" y="2247098"/>
            <a:ext cx="4099463" cy="358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타원형 설명선[O] 7">
            <a:extLst>
              <a:ext uri="{FF2B5EF4-FFF2-40B4-BE49-F238E27FC236}">
                <a16:creationId xmlns:a16="http://schemas.microsoft.com/office/drawing/2014/main" id="{CA017F60-8FA6-793E-E6A4-F7A1A712F47D}"/>
              </a:ext>
            </a:extLst>
          </p:cNvPr>
          <p:cNvSpPr/>
          <p:nvPr/>
        </p:nvSpPr>
        <p:spPr>
          <a:xfrm>
            <a:off x="3548774" y="3015635"/>
            <a:ext cx="2386012" cy="1385888"/>
          </a:xfrm>
          <a:prstGeom prst="wedgeEllipseCallout">
            <a:avLst>
              <a:gd name="adj1" fmla="val -60953"/>
              <a:gd name="adj2" fmla="val 67655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ko-KR" dirty="0">
                <a:latin typeface="Gulim" panose="020B0600000101010101" pitchFamily="34" charset="-127"/>
                <a:ea typeface="Gulim" panose="020B0600000101010101" pitchFamily="34" charset="-127"/>
              </a:rPr>
              <a:t>Computer… not working I can’t…</a:t>
            </a:r>
            <a:endParaRPr kumimoji="1" lang="ko-KR" altLang="en-US" dirty="0"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9" name="타원형 설명선[O] 8">
            <a:extLst>
              <a:ext uri="{FF2B5EF4-FFF2-40B4-BE49-F238E27FC236}">
                <a16:creationId xmlns:a16="http://schemas.microsoft.com/office/drawing/2014/main" id="{BF99A9B8-A76A-B56A-EE82-4CC678AA261B}"/>
              </a:ext>
            </a:extLst>
          </p:cNvPr>
          <p:cNvSpPr/>
          <p:nvPr/>
        </p:nvSpPr>
        <p:spPr>
          <a:xfrm>
            <a:off x="5412741" y="4205645"/>
            <a:ext cx="2386012" cy="1385888"/>
          </a:xfrm>
          <a:prstGeom prst="wedgeEllipseCallout">
            <a:avLst>
              <a:gd name="adj1" fmla="val 83358"/>
              <a:gd name="adj2" fmla="val 1404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ko-KR" dirty="0">
                <a:latin typeface="Blackadder ITC" pitchFamily="82" charset="0"/>
              </a:rPr>
              <a:t>That’s ok. Just get some rest there, I’ll do that shit.</a:t>
            </a:r>
            <a:endParaRPr kumimoji="1" lang="ko-KR" altLang="en-US" dirty="0">
              <a:latin typeface="Blackadder ITC" pitchFamily="82" charset="0"/>
            </a:endParaRPr>
          </a:p>
        </p:txBody>
      </p:sp>
      <p:sp>
        <p:nvSpPr>
          <p:cNvPr id="10" name="타원형 설명선[O] 9">
            <a:extLst>
              <a:ext uri="{FF2B5EF4-FFF2-40B4-BE49-F238E27FC236}">
                <a16:creationId xmlns:a16="http://schemas.microsoft.com/office/drawing/2014/main" id="{B5A7B4B8-E2B5-8304-3789-DEF96D81BF13}"/>
              </a:ext>
            </a:extLst>
          </p:cNvPr>
          <p:cNvSpPr/>
          <p:nvPr/>
        </p:nvSpPr>
        <p:spPr>
          <a:xfrm>
            <a:off x="3814760" y="5471431"/>
            <a:ext cx="2386012" cy="1385888"/>
          </a:xfrm>
          <a:prstGeom prst="wedgeEllipseCallout">
            <a:avLst>
              <a:gd name="adj1" fmla="val -61552"/>
              <a:gd name="adj2" fmla="val -10695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ko-KR" dirty="0">
                <a:latin typeface="Gulim" panose="020B0600000101010101" pitchFamily="34" charset="-127"/>
                <a:ea typeface="Gulim" panose="020B0600000101010101" pitchFamily="34" charset="-127"/>
              </a:rPr>
              <a:t>Ok… </a:t>
            </a:r>
          </a:p>
          <a:p>
            <a:pPr algn="ctr"/>
            <a:r>
              <a:rPr kumimoji="1" lang="en-US" altLang="ko-KR" dirty="0">
                <a:latin typeface="Gulim" panose="020B0600000101010101" pitchFamily="34" charset="-127"/>
                <a:ea typeface="Gulim" panose="020B0600000101010101" pitchFamily="34" charset="-127"/>
              </a:rPr>
              <a:t>(</a:t>
            </a:r>
            <a:r>
              <a:rPr kumimoji="1" lang="ko-KR" altLang="en-US" dirty="0">
                <a:latin typeface="Gulim" panose="020B0600000101010101" pitchFamily="34" charset="-127"/>
                <a:ea typeface="Gulim" panose="020B0600000101010101" pitchFamily="34" charset="-127"/>
              </a:rPr>
              <a:t>못 알아들음</a:t>
            </a:r>
            <a:r>
              <a:rPr kumimoji="1" lang="en-US" altLang="ko-KR" dirty="0">
                <a:latin typeface="Gulim" panose="020B0600000101010101" pitchFamily="34" charset="-127"/>
                <a:ea typeface="Gulim" panose="020B0600000101010101" pitchFamily="34" charset="-127"/>
              </a:rPr>
              <a:t>)</a:t>
            </a:r>
            <a:endParaRPr kumimoji="1" lang="ko-KR" altLang="en-US" dirty="0"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87533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FD0344-2186-CDC7-C691-92DE63BDB0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978050-FFB4-796C-A75C-25D594A0D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미군들과 첫 만남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F44CD1-D51B-6A99-394E-7668C78293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인종이 다양하다 보니 악센트가 굉장히 다양하다는 것을 느낌</a:t>
            </a:r>
            <a:endParaRPr kumimoji="1" lang="en-US" altLang="ko-KR" dirty="0"/>
          </a:p>
          <a:p>
            <a:r>
              <a:rPr kumimoji="1" lang="ko-KR" altLang="en-US" dirty="0"/>
              <a:t>사무실 병장은 아프리카에서 온 사람이었는데 알아듣기 너무 어려워서 백인</a:t>
            </a:r>
            <a:r>
              <a:rPr kumimoji="1" lang="en-US" altLang="ko-KR" dirty="0"/>
              <a:t>,</a:t>
            </a:r>
            <a:r>
              <a:rPr kumimoji="1" lang="ko-KR" altLang="en-US" dirty="0"/>
              <a:t> 히스패닉 친구들이 영어를 영어로 통역해줌</a:t>
            </a:r>
            <a:r>
              <a:rPr kumimoji="1" lang="en-US" altLang="ko-KR" dirty="0"/>
              <a:t>.</a:t>
            </a:r>
          </a:p>
        </p:txBody>
      </p:sp>
      <p:pic>
        <p:nvPicPr>
          <p:cNvPr id="25608" name="Picture 8" descr="Are You Gay GIFs | Tenor">
            <a:extLst>
              <a:ext uri="{FF2B5EF4-FFF2-40B4-BE49-F238E27FC236}">
                <a16:creationId xmlns:a16="http://schemas.microsoft.com/office/drawing/2014/main" id="{E4AF7F41-A818-99FF-D955-B29B4B5B59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8" r="14572"/>
          <a:stretch/>
        </p:blipFill>
        <p:spPr bwMode="auto">
          <a:xfrm>
            <a:off x="838200" y="4001294"/>
            <a:ext cx="3154632" cy="2388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그림 12" descr="인간의 얼굴, 사람, 의류, 실내이(가) 표시된 사진&#10;&#10;자동 생성된 설명">
            <a:extLst>
              <a:ext uri="{FF2B5EF4-FFF2-40B4-BE49-F238E27FC236}">
                <a16:creationId xmlns:a16="http://schemas.microsoft.com/office/drawing/2014/main" id="{121FCD5A-8098-F63E-83FE-52C20E38CD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6338" y="3757949"/>
            <a:ext cx="2219325" cy="2734926"/>
          </a:xfrm>
          <a:prstGeom prst="rect">
            <a:avLst/>
          </a:prstGeom>
        </p:spPr>
      </p:pic>
      <p:sp>
        <p:nvSpPr>
          <p:cNvPr id="14" name="오른쪽 화살표[R] 13">
            <a:extLst>
              <a:ext uri="{FF2B5EF4-FFF2-40B4-BE49-F238E27FC236}">
                <a16:creationId xmlns:a16="http://schemas.microsoft.com/office/drawing/2014/main" id="{C0DF42AF-778A-4797-D120-FF63D8C50B04}"/>
              </a:ext>
            </a:extLst>
          </p:cNvPr>
          <p:cNvSpPr/>
          <p:nvPr/>
        </p:nvSpPr>
        <p:spPr>
          <a:xfrm>
            <a:off x="4188095" y="4489728"/>
            <a:ext cx="1258348" cy="1121333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ko-KR" altLang="en-US" dirty="0"/>
              <a:t>영어</a:t>
            </a:r>
          </a:p>
        </p:txBody>
      </p:sp>
      <p:sp>
        <p:nvSpPr>
          <p:cNvPr id="15" name="오른쪽 화살표[R] 14">
            <a:extLst>
              <a:ext uri="{FF2B5EF4-FFF2-40B4-BE49-F238E27FC236}">
                <a16:creationId xmlns:a16="http://schemas.microsoft.com/office/drawing/2014/main" id="{CEE85885-8620-51DC-FAC1-A1E7C9EFE281}"/>
              </a:ext>
            </a:extLst>
          </p:cNvPr>
          <p:cNvSpPr/>
          <p:nvPr/>
        </p:nvSpPr>
        <p:spPr>
          <a:xfrm>
            <a:off x="7029736" y="4529137"/>
            <a:ext cx="1571339" cy="1121333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ko-KR" altLang="en-US" dirty="0"/>
              <a:t>알아듣기 쉬운 영어</a:t>
            </a: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A2622348-1658-1BC3-B626-0BB3B38A0E6C}"/>
              </a:ext>
            </a:extLst>
          </p:cNvPr>
          <p:cNvSpPr/>
          <p:nvPr/>
        </p:nvSpPr>
        <p:spPr>
          <a:xfrm>
            <a:off x="5162265" y="4418180"/>
            <a:ext cx="1995773" cy="1414463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ko-KR" altLang="en-US" dirty="0"/>
              <a:t>발음 좋은 미군</a:t>
            </a:r>
          </a:p>
        </p:txBody>
      </p:sp>
      <p:sp>
        <p:nvSpPr>
          <p:cNvPr id="17" name="타원형 설명선[O] 16">
            <a:extLst>
              <a:ext uri="{FF2B5EF4-FFF2-40B4-BE49-F238E27FC236}">
                <a16:creationId xmlns:a16="http://schemas.microsoft.com/office/drawing/2014/main" id="{54515092-25FB-6569-9EA4-CD586A828C79}"/>
              </a:ext>
            </a:extLst>
          </p:cNvPr>
          <p:cNvSpPr/>
          <p:nvPr/>
        </p:nvSpPr>
        <p:spPr>
          <a:xfrm>
            <a:off x="2941369" y="3246715"/>
            <a:ext cx="3154631" cy="1243013"/>
          </a:xfrm>
          <a:prstGeom prst="wedgeEllipseCallout">
            <a:avLst>
              <a:gd name="adj1" fmla="val -44156"/>
              <a:gd name="adj2" fmla="val 7974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jEON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, </a:t>
            </a:r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yOU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 GO TO BATTALION </a:t>
            </a:r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aND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 </a:t>
            </a:r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CHeCK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 If </a:t>
            </a:r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tHErE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 IS SPARE </a:t>
            </a:r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foR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 </a:t>
            </a:r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thHIS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 </a:t>
            </a:r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aND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 IF </a:t>
            </a:r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SgT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 KIM </a:t>
            </a:r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tHErE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, </a:t>
            </a:r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lET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 HIM </a:t>
            </a:r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kNOW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 I’M </a:t>
            </a:r>
            <a:r>
              <a:rPr kumimoji="1" lang="en-US" altLang="ko-KR" sz="1400" spc="-300" dirty="0" err="1">
                <a:latin typeface="Berlin Sans FB" panose="020E0602020502020306" pitchFamily="34" charset="0"/>
                <a:cs typeface="Damascus" pitchFamily="2" charset="-78"/>
              </a:rPr>
              <a:t>cOMING</a:t>
            </a:r>
            <a:r>
              <a:rPr kumimoji="1" lang="en-US" altLang="ko-KR" sz="1400" spc="-300" dirty="0">
                <a:latin typeface="Berlin Sans FB" panose="020E0602020502020306" pitchFamily="34" charset="0"/>
                <a:cs typeface="Damascus" pitchFamily="2" charset="-78"/>
              </a:rPr>
              <a:t> SOOM THIS WEEK</a:t>
            </a:r>
            <a:endParaRPr kumimoji="1" lang="ko-KR" altLang="en-US" sz="1400" spc="-300" dirty="0">
              <a:latin typeface="Berlin Sans FB" panose="020E0602020502020306" pitchFamily="34" charset="0"/>
              <a:cs typeface="Damascus" pitchFamily="2" charset="-78"/>
            </a:endParaRPr>
          </a:p>
        </p:txBody>
      </p:sp>
      <p:sp>
        <p:nvSpPr>
          <p:cNvPr id="18" name="타원형 설명선[O] 17">
            <a:extLst>
              <a:ext uri="{FF2B5EF4-FFF2-40B4-BE49-F238E27FC236}">
                <a16:creationId xmlns:a16="http://schemas.microsoft.com/office/drawing/2014/main" id="{EDF8DE9B-05AF-49FF-91C8-1C8C95EF0B68}"/>
              </a:ext>
            </a:extLst>
          </p:cNvPr>
          <p:cNvSpPr/>
          <p:nvPr/>
        </p:nvSpPr>
        <p:spPr>
          <a:xfrm>
            <a:off x="5631132" y="5555456"/>
            <a:ext cx="3660707" cy="1243013"/>
          </a:xfrm>
          <a:prstGeom prst="wedgeEllipseCallout">
            <a:avLst>
              <a:gd name="adj1" fmla="val -29843"/>
              <a:gd name="adj2" fmla="val -5244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ko-KR" sz="1400" spc="-150" dirty="0">
                <a:latin typeface="Consolas" panose="020B0609020204030204" pitchFamily="49" charset="0"/>
                <a:cs typeface="Consolas" panose="020B0609020204030204" pitchFamily="49" charset="0"/>
              </a:rPr>
              <a:t>Jeon, you go to battalion and check if there is spare for this and if </a:t>
            </a:r>
            <a:r>
              <a:rPr kumimoji="1" lang="en-US" altLang="ko-KR" sz="1400" spc="-150" dirty="0" err="1">
                <a:latin typeface="Consolas" panose="020B0609020204030204" pitchFamily="49" charset="0"/>
                <a:cs typeface="Consolas" panose="020B0609020204030204" pitchFamily="49" charset="0"/>
              </a:rPr>
              <a:t>sgt</a:t>
            </a:r>
            <a:r>
              <a:rPr kumimoji="1" lang="en-US" altLang="ko-KR" sz="1400" spc="-150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kumimoji="1" lang="en-US" altLang="ko-KR" sz="1400" spc="-150" dirty="0" err="1">
                <a:latin typeface="Consolas" panose="020B0609020204030204" pitchFamily="49" charset="0"/>
                <a:cs typeface="Consolas" panose="020B0609020204030204" pitchFamily="49" charset="0"/>
              </a:rPr>
              <a:t>kim</a:t>
            </a:r>
            <a:r>
              <a:rPr kumimoji="1" lang="en-US" altLang="ko-KR" sz="1400" spc="-150" dirty="0">
                <a:latin typeface="Consolas" panose="020B0609020204030204" pitchFamily="49" charset="0"/>
                <a:cs typeface="Consolas" panose="020B0609020204030204" pitchFamily="49" charset="0"/>
              </a:rPr>
              <a:t> there, let him know </a:t>
            </a:r>
            <a:r>
              <a:rPr kumimoji="1" lang="en-US" altLang="ko-KR" sz="1400" spc="-150" dirty="0" err="1">
                <a:latin typeface="Consolas" panose="020B0609020204030204" pitchFamily="49" charset="0"/>
                <a:cs typeface="Consolas" panose="020B0609020204030204" pitchFamily="49" charset="0"/>
              </a:rPr>
              <a:t>i’m</a:t>
            </a:r>
            <a:r>
              <a:rPr kumimoji="1" lang="en-US" altLang="ko-KR" sz="1400" spc="-150" dirty="0">
                <a:latin typeface="Consolas" panose="020B0609020204030204" pitchFamily="49" charset="0"/>
                <a:cs typeface="Consolas" panose="020B0609020204030204" pitchFamily="49" charset="0"/>
              </a:rPr>
              <a:t> coming </a:t>
            </a:r>
            <a:r>
              <a:rPr kumimoji="1" lang="en-US" altLang="ko-KR" sz="1400" spc="-150" dirty="0" err="1">
                <a:latin typeface="Consolas" panose="020B0609020204030204" pitchFamily="49" charset="0"/>
                <a:cs typeface="Consolas" panose="020B0609020204030204" pitchFamily="49" charset="0"/>
              </a:rPr>
              <a:t>soom</a:t>
            </a:r>
            <a:r>
              <a:rPr kumimoji="1" lang="en-US" altLang="ko-KR" sz="1400" spc="-150" dirty="0">
                <a:latin typeface="Consolas" panose="020B0609020204030204" pitchFamily="49" charset="0"/>
                <a:cs typeface="Consolas" panose="020B0609020204030204" pitchFamily="49" charset="0"/>
              </a:rPr>
              <a:t> this week</a:t>
            </a:r>
            <a:endParaRPr kumimoji="1" lang="ko-KR" altLang="en-US" sz="1400" spc="-15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7946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D31526-FBA0-FED5-DEEE-8BD68C2F35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CC1445-3ECE-CD0F-6075-8AD838BC3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내가 하는 일</a:t>
            </a:r>
            <a:r>
              <a:rPr kumimoji="1" lang="en-US" altLang="ko-KR" dirty="0"/>
              <a:t>?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E35DA5-4302-FB62-5627-270C46ABA9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strike="sngStrike" dirty="0" err="1"/>
              <a:t>롤토체스</a:t>
            </a:r>
            <a:r>
              <a:rPr kumimoji="1" lang="en-US" altLang="ko-KR" strike="sngStrike" dirty="0"/>
              <a:t>…</a:t>
            </a:r>
          </a:p>
          <a:p>
            <a:r>
              <a:rPr kumimoji="1" lang="ko-KR" altLang="en-US" dirty="0"/>
              <a:t>미군들이 한국에 막 도착했을 때</a:t>
            </a:r>
            <a:r>
              <a:rPr kumimoji="1" lang="en-US" altLang="ko-KR" dirty="0"/>
              <a:t>,</a:t>
            </a:r>
            <a:r>
              <a:rPr kumimoji="1" lang="ko-KR" altLang="en-US" dirty="0"/>
              <a:t> </a:t>
            </a:r>
            <a:r>
              <a:rPr kumimoji="1" lang="en-US" altLang="ko-KR" dirty="0"/>
              <a:t>IN-processing </a:t>
            </a:r>
            <a:r>
              <a:rPr kumimoji="1" lang="ko-KR" altLang="en-US" dirty="0"/>
              <a:t>을 해주는 일 </a:t>
            </a:r>
            <a:endParaRPr kumimoji="1" lang="en-US" altLang="ko-KR" dirty="0"/>
          </a:p>
          <a:p>
            <a:r>
              <a:rPr kumimoji="1" lang="ko-KR" altLang="en-US" dirty="0"/>
              <a:t>카투사들 </a:t>
            </a:r>
            <a:r>
              <a:rPr kumimoji="1" lang="ko-KR" altLang="en-US" dirty="0" err="1"/>
              <a:t>캑카드</a:t>
            </a:r>
            <a:r>
              <a:rPr kumimoji="1" lang="ko-KR" altLang="en-US" dirty="0"/>
              <a:t> 만들어주는 일</a:t>
            </a:r>
            <a:endParaRPr kumimoji="1" lang="en-US" altLang="ko-KR" dirty="0"/>
          </a:p>
          <a:p>
            <a:r>
              <a:rPr kumimoji="1" lang="ko-KR" altLang="en-US" dirty="0"/>
              <a:t>컴퓨터 </a:t>
            </a:r>
            <a:r>
              <a:rPr kumimoji="1" lang="ko-KR" altLang="en-US" dirty="0" err="1"/>
              <a:t>고장났을</a:t>
            </a:r>
            <a:r>
              <a:rPr kumimoji="1" lang="ko-KR" altLang="en-US" dirty="0"/>
              <a:t> 때 고치는 일</a:t>
            </a:r>
            <a:endParaRPr kumimoji="1" lang="en-US" altLang="ko-KR" dirty="0"/>
          </a:p>
          <a:p>
            <a:r>
              <a:rPr kumimoji="1" lang="ko-KR" altLang="en-US" dirty="0"/>
              <a:t>프린터 토너 주문하는 일</a:t>
            </a:r>
            <a:endParaRPr kumimoji="1" lang="en-US" altLang="ko-KR" dirty="0"/>
          </a:p>
          <a:p>
            <a:r>
              <a:rPr kumimoji="1" lang="ko-KR" altLang="en-US" dirty="0"/>
              <a:t>라디오 물품 수량 체크 하는 일</a:t>
            </a:r>
            <a:endParaRPr kumimoji="1" lang="en-US" altLang="ko-KR" dirty="0"/>
          </a:p>
          <a:p>
            <a:r>
              <a:rPr kumimoji="1" lang="ko-KR" altLang="en-US" dirty="0"/>
              <a:t>그리고 많은 잔심부름들과 </a:t>
            </a:r>
            <a:r>
              <a:rPr kumimoji="1" lang="ko-KR" altLang="en-US" dirty="0" err="1"/>
              <a:t>쿠팡에서</a:t>
            </a:r>
            <a:r>
              <a:rPr kumimoji="1" lang="ko-KR" altLang="en-US" dirty="0"/>
              <a:t> 배달시켜주기 등등</a:t>
            </a:r>
            <a:r>
              <a:rPr kumimoji="1" lang="en-US" altLang="ko-KR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8902687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188B1-B3E5-6A04-2A0D-9C98D4EE5D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E9B442-1EA6-317C-C254-0565960BF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나의 하루 </a:t>
            </a:r>
            <a:r>
              <a:rPr kumimoji="1" lang="ko-KR" altLang="en-US" dirty="0" err="1"/>
              <a:t>희망편</a:t>
            </a:r>
            <a:r>
              <a:rPr kumimoji="1" lang="en-US" altLang="ko-KR" dirty="0"/>
              <a:t> 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4EECEC6-8850-3C98-997D-EA8DEE62ED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ko-KR" dirty="0"/>
              <a:t>0630-0720 </a:t>
            </a:r>
            <a:r>
              <a:rPr kumimoji="1" lang="ko-KR" altLang="en-US" dirty="0"/>
              <a:t>아침 점호 및 </a:t>
            </a:r>
            <a:r>
              <a:rPr kumimoji="1" lang="en-US" altLang="ko-KR" dirty="0"/>
              <a:t>PT</a:t>
            </a:r>
          </a:p>
          <a:p>
            <a:r>
              <a:rPr kumimoji="1" lang="en-US" altLang="ko-KR" dirty="0"/>
              <a:t>0900-1130 </a:t>
            </a:r>
            <a:r>
              <a:rPr kumimoji="1" lang="ko-KR" altLang="en-US" dirty="0"/>
              <a:t>아침 일과</a:t>
            </a:r>
            <a:endParaRPr kumimoji="1" lang="en-US" altLang="ko-KR" dirty="0"/>
          </a:p>
          <a:p>
            <a:r>
              <a:rPr kumimoji="1" lang="en-US" altLang="ko-KR" dirty="0"/>
              <a:t>1130-1300</a:t>
            </a:r>
            <a:r>
              <a:rPr kumimoji="1" lang="ko-KR" altLang="en-US" dirty="0"/>
              <a:t> 점심 시간</a:t>
            </a:r>
            <a:endParaRPr kumimoji="1" lang="en-US" altLang="ko-KR" dirty="0"/>
          </a:p>
          <a:p>
            <a:r>
              <a:rPr kumimoji="1" lang="en-US" altLang="ko-KR" dirty="0"/>
              <a:t>1300-1530</a:t>
            </a:r>
            <a:r>
              <a:rPr kumimoji="1" lang="ko-KR" altLang="en-US" dirty="0"/>
              <a:t> 오후 일과</a:t>
            </a:r>
            <a:endParaRPr kumimoji="1" lang="en-US" altLang="ko-KR" dirty="0"/>
          </a:p>
          <a:p>
            <a:r>
              <a:rPr kumimoji="1" lang="en-US" altLang="ko-KR" dirty="0"/>
              <a:t>2100</a:t>
            </a:r>
            <a:r>
              <a:rPr kumimoji="1" lang="ko-KR" altLang="en-US" dirty="0"/>
              <a:t> 저녁 점호</a:t>
            </a:r>
            <a:endParaRPr kumimoji="1" lang="en-US" altLang="ko-KR" dirty="0"/>
          </a:p>
          <a:p>
            <a:endParaRPr kumimoji="1" lang="en-US" altLang="ko-KR" dirty="0"/>
          </a:p>
          <a:p>
            <a:endParaRPr kumimoji="1" lang="en-US" altLang="ko-KR" dirty="0"/>
          </a:p>
        </p:txBody>
      </p:sp>
      <p:pic>
        <p:nvPicPr>
          <p:cNvPr id="27650" name="Picture 2" descr="요즘 해외에서 유행하는 이 밈은 솔직히 뭐가 재미인지를 모르겠더라 | 유머 게시판 | RULIWEB">
            <a:extLst>
              <a:ext uri="{FF2B5EF4-FFF2-40B4-BE49-F238E27FC236}">
                <a16:creationId xmlns:a16="http://schemas.microsoft.com/office/drawing/2014/main" id="{E0B8BD83-0B55-DE12-EA43-31F46311D4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250"/>
          <a:stretch/>
        </p:blipFill>
        <p:spPr bwMode="auto">
          <a:xfrm>
            <a:off x="6991350" y="1633796"/>
            <a:ext cx="3952875" cy="4734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6795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9620D1-7FF5-591E-EDB7-12A69A3BB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DFA2973-2FDA-9F20-557C-BE7226B06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나의 하루 </a:t>
            </a:r>
            <a:r>
              <a:rPr kumimoji="1" lang="ko-KR" altLang="en-US" dirty="0" err="1"/>
              <a:t>파멸편</a:t>
            </a:r>
            <a:r>
              <a:rPr kumimoji="1" lang="en-US" altLang="ko-KR" dirty="0"/>
              <a:t> 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E9C7051-6E5F-1E90-E097-8C3828A180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ko-KR" dirty="0"/>
              <a:t>0400</a:t>
            </a:r>
            <a:r>
              <a:rPr kumimoji="1" lang="ko-KR" altLang="en-US" dirty="0"/>
              <a:t> </a:t>
            </a:r>
            <a:r>
              <a:rPr kumimoji="1" lang="en-US" altLang="ko-KR" dirty="0"/>
              <a:t>EDRE</a:t>
            </a:r>
          </a:p>
          <a:p>
            <a:r>
              <a:rPr kumimoji="1" lang="en-US" altLang="ko-KR" dirty="0"/>
              <a:t>0600-0800 </a:t>
            </a:r>
            <a:r>
              <a:rPr kumimoji="1" lang="ko-KR" altLang="en-US" dirty="0"/>
              <a:t>아침 점호 및 </a:t>
            </a:r>
            <a:r>
              <a:rPr kumimoji="1" lang="en-US" altLang="ko-KR" dirty="0"/>
              <a:t>PT</a:t>
            </a:r>
          </a:p>
          <a:p>
            <a:r>
              <a:rPr kumimoji="1" lang="en-US" altLang="ko-KR" dirty="0"/>
              <a:t>0930-1130 </a:t>
            </a:r>
            <a:r>
              <a:rPr kumimoji="1" lang="ko-KR" altLang="en-US" dirty="0"/>
              <a:t>아침 일과</a:t>
            </a:r>
            <a:endParaRPr kumimoji="1" lang="en-US" altLang="ko-KR" dirty="0"/>
          </a:p>
          <a:p>
            <a:r>
              <a:rPr kumimoji="1" lang="en-US" altLang="ko-KR" dirty="0"/>
              <a:t>1130-1300</a:t>
            </a:r>
            <a:r>
              <a:rPr kumimoji="1" lang="ko-KR" altLang="en-US" dirty="0"/>
              <a:t> 점심 시간</a:t>
            </a:r>
            <a:endParaRPr kumimoji="1" lang="en-US" altLang="ko-KR" dirty="0"/>
          </a:p>
          <a:p>
            <a:r>
              <a:rPr kumimoji="1" lang="en-US" altLang="ko-KR" dirty="0"/>
              <a:t>1300-1700</a:t>
            </a:r>
            <a:r>
              <a:rPr kumimoji="1" lang="ko-KR" altLang="en-US" dirty="0"/>
              <a:t> 오후 일과</a:t>
            </a:r>
            <a:endParaRPr kumimoji="1" lang="en-US" altLang="ko-KR" dirty="0"/>
          </a:p>
          <a:p>
            <a:r>
              <a:rPr kumimoji="1" lang="en-US" altLang="ko-KR" dirty="0"/>
              <a:t>1700-1800</a:t>
            </a:r>
            <a:r>
              <a:rPr kumimoji="1" lang="ko-KR" altLang="en-US" dirty="0"/>
              <a:t> 잡일 및 얼차려</a:t>
            </a:r>
            <a:endParaRPr kumimoji="1" lang="en-US" altLang="ko-KR" dirty="0"/>
          </a:p>
          <a:p>
            <a:r>
              <a:rPr kumimoji="1" lang="en-US" altLang="ko-KR" dirty="0"/>
              <a:t>2100</a:t>
            </a:r>
            <a:r>
              <a:rPr kumimoji="1" lang="ko-KR" altLang="en-US" dirty="0"/>
              <a:t> 저녁 점호</a:t>
            </a:r>
            <a:endParaRPr kumimoji="1" lang="en-US" altLang="ko-KR" dirty="0"/>
          </a:p>
          <a:p>
            <a:endParaRPr kumimoji="1" lang="en-US" altLang="ko-KR" dirty="0"/>
          </a:p>
          <a:p>
            <a:endParaRPr kumimoji="1" lang="en-US" altLang="ko-KR" dirty="0"/>
          </a:p>
          <a:p>
            <a:endParaRPr kumimoji="1" lang="en-US" altLang="ko-KR" dirty="0"/>
          </a:p>
        </p:txBody>
      </p:sp>
      <p:pic>
        <p:nvPicPr>
          <p:cNvPr id="27650" name="Picture 2" descr="요즘 해외에서 유행하는 이 밈은 솔직히 뭐가 재미인지를 모르겠더라 | 유머 게시판 | RULIWEB">
            <a:extLst>
              <a:ext uri="{FF2B5EF4-FFF2-40B4-BE49-F238E27FC236}">
                <a16:creationId xmlns:a16="http://schemas.microsoft.com/office/drawing/2014/main" id="{ABA9A6F3-8F04-D891-E1F6-EE0BC08D5F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97" t="290" r="2253" b="-290"/>
          <a:stretch/>
        </p:blipFill>
        <p:spPr bwMode="auto">
          <a:xfrm>
            <a:off x="6991350" y="1633796"/>
            <a:ext cx="3952875" cy="4734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95485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79083-DF26-8AB2-D1A4-925DE6926A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7131A4-1EC2-DC0C-2715-0CA3DB6EF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 err="1"/>
              <a:t>미군들이랑</a:t>
            </a:r>
            <a:r>
              <a:rPr kumimoji="1" lang="ko-KR" altLang="en-US" dirty="0"/>
              <a:t> 놀기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FCBFBD4-6162-5019-B76E-2571FE6D6E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 err="1"/>
              <a:t>미군들한테</a:t>
            </a:r>
            <a:r>
              <a:rPr kumimoji="1" lang="ko-KR" altLang="en-US" dirty="0"/>
              <a:t> 카투사는 돈이 없다고 대대로 내려오며 가스라이팅을 하기 때문에 </a:t>
            </a:r>
            <a:r>
              <a:rPr kumimoji="1" lang="en-US" altLang="ko-KR" dirty="0"/>
              <a:t>(</a:t>
            </a:r>
            <a:r>
              <a:rPr kumimoji="1" lang="ko-KR" altLang="en-US" dirty="0"/>
              <a:t>실제로 없음</a:t>
            </a:r>
            <a:r>
              <a:rPr kumimoji="1" lang="en-US" altLang="ko-KR" dirty="0"/>
              <a:t>)</a:t>
            </a:r>
            <a:r>
              <a:rPr kumimoji="1" lang="ko-KR" altLang="en-US" dirty="0"/>
              <a:t> 맛있는 걸 많이 얻어 먹을 수 있음</a:t>
            </a:r>
            <a:r>
              <a:rPr kumimoji="1" lang="en-US" altLang="ko-KR" dirty="0"/>
              <a:t>.</a:t>
            </a:r>
          </a:p>
          <a:p>
            <a:r>
              <a:rPr kumimoji="1" lang="ko-KR" altLang="en-US" dirty="0" err="1"/>
              <a:t>평판작을</a:t>
            </a:r>
            <a:r>
              <a:rPr kumimoji="1" lang="ko-KR" altLang="en-US" dirty="0"/>
              <a:t> 잘해서 뭔가 많이 얻어 먹었음</a:t>
            </a:r>
            <a:r>
              <a:rPr kumimoji="1" lang="en-US" altLang="ko-KR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4895406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D822F-7C9F-A105-C80D-F139B01D19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B1733B-B701-19D3-1F8A-AB9F11109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영어가 늘었나</a:t>
            </a:r>
            <a:r>
              <a:rPr kumimoji="1" lang="en-US" altLang="ko-KR" dirty="0"/>
              <a:t>?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F1DF42-321D-E6B0-714F-D1CFDD5437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영어는 확실히 늘었음</a:t>
            </a:r>
            <a:r>
              <a:rPr kumimoji="1" lang="en-US" altLang="ko-KR" dirty="0"/>
              <a:t>.</a:t>
            </a:r>
            <a:r>
              <a:rPr kumimoji="1" lang="ko-KR" altLang="en-US" dirty="0"/>
              <a:t> </a:t>
            </a:r>
            <a:r>
              <a:rPr kumimoji="1" lang="en-US" altLang="ko-KR" dirty="0"/>
              <a:t>(</a:t>
            </a:r>
            <a:r>
              <a:rPr kumimoji="1" lang="ko-KR" altLang="en-US" dirty="0"/>
              <a:t>진짜 너무 못 했기 때문</a:t>
            </a:r>
            <a:r>
              <a:rPr kumimoji="1" lang="en-US" altLang="ko-KR" dirty="0"/>
              <a:t>)</a:t>
            </a:r>
          </a:p>
          <a:p>
            <a:r>
              <a:rPr kumimoji="1" lang="ko-KR" altLang="en-US" dirty="0"/>
              <a:t>근데 원어민이나 유학생처럼 유창하진 않고 아직도 많이 못 알아 듣는</a:t>
            </a:r>
            <a:r>
              <a:rPr kumimoji="1" lang="en-US" altLang="ko-KR" dirty="0"/>
              <a:t>…</a:t>
            </a:r>
          </a:p>
          <a:p>
            <a:endParaRPr kumimoji="1" lang="en-US" altLang="ko-KR" dirty="0"/>
          </a:p>
          <a:p>
            <a:endParaRPr kumimoji="1" lang="en-US" altLang="ko-KR" dirty="0"/>
          </a:p>
          <a:p>
            <a:endParaRPr kumimoji="1"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3136137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6F935-289A-C2F8-DCF5-E9B4535EB8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A6A736-4778-F831-DAD8-49EE10433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배운 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AD5552A-1DE8-DC09-0069-BFD76E0610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/>
              <a:t>군대는 군대다</a:t>
            </a:r>
            <a:endParaRPr kumimoji="1" lang="en-US" altLang="ko-KR" dirty="0"/>
          </a:p>
          <a:p>
            <a:endParaRPr kumimoji="1" lang="en-US" altLang="ko-KR" dirty="0"/>
          </a:p>
          <a:p>
            <a:endParaRPr kumimoji="1"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6435487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8FDA71A3-14D2-C61E-AD3D-57A3B8E79222}"/>
              </a:ext>
            </a:extLst>
          </p:cNvPr>
          <p:cNvSpPr/>
          <p:nvPr/>
        </p:nvSpPr>
        <p:spPr>
          <a:xfrm>
            <a:off x="-311944" y="-200026"/>
            <a:ext cx="12656343" cy="7243763"/>
          </a:xfrm>
          <a:prstGeom prst="rect">
            <a:avLst/>
          </a:prstGeom>
          <a:gradFill flip="none" rotWithShape="1">
            <a:gsLst>
              <a:gs pos="62991">
                <a:srgbClr val="0070C0"/>
              </a:gs>
              <a:gs pos="50015">
                <a:srgbClr val="00B050"/>
              </a:gs>
              <a:gs pos="33997">
                <a:srgbClr val="FFFF00"/>
              </a:gs>
              <a:gs pos="34025">
                <a:srgbClr val="F7B438"/>
              </a:gs>
              <a:gs pos="19980">
                <a:srgbClr val="FFC000"/>
              </a:gs>
              <a:gs pos="0">
                <a:srgbClr val="FF0000"/>
              </a:gs>
              <a:gs pos="74000">
                <a:srgbClr val="002060"/>
              </a:gs>
              <a:gs pos="90000">
                <a:srgbClr val="7030A0"/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75B3311B-9EBC-75C1-A5ED-89712095FF23}"/>
              </a:ext>
            </a:extLst>
          </p:cNvPr>
          <p:cNvSpPr/>
          <p:nvPr/>
        </p:nvSpPr>
        <p:spPr>
          <a:xfrm>
            <a:off x="2927298" y="2438697"/>
            <a:ext cx="60516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8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감사합니다</a:t>
            </a:r>
            <a:r>
              <a:rPr lang="en-US" altLang="ko-KR" sz="8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~</a:t>
            </a:r>
          </a:p>
        </p:txBody>
      </p:sp>
    </p:spTree>
    <p:extLst>
      <p:ext uri="{BB962C8B-B14F-4D97-AF65-F5344CB8AC3E}">
        <p14:creationId xmlns:p14="http://schemas.microsoft.com/office/powerpoint/2010/main" val="4048912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1590</TotalTime>
  <Words>879</Words>
  <Application>Microsoft Macintosh PowerPoint</Application>
  <PresentationFormat>와이드스크린</PresentationFormat>
  <Paragraphs>170</Paragraphs>
  <Slides>33</Slides>
  <Notes>31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41" baseType="lpstr">
      <vt:lpstr>Gulim</vt:lpstr>
      <vt:lpstr>Gungsuh</vt:lpstr>
      <vt:lpstr>맑은 고딕</vt:lpstr>
      <vt:lpstr>Arial</vt:lpstr>
      <vt:lpstr>Berlin Sans FB</vt:lpstr>
      <vt:lpstr>Blackadder ITC</vt:lpstr>
      <vt:lpstr>Consolas</vt:lpstr>
      <vt:lpstr>Office 테마</vt:lpstr>
      <vt:lpstr>카투사 체험기</vt:lpstr>
      <vt:lpstr>카투사???</vt:lpstr>
      <vt:lpstr>카투사가 왜 꿀인가요  1 </vt:lpstr>
      <vt:lpstr>카투사가 왜 꿀인가요  2 </vt:lpstr>
      <vt:lpstr>카투사가 왜 꿀인가요  3</vt:lpstr>
      <vt:lpstr>카투사가 왜 꿀인가요  4</vt:lpstr>
      <vt:lpstr>카투사가 왜 꿀인가요  5</vt:lpstr>
      <vt:lpstr>카투사가 힘든게 있나? 1</vt:lpstr>
      <vt:lpstr>카투사가 힘든게 있나? 2</vt:lpstr>
      <vt:lpstr>카투사가 힘든게 있나? 3</vt:lpstr>
      <vt:lpstr>전민서의 카투사 일생</vt:lpstr>
      <vt:lpstr>입대 직전</vt:lpstr>
      <vt:lpstr>입대 D-day</vt:lpstr>
      <vt:lpstr>논산 1-2주차</vt:lpstr>
      <vt:lpstr>논산 3-4주차</vt:lpstr>
      <vt:lpstr>논산 마지막 주차</vt:lpstr>
      <vt:lpstr>카투사 훈련소 첫 날</vt:lpstr>
      <vt:lpstr>카투사 훈련소에서 했던 것 1 </vt:lpstr>
      <vt:lpstr>카투사 훈련소에서 했던 것 2</vt:lpstr>
      <vt:lpstr>카투사 훈련소에서 했던 것 3</vt:lpstr>
      <vt:lpstr>카투사 훈련소 수료</vt:lpstr>
      <vt:lpstr>자대 배치</vt:lpstr>
      <vt:lpstr>내 미군들과 첫 만남</vt:lpstr>
      <vt:lpstr>내 미군들과 첫 만남</vt:lpstr>
      <vt:lpstr>내 미군들과 첫 만남</vt:lpstr>
      <vt:lpstr>미군들과 첫 만남</vt:lpstr>
      <vt:lpstr>내가 하는 일?</vt:lpstr>
      <vt:lpstr>나의 하루 희망편 </vt:lpstr>
      <vt:lpstr>나의 하루 파멸편 </vt:lpstr>
      <vt:lpstr>미군들이랑 놀기</vt:lpstr>
      <vt:lpstr>영어가 늘었나?</vt:lpstr>
      <vt:lpstr>배운 점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전민서</dc:creator>
  <cp:lastModifiedBy>전민서</cp:lastModifiedBy>
  <cp:revision>107</cp:revision>
  <dcterms:created xsi:type="dcterms:W3CDTF">2024-11-25T11:09:16Z</dcterms:created>
  <dcterms:modified xsi:type="dcterms:W3CDTF">2024-11-30T05:08:38Z</dcterms:modified>
</cp:coreProperties>
</file>