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62" r:id="rId5"/>
    <p:sldId id="260" r:id="rId6"/>
    <p:sldId id="261" r:id="rId7"/>
    <p:sldId id="264" r:id="rId8"/>
    <p:sldId id="265" r:id="rId9"/>
    <p:sldId id="263" r:id="rId10"/>
    <p:sldId id="266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8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6" y="7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 altLang="ko-KR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6AD6EE87-EBD5-4F12-A48A-63ACA297AC8F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0" y="-1"/>
            <a:ext cx="12192000" cy="45720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3794B-289A-4A80-97D7-111025398D45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1015F-7CC6-4D0A-9D87-873EA4C304CC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8386842" y="5264106"/>
            <a:ext cx="0" cy="91440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0" y="-1"/>
            <a:ext cx="12192000" cy="4572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C6A301-0538-44EC-B09D-202E1042A48B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2">
                    <a:lumMod val="75000"/>
                  </a:schemeClr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2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 altLang="ko-KR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9574A-8875-45EF-8EA2-3CAA0F7ABC4C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EF4D4C-5367-4C26-9E2B-D8088D7FCA81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1E96-98B0-4413-9547-46F3504108EF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C68B11-C5A8-448C-8CE9-B1A273C79CFC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2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ko-KR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ko-KR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16CA0-919D-4A49-9C8A-62FDFB3A5183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E5644-1E61-4311-A31E-84CB9C7AA8A9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73815-2707-4475-8F1A-B873CB631BB4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AFB99-0EAB-4182-AFF8-E214C82A68F6}" type="datetimeFigureOut">
              <a:rPr lang="en-US" dirty="0"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ko-KR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90298CD5-6C1E-4009-B41F-6DF62E31D3BE}" type="datetimeFigureOut">
              <a:rPr lang="en-US" dirty="0"/>
              <a:pPr/>
              <a:t>5/9/2015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1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2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1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2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ACvUI0cXiNE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 smtClean="0"/>
              <a:t>Introduction to</a:t>
            </a:r>
            <a:br>
              <a:rPr lang="en-US" altLang="ko-KR" dirty="0" smtClean="0"/>
            </a:br>
            <a:r>
              <a:rPr lang="en-US" altLang="ko-KR" dirty="0" smtClean="0"/>
              <a:t>Unity Tutorial Projects</a:t>
            </a:r>
            <a:endParaRPr lang="ko-KR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2015. 05. 09.</a:t>
            </a:r>
          </a:p>
          <a:p>
            <a:r>
              <a:rPr lang="en-US" altLang="ko-KR" dirty="0" smtClean="0"/>
              <a:t>30</a:t>
            </a:r>
            <a:r>
              <a:rPr lang="en-US" altLang="ko-KR" baseline="30000" dirty="0" smtClean="0"/>
              <a:t>th</a:t>
            </a:r>
            <a:r>
              <a:rPr lang="en-US" altLang="ko-KR" dirty="0" smtClean="0"/>
              <a:t> Workshop</a:t>
            </a:r>
          </a:p>
          <a:p>
            <a:r>
              <a:rPr lang="en-US" altLang="ko-KR" dirty="0" smtClean="0"/>
              <a:t>Myrmidon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9316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1. What is Unity?</a:t>
            </a:r>
            <a:endParaRPr lang="ko-KR" alt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90" b="12490"/>
          <a:stretch>
            <a:fillRect/>
          </a:stretch>
        </p:blipFill>
        <p:spPr/>
      </p:pic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76154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Unity Engine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3D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및 </a:t>
            </a: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2D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게임을 만들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수 있도록 도와주는 게임 엔진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0" indent="0">
              <a:buNone/>
            </a:pP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직관적이고 간편한 </a:t>
            </a: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GUI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를 가지고 있다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356616" lvl="2" indent="0">
              <a:buNone/>
            </a:pP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en-US" altLang="ko-KR" sz="1600" strike="sngStrike" dirty="0" err="1" smtClean="0">
                <a:solidFill>
                  <a:schemeClr val="bg1">
                    <a:lumMod val="90000"/>
                    <a:lumOff val="10000"/>
                  </a:schemeClr>
                </a:solidFill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MonoDevelop</a:t>
            </a:r>
            <a:r>
              <a:rPr lang="ko-KR" altLang="en-US" sz="1600" strike="sngStrike" dirty="0" smtClean="0">
                <a:solidFill>
                  <a:schemeClr val="bg1">
                    <a:lumMod val="90000"/>
                    <a:lumOff val="10000"/>
                  </a:schemeClr>
                </a:solidFill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도 갖고 있는 게 함정</a:t>
            </a: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멀티 플랫폼 빌드가 가능하다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퍼스널 에디션은 공짜다</a:t>
            </a: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!</a:t>
            </a:r>
          </a:p>
          <a:p>
            <a:pPr marL="0" indent="0">
              <a:buNone/>
            </a:pPr>
            <a:endParaRPr lang="en-US" altLang="ko-KR" sz="1200" strike="sngStrike" dirty="0" smtClean="0">
              <a:solidFill>
                <a:schemeClr val="bg1">
                  <a:lumMod val="90000"/>
                  <a:lumOff val="10000"/>
                </a:schemeClr>
              </a:solidFill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173736" lvl="1" indent="0">
              <a:buNone/>
            </a:pPr>
            <a:endParaRPr lang="ko-KR" altLang="en-US" sz="1200" strike="sngStrike" dirty="0">
              <a:solidFill>
                <a:schemeClr val="bg1">
                  <a:lumMod val="90000"/>
                  <a:lumOff val="10000"/>
                </a:schemeClr>
              </a:solidFill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275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7" y="2084832"/>
            <a:ext cx="6637061" cy="3733347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062" y="3584448"/>
            <a:ext cx="4754562" cy="2669797"/>
          </a:xfrm>
        </p:spPr>
      </p:pic>
    </p:spTree>
    <p:extLst>
      <p:ext uri="{BB962C8B-B14F-4D97-AF65-F5344CB8AC3E}">
        <p14:creationId xmlns:p14="http://schemas.microsoft.com/office/powerpoint/2010/main" val="125929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7" y="2482832"/>
            <a:ext cx="6637061" cy="2937347"/>
          </a:xfrm>
        </p:spPr>
      </p:pic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>
          <a:xfrm>
            <a:off x="5989319" y="5647038"/>
            <a:ext cx="5910237" cy="761175"/>
          </a:xfrm>
        </p:spPr>
        <p:txBody>
          <a:bodyPr/>
          <a:lstStyle/>
          <a:p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…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더 자세한 내용은 </a:t>
            </a:r>
            <a:r>
              <a:rPr lang="en-US" altLang="ko-KR" dirty="0"/>
              <a:t>https://unity3d.com/kr/unity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9480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Games Made w/ 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7" y="2084832"/>
            <a:ext cx="6167505" cy="3469221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4974" y="2480476"/>
            <a:ext cx="3725533" cy="2677932"/>
          </a:xfrm>
        </p:spPr>
      </p:pic>
    </p:spTree>
    <p:extLst>
      <p:ext uri="{BB962C8B-B14F-4D97-AF65-F5344CB8AC3E}">
        <p14:creationId xmlns:p14="http://schemas.microsoft.com/office/powerpoint/2010/main" val="321572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Games Made w/ 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355" y="2084831"/>
            <a:ext cx="6167504" cy="3469221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582" y="2758211"/>
            <a:ext cx="4541080" cy="2122462"/>
          </a:xfrm>
        </p:spPr>
      </p:pic>
    </p:spTree>
    <p:extLst>
      <p:ext uri="{BB962C8B-B14F-4D97-AF65-F5344CB8AC3E}">
        <p14:creationId xmlns:p14="http://schemas.microsoft.com/office/powerpoint/2010/main" val="246478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Games Made w/ 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7" y="2401625"/>
            <a:ext cx="6167505" cy="2835634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2452" y="2480476"/>
            <a:ext cx="3570576" cy="2677932"/>
          </a:xfrm>
        </p:spPr>
      </p:pic>
    </p:spTree>
    <p:extLst>
      <p:ext uri="{BB962C8B-B14F-4D97-AF65-F5344CB8AC3E}">
        <p14:creationId xmlns:p14="http://schemas.microsoft.com/office/powerpoint/2010/main" val="1814864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Games Made w/ Unity engine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20" y="2084832"/>
            <a:ext cx="5814451" cy="3868548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3031" y="2187216"/>
            <a:ext cx="4324866" cy="3243650"/>
          </a:xfrm>
        </p:spPr>
      </p:pic>
      <p:sp>
        <p:nvSpPr>
          <p:cNvPr id="3" name="TextBox 2"/>
          <p:cNvSpPr txBox="1"/>
          <p:nvPr/>
        </p:nvSpPr>
        <p:spPr>
          <a:xfrm>
            <a:off x="7015548" y="5584048"/>
            <a:ext cx="4219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bg1">
                    <a:lumMod val="90000"/>
                    <a:lumOff val="10000"/>
                  </a:schemeClr>
                </a:solidFill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운빨 ㅈ망겜</a:t>
            </a:r>
            <a:endParaRPr lang="ko-KR" altLang="en-US" dirty="0">
              <a:solidFill>
                <a:schemeClr val="bg1">
                  <a:lumMod val="90000"/>
                  <a:lumOff val="10000"/>
                </a:schemeClr>
              </a:solidFill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5205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2. Unity Tutorial Projects</a:t>
            </a:r>
            <a:endParaRPr lang="ko-KR" alt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75" r="24475"/>
          <a:stretch>
            <a:fillRect/>
          </a:stretch>
        </p:blipFill>
        <p:spPr>
          <a:xfrm>
            <a:off x="3048" y="0"/>
            <a:ext cx="12188952" cy="4572000"/>
          </a:xfrm>
        </p:spPr>
      </p:pic>
      <p:sp>
        <p:nvSpPr>
          <p:cNvPr id="7" name="Text Placeholder 6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73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Unity Tutorial Projects</a:t>
            </a:r>
            <a:endParaRPr lang="ko-KR" alt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764634" y="2286000"/>
            <a:ext cx="5290176" cy="4023360"/>
          </a:xfrm>
        </p:spPr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유니티 공홈에 가면 튜토리얼이 있다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5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개의 프로젝트가 존재한다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게임을 만드는 데 필요한 리소스를 제공한다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단계별로 동영상 강의가 있다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0" indent="0">
              <a:buNone/>
            </a:pP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 marL="0" indent="0">
              <a:buNone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5448" y="2286000"/>
            <a:ext cx="5377228" cy="3669957"/>
          </a:xfrm>
        </p:spPr>
      </p:pic>
    </p:spTree>
    <p:extLst>
      <p:ext uri="{BB962C8B-B14F-4D97-AF65-F5344CB8AC3E}">
        <p14:creationId xmlns:p14="http://schemas.microsoft.com/office/powerpoint/2010/main" val="2409356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Unity Tutorial Projects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64" y="2084832"/>
            <a:ext cx="5575271" cy="3656384"/>
          </a:xfr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6404" y="2084832"/>
            <a:ext cx="5360287" cy="3656384"/>
          </a:xfrm>
        </p:spPr>
      </p:pic>
    </p:spTree>
    <p:extLst>
      <p:ext uri="{BB962C8B-B14F-4D97-AF65-F5344CB8AC3E}">
        <p14:creationId xmlns:p14="http://schemas.microsoft.com/office/powerpoint/2010/main" val="3783866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Unity Tutorial Projects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084832"/>
            <a:ext cx="4042142" cy="4228482"/>
          </a:xfr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883" y="2678576"/>
            <a:ext cx="5432489" cy="3049741"/>
          </a:xfrm>
        </p:spPr>
      </p:pic>
    </p:spTree>
    <p:extLst>
      <p:ext uri="{BB962C8B-B14F-4D97-AF65-F5344CB8AC3E}">
        <p14:creationId xmlns:p14="http://schemas.microsoft.com/office/powerpoint/2010/main" val="309261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Unity Tutorial Projects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5403" y="2084832"/>
            <a:ext cx="7193116" cy="3948586"/>
          </a:xfrm>
        </p:spPr>
      </p:pic>
    </p:spTree>
    <p:extLst>
      <p:ext uri="{BB962C8B-B14F-4D97-AF65-F5344CB8AC3E}">
        <p14:creationId xmlns:p14="http://schemas.microsoft.com/office/powerpoint/2010/main" val="383443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Unity Tutorial Projects</a:t>
            </a:r>
            <a:endParaRPr lang="ko-KR" alt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560" y="2084832"/>
            <a:ext cx="7036802" cy="3948586"/>
          </a:xfrm>
        </p:spPr>
      </p:pic>
    </p:spTree>
    <p:extLst>
      <p:ext uri="{BB962C8B-B14F-4D97-AF65-F5344CB8AC3E}">
        <p14:creationId xmlns:p14="http://schemas.microsoft.com/office/powerpoint/2010/main" val="3704450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Unity Tutorial Projects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/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유니티를 처음 다뤄보는 사람들에게 적절한 난이도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아무 생각없이 설명만 따라해도 만들 수 있다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막히면 동영상 강의를 보면 된다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결과물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: </a:t>
            </a: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  <a:hlinkClick r:id="rId2"/>
              </a:rPr>
              <a:t>https://youtu.be/ACvUI0cXiNE</a:t>
            </a:r>
            <a:endParaRPr lang="ko-KR" altLang="en-US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617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3. Conclusion</a:t>
            </a:r>
            <a:endParaRPr lang="ko-KR" alt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97" b="14697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ko-KR" altLang="en-US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44128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Conclusion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유니티는 이런 튜토리얼 프로젝트들을 제공한다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처음 유니티를 다뤄보고자 하는 사람들에게는 정말 좋은 거 같다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그래서 방학중에 세미나 또는</a:t>
            </a: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스터디를 해보려고 한다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고기 먹고 싶다</a:t>
            </a:r>
            <a:endParaRPr lang="en-US" altLang="ko-KR" dirty="0" smtClean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altLang="ko-KR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dirty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 </a:t>
            </a:r>
            <a:r>
              <a:rPr lang="ko-KR" altLang="en-US" dirty="0" smtClean="0">
                <a:solidFill>
                  <a:schemeClr val="bg1">
                    <a:lumMod val="90000"/>
                    <a:lumOff val="10000"/>
                  </a:schemeClr>
                </a:solidFill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여러분 하스스톤 하세요</a:t>
            </a:r>
            <a:endParaRPr lang="ko-KR" altLang="en-US" dirty="0">
              <a:solidFill>
                <a:schemeClr val="bg1">
                  <a:lumMod val="90000"/>
                  <a:lumOff val="10000"/>
                </a:schemeClr>
              </a:solidFill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2390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>
                <a:latin typeface="08서울남산체 B" panose="02020603020101020101" pitchFamily="18" charset="-127"/>
                <a:ea typeface="08서울남산체 B" panose="02020603020101020101" pitchFamily="18" charset="-127"/>
              </a:rPr>
              <a:t>끝</a:t>
            </a:r>
            <a:endParaRPr lang="ko-KR" altLang="en-US" dirty="0">
              <a:latin typeface="08서울남산체 B" panose="02020603020101020101" pitchFamily="18" charset="-127"/>
              <a:ea typeface="08서울남산체 B" panose="02020603020101020101" pitchFamily="18" charset="-127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 smtClean="0">
                <a:latin typeface="08서울남산체 L" panose="02020603020101020101" pitchFamily="18" charset="-127"/>
                <a:ea typeface="08서울남산체 L" panose="02020603020101020101" pitchFamily="18" charset="-127"/>
              </a:rPr>
              <a:t>빨리 고기 먹으러 갑시다</a:t>
            </a:r>
            <a:endParaRPr lang="en-US" altLang="ko-KR" dirty="0" smtClean="0">
              <a:latin typeface="08서울남산체 L" panose="02020603020101020101" pitchFamily="18" charset="-127"/>
              <a:ea typeface="08서울남산체 L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59956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rgbClr val="2E2B21"/>
      </a:dk1>
      <a:lt1>
        <a:srgbClr val="FFFFFF"/>
      </a:lt1>
      <a:dk2>
        <a:srgbClr val="605B4F"/>
      </a:dk2>
      <a:lt2>
        <a:srgbClr val="D8D6BE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4825F1AF-8DBC-4E3D-9F3D-688338DA83F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440</TotalTime>
  <Words>201</Words>
  <Application>Microsoft Office PowerPoint</Application>
  <PresentationFormat>Widescreen</PresentationFormat>
  <Paragraphs>56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7" baseType="lpstr">
      <vt:lpstr>08서울남산체 B</vt:lpstr>
      <vt:lpstr>08서울남산체 L</vt:lpstr>
      <vt:lpstr>HY얕은샘물M</vt:lpstr>
      <vt:lpstr>Arial</vt:lpstr>
      <vt:lpstr>Tw Cen MT</vt:lpstr>
      <vt:lpstr>Tw Cen MT Condensed</vt:lpstr>
      <vt:lpstr>Wingdings 3</vt:lpstr>
      <vt:lpstr>Integral</vt:lpstr>
      <vt:lpstr>Introduction to Unity Tutorial Projects</vt:lpstr>
      <vt:lpstr>1. What is Unity?</vt:lpstr>
      <vt:lpstr>Unity Engine</vt:lpstr>
      <vt:lpstr>Unity engine</vt:lpstr>
      <vt:lpstr>Unity engine</vt:lpstr>
      <vt:lpstr>Games Made w/ Unity engine</vt:lpstr>
      <vt:lpstr>Games Made w/ Unity engine</vt:lpstr>
      <vt:lpstr>Games Made w/ Unity engine</vt:lpstr>
      <vt:lpstr>Games Made w/ Unity engine</vt:lpstr>
      <vt:lpstr>2. Unity Tutorial Projects</vt:lpstr>
      <vt:lpstr>Unity Tutorial Projects</vt:lpstr>
      <vt:lpstr>Unity Tutorial Projects</vt:lpstr>
      <vt:lpstr>Unity Tutorial Projects</vt:lpstr>
      <vt:lpstr>Unity Tutorial Projects</vt:lpstr>
      <vt:lpstr>Unity Tutorial Projects</vt:lpstr>
      <vt:lpstr>Unity Tutorial Projects</vt:lpstr>
      <vt:lpstr>3. Conclusion</vt:lpstr>
      <vt:lpstr>Conclusion</vt:lpstr>
      <vt:lpstr>끝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Unity Tutorial Projects</dc:title>
  <dc:creator>문경훈</dc:creator>
  <cp:lastModifiedBy>문경훈</cp:lastModifiedBy>
  <cp:revision>18</cp:revision>
  <dcterms:created xsi:type="dcterms:W3CDTF">2015-05-08T20:22:36Z</dcterms:created>
  <dcterms:modified xsi:type="dcterms:W3CDTF">2015-05-09T03:43:00Z</dcterms:modified>
</cp:coreProperties>
</file>