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</p:sldMasterIdLst>
  <p:notesMasterIdLst>
    <p:notesMasterId r:id="rId55"/>
  </p:notesMasterIdLst>
  <p:sldIdLst>
    <p:sldId id="256" r:id="rId3"/>
    <p:sldId id="259" r:id="rId4"/>
    <p:sldId id="260" r:id="rId5"/>
    <p:sldId id="264" r:id="rId6"/>
    <p:sldId id="285" r:id="rId7"/>
    <p:sldId id="286" r:id="rId8"/>
    <p:sldId id="263" r:id="rId9"/>
    <p:sldId id="287" r:id="rId10"/>
    <p:sldId id="265" r:id="rId11"/>
    <p:sldId id="268" r:id="rId12"/>
    <p:sldId id="267" r:id="rId13"/>
    <p:sldId id="269" r:id="rId14"/>
    <p:sldId id="266" r:id="rId15"/>
    <p:sldId id="270" r:id="rId16"/>
    <p:sldId id="288" r:id="rId17"/>
    <p:sldId id="294" r:id="rId18"/>
    <p:sldId id="297" r:id="rId19"/>
    <p:sldId id="295" r:id="rId20"/>
    <p:sldId id="272" r:id="rId21"/>
    <p:sldId id="299" r:id="rId22"/>
    <p:sldId id="311" r:id="rId23"/>
    <p:sldId id="301" r:id="rId24"/>
    <p:sldId id="291" r:id="rId25"/>
    <p:sldId id="300" r:id="rId26"/>
    <p:sldId id="292" r:id="rId27"/>
    <p:sldId id="302" r:id="rId28"/>
    <p:sldId id="289" r:id="rId29"/>
    <p:sldId id="273" r:id="rId30"/>
    <p:sldId id="274" r:id="rId31"/>
    <p:sldId id="303" r:id="rId32"/>
    <p:sldId id="305" r:id="rId33"/>
    <p:sldId id="308" r:id="rId34"/>
    <p:sldId id="278" r:id="rId35"/>
    <p:sldId id="304" r:id="rId36"/>
    <p:sldId id="306" r:id="rId37"/>
    <p:sldId id="307" r:id="rId38"/>
    <p:sldId id="279" r:id="rId39"/>
    <p:sldId id="276" r:id="rId40"/>
    <p:sldId id="280" r:id="rId41"/>
    <p:sldId id="281" r:id="rId42"/>
    <p:sldId id="309" r:id="rId43"/>
    <p:sldId id="312" r:id="rId44"/>
    <p:sldId id="313" r:id="rId45"/>
    <p:sldId id="315" r:id="rId46"/>
    <p:sldId id="316" r:id="rId47"/>
    <p:sldId id="317" r:id="rId48"/>
    <p:sldId id="318" r:id="rId49"/>
    <p:sldId id="319" r:id="rId50"/>
    <p:sldId id="320" r:id="rId51"/>
    <p:sldId id="321" r:id="rId52"/>
    <p:sldId id="322" r:id="rId53"/>
    <p:sldId id="282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1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91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D2870D-2E1A-4CD1-BFA6-A3009D0B7CCB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C1AE8-E655-492B-856A-2E22ABBFEE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27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4355D0-46DF-B74F-DE21-FB8B9C25F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3714B53-5C1F-C8B0-E100-2D489A4AEF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2E44A29-CC27-EA6E-E416-874EF3CAC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실제로는 개량</a:t>
            </a:r>
            <a:r>
              <a:rPr lang="en-US" altLang="ko-KR" dirty="0"/>
              <a:t>, </a:t>
            </a:r>
            <a:r>
              <a:rPr lang="ko-KR" altLang="en-US" dirty="0"/>
              <a:t>직선화가 안 되어 있었기 때문에 훨씬 꼬불꼬불했음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753F21B-01CB-4D83-09DF-5550AD4BF1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53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C092F-FB84-AF5A-6C8E-61CE3AB18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B411487-124C-25AB-46DF-D6E1FAB4AC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B034FC3-E884-D97C-9D92-CA1D6D5D03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4A7E853-F877-535E-9B00-43BFB37FB8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962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C7BF8E-B96A-FED2-FCD9-6A8ABCE7D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248247-50D0-DC08-6F96-BBD144F98A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D444189-562B-3915-453D-A2371264A7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EC627FD-A614-35C0-F9FC-04D76826F3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195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755BB-8F02-4B3F-CA41-D921AB063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ACDA2DD-5A2E-C86F-202E-56402DAAB4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FEED557-12E0-D84B-C1E9-FECB6F2AD0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개량했다는 건 </a:t>
            </a:r>
            <a:r>
              <a:rPr lang="en-US" altLang="ko-KR" dirty="0"/>
              <a:t>KTX </a:t>
            </a:r>
            <a:r>
              <a:rPr lang="ko-KR" altLang="en-US" dirty="0"/>
              <a:t>차량이 다니기 용이하게 만들었다</a:t>
            </a:r>
            <a:r>
              <a:rPr lang="en-US" altLang="ko-KR" dirty="0"/>
              <a:t>, </a:t>
            </a:r>
            <a:r>
              <a:rPr lang="ko-KR" altLang="en-US" dirty="0"/>
              <a:t>라고 생각하면 됨</a:t>
            </a:r>
            <a:endParaRPr lang="en-US" altLang="ko-KR" dirty="0"/>
          </a:p>
          <a:p>
            <a:r>
              <a:rPr lang="ko-KR" altLang="en-US" dirty="0"/>
              <a:t>고속선이 </a:t>
            </a:r>
            <a:r>
              <a:rPr lang="ko-KR" altLang="en-US" dirty="0" err="1"/>
              <a:t>동대구까지밖에</a:t>
            </a:r>
            <a:r>
              <a:rPr lang="ko-KR" altLang="en-US" dirty="0"/>
              <a:t> 안 뚫려서 </a:t>
            </a:r>
            <a:r>
              <a:rPr lang="ko-KR" altLang="en-US" dirty="0" err="1"/>
              <a:t>동대구까지만</a:t>
            </a:r>
            <a:r>
              <a:rPr lang="ko-KR" altLang="en-US" dirty="0"/>
              <a:t> 고속선을 타고 부산역까지는 개량된 일반선을 타고 </a:t>
            </a:r>
            <a:r>
              <a:rPr lang="ko-KR" altLang="en-US" dirty="0" err="1"/>
              <a:t>내려감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A8397F6-B294-7261-DDD7-3434DFB3C3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450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4F921-2D37-C029-0B1C-AEB8E7AFF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4BF66C2-7E85-AB53-4AD1-FFE05CA213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1FA352-E7B2-F54B-BA0D-87ECBE8FA4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이제 이걸 부산역까지 고속선을 지어야 하는데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9E60FDC-0B00-B458-6D4E-C3AEDCCCF0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154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D7C2B7-4C44-E507-7F1F-6DFB8B1DB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643B863-BD25-6FC3-AA46-6155E8587F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43BBBFF-6167-4811-4E87-A18A9A6A8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934FF5-B130-A1F5-ECB5-11C2128F60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073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221D3A-84BC-74C6-2678-0F33A4C1C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118164A-62FA-3E96-33F2-D713E6EDB4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07BF300-FAAC-9F33-8799-190AA1C0C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58A749D-A621-44D7-370C-3959C8B72E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0180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E539A-EAA3-43C9-D8B4-0B65B7DD1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C9AD9D5-A2EE-9883-BD0D-AFF5C86E48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52F7F57-05D6-CCD2-1917-9139C8153C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그래서 이렇게 뚝딱뚝딱 짓고 있는데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C0C2197-478B-C6DE-916A-2EFFA9FCAC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821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FC49A-C556-1AB3-F565-8925580DF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C78CE82-0AE1-063E-9CDF-FE8C36008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78171C0-3B47-CF51-DDD4-B02450262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참고</a:t>
            </a:r>
            <a:r>
              <a:rPr lang="en-US" altLang="ko-KR" dirty="0"/>
              <a:t>) </a:t>
            </a:r>
            <a:r>
              <a:rPr lang="ko-KR" altLang="en-US" dirty="0"/>
              <a:t>내년에는 인천에도 </a:t>
            </a:r>
            <a:r>
              <a:rPr lang="en-US" altLang="ko-KR" dirty="0"/>
              <a:t>KTX</a:t>
            </a:r>
            <a:r>
              <a:rPr lang="ko-KR" altLang="en-US" dirty="0"/>
              <a:t>가 들어온다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25C9454-C235-75A6-4893-37DE4BD72C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583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AD044-78C2-968B-B0F2-65223FC22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C7F7A8E-02EF-C311-2481-3E269EE4ED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576B1A2-B4B1-EB46-9789-EF33D4ED7F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A2454-47DE-ED34-7FB7-7963D6C1DC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487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DBFB9-77DF-048C-3338-8AE1B05DD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B0F1686-3ED8-91C6-FCCB-00C1D3687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DBFAC6A-6ECD-8971-FCDB-00B086EF9D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딱 봐도 구 울산역</a:t>
            </a:r>
            <a:r>
              <a:rPr lang="en-US" altLang="ko-KR" dirty="0"/>
              <a:t>, </a:t>
            </a:r>
            <a:r>
              <a:rPr lang="ko-KR" altLang="en-US" dirty="0"/>
              <a:t>그러니까 태화강역하고 멀죠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F8FCDF-4CD2-0AB6-73FE-7A3F6D34F4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87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직선거리가 </a:t>
            </a:r>
            <a:r>
              <a:rPr lang="en-US" altLang="ko-KR" dirty="0"/>
              <a:t>15km</a:t>
            </a:r>
            <a:r>
              <a:rPr lang="ko-KR" altLang="en-US" dirty="0"/>
              <a:t>이고 실제 이동 거리는 더 멀다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3091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9447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13ACB-8C51-B803-D0E9-421AF4C39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0344D6B-7F31-C9E7-A0A4-4BE1F52F8F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DADE80A-1B3E-F84D-DC64-25EEC95256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8DFE8F-8CE9-E59C-2544-279E9B2AD1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352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어쨋든</a:t>
            </a:r>
            <a:r>
              <a:rPr lang="ko-KR" altLang="en-US" dirty="0"/>
              <a:t> 울산역은 개통을 했고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186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대박이 터졌습니다 오죽하면 대합실이 부족해서 증축해야 한다고 할 정도</a:t>
            </a:r>
            <a:r>
              <a:rPr lang="en-US" altLang="ko-KR" dirty="0"/>
              <a:t>...</a:t>
            </a:r>
          </a:p>
          <a:p>
            <a:r>
              <a:rPr lang="en-US" altLang="ko-KR" dirty="0"/>
              <a:t>https://www.ksilbo.co.kr/news/articleView.html?idxno=404693</a:t>
            </a:r>
          </a:p>
          <a:p>
            <a:r>
              <a:rPr lang="en-US" altLang="ko-KR" dirty="0"/>
              <a:t>https://www.youtube.com/watch?v=q9EJWZn1VIk</a:t>
            </a:r>
          </a:p>
          <a:p>
            <a:r>
              <a:rPr lang="en-US" altLang="ko-KR" dirty="0"/>
              <a:t>https://news.sbs.co.kr/news/endPage.do?news_id=N1001700914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7695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울산은 도시철도가 없고</a:t>
            </a:r>
            <a:endParaRPr lang="en-US" altLang="ko-KR" dirty="0"/>
          </a:p>
          <a:p>
            <a:r>
              <a:rPr lang="ko-KR" altLang="en-US" dirty="0"/>
              <a:t>고속화도로가 없습니다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2216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64CB9-40F6-0D9F-8CE1-53FF7C95C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C7D1154-F313-2FAB-1087-76F00535D6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693AD70-FEEC-70AB-D2E7-E2092C9E14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각각 서울</a:t>
            </a:r>
            <a:r>
              <a:rPr lang="en-US" altLang="ko-KR" dirty="0"/>
              <a:t>, </a:t>
            </a:r>
            <a:r>
              <a:rPr lang="ko-KR" altLang="en-US" dirty="0"/>
              <a:t>대구</a:t>
            </a:r>
            <a:r>
              <a:rPr lang="en-US" altLang="ko-KR" dirty="0"/>
              <a:t>, </a:t>
            </a:r>
            <a:r>
              <a:rPr lang="ko-KR" altLang="en-US" dirty="0"/>
              <a:t>대전</a:t>
            </a:r>
            <a:r>
              <a:rPr lang="en-US" altLang="ko-KR"/>
              <a:t>, </a:t>
            </a:r>
            <a:r>
              <a:rPr lang="ko-KR" altLang="en-US"/>
              <a:t>광주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FD2E4C3-E136-4149-DF65-122A3CF9B8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356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3B12F-0E9F-2CEF-6D30-9E4F4F114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EE579D3-2C6C-1755-D83A-63EEA41914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23CFA70-E774-9C3D-8C2E-E85387CD92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그래서 시내 한가운데에도 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EC8705-C6DD-F023-E0E4-D52F5AA4B7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065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C6233-9001-CA06-9192-917186D10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3750370-2AC8-990E-82B1-E922C7D3D7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3B9C8BA-5F3B-1A6F-2FB1-7EDEDF15EF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A46D679-B73D-37D6-5B8B-108EE58559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3503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547992-C887-3DAB-65A2-D56F0DE6E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30528B3-6974-64B7-718E-D99BAB88BF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2FA74ED-0E3B-1A22-B136-0FC69CE94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어</a:t>
            </a:r>
            <a:r>
              <a:rPr lang="en-US" altLang="ko-KR" dirty="0"/>
              <a:t>? </a:t>
            </a:r>
            <a:r>
              <a:rPr lang="ko-KR" altLang="en-US" dirty="0"/>
              <a:t>여기에 고속철도 역이 생겼네</a:t>
            </a:r>
            <a:r>
              <a:rPr lang="en-US" altLang="ko-KR" dirty="0"/>
              <a:t>? </a:t>
            </a:r>
            <a:r>
              <a:rPr lang="ko-KR" altLang="en-US" dirty="0"/>
              <a:t>그럼 이거 타고 가야지</a:t>
            </a:r>
            <a:r>
              <a:rPr lang="en-US" altLang="ko-KR" dirty="0"/>
              <a:t>! </a:t>
            </a:r>
            <a:r>
              <a:rPr lang="ko-KR" altLang="en-US" dirty="0"/>
              <a:t>가 되는 거죠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7144A9C-09DC-B230-D9C9-AA401FD5E5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3650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물 들어올 때 노 저어라</a:t>
            </a:r>
            <a:endParaRPr lang="en-US" altLang="ko-KR" dirty="0"/>
          </a:p>
          <a:p>
            <a:r>
              <a:rPr lang="en-US" altLang="ko-KR" dirty="0"/>
              <a:t>https://ujnews.co.kr/news/newsview.php?ncode=179538978457463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6228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7FC64-39C0-8E63-166E-5B08F8841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A1C2C48-CE20-D915-73E7-4E39608B19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2AB5D94-DB73-ACFA-F544-718653D76D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비행기는 가다가 중간에 나 </a:t>
            </a:r>
            <a:r>
              <a:rPr lang="ko-KR" altLang="en-US" dirty="0" err="1"/>
              <a:t>내릴게요</a:t>
            </a:r>
            <a:r>
              <a:rPr lang="ko-KR" altLang="en-US" dirty="0"/>
              <a:t> 하는 게 안 되지만 철도는 되죠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2444E57-462C-4963-0D95-B341A9E15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8311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https://www.airport.co.kr/www/cms/frFlightStatsCon/timeSeriesStats.do?MENU_ID=1250</a:t>
            </a:r>
          </a:p>
          <a:p>
            <a:r>
              <a:rPr lang="ko-KR" altLang="en-US" dirty="0"/>
              <a:t>한국공항공시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4919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358E0-790A-836A-54E5-E2A3C8B565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080A43D-4582-010E-2165-111B046AA3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54B13D0-2F3C-14ED-51AA-CE3C5988B3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이제 더 이상 </a:t>
            </a:r>
            <a:r>
              <a:rPr lang="ko-KR" altLang="en-US" dirty="0" err="1"/>
              <a:t>동대구</a:t>
            </a:r>
            <a:r>
              <a:rPr lang="en-US" altLang="ko-KR" dirty="0"/>
              <a:t>-</a:t>
            </a:r>
            <a:r>
              <a:rPr lang="ko-KR" altLang="en-US" dirty="0"/>
              <a:t>영천</a:t>
            </a:r>
            <a:r>
              <a:rPr lang="en-US" altLang="ko-KR" dirty="0"/>
              <a:t>-</a:t>
            </a:r>
            <a:r>
              <a:rPr lang="ko-KR" altLang="en-US" dirty="0"/>
              <a:t>경주를 거쳐 울산까지 가지 않아도 되었습니다</a:t>
            </a:r>
            <a:endParaRPr lang="en-US" altLang="ko-KR" dirty="0"/>
          </a:p>
          <a:p>
            <a:r>
              <a:rPr lang="ko-KR" altLang="en-US" dirty="0"/>
              <a:t>이제 포항역을 볼까요</a:t>
            </a:r>
          </a:p>
          <a:p>
            <a:r>
              <a:rPr lang="ko-KR" altLang="en-US" dirty="0"/>
              <a:t>경주역에서 동해선을 따라 올라가야 하던 포항역을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D4BEB50-149E-4D3B-3C7A-F990BAFDFE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1488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41287-2A9C-C8D9-576C-3332357C7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EF170EB-49A9-0622-2CC6-94B1D88A45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529538-F3BF-D838-7782-44E500FDCA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옆으로 조금 옮기고 경부고속선에서 바로 타고 들어갈 수 있게 했음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F13EAB5-4DB0-A10B-F10D-CCE058A632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7662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이게 포항 도심 </a:t>
            </a:r>
            <a:r>
              <a:rPr lang="ko-KR" altLang="en-US" dirty="0" err="1"/>
              <a:t>지도ㅇㅂ니다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52039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E9362-C366-0D42-A4EF-7A7F352C43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7593EF8-A529-B289-91E4-CED83EE579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2E56D65-ECB4-F9D4-660E-9E44659F01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기존 포항역은 도심의 한가운데 있어서 접근성이 굉장히 좋았습니다</a:t>
            </a:r>
            <a:endParaRPr lang="en-US" altLang="ko-KR" dirty="0"/>
          </a:p>
          <a:p>
            <a:r>
              <a:rPr lang="ko-KR" altLang="en-US" dirty="0"/>
              <a:t>그러나 </a:t>
            </a:r>
            <a:r>
              <a:rPr lang="en-US" altLang="ko-KR" dirty="0"/>
              <a:t>KTX</a:t>
            </a:r>
            <a:r>
              <a:rPr lang="ko-KR" altLang="en-US" dirty="0"/>
              <a:t>는 집어넣기에는 부적절</a:t>
            </a:r>
            <a:endParaRPr lang="en-US" altLang="ko-KR" dirty="0"/>
          </a:p>
          <a:p>
            <a:r>
              <a:rPr lang="en-US" altLang="ko-KR" dirty="0"/>
              <a:t>+</a:t>
            </a:r>
            <a:r>
              <a:rPr lang="ko-KR" altLang="en-US" dirty="0"/>
              <a:t>다른 이유도 있었는데 나중에 설명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B9E9AAE-9C68-2EC7-024B-9F24A5E6E3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7943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B2612-9A05-47FC-48E1-0A14A38C5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B93693A-8BAE-C328-455D-027C4D502D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AE63D1E-01BC-79F7-6662-5BABE5EC00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남구 쪽에선 접근성이 상당히 안 좋아짐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22D58E1-8266-91E7-31FC-0EF96C65C8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688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C380A-2B4D-7E15-2F54-A5DBE3773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317C619-C987-E7EF-C92B-0E06956566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52C6AC5-7001-C8C9-93AB-770E7BAB8E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고속도로도 </a:t>
            </a:r>
            <a:r>
              <a:rPr lang="en-US" altLang="ko-KR" dirty="0"/>
              <a:t>2009</a:t>
            </a:r>
            <a:r>
              <a:rPr lang="ko-KR" altLang="en-US" dirty="0"/>
              <a:t>년에 뚫렸고</a:t>
            </a:r>
            <a:endParaRPr lang="en-US" altLang="ko-KR" dirty="0"/>
          </a:p>
          <a:p>
            <a:r>
              <a:rPr lang="ko-KR" altLang="en-US" dirty="0"/>
              <a:t>딱히 공항보다 엄청 가까운 것도 아닙니다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63A28AD-184B-13EC-B57F-CD3CB9CAEF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3718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41DCF-4F5C-7D57-B0B7-20A2FF3EE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C137E50-547A-2542-07F7-80BD0A39AC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EE9BDD1-3589-7C01-7895-EDD593850B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시내버스 연계 문제도 계속 나와서 차를 끌고 오면 주차를 못 하는 환장할 </a:t>
            </a:r>
            <a:r>
              <a:rPr lang="ko-KR" altLang="en-US" dirty="0" err="1"/>
              <a:t>상황인데도</a:t>
            </a:r>
            <a:endParaRPr lang="en-US" altLang="ko-KR" dirty="0"/>
          </a:p>
          <a:p>
            <a:r>
              <a:rPr lang="ko-KR" altLang="en-US" dirty="0"/>
              <a:t>노선을 개량하고 </a:t>
            </a:r>
            <a:r>
              <a:rPr lang="en-US" altLang="ko-KR" dirty="0"/>
              <a:t>KTX</a:t>
            </a:r>
            <a:r>
              <a:rPr lang="ko-KR" altLang="en-US" dirty="0"/>
              <a:t>라는 차량을 도입한 것이 이러한 결과</a:t>
            </a:r>
            <a:endParaRPr lang="en-US" altLang="ko-KR" dirty="0"/>
          </a:p>
          <a:p>
            <a:r>
              <a:rPr lang="ko-KR" altLang="en-US" dirty="0"/>
              <a:t>위 문제들이 해결되면 더더욱 늘어날 수 있을 겁니다</a:t>
            </a:r>
            <a:endParaRPr lang="en-US" altLang="ko-KR" dirty="0"/>
          </a:p>
          <a:p>
            <a:r>
              <a:rPr lang="en-US" altLang="ko-KR" dirty="0"/>
              <a:t>https://www.youtube.com/watch?v=xyDzqynOQOI</a:t>
            </a:r>
          </a:p>
          <a:p>
            <a:r>
              <a:rPr lang="en-US" altLang="ko-KR" dirty="0"/>
              <a:t>https://www.youtube.com/watch?v=aNzX4gUww3Y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85B08E2-F7A9-4AD9-5A81-B0A234CE8C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6576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D44F4-6113-04EE-E41A-CAFE7CEF2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AD1AA10-B680-009A-1E1F-5A8B55918D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A159914-F532-6732-6D49-8B00A411D4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5C6149-4CB8-1525-4501-CB7B5CF868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46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17F90-F97E-6AF9-89E8-75A6E10B0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319968F-50F2-CE6A-047D-44AB531375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B8424EF-7071-CFF4-D445-E40E710379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A75916-FA2E-3269-7DFA-54E6B03306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6249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758D8-8181-E7F1-A1C9-F8C7D6CE5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0ABB261-C391-BD03-F802-F4A921A36E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568654F-8B6E-D525-1EA2-F38D2D4A35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185F26D-5535-08E2-ED2C-50E15939C4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6833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4BDB15-459E-6643-5F63-809540480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89D5E93-C0FB-94EB-F717-BA0E20E18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569AC97-AA2A-538F-DA78-2D486C012C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29CA658-41EA-CB80-280E-F147FE2F85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5498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83896-4A74-982C-0139-B187C9F9A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3ADA383-6270-ACC1-1D7C-C01F124F25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F28CFEF-F78F-5A46-AED3-BE4BF43FBE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경주역이 어마어마한 </a:t>
            </a:r>
            <a:r>
              <a:rPr lang="ko-KR" altLang="en-US" dirty="0" err="1"/>
              <a:t>푸시를</a:t>
            </a:r>
            <a:r>
              <a:rPr lang="ko-KR" altLang="en-US" dirty="0"/>
              <a:t> 먹었는데 여기도 자연스럽게 이용객이 증가하고 있다고 함</a:t>
            </a:r>
            <a:endParaRPr lang="en-US" altLang="ko-KR" dirty="0"/>
          </a:p>
          <a:p>
            <a:r>
              <a:rPr lang="en-US" altLang="ko-KR" dirty="0"/>
              <a:t>https://www.youtube.com/watch?v=Dbtl0zOzbrs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151B4C7-0A2E-E57D-E2F3-EAD3518B61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57180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345C4-FACE-8CC3-E545-1A7054C5D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7A85EFE-4294-D44C-A66B-81F45813CD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127A948-9C97-E0FE-BED9-3D90378283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마지막으로 이 구간에서 운행하는 </a:t>
            </a:r>
            <a:r>
              <a:rPr lang="en-US" altLang="ko-KR" dirty="0"/>
              <a:t>KTX</a:t>
            </a:r>
            <a:r>
              <a:rPr lang="ko-KR" altLang="en-US" dirty="0"/>
              <a:t> 운행 계통들을 살펴보면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CD6AFE6-60C1-AECA-F364-9A866D11F2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0123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96952-516A-056C-20E6-680EE423F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E8FFF71-F8F5-870C-5EA3-DABB3F52D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4F421B2-B1D0-E56A-5E2B-D77C95DAD2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0C80A15-2285-4EC4-7180-E7573B88A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8096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62856-1758-4BB8-F633-77D88EEA5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E02CAB1-A08B-E63E-952D-14D55CC1FD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03026B-4DE6-F4F3-68DD-00191F1A4A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18F78B-FE6B-3E93-572B-8597EB167B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160561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3EA1F-82AF-DD32-9ABC-ED938CF63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3C81234-3A64-71B1-D01D-7B032EC090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A9B3248-4CB6-7562-0140-5DA5F6C8C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BEF6910-43A7-2EA5-7FFE-4B821D1C28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124701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59126-C47E-BAF9-FA3A-2AEA653C7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401EF84-C0A0-89F4-966D-760DF8AAC3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E1E7AD7-B2BE-F537-8A50-D835B513D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5E26BA5-7181-480B-B651-BA4A06E2E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757306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DF896-DD95-4DE4-D3D6-8CFEA886D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F19C951-4E35-920B-20DD-EC00E89619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A262F98-2945-F96E-B6C4-B5C2010469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8ABAA0-5821-8D22-6BF9-2C69E8957A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80831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79DDF-DB31-CDFE-AADF-B197DD2E5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7161C75-B3D8-4903-7996-6C1DBBD711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50873D7-FA35-657A-CE6D-F084CB8E3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E17DE36-D255-477E-B713-DAC80FF220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31359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C319A-8F5C-5131-DA7B-509395790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C4CDB00-94CF-90EA-1554-50EC910F57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48ACAED-1CC4-E2C6-2E81-AA49860C20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1F530A8-3DE2-6447-C11F-8671974B1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23641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066E6-E63B-716E-C00A-09B233C302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88325B9-B206-6D26-9FAD-8D0DC8428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2D7F363-20C9-A4BD-8E42-CC6844906A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많이 바뀌었죠</a:t>
            </a:r>
            <a:r>
              <a:rPr lang="en-US" altLang="ko-KR" dirty="0"/>
              <a:t>? </a:t>
            </a:r>
            <a:r>
              <a:rPr lang="ko-KR" altLang="en-US" dirty="0"/>
              <a:t>앞으로도 새로운 선로가 계속 깔리고 개량될 거예요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B95C6E0-F696-363F-92E1-650E81D1F6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5C1AE8-E655-492B-856A-2E22ABBFEE83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5854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CD771B-A141-9BFC-BF52-4F0EAD1289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1720" y="2651760"/>
            <a:ext cx="9144000" cy="2387600"/>
          </a:xfrm>
          <a:prstGeom prst="rect">
            <a:avLst/>
          </a:prstGeom>
        </p:spPr>
        <p:txBody>
          <a:bodyPr anchor="ctr" anchorCtr="0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E4D79CB-3F96-EE72-C663-E5629228D8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1720" y="5166360"/>
            <a:ext cx="9144000" cy="112471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cxnSp>
        <p:nvCxnSpPr>
          <p:cNvPr id="8" name="Google Shape;19;p20">
            <a:extLst>
              <a:ext uri="{FF2B5EF4-FFF2-40B4-BE49-F238E27FC236}">
                <a16:creationId xmlns:a16="http://schemas.microsoft.com/office/drawing/2014/main" id="{AC732DD2-D41F-F430-1349-934CBCAB3CE4}"/>
              </a:ext>
            </a:extLst>
          </p:cNvPr>
          <p:cNvCxnSpPr/>
          <p:nvPr/>
        </p:nvCxnSpPr>
        <p:spPr>
          <a:xfrm rot="10800000">
            <a:off x="2213742" y="5051311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1EA0B4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836409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rgbClr val="1EA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2;p19">
            <a:extLst>
              <a:ext uri="{FF2B5EF4-FFF2-40B4-BE49-F238E27FC236}">
                <a16:creationId xmlns:a16="http://schemas.microsoft.com/office/drawing/2014/main" id="{7AC04F24-F03F-773F-261B-1815846A5C91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Google Shape;13;p19">
            <a:extLst>
              <a:ext uri="{FF2B5EF4-FFF2-40B4-BE49-F238E27FC236}">
                <a16:creationId xmlns:a16="http://schemas.microsoft.com/office/drawing/2014/main" id="{A1106DE9-F796-AEFA-E150-C95349A4B56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8967F9F-5A03-3081-A76D-7F13656DB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54096"/>
            <a:ext cx="10515600" cy="1828800"/>
          </a:xfrm>
          <a:prstGeom prst="rect">
            <a:avLst/>
          </a:prstGeom>
        </p:spPr>
        <p:txBody>
          <a:bodyPr anchor="ctr" anchorCtr="0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4893AC-AB11-3B5B-59FB-CC6EA14C0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5157216"/>
            <a:ext cx="9144000" cy="1124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0" name="Google Shape;23;p21">
            <a:extLst>
              <a:ext uri="{FF2B5EF4-FFF2-40B4-BE49-F238E27FC236}">
                <a16:creationId xmlns:a16="http://schemas.microsoft.com/office/drawing/2014/main" id="{AC5EA2CA-E836-B617-1BA6-AEB7658B29F2}"/>
              </a:ext>
            </a:extLst>
          </p:cNvPr>
          <p:cNvCxnSpPr>
            <a:cxnSpLocks/>
          </p:cNvCxnSpPr>
          <p:nvPr/>
        </p:nvCxnSpPr>
        <p:spPr>
          <a:xfrm rot="10800000">
            <a:off x="488004" y="5031855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8DD3E6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408503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57C148-D2A7-1F78-365D-40B9F57D6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46451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8" name="제목 7">
            <a:extLst>
              <a:ext uri="{FF2B5EF4-FFF2-40B4-BE49-F238E27FC236}">
                <a16:creationId xmlns:a16="http://schemas.microsoft.com/office/drawing/2014/main" id="{EC212C9A-8D95-428D-E1EA-78138402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34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A28242-6FBB-31CE-2E1A-41AE71CE8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61872"/>
            <a:ext cx="5577840" cy="47000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E5AFAA-7673-3374-045A-4CC065C96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56962" y="1261871"/>
            <a:ext cx="5577839" cy="470001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FD05A485-0379-FB2A-4736-08B342E0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749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99D07CBF-E493-D20A-929B-8CC8D5BAB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903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7220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27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0;p19">
            <a:extLst>
              <a:ext uri="{FF2B5EF4-FFF2-40B4-BE49-F238E27FC236}">
                <a16:creationId xmlns:a16="http://schemas.microsoft.com/office/drawing/2014/main" id="{ACE2BB4E-E2C7-3AFF-ED30-3B268AABD29E}"/>
              </a:ext>
            </a:extLst>
          </p:cNvPr>
          <p:cNvSpPr/>
          <p:nvPr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1;p19">
            <a:extLst>
              <a:ext uri="{FF2B5EF4-FFF2-40B4-BE49-F238E27FC236}">
                <a16:creationId xmlns:a16="http://schemas.microsoft.com/office/drawing/2014/main" id="{97D3880A-F898-1C0E-C101-37A5CEC9EBAD}"/>
              </a:ext>
            </a:extLst>
          </p:cNvPr>
          <p:cNvSpPr/>
          <p:nvPr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;p19">
            <a:extLst>
              <a:ext uri="{FF2B5EF4-FFF2-40B4-BE49-F238E27FC236}">
                <a16:creationId xmlns:a16="http://schemas.microsoft.com/office/drawing/2014/main" id="{3838D398-DDE4-E21C-C0B9-A8D5E0794EC2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" name="Google Shape;13;p19">
            <a:extLst>
              <a:ext uri="{FF2B5EF4-FFF2-40B4-BE49-F238E27FC236}">
                <a16:creationId xmlns:a16="http://schemas.microsoft.com/office/drawing/2014/main" id="{361474BE-EBDE-1F65-A875-DCDC1C3B417E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4;p19">
            <a:extLst>
              <a:ext uri="{FF2B5EF4-FFF2-40B4-BE49-F238E27FC236}">
                <a16:creationId xmlns:a16="http://schemas.microsoft.com/office/drawing/2014/main" id="{74BE9E49-7964-C078-FFDE-9BCC796E0856}"/>
              </a:ext>
            </a:extLst>
          </p:cNvPr>
          <p:cNvSpPr/>
          <p:nvPr/>
        </p:nvSpPr>
        <p:spPr>
          <a:xfrm>
            <a:off x="10392000" y="6497996"/>
            <a:ext cx="1800000" cy="401503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제목 개체 틀 14">
            <a:extLst>
              <a:ext uri="{FF2B5EF4-FFF2-40B4-BE49-F238E27FC236}">
                <a16:creationId xmlns:a16="http://schemas.microsoft.com/office/drawing/2014/main" id="{E514ABF2-F01B-53E3-E329-14B0D9CC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9934800" cy="719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6" name="텍스트 개체 틀 15">
            <a:extLst>
              <a:ext uri="{FF2B5EF4-FFF2-40B4-BE49-F238E27FC236}">
                <a16:creationId xmlns:a16="http://schemas.microsoft.com/office/drawing/2014/main" id="{05EBA340-3E19-A77B-91F2-71B5FD308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80159"/>
            <a:ext cx="11277600" cy="4641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17" name="Google Shape;15;p19">
            <a:extLst>
              <a:ext uri="{FF2B5EF4-FFF2-40B4-BE49-F238E27FC236}">
                <a16:creationId xmlns:a16="http://schemas.microsoft.com/office/drawing/2014/main" id="{7F38544A-624C-E4D6-1894-998B8C8F405D}"/>
              </a:ext>
            </a:extLst>
          </p:cNvPr>
          <p:cNvSpPr txBox="1"/>
          <p:nvPr/>
        </p:nvSpPr>
        <p:spPr>
          <a:xfrm>
            <a:off x="1" y="6539501"/>
            <a:ext cx="1039199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202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5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ko-KR" sz="1200" b="1" i="0" u="none" strike="noStrike" cap="none" dirty="0" err="1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UPnL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Workshop</a:t>
            </a:r>
            <a:endParaRPr sz="1200" b="1" i="0" u="none" strike="noStrike" cap="none" dirty="0">
              <a:solidFill>
                <a:schemeClr val="lt1"/>
              </a:solidFill>
              <a:latin typeface="+mn-ea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25692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02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F3CD10-4B84-6135-1A6F-6849D90C0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042" y="1122363"/>
            <a:ext cx="10567916" cy="2387600"/>
          </a:xfrm>
        </p:spPr>
        <p:txBody>
          <a:bodyPr/>
          <a:lstStyle/>
          <a:p>
            <a:r>
              <a:rPr lang="ko-KR" altLang="en-US" b="0" i="0" dirty="0">
                <a:solidFill>
                  <a:srgbClr val="181818"/>
                </a:solidFill>
                <a:effectLst/>
                <a:latin typeface="나눔고딕" pitchFamily="2" charset="-127"/>
                <a:ea typeface="나눔고딕" pitchFamily="2" charset="-127"/>
              </a:rPr>
              <a:t>고속철도 도입 후 동남권 지역의 철도 환경 변화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3EB4B1F-436D-92B5-D781-C34046C81A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한진제</a:t>
            </a:r>
          </a:p>
        </p:txBody>
      </p:sp>
    </p:spTree>
    <p:extLst>
      <p:ext uri="{BB962C8B-B14F-4D97-AF65-F5344CB8AC3E}">
        <p14:creationId xmlns:p14="http://schemas.microsoft.com/office/powerpoint/2010/main" val="1685654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E17B6-5A09-B987-722A-83EBDA0D6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1C19B51E-D8A9-7492-A551-B84516178D8B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171F016-FABC-803B-AD47-3E7FF28748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5EC1A293-1462-D707-621A-03C21AF3D3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C7500088-6566-CBC0-CED8-127B0424A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496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2D94C-0F31-3109-EC72-3B0ED2B72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23E3988F-CCD6-74EA-E7BA-405AC3BA4057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06F03CDD-CB5E-88B1-150A-6F3C0C502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21CD6191-4210-843A-F370-F4E1E9B887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F1D852AF-9457-90DE-D4D3-2122B45EBA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A34B136-062E-681A-FC84-A19A1B133BC8}"/>
              </a:ext>
            </a:extLst>
          </p:cNvPr>
          <p:cNvSpPr txBox="1"/>
          <p:nvPr/>
        </p:nvSpPr>
        <p:spPr>
          <a:xfrm>
            <a:off x="862640" y="1607279"/>
            <a:ext cx="1237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rgbClr val="FF0000"/>
                </a:solidFill>
              </a:rPr>
              <a:t>대구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D507E3-C524-5936-3FBE-B1553FF642C3}"/>
              </a:ext>
            </a:extLst>
          </p:cNvPr>
          <p:cNvSpPr txBox="1"/>
          <p:nvPr/>
        </p:nvSpPr>
        <p:spPr>
          <a:xfrm>
            <a:off x="4117904" y="1796255"/>
            <a:ext cx="89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경주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F0C769-B881-9FEE-E39A-CDE7399B637D}"/>
              </a:ext>
            </a:extLst>
          </p:cNvPr>
          <p:cNvSpPr txBox="1"/>
          <p:nvPr/>
        </p:nvSpPr>
        <p:spPr>
          <a:xfrm>
            <a:off x="4739696" y="750962"/>
            <a:ext cx="89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포항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56BBC3-3AEF-1D9B-E29E-78E5D6BFE393}"/>
              </a:ext>
            </a:extLst>
          </p:cNvPr>
          <p:cNvSpPr txBox="1"/>
          <p:nvPr/>
        </p:nvSpPr>
        <p:spPr>
          <a:xfrm>
            <a:off x="3410768" y="5925100"/>
            <a:ext cx="1237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rgbClr val="FF0000"/>
                </a:solidFill>
              </a:rPr>
              <a:t>부산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67DA61-A9EA-7D67-84AE-F81546FA240C}"/>
              </a:ext>
            </a:extLst>
          </p:cNvPr>
          <p:cNvSpPr txBox="1"/>
          <p:nvPr/>
        </p:nvSpPr>
        <p:spPr>
          <a:xfrm>
            <a:off x="4697024" y="3547385"/>
            <a:ext cx="89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울산</a:t>
            </a:r>
          </a:p>
        </p:txBody>
      </p:sp>
    </p:spTree>
    <p:extLst>
      <p:ext uri="{BB962C8B-B14F-4D97-AF65-F5344CB8AC3E}">
        <p14:creationId xmlns:p14="http://schemas.microsoft.com/office/powerpoint/2010/main" val="4067433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D541B-34D4-815B-AA49-73179E9D0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82B9CA0-6C03-F58A-EB20-1730ECB570F0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0EED5AE1-D4F0-5A7B-6AB8-2DBD3E356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809EA4C-7BC4-FAA8-7062-634F92CB0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8B9151CE-84D9-958C-C2A0-0F1D2C3E4D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A87FEBF1-229E-32F5-0122-6C43AE1087A5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11E27898-1A23-F957-3B0E-8ECE4FDEF5DE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47372B2B-4CE2-C152-D4AC-8744599C52AE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177B2270-486A-25A0-C65F-DD4D38EC09A3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A8AFB92B-B290-44F3-22CB-DD4B8581BC3B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2E9D2C34-0BEB-EBDF-24B3-9700F4AC4B0B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7E3F72C3-2807-AACA-287B-38104F9CFCA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725F6C7A-1531-1694-0D60-872C735CC96B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BF8ED3B-1A3E-194E-A533-9513031D5AB2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D6B47566-43DB-58D4-CDF2-125F516AA5EE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A3D13B87-B2EC-4BA6-C75D-5EB48A27AFC1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C22DD6F7-C428-6C85-E479-D99295441971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16FFE855-4D18-F954-E476-FC43F4DFA5C2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1912F8B2-8756-9BFE-B58B-B2AD7B468965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FD4656-1F4D-8E4C-9CAB-DC06F8497D53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34C3E7-4384-8306-B61B-4799443DF9C4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F6C2E57-8C3B-8FAF-07E7-D070666E1F2D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C62AE2C-25BA-6613-3117-BA9B946AABA3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4C9AB59-2424-9098-445F-A5DCC3E73536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637E0C2-AD5D-2A8A-7CAB-F2DF26B6C896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80BCDEF0-49AB-A1A3-9DFC-5298654E24E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5C4532F-836C-6044-406F-98CD18C661ED}"/>
              </a:ext>
            </a:extLst>
          </p:cNvPr>
          <p:cNvSpPr txBox="1"/>
          <p:nvPr/>
        </p:nvSpPr>
        <p:spPr>
          <a:xfrm>
            <a:off x="9738360" y="0"/>
            <a:ext cx="2453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2004.04.01 </a:t>
            </a:r>
            <a:r>
              <a:rPr lang="ko-KR" altLang="en-US" sz="2400" dirty="0"/>
              <a:t>이전</a:t>
            </a:r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440018E-72AB-279A-BC9D-A37D51C23499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C86E17A7-3BF3-CFE5-64AF-FA498E2E18E2}"/>
              </a:ext>
            </a:extLst>
          </p:cNvPr>
          <p:cNvCxnSpPr/>
          <p:nvPr/>
        </p:nvCxnSpPr>
        <p:spPr>
          <a:xfrm>
            <a:off x="1046296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973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74C89-2498-64DB-4736-66C4E48DB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>
            <a:extLst>
              <a:ext uri="{FF2B5EF4-FFF2-40B4-BE49-F238E27FC236}">
                <a16:creationId xmlns:a16="http://schemas.microsoft.com/office/drawing/2014/main" id="{F541916C-5019-00E6-D2D8-D2062D801CFF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A3FA53B0-5759-F799-24B7-38798F027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C128E425-58DC-6C5E-BBFF-323905FF0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DEA45134-3B9A-D016-3B6A-A55EE2DDAF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B3D99E1F-F89C-29D2-8DA1-6647627272A4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C26C410B-FFCA-D019-88D7-5DE7CF0FF144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5900B164-DEF0-319F-C02F-A8930AA597DF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4D0165E2-CFAD-7AF3-3A17-4C34C1A7EBC0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C1249BD7-8476-2159-39FB-5A60F46AFBCC}"/>
              </a:ext>
            </a:extLst>
          </p:cNvPr>
          <p:cNvSpPr/>
          <p:nvPr/>
        </p:nvSpPr>
        <p:spPr>
          <a:xfrm>
            <a:off x="3209601" y="1304544"/>
            <a:ext cx="1316736" cy="859536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28800 w 2164092"/>
              <a:gd name="connsiteY69" fmla="*/ 1237488 h 2554224"/>
              <a:gd name="connsiteX70" fmla="*/ 1840992 w 2164092"/>
              <a:gd name="connsiteY70" fmla="*/ 1286256 h 2554224"/>
              <a:gd name="connsiteX71" fmla="*/ 1859280 w 2164092"/>
              <a:gd name="connsiteY71" fmla="*/ 1310640 h 2554224"/>
              <a:gd name="connsiteX72" fmla="*/ 1865376 w 2164092"/>
              <a:gd name="connsiteY72" fmla="*/ 1328928 h 2554224"/>
              <a:gd name="connsiteX73" fmla="*/ 1871472 w 2164092"/>
              <a:gd name="connsiteY73" fmla="*/ 1353312 h 2554224"/>
              <a:gd name="connsiteX74" fmla="*/ 1883664 w 2164092"/>
              <a:gd name="connsiteY74" fmla="*/ 1383792 h 2554224"/>
              <a:gd name="connsiteX75" fmla="*/ 1901952 w 2164092"/>
              <a:gd name="connsiteY75" fmla="*/ 1438656 h 2554224"/>
              <a:gd name="connsiteX76" fmla="*/ 1908048 w 2164092"/>
              <a:gd name="connsiteY76" fmla="*/ 1499616 h 2554224"/>
              <a:gd name="connsiteX77" fmla="*/ 1932432 w 2164092"/>
              <a:gd name="connsiteY77" fmla="*/ 1566672 h 2554224"/>
              <a:gd name="connsiteX78" fmla="*/ 1944624 w 2164092"/>
              <a:gd name="connsiteY78" fmla="*/ 1615440 h 2554224"/>
              <a:gd name="connsiteX79" fmla="*/ 1950720 w 2164092"/>
              <a:gd name="connsiteY79" fmla="*/ 1639824 h 2554224"/>
              <a:gd name="connsiteX80" fmla="*/ 1969008 w 2164092"/>
              <a:gd name="connsiteY80" fmla="*/ 1658112 h 2554224"/>
              <a:gd name="connsiteX81" fmla="*/ 1987296 w 2164092"/>
              <a:gd name="connsiteY81" fmla="*/ 1694688 h 2554224"/>
              <a:gd name="connsiteX82" fmla="*/ 2005584 w 2164092"/>
              <a:gd name="connsiteY82" fmla="*/ 1706880 h 2554224"/>
              <a:gd name="connsiteX83" fmla="*/ 2023872 w 2164092"/>
              <a:gd name="connsiteY83" fmla="*/ 1737360 h 2554224"/>
              <a:gd name="connsiteX84" fmla="*/ 2029968 w 2164092"/>
              <a:gd name="connsiteY84" fmla="*/ 1767840 h 2554224"/>
              <a:gd name="connsiteX85" fmla="*/ 2036064 w 2164092"/>
              <a:gd name="connsiteY85" fmla="*/ 1786128 h 2554224"/>
              <a:gd name="connsiteX86" fmla="*/ 2042160 w 2164092"/>
              <a:gd name="connsiteY86" fmla="*/ 1816608 h 2554224"/>
              <a:gd name="connsiteX87" fmla="*/ 2048256 w 2164092"/>
              <a:gd name="connsiteY87" fmla="*/ 1834896 h 2554224"/>
              <a:gd name="connsiteX88" fmla="*/ 2060448 w 2164092"/>
              <a:gd name="connsiteY88" fmla="*/ 1889760 h 2554224"/>
              <a:gd name="connsiteX89" fmla="*/ 2066544 w 2164092"/>
              <a:gd name="connsiteY89" fmla="*/ 1908048 h 2554224"/>
              <a:gd name="connsiteX90" fmla="*/ 2072640 w 2164092"/>
              <a:gd name="connsiteY90" fmla="*/ 1938528 h 2554224"/>
              <a:gd name="connsiteX91" fmla="*/ 2109216 w 2164092"/>
              <a:gd name="connsiteY91" fmla="*/ 1975104 h 2554224"/>
              <a:gd name="connsiteX92" fmla="*/ 2121408 w 2164092"/>
              <a:gd name="connsiteY92" fmla="*/ 2097024 h 2554224"/>
              <a:gd name="connsiteX93" fmla="*/ 2127504 w 2164092"/>
              <a:gd name="connsiteY93" fmla="*/ 2115312 h 2554224"/>
              <a:gd name="connsiteX94" fmla="*/ 2133600 w 2164092"/>
              <a:gd name="connsiteY94" fmla="*/ 2145792 h 2554224"/>
              <a:gd name="connsiteX95" fmla="*/ 2151888 w 2164092"/>
              <a:gd name="connsiteY95" fmla="*/ 2170176 h 2554224"/>
              <a:gd name="connsiteX96" fmla="*/ 2164080 w 2164092"/>
              <a:gd name="connsiteY96" fmla="*/ 2225040 h 2554224"/>
              <a:gd name="connsiteX97" fmla="*/ 2151888 w 2164092"/>
              <a:gd name="connsiteY97" fmla="*/ 2279904 h 2554224"/>
              <a:gd name="connsiteX98" fmla="*/ 2121408 w 2164092"/>
              <a:gd name="connsiteY98" fmla="*/ 2328672 h 2554224"/>
              <a:gd name="connsiteX99" fmla="*/ 2103120 w 2164092"/>
              <a:gd name="connsiteY99" fmla="*/ 2389632 h 2554224"/>
              <a:gd name="connsiteX100" fmla="*/ 2090928 w 2164092"/>
              <a:gd name="connsiteY100" fmla="*/ 2407920 h 2554224"/>
              <a:gd name="connsiteX101" fmla="*/ 2084832 w 2164092"/>
              <a:gd name="connsiteY101" fmla="*/ 2432304 h 2554224"/>
              <a:gd name="connsiteX102" fmla="*/ 2060448 w 2164092"/>
              <a:gd name="connsiteY102" fmla="*/ 2468880 h 2554224"/>
              <a:gd name="connsiteX103" fmla="*/ 2048256 w 2164092"/>
              <a:gd name="connsiteY103" fmla="*/ 2487168 h 2554224"/>
              <a:gd name="connsiteX104" fmla="*/ 2042160 w 2164092"/>
              <a:gd name="connsiteY104" fmla="*/ 2505456 h 2554224"/>
              <a:gd name="connsiteX105" fmla="*/ 2029968 w 2164092"/>
              <a:gd name="connsiteY105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28800 w 2164092"/>
              <a:gd name="connsiteY69" fmla="*/ 1237488 h 2505456"/>
              <a:gd name="connsiteX70" fmla="*/ 1840992 w 2164092"/>
              <a:gd name="connsiteY70" fmla="*/ 1286256 h 2505456"/>
              <a:gd name="connsiteX71" fmla="*/ 1859280 w 2164092"/>
              <a:gd name="connsiteY71" fmla="*/ 1310640 h 2505456"/>
              <a:gd name="connsiteX72" fmla="*/ 1865376 w 2164092"/>
              <a:gd name="connsiteY72" fmla="*/ 1328928 h 2505456"/>
              <a:gd name="connsiteX73" fmla="*/ 1871472 w 2164092"/>
              <a:gd name="connsiteY73" fmla="*/ 1353312 h 2505456"/>
              <a:gd name="connsiteX74" fmla="*/ 1883664 w 2164092"/>
              <a:gd name="connsiteY74" fmla="*/ 1383792 h 2505456"/>
              <a:gd name="connsiteX75" fmla="*/ 1901952 w 2164092"/>
              <a:gd name="connsiteY75" fmla="*/ 1438656 h 2505456"/>
              <a:gd name="connsiteX76" fmla="*/ 1908048 w 2164092"/>
              <a:gd name="connsiteY76" fmla="*/ 1499616 h 2505456"/>
              <a:gd name="connsiteX77" fmla="*/ 1932432 w 2164092"/>
              <a:gd name="connsiteY77" fmla="*/ 1566672 h 2505456"/>
              <a:gd name="connsiteX78" fmla="*/ 1944624 w 2164092"/>
              <a:gd name="connsiteY78" fmla="*/ 1615440 h 2505456"/>
              <a:gd name="connsiteX79" fmla="*/ 1950720 w 2164092"/>
              <a:gd name="connsiteY79" fmla="*/ 1639824 h 2505456"/>
              <a:gd name="connsiteX80" fmla="*/ 1969008 w 2164092"/>
              <a:gd name="connsiteY80" fmla="*/ 1658112 h 2505456"/>
              <a:gd name="connsiteX81" fmla="*/ 1987296 w 2164092"/>
              <a:gd name="connsiteY81" fmla="*/ 1694688 h 2505456"/>
              <a:gd name="connsiteX82" fmla="*/ 2005584 w 2164092"/>
              <a:gd name="connsiteY82" fmla="*/ 1706880 h 2505456"/>
              <a:gd name="connsiteX83" fmla="*/ 2023872 w 2164092"/>
              <a:gd name="connsiteY83" fmla="*/ 1737360 h 2505456"/>
              <a:gd name="connsiteX84" fmla="*/ 2029968 w 2164092"/>
              <a:gd name="connsiteY84" fmla="*/ 1767840 h 2505456"/>
              <a:gd name="connsiteX85" fmla="*/ 2036064 w 2164092"/>
              <a:gd name="connsiteY85" fmla="*/ 1786128 h 2505456"/>
              <a:gd name="connsiteX86" fmla="*/ 2042160 w 2164092"/>
              <a:gd name="connsiteY86" fmla="*/ 1816608 h 2505456"/>
              <a:gd name="connsiteX87" fmla="*/ 2048256 w 2164092"/>
              <a:gd name="connsiteY87" fmla="*/ 1834896 h 2505456"/>
              <a:gd name="connsiteX88" fmla="*/ 2060448 w 2164092"/>
              <a:gd name="connsiteY88" fmla="*/ 1889760 h 2505456"/>
              <a:gd name="connsiteX89" fmla="*/ 2066544 w 2164092"/>
              <a:gd name="connsiteY89" fmla="*/ 1908048 h 2505456"/>
              <a:gd name="connsiteX90" fmla="*/ 2072640 w 2164092"/>
              <a:gd name="connsiteY90" fmla="*/ 1938528 h 2505456"/>
              <a:gd name="connsiteX91" fmla="*/ 2109216 w 2164092"/>
              <a:gd name="connsiteY91" fmla="*/ 1975104 h 2505456"/>
              <a:gd name="connsiteX92" fmla="*/ 2121408 w 2164092"/>
              <a:gd name="connsiteY92" fmla="*/ 2097024 h 2505456"/>
              <a:gd name="connsiteX93" fmla="*/ 2127504 w 2164092"/>
              <a:gd name="connsiteY93" fmla="*/ 2115312 h 2505456"/>
              <a:gd name="connsiteX94" fmla="*/ 2133600 w 2164092"/>
              <a:gd name="connsiteY94" fmla="*/ 2145792 h 2505456"/>
              <a:gd name="connsiteX95" fmla="*/ 2151888 w 2164092"/>
              <a:gd name="connsiteY95" fmla="*/ 2170176 h 2505456"/>
              <a:gd name="connsiteX96" fmla="*/ 2164080 w 2164092"/>
              <a:gd name="connsiteY96" fmla="*/ 2225040 h 2505456"/>
              <a:gd name="connsiteX97" fmla="*/ 2151888 w 2164092"/>
              <a:gd name="connsiteY97" fmla="*/ 2279904 h 2505456"/>
              <a:gd name="connsiteX98" fmla="*/ 2121408 w 2164092"/>
              <a:gd name="connsiteY98" fmla="*/ 2328672 h 2505456"/>
              <a:gd name="connsiteX99" fmla="*/ 2103120 w 2164092"/>
              <a:gd name="connsiteY99" fmla="*/ 2389632 h 2505456"/>
              <a:gd name="connsiteX100" fmla="*/ 2090928 w 2164092"/>
              <a:gd name="connsiteY100" fmla="*/ 2407920 h 2505456"/>
              <a:gd name="connsiteX101" fmla="*/ 2084832 w 2164092"/>
              <a:gd name="connsiteY101" fmla="*/ 2432304 h 2505456"/>
              <a:gd name="connsiteX102" fmla="*/ 2060448 w 2164092"/>
              <a:gd name="connsiteY102" fmla="*/ 2468880 h 2505456"/>
              <a:gd name="connsiteX103" fmla="*/ 2048256 w 2164092"/>
              <a:gd name="connsiteY103" fmla="*/ 2487168 h 2505456"/>
              <a:gd name="connsiteX104" fmla="*/ 2042160 w 2164092"/>
              <a:gd name="connsiteY104" fmla="*/ 2505456 h 2505456"/>
              <a:gd name="connsiteX0" fmla="*/ 0 w 2164092"/>
              <a:gd name="connsiteY0" fmla="*/ 67056 h 2487168"/>
              <a:gd name="connsiteX1" fmla="*/ 30480 w 2164092"/>
              <a:gd name="connsiteY1" fmla="*/ 60960 h 2487168"/>
              <a:gd name="connsiteX2" fmla="*/ 91440 w 2164092"/>
              <a:gd name="connsiteY2" fmla="*/ 42672 h 2487168"/>
              <a:gd name="connsiteX3" fmla="*/ 109728 w 2164092"/>
              <a:gd name="connsiteY3" fmla="*/ 24384 h 2487168"/>
              <a:gd name="connsiteX4" fmla="*/ 128016 w 2164092"/>
              <a:gd name="connsiteY4" fmla="*/ 12192 h 2487168"/>
              <a:gd name="connsiteX5" fmla="*/ 195072 w 2164092"/>
              <a:gd name="connsiteY5" fmla="*/ 0 h 2487168"/>
              <a:gd name="connsiteX6" fmla="*/ 237744 w 2164092"/>
              <a:gd name="connsiteY6" fmla="*/ 30480 h 2487168"/>
              <a:gd name="connsiteX7" fmla="*/ 249936 w 2164092"/>
              <a:gd name="connsiteY7" fmla="*/ 48768 h 2487168"/>
              <a:gd name="connsiteX8" fmla="*/ 268224 w 2164092"/>
              <a:gd name="connsiteY8" fmla="*/ 60960 h 2487168"/>
              <a:gd name="connsiteX9" fmla="*/ 292608 w 2164092"/>
              <a:gd name="connsiteY9" fmla="*/ 79248 h 2487168"/>
              <a:gd name="connsiteX10" fmla="*/ 304800 w 2164092"/>
              <a:gd name="connsiteY10" fmla="*/ 103632 h 2487168"/>
              <a:gd name="connsiteX11" fmla="*/ 310896 w 2164092"/>
              <a:gd name="connsiteY11" fmla="*/ 121920 h 2487168"/>
              <a:gd name="connsiteX12" fmla="*/ 341376 w 2164092"/>
              <a:gd name="connsiteY12" fmla="*/ 164592 h 2487168"/>
              <a:gd name="connsiteX13" fmla="*/ 390144 w 2164092"/>
              <a:gd name="connsiteY13" fmla="*/ 201168 h 2487168"/>
              <a:gd name="connsiteX14" fmla="*/ 408432 w 2164092"/>
              <a:gd name="connsiteY14" fmla="*/ 231648 h 2487168"/>
              <a:gd name="connsiteX15" fmla="*/ 414528 w 2164092"/>
              <a:gd name="connsiteY15" fmla="*/ 280416 h 2487168"/>
              <a:gd name="connsiteX16" fmla="*/ 420624 w 2164092"/>
              <a:gd name="connsiteY16" fmla="*/ 310896 h 2487168"/>
              <a:gd name="connsiteX17" fmla="*/ 438912 w 2164092"/>
              <a:gd name="connsiteY17" fmla="*/ 371856 h 2487168"/>
              <a:gd name="connsiteX18" fmla="*/ 457200 w 2164092"/>
              <a:gd name="connsiteY18" fmla="*/ 457200 h 2487168"/>
              <a:gd name="connsiteX19" fmla="*/ 463296 w 2164092"/>
              <a:gd name="connsiteY19" fmla="*/ 475488 h 2487168"/>
              <a:gd name="connsiteX20" fmla="*/ 499872 w 2164092"/>
              <a:gd name="connsiteY20" fmla="*/ 505968 h 2487168"/>
              <a:gd name="connsiteX21" fmla="*/ 524256 w 2164092"/>
              <a:gd name="connsiteY21" fmla="*/ 524256 h 2487168"/>
              <a:gd name="connsiteX22" fmla="*/ 560832 w 2164092"/>
              <a:gd name="connsiteY22" fmla="*/ 548640 h 2487168"/>
              <a:gd name="connsiteX23" fmla="*/ 585216 w 2164092"/>
              <a:gd name="connsiteY23" fmla="*/ 566928 h 2487168"/>
              <a:gd name="connsiteX24" fmla="*/ 609600 w 2164092"/>
              <a:gd name="connsiteY24" fmla="*/ 573024 h 2487168"/>
              <a:gd name="connsiteX25" fmla="*/ 627888 w 2164092"/>
              <a:gd name="connsiteY25" fmla="*/ 579120 h 2487168"/>
              <a:gd name="connsiteX26" fmla="*/ 652272 w 2164092"/>
              <a:gd name="connsiteY26" fmla="*/ 597408 h 2487168"/>
              <a:gd name="connsiteX27" fmla="*/ 670560 w 2164092"/>
              <a:gd name="connsiteY27" fmla="*/ 615696 h 2487168"/>
              <a:gd name="connsiteX28" fmla="*/ 688848 w 2164092"/>
              <a:gd name="connsiteY28" fmla="*/ 621792 h 2487168"/>
              <a:gd name="connsiteX29" fmla="*/ 707136 w 2164092"/>
              <a:gd name="connsiteY29" fmla="*/ 633984 h 2487168"/>
              <a:gd name="connsiteX30" fmla="*/ 743712 w 2164092"/>
              <a:gd name="connsiteY30" fmla="*/ 646176 h 2487168"/>
              <a:gd name="connsiteX31" fmla="*/ 768096 w 2164092"/>
              <a:gd name="connsiteY31" fmla="*/ 658368 h 2487168"/>
              <a:gd name="connsiteX32" fmla="*/ 822960 w 2164092"/>
              <a:gd name="connsiteY32" fmla="*/ 676656 h 2487168"/>
              <a:gd name="connsiteX33" fmla="*/ 871728 w 2164092"/>
              <a:gd name="connsiteY33" fmla="*/ 688848 h 2487168"/>
              <a:gd name="connsiteX34" fmla="*/ 902208 w 2164092"/>
              <a:gd name="connsiteY34" fmla="*/ 719328 h 2487168"/>
              <a:gd name="connsiteX35" fmla="*/ 920496 w 2164092"/>
              <a:gd name="connsiteY35" fmla="*/ 743712 h 2487168"/>
              <a:gd name="connsiteX36" fmla="*/ 957072 w 2164092"/>
              <a:gd name="connsiteY36" fmla="*/ 780288 h 2487168"/>
              <a:gd name="connsiteX37" fmla="*/ 975360 w 2164092"/>
              <a:gd name="connsiteY37" fmla="*/ 804672 h 2487168"/>
              <a:gd name="connsiteX38" fmla="*/ 1036320 w 2164092"/>
              <a:gd name="connsiteY38" fmla="*/ 835152 h 2487168"/>
              <a:gd name="connsiteX39" fmla="*/ 1054608 w 2164092"/>
              <a:gd name="connsiteY39" fmla="*/ 847344 h 2487168"/>
              <a:gd name="connsiteX40" fmla="*/ 1085088 w 2164092"/>
              <a:gd name="connsiteY40" fmla="*/ 853440 h 2487168"/>
              <a:gd name="connsiteX41" fmla="*/ 1109472 w 2164092"/>
              <a:gd name="connsiteY41" fmla="*/ 859536 h 2487168"/>
              <a:gd name="connsiteX42" fmla="*/ 1164336 w 2164092"/>
              <a:gd name="connsiteY42" fmla="*/ 841248 h 2487168"/>
              <a:gd name="connsiteX43" fmla="*/ 1176528 w 2164092"/>
              <a:gd name="connsiteY43" fmla="*/ 774192 h 2487168"/>
              <a:gd name="connsiteX44" fmla="*/ 1213104 w 2164092"/>
              <a:gd name="connsiteY44" fmla="*/ 725424 h 2487168"/>
              <a:gd name="connsiteX45" fmla="*/ 1219200 w 2164092"/>
              <a:gd name="connsiteY45" fmla="*/ 688848 h 2487168"/>
              <a:gd name="connsiteX46" fmla="*/ 1225296 w 2164092"/>
              <a:gd name="connsiteY46" fmla="*/ 670560 h 2487168"/>
              <a:gd name="connsiteX47" fmla="*/ 1249680 w 2164092"/>
              <a:gd name="connsiteY47" fmla="*/ 652272 h 2487168"/>
              <a:gd name="connsiteX48" fmla="*/ 1274064 w 2164092"/>
              <a:gd name="connsiteY48" fmla="*/ 646176 h 2487168"/>
              <a:gd name="connsiteX49" fmla="*/ 1298448 w 2164092"/>
              <a:gd name="connsiteY49" fmla="*/ 688848 h 2487168"/>
              <a:gd name="connsiteX50" fmla="*/ 1310640 w 2164092"/>
              <a:gd name="connsiteY50" fmla="*/ 731520 h 2487168"/>
              <a:gd name="connsiteX51" fmla="*/ 1316736 w 2164092"/>
              <a:gd name="connsiteY51" fmla="*/ 768096 h 2487168"/>
              <a:gd name="connsiteX52" fmla="*/ 1328928 w 2164092"/>
              <a:gd name="connsiteY52" fmla="*/ 792480 h 2487168"/>
              <a:gd name="connsiteX53" fmla="*/ 1359408 w 2164092"/>
              <a:gd name="connsiteY53" fmla="*/ 829056 h 2487168"/>
              <a:gd name="connsiteX54" fmla="*/ 1365504 w 2164092"/>
              <a:gd name="connsiteY54" fmla="*/ 847344 h 2487168"/>
              <a:gd name="connsiteX55" fmla="*/ 1377696 w 2164092"/>
              <a:gd name="connsiteY55" fmla="*/ 865632 h 2487168"/>
              <a:gd name="connsiteX56" fmla="*/ 1389888 w 2164092"/>
              <a:gd name="connsiteY56" fmla="*/ 896112 h 2487168"/>
              <a:gd name="connsiteX57" fmla="*/ 1408176 w 2164092"/>
              <a:gd name="connsiteY57" fmla="*/ 914400 h 2487168"/>
              <a:gd name="connsiteX58" fmla="*/ 1426464 w 2164092"/>
              <a:gd name="connsiteY58" fmla="*/ 938784 h 2487168"/>
              <a:gd name="connsiteX59" fmla="*/ 1456944 w 2164092"/>
              <a:gd name="connsiteY59" fmla="*/ 957072 h 2487168"/>
              <a:gd name="connsiteX60" fmla="*/ 1475232 w 2164092"/>
              <a:gd name="connsiteY60" fmla="*/ 969264 h 2487168"/>
              <a:gd name="connsiteX61" fmla="*/ 1499616 w 2164092"/>
              <a:gd name="connsiteY61" fmla="*/ 987552 h 2487168"/>
              <a:gd name="connsiteX62" fmla="*/ 1536192 w 2164092"/>
              <a:gd name="connsiteY62" fmla="*/ 999744 h 2487168"/>
              <a:gd name="connsiteX63" fmla="*/ 1591056 w 2164092"/>
              <a:gd name="connsiteY63" fmla="*/ 1030224 h 2487168"/>
              <a:gd name="connsiteX64" fmla="*/ 1639824 w 2164092"/>
              <a:gd name="connsiteY64" fmla="*/ 1054608 h 2487168"/>
              <a:gd name="connsiteX65" fmla="*/ 1682496 w 2164092"/>
              <a:gd name="connsiteY65" fmla="*/ 1072896 h 2487168"/>
              <a:gd name="connsiteX66" fmla="*/ 1706880 w 2164092"/>
              <a:gd name="connsiteY66" fmla="*/ 1097280 h 2487168"/>
              <a:gd name="connsiteX67" fmla="*/ 1755648 w 2164092"/>
              <a:gd name="connsiteY67" fmla="*/ 1133856 h 2487168"/>
              <a:gd name="connsiteX68" fmla="*/ 1798320 w 2164092"/>
              <a:gd name="connsiteY68" fmla="*/ 1182624 h 2487168"/>
              <a:gd name="connsiteX69" fmla="*/ 1828800 w 2164092"/>
              <a:gd name="connsiteY69" fmla="*/ 1237488 h 2487168"/>
              <a:gd name="connsiteX70" fmla="*/ 1840992 w 2164092"/>
              <a:gd name="connsiteY70" fmla="*/ 1286256 h 2487168"/>
              <a:gd name="connsiteX71" fmla="*/ 1859280 w 2164092"/>
              <a:gd name="connsiteY71" fmla="*/ 1310640 h 2487168"/>
              <a:gd name="connsiteX72" fmla="*/ 1865376 w 2164092"/>
              <a:gd name="connsiteY72" fmla="*/ 1328928 h 2487168"/>
              <a:gd name="connsiteX73" fmla="*/ 1871472 w 2164092"/>
              <a:gd name="connsiteY73" fmla="*/ 1353312 h 2487168"/>
              <a:gd name="connsiteX74" fmla="*/ 1883664 w 2164092"/>
              <a:gd name="connsiteY74" fmla="*/ 1383792 h 2487168"/>
              <a:gd name="connsiteX75" fmla="*/ 1901952 w 2164092"/>
              <a:gd name="connsiteY75" fmla="*/ 1438656 h 2487168"/>
              <a:gd name="connsiteX76" fmla="*/ 1908048 w 2164092"/>
              <a:gd name="connsiteY76" fmla="*/ 1499616 h 2487168"/>
              <a:gd name="connsiteX77" fmla="*/ 1932432 w 2164092"/>
              <a:gd name="connsiteY77" fmla="*/ 1566672 h 2487168"/>
              <a:gd name="connsiteX78" fmla="*/ 1944624 w 2164092"/>
              <a:gd name="connsiteY78" fmla="*/ 1615440 h 2487168"/>
              <a:gd name="connsiteX79" fmla="*/ 1950720 w 2164092"/>
              <a:gd name="connsiteY79" fmla="*/ 1639824 h 2487168"/>
              <a:gd name="connsiteX80" fmla="*/ 1969008 w 2164092"/>
              <a:gd name="connsiteY80" fmla="*/ 1658112 h 2487168"/>
              <a:gd name="connsiteX81" fmla="*/ 1987296 w 2164092"/>
              <a:gd name="connsiteY81" fmla="*/ 1694688 h 2487168"/>
              <a:gd name="connsiteX82" fmla="*/ 2005584 w 2164092"/>
              <a:gd name="connsiteY82" fmla="*/ 1706880 h 2487168"/>
              <a:gd name="connsiteX83" fmla="*/ 2023872 w 2164092"/>
              <a:gd name="connsiteY83" fmla="*/ 1737360 h 2487168"/>
              <a:gd name="connsiteX84" fmla="*/ 2029968 w 2164092"/>
              <a:gd name="connsiteY84" fmla="*/ 1767840 h 2487168"/>
              <a:gd name="connsiteX85" fmla="*/ 2036064 w 2164092"/>
              <a:gd name="connsiteY85" fmla="*/ 1786128 h 2487168"/>
              <a:gd name="connsiteX86" fmla="*/ 2042160 w 2164092"/>
              <a:gd name="connsiteY86" fmla="*/ 1816608 h 2487168"/>
              <a:gd name="connsiteX87" fmla="*/ 2048256 w 2164092"/>
              <a:gd name="connsiteY87" fmla="*/ 1834896 h 2487168"/>
              <a:gd name="connsiteX88" fmla="*/ 2060448 w 2164092"/>
              <a:gd name="connsiteY88" fmla="*/ 1889760 h 2487168"/>
              <a:gd name="connsiteX89" fmla="*/ 2066544 w 2164092"/>
              <a:gd name="connsiteY89" fmla="*/ 1908048 h 2487168"/>
              <a:gd name="connsiteX90" fmla="*/ 2072640 w 2164092"/>
              <a:gd name="connsiteY90" fmla="*/ 1938528 h 2487168"/>
              <a:gd name="connsiteX91" fmla="*/ 2109216 w 2164092"/>
              <a:gd name="connsiteY91" fmla="*/ 1975104 h 2487168"/>
              <a:gd name="connsiteX92" fmla="*/ 2121408 w 2164092"/>
              <a:gd name="connsiteY92" fmla="*/ 2097024 h 2487168"/>
              <a:gd name="connsiteX93" fmla="*/ 2127504 w 2164092"/>
              <a:gd name="connsiteY93" fmla="*/ 2115312 h 2487168"/>
              <a:gd name="connsiteX94" fmla="*/ 2133600 w 2164092"/>
              <a:gd name="connsiteY94" fmla="*/ 2145792 h 2487168"/>
              <a:gd name="connsiteX95" fmla="*/ 2151888 w 2164092"/>
              <a:gd name="connsiteY95" fmla="*/ 2170176 h 2487168"/>
              <a:gd name="connsiteX96" fmla="*/ 2164080 w 2164092"/>
              <a:gd name="connsiteY96" fmla="*/ 2225040 h 2487168"/>
              <a:gd name="connsiteX97" fmla="*/ 2151888 w 2164092"/>
              <a:gd name="connsiteY97" fmla="*/ 2279904 h 2487168"/>
              <a:gd name="connsiteX98" fmla="*/ 2121408 w 2164092"/>
              <a:gd name="connsiteY98" fmla="*/ 2328672 h 2487168"/>
              <a:gd name="connsiteX99" fmla="*/ 2103120 w 2164092"/>
              <a:gd name="connsiteY99" fmla="*/ 2389632 h 2487168"/>
              <a:gd name="connsiteX100" fmla="*/ 2090928 w 2164092"/>
              <a:gd name="connsiteY100" fmla="*/ 2407920 h 2487168"/>
              <a:gd name="connsiteX101" fmla="*/ 2084832 w 2164092"/>
              <a:gd name="connsiteY101" fmla="*/ 2432304 h 2487168"/>
              <a:gd name="connsiteX102" fmla="*/ 2060448 w 2164092"/>
              <a:gd name="connsiteY102" fmla="*/ 2468880 h 2487168"/>
              <a:gd name="connsiteX103" fmla="*/ 2048256 w 2164092"/>
              <a:gd name="connsiteY103" fmla="*/ 2487168 h 2487168"/>
              <a:gd name="connsiteX0" fmla="*/ 0 w 2164092"/>
              <a:gd name="connsiteY0" fmla="*/ 67056 h 2468880"/>
              <a:gd name="connsiteX1" fmla="*/ 30480 w 2164092"/>
              <a:gd name="connsiteY1" fmla="*/ 60960 h 2468880"/>
              <a:gd name="connsiteX2" fmla="*/ 91440 w 2164092"/>
              <a:gd name="connsiteY2" fmla="*/ 42672 h 2468880"/>
              <a:gd name="connsiteX3" fmla="*/ 109728 w 2164092"/>
              <a:gd name="connsiteY3" fmla="*/ 24384 h 2468880"/>
              <a:gd name="connsiteX4" fmla="*/ 128016 w 2164092"/>
              <a:gd name="connsiteY4" fmla="*/ 12192 h 2468880"/>
              <a:gd name="connsiteX5" fmla="*/ 195072 w 2164092"/>
              <a:gd name="connsiteY5" fmla="*/ 0 h 2468880"/>
              <a:gd name="connsiteX6" fmla="*/ 237744 w 2164092"/>
              <a:gd name="connsiteY6" fmla="*/ 30480 h 2468880"/>
              <a:gd name="connsiteX7" fmla="*/ 249936 w 2164092"/>
              <a:gd name="connsiteY7" fmla="*/ 48768 h 2468880"/>
              <a:gd name="connsiteX8" fmla="*/ 268224 w 2164092"/>
              <a:gd name="connsiteY8" fmla="*/ 60960 h 2468880"/>
              <a:gd name="connsiteX9" fmla="*/ 292608 w 2164092"/>
              <a:gd name="connsiteY9" fmla="*/ 79248 h 2468880"/>
              <a:gd name="connsiteX10" fmla="*/ 304800 w 2164092"/>
              <a:gd name="connsiteY10" fmla="*/ 103632 h 2468880"/>
              <a:gd name="connsiteX11" fmla="*/ 310896 w 2164092"/>
              <a:gd name="connsiteY11" fmla="*/ 121920 h 2468880"/>
              <a:gd name="connsiteX12" fmla="*/ 341376 w 2164092"/>
              <a:gd name="connsiteY12" fmla="*/ 164592 h 2468880"/>
              <a:gd name="connsiteX13" fmla="*/ 390144 w 2164092"/>
              <a:gd name="connsiteY13" fmla="*/ 201168 h 2468880"/>
              <a:gd name="connsiteX14" fmla="*/ 408432 w 2164092"/>
              <a:gd name="connsiteY14" fmla="*/ 231648 h 2468880"/>
              <a:gd name="connsiteX15" fmla="*/ 414528 w 2164092"/>
              <a:gd name="connsiteY15" fmla="*/ 280416 h 2468880"/>
              <a:gd name="connsiteX16" fmla="*/ 420624 w 2164092"/>
              <a:gd name="connsiteY16" fmla="*/ 310896 h 2468880"/>
              <a:gd name="connsiteX17" fmla="*/ 438912 w 2164092"/>
              <a:gd name="connsiteY17" fmla="*/ 371856 h 2468880"/>
              <a:gd name="connsiteX18" fmla="*/ 457200 w 2164092"/>
              <a:gd name="connsiteY18" fmla="*/ 457200 h 2468880"/>
              <a:gd name="connsiteX19" fmla="*/ 463296 w 2164092"/>
              <a:gd name="connsiteY19" fmla="*/ 475488 h 2468880"/>
              <a:gd name="connsiteX20" fmla="*/ 499872 w 2164092"/>
              <a:gd name="connsiteY20" fmla="*/ 505968 h 2468880"/>
              <a:gd name="connsiteX21" fmla="*/ 524256 w 2164092"/>
              <a:gd name="connsiteY21" fmla="*/ 524256 h 2468880"/>
              <a:gd name="connsiteX22" fmla="*/ 560832 w 2164092"/>
              <a:gd name="connsiteY22" fmla="*/ 548640 h 2468880"/>
              <a:gd name="connsiteX23" fmla="*/ 585216 w 2164092"/>
              <a:gd name="connsiteY23" fmla="*/ 566928 h 2468880"/>
              <a:gd name="connsiteX24" fmla="*/ 609600 w 2164092"/>
              <a:gd name="connsiteY24" fmla="*/ 573024 h 2468880"/>
              <a:gd name="connsiteX25" fmla="*/ 627888 w 2164092"/>
              <a:gd name="connsiteY25" fmla="*/ 579120 h 2468880"/>
              <a:gd name="connsiteX26" fmla="*/ 652272 w 2164092"/>
              <a:gd name="connsiteY26" fmla="*/ 597408 h 2468880"/>
              <a:gd name="connsiteX27" fmla="*/ 670560 w 2164092"/>
              <a:gd name="connsiteY27" fmla="*/ 615696 h 2468880"/>
              <a:gd name="connsiteX28" fmla="*/ 688848 w 2164092"/>
              <a:gd name="connsiteY28" fmla="*/ 621792 h 2468880"/>
              <a:gd name="connsiteX29" fmla="*/ 707136 w 2164092"/>
              <a:gd name="connsiteY29" fmla="*/ 633984 h 2468880"/>
              <a:gd name="connsiteX30" fmla="*/ 743712 w 2164092"/>
              <a:gd name="connsiteY30" fmla="*/ 646176 h 2468880"/>
              <a:gd name="connsiteX31" fmla="*/ 768096 w 2164092"/>
              <a:gd name="connsiteY31" fmla="*/ 658368 h 2468880"/>
              <a:gd name="connsiteX32" fmla="*/ 822960 w 2164092"/>
              <a:gd name="connsiteY32" fmla="*/ 676656 h 2468880"/>
              <a:gd name="connsiteX33" fmla="*/ 871728 w 2164092"/>
              <a:gd name="connsiteY33" fmla="*/ 688848 h 2468880"/>
              <a:gd name="connsiteX34" fmla="*/ 902208 w 2164092"/>
              <a:gd name="connsiteY34" fmla="*/ 719328 h 2468880"/>
              <a:gd name="connsiteX35" fmla="*/ 920496 w 2164092"/>
              <a:gd name="connsiteY35" fmla="*/ 743712 h 2468880"/>
              <a:gd name="connsiteX36" fmla="*/ 957072 w 2164092"/>
              <a:gd name="connsiteY36" fmla="*/ 780288 h 2468880"/>
              <a:gd name="connsiteX37" fmla="*/ 975360 w 2164092"/>
              <a:gd name="connsiteY37" fmla="*/ 804672 h 2468880"/>
              <a:gd name="connsiteX38" fmla="*/ 1036320 w 2164092"/>
              <a:gd name="connsiteY38" fmla="*/ 835152 h 2468880"/>
              <a:gd name="connsiteX39" fmla="*/ 1054608 w 2164092"/>
              <a:gd name="connsiteY39" fmla="*/ 847344 h 2468880"/>
              <a:gd name="connsiteX40" fmla="*/ 1085088 w 2164092"/>
              <a:gd name="connsiteY40" fmla="*/ 853440 h 2468880"/>
              <a:gd name="connsiteX41" fmla="*/ 1109472 w 2164092"/>
              <a:gd name="connsiteY41" fmla="*/ 859536 h 2468880"/>
              <a:gd name="connsiteX42" fmla="*/ 1164336 w 2164092"/>
              <a:gd name="connsiteY42" fmla="*/ 841248 h 2468880"/>
              <a:gd name="connsiteX43" fmla="*/ 1176528 w 2164092"/>
              <a:gd name="connsiteY43" fmla="*/ 774192 h 2468880"/>
              <a:gd name="connsiteX44" fmla="*/ 1213104 w 2164092"/>
              <a:gd name="connsiteY44" fmla="*/ 725424 h 2468880"/>
              <a:gd name="connsiteX45" fmla="*/ 1219200 w 2164092"/>
              <a:gd name="connsiteY45" fmla="*/ 688848 h 2468880"/>
              <a:gd name="connsiteX46" fmla="*/ 1225296 w 2164092"/>
              <a:gd name="connsiteY46" fmla="*/ 670560 h 2468880"/>
              <a:gd name="connsiteX47" fmla="*/ 1249680 w 2164092"/>
              <a:gd name="connsiteY47" fmla="*/ 652272 h 2468880"/>
              <a:gd name="connsiteX48" fmla="*/ 1274064 w 2164092"/>
              <a:gd name="connsiteY48" fmla="*/ 646176 h 2468880"/>
              <a:gd name="connsiteX49" fmla="*/ 1298448 w 2164092"/>
              <a:gd name="connsiteY49" fmla="*/ 688848 h 2468880"/>
              <a:gd name="connsiteX50" fmla="*/ 1310640 w 2164092"/>
              <a:gd name="connsiteY50" fmla="*/ 731520 h 2468880"/>
              <a:gd name="connsiteX51" fmla="*/ 1316736 w 2164092"/>
              <a:gd name="connsiteY51" fmla="*/ 768096 h 2468880"/>
              <a:gd name="connsiteX52" fmla="*/ 1328928 w 2164092"/>
              <a:gd name="connsiteY52" fmla="*/ 792480 h 2468880"/>
              <a:gd name="connsiteX53" fmla="*/ 1359408 w 2164092"/>
              <a:gd name="connsiteY53" fmla="*/ 829056 h 2468880"/>
              <a:gd name="connsiteX54" fmla="*/ 1365504 w 2164092"/>
              <a:gd name="connsiteY54" fmla="*/ 847344 h 2468880"/>
              <a:gd name="connsiteX55" fmla="*/ 1377696 w 2164092"/>
              <a:gd name="connsiteY55" fmla="*/ 865632 h 2468880"/>
              <a:gd name="connsiteX56" fmla="*/ 1389888 w 2164092"/>
              <a:gd name="connsiteY56" fmla="*/ 896112 h 2468880"/>
              <a:gd name="connsiteX57" fmla="*/ 1408176 w 2164092"/>
              <a:gd name="connsiteY57" fmla="*/ 914400 h 2468880"/>
              <a:gd name="connsiteX58" fmla="*/ 1426464 w 2164092"/>
              <a:gd name="connsiteY58" fmla="*/ 938784 h 2468880"/>
              <a:gd name="connsiteX59" fmla="*/ 1456944 w 2164092"/>
              <a:gd name="connsiteY59" fmla="*/ 957072 h 2468880"/>
              <a:gd name="connsiteX60" fmla="*/ 1475232 w 2164092"/>
              <a:gd name="connsiteY60" fmla="*/ 969264 h 2468880"/>
              <a:gd name="connsiteX61" fmla="*/ 1499616 w 2164092"/>
              <a:gd name="connsiteY61" fmla="*/ 987552 h 2468880"/>
              <a:gd name="connsiteX62" fmla="*/ 1536192 w 2164092"/>
              <a:gd name="connsiteY62" fmla="*/ 999744 h 2468880"/>
              <a:gd name="connsiteX63" fmla="*/ 1591056 w 2164092"/>
              <a:gd name="connsiteY63" fmla="*/ 1030224 h 2468880"/>
              <a:gd name="connsiteX64" fmla="*/ 1639824 w 2164092"/>
              <a:gd name="connsiteY64" fmla="*/ 1054608 h 2468880"/>
              <a:gd name="connsiteX65" fmla="*/ 1682496 w 2164092"/>
              <a:gd name="connsiteY65" fmla="*/ 1072896 h 2468880"/>
              <a:gd name="connsiteX66" fmla="*/ 1706880 w 2164092"/>
              <a:gd name="connsiteY66" fmla="*/ 1097280 h 2468880"/>
              <a:gd name="connsiteX67" fmla="*/ 1755648 w 2164092"/>
              <a:gd name="connsiteY67" fmla="*/ 1133856 h 2468880"/>
              <a:gd name="connsiteX68" fmla="*/ 1798320 w 2164092"/>
              <a:gd name="connsiteY68" fmla="*/ 1182624 h 2468880"/>
              <a:gd name="connsiteX69" fmla="*/ 1828800 w 2164092"/>
              <a:gd name="connsiteY69" fmla="*/ 1237488 h 2468880"/>
              <a:gd name="connsiteX70" fmla="*/ 1840992 w 2164092"/>
              <a:gd name="connsiteY70" fmla="*/ 1286256 h 2468880"/>
              <a:gd name="connsiteX71" fmla="*/ 1859280 w 2164092"/>
              <a:gd name="connsiteY71" fmla="*/ 1310640 h 2468880"/>
              <a:gd name="connsiteX72" fmla="*/ 1865376 w 2164092"/>
              <a:gd name="connsiteY72" fmla="*/ 1328928 h 2468880"/>
              <a:gd name="connsiteX73" fmla="*/ 1871472 w 2164092"/>
              <a:gd name="connsiteY73" fmla="*/ 1353312 h 2468880"/>
              <a:gd name="connsiteX74" fmla="*/ 1883664 w 2164092"/>
              <a:gd name="connsiteY74" fmla="*/ 1383792 h 2468880"/>
              <a:gd name="connsiteX75" fmla="*/ 1901952 w 2164092"/>
              <a:gd name="connsiteY75" fmla="*/ 1438656 h 2468880"/>
              <a:gd name="connsiteX76" fmla="*/ 1908048 w 2164092"/>
              <a:gd name="connsiteY76" fmla="*/ 1499616 h 2468880"/>
              <a:gd name="connsiteX77" fmla="*/ 1932432 w 2164092"/>
              <a:gd name="connsiteY77" fmla="*/ 1566672 h 2468880"/>
              <a:gd name="connsiteX78" fmla="*/ 1944624 w 2164092"/>
              <a:gd name="connsiteY78" fmla="*/ 1615440 h 2468880"/>
              <a:gd name="connsiteX79" fmla="*/ 1950720 w 2164092"/>
              <a:gd name="connsiteY79" fmla="*/ 1639824 h 2468880"/>
              <a:gd name="connsiteX80" fmla="*/ 1969008 w 2164092"/>
              <a:gd name="connsiteY80" fmla="*/ 1658112 h 2468880"/>
              <a:gd name="connsiteX81" fmla="*/ 1987296 w 2164092"/>
              <a:gd name="connsiteY81" fmla="*/ 1694688 h 2468880"/>
              <a:gd name="connsiteX82" fmla="*/ 2005584 w 2164092"/>
              <a:gd name="connsiteY82" fmla="*/ 1706880 h 2468880"/>
              <a:gd name="connsiteX83" fmla="*/ 2023872 w 2164092"/>
              <a:gd name="connsiteY83" fmla="*/ 1737360 h 2468880"/>
              <a:gd name="connsiteX84" fmla="*/ 2029968 w 2164092"/>
              <a:gd name="connsiteY84" fmla="*/ 1767840 h 2468880"/>
              <a:gd name="connsiteX85" fmla="*/ 2036064 w 2164092"/>
              <a:gd name="connsiteY85" fmla="*/ 1786128 h 2468880"/>
              <a:gd name="connsiteX86" fmla="*/ 2042160 w 2164092"/>
              <a:gd name="connsiteY86" fmla="*/ 1816608 h 2468880"/>
              <a:gd name="connsiteX87" fmla="*/ 2048256 w 2164092"/>
              <a:gd name="connsiteY87" fmla="*/ 1834896 h 2468880"/>
              <a:gd name="connsiteX88" fmla="*/ 2060448 w 2164092"/>
              <a:gd name="connsiteY88" fmla="*/ 1889760 h 2468880"/>
              <a:gd name="connsiteX89" fmla="*/ 2066544 w 2164092"/>
              <a:gd name="connsiteY89" fmla="*/ 1908048 h 2468880"/>
              <a:gd name="connsiteX90" fmla="*/ 2072640 w 2164092"/>
              <a:gd name="connsiteY90" fmla="*/ 1938528 h 2468880"/>
              <a:gd name="connsiteX91" fmla="*/ 2109216 w 2164092"/>
              <a:gd name="connsiteY91" fmla="*/ 1975104 h 2468880"/>
              <a:gd name="connsiteX92" fmla="*/ 2121408 w 2164092"/>
              <a:gd name="connsiteY92" fmla="*/ 2097024 h 2468880"/>
              <a:gd name="connsiteX93" fmla="*/ 2127504 w 2164092"/>
              <a:gd name="connsiteY93" fmla="*/ 2115312 h 2468880"/>
              <a:gd name="connsiteX94" fmla="*/ 2133600 w 2164092"/>
              <a:gd name="connsiteY94" fmla="*/ 2145792 h 2468880"/>
              <a:gd name="connsiteX95" fmla="*/ 2151888 w 2164092"/>
              <a:gd name="connsiteY95" fmla="*/ 2170176 h 2468880"/>
              <a:gd name="connsiteX96" fmla="*/ 2164080 w 2164092"/>
              <a:gd name="connsiteY96" fmla="*/ 2225040 h 2468880"/>
              <a:gd name="connsiteX97" fmla="*/ 2151888 w 2164092"/>
              <a:gd name="connsiteY97" fmla="*/ 2279904 h 2468880"/>
              <a:gd name="connsiteX98" fmla="*/ 2121408 w 2164092"/>
              <a:gd name="connsiteY98" fmla="*/ 2328672 h 2468880"/>
              <a:gd name="connsiteX99" fmla="*/ 2103120 w 2164092"/>
              <a:gd name="connsiteY99" fmla="*/ 2389632 h 2468880"/>
              <a:gd name="connsiteX100" fmla="*/ 2090928 w 2164092"/>
              <a:gd name="connsiteY100" fmla="*/ 2407920 h 2468880"/>
              <a:gd name="connsiteX101" fmla="*/ 2084832 w 2164092"/>
              <a:gd name="connsiteY101" fmla="*/ 2432304 h 2468880"/>
              <a:gd name="connsiteX102" fmla="*/ 2060448 w 2164092"/>
              <a:gd name="connsiteY102" fmla="*/ 2468880 h 2468880"/>
              <a:gd name="connsiteX0" fmla="*/ 0 w 2164092"/>
              <a:gd name="connsiteY0" fmla="*/ 67056 h 2432304"/>
              <a:gd name="connsiteX1" fmla="*/ 30480 w 2164092"/>
              <a:gd name="connsiteY1" fmla="*/ 60960 h 2432304"/>
              <a:gd name="connsiteX2" fmla="*/ 91440 w 2164092"/>
              <a:gd name="connsiteY2" fmla="*/ 42672 h 2432304"/>
              <a:gd name="connsiteX3" fmla="*/ 109728 w 2164092"/>
              <a:gd name="connsiteY3" fmla="*/ 24384 h 2432304"/>
              <a:gd name="connsiteX4" fmla="*/ 128016 w 2164092"/>
              <a:gd name="connsiteY4" fmla="*/ 12192 h 2432304"/>
              <a:gd name="connsiteX5" fmla="*/ 195072 w 2164092"/>
              <a:gd name="connsiteY5" fmla="*/ 0 h 2432304"/>
              <a:gd name="connsiteX6" fmla="*/ 237744 w 2164092"/>
              <a:gd name="connsiteY6" fmla="*/ 30480 h 2432304"/>
              <a:gd name="connsiteX7" fmla="*/ 249936 w 2164092"/>
              <a:gd name="connsiteY7" fmla="*/ 48768 h 2432304"/>
              <a:gd name="connsiteX8" fmla="*/ 268224 w 2164092"/>
              <a:gd name="connsiteY8" fmla="*/ 60960 h 2432304"/>
              <a:gd name="connsiteX9" fmla="*/ 292608 w 2164092"/>
              <a:gd name="connsiteY9" fmla="*/ 79248 h 2432304"/>
              <a:gd name="connsiteX10" fmla="*/ 304800 w 2164092"/>
              <a:gd name="connsiteY10" fmla="*/ 103632 h 2432304"/>
              <a:gd name="connsiteX11" fmla="*/ 310896 w 2164092"/>
              <a:gd name="connsiteY11" fmla="*/ 121920 h 2432304"/>
              <a:gd name="connsiteX12" fmla="*/ 341376 w 2164092"/>
              <a:gd name="connsiteY12" fmla="*/ 164592 h 2432304"/>
              <a:gd name="connsiteX13" fmla="*/ 390144 w 2164092"/>
              <a:gd name="connsiteY13" fmla="*/ 201168 h 2432304"/>
              <a:gd name="connsiteX14" fmla="*/ 408432 w 2164092"/>
              <a:gd name="connsiteY14" fmla="*/ 231648 h 2432304"/>
              <a:gd name="connsiteX15" fmla="*/ 414528 w 2164092"/>
              <a:gd name="connsiteY15" fmla="*/ 280416 h 2432304"/>
              <a:gd name="connsiteX16" fmla="*/ 420624 w 2164092"/>
              <a:gd name="connsiteY16" fmla="*/ 310896 h 2432304"/>
              <a:gd name="connsiteX17" fmla="*/ 438912 w 2164092"/>
              <a:gd name="connsiteY17" fmla="*/ 371856 h 2432304"/>
              <a:gd name="connsiteX18" fmla="*/ 457200 w 2164092"/>
              <a:gd name="connsiteY18" fmla="*/ 457200 h 2432304"/>
              <a:gd name="connsiteX19" fmla="*/ 463296 w 2164092"/>
              <a:gd name="connsiteY19" fmla="*/ 475488 h 2432304"/>
              <a:gd name="connsiteX20" fmla="*/ 499872 w 2164092"/>
              <a:gd name="connsiteY20" fmla="*/ 505968 h 2432304"/>
              <a:gd name="connsiteX21" fmla="*/ 524256 w 2164092"/>
              <a:gd name="connsiteY21" fmla="*/ 524256 h 2432304"/>
              <a:gd name="connsiteX22" fmla="*/ 560832 w 2164092"/>
              <a:gd name="connsiteY22" fmla="*/ 548640 h 2432304"/>
              <a:gd name="connsiteX23" fmla="*/ 585216 w 2164092"/>
              <a:gd name="connsiteY23" fmla="*/ 566928 h 2432304"/>
              <a:gd name="connsiteX24" fmla="*/ 609600 w 2164092"/>
              <a:gd name="connsiteY24" fmla="*/ 573024 h 2432304"/>
              <a:gd name="connsiteX25" fmla="*/ 627888 w 2164092"/>
              <a:gd name="connsiteY25" fmla="*/ 579120 h 2432304"/>
              <a:gd name="connsiteX26" fmla="*/ 652272 w 2164092"/>
              <a:gd name="connsiteY26" fmla="*/ 597408 h 2432304"/>
              <a:gd name="connsiteX27" fmla="*/ 670560 w 2164092"/>
              <a:gd name="connsiteY27" fmla="*/ 615696 h 2432304"/>
              <a:gd name="connsiteX28" fmla="*/ 688848 w 2164092"/>
              <a:gd name="connsiteY28" fmla="*/ 621792 h 2432304"/>
              <a:gd name="connsiteX29" fmla="*/ 707136 w 2164092"/>
              <a:gd name="connsiteY29" fmla="*/ 633984 h 2432304"/>
              <a:gd name="connsiteX30" fmla="*/ 743712 w 2164092"/>
              <a:gd name="connsiteY30" fmla="*/ 646176 h 2432304"/>
              <a:gd name="connsiteX31" fmla="*/ 768096 w 2164092"/>
              <a:gd name="connsiteY31" fmla="*/ 658368 h 2432304"/>
              <a:gd name="connsiteX32" fmla="*/ 822960 w 2164092"/>
              <a:gd name="connsiteY32" fmla="*/ 676656 h 2432304"/>
              <a:gd name="connsiteX33" fmla="*/ 871728 w 2164092"/>
              <a:gd name="connsiteY33" fmla="*/ 688848 h 2432304"/>
              <a:gd name="connsiteX34" fmla="*/ 902208 w 2164092"/>
              <a:gd name="connsiteY34" fmla="*/ 719328 h 2432304"/>
              <a:gd name="connsiteX35" fmla="*/ 920496 w 2164092"/>
              <a:gd name="connsiteY35" fmla="*/ 743712 h 2432304"/>
              <a:gd name="connsiteX36" fmla="*/ 957072 w 2164092"/>
              <a:gd name="connsiteY36" fmla="*/ 780288 h 2432304"/>
              <a:gd name="connsiteX37" fmla="*/ 975360 w 2164092"/>
              <a:gd name="connsiteY37" fmla="*/ 804672 h 2432304"/>
              <a:gd name="connsiteX38" fmla="*/ 1036320 w 2164092"/>
              <a:gd name="connsiteY38" fmla="*/ 835152 h 2432304"/>
              <a:gd name="connsiteX39" fmla="*/ 1054608 w 2164092"/>
              <a:gd name="connsiteY39" fmla="*/ 847344 h 2432304"/>
              <a:gd name="connsiteX40" fmla="*/ 1085088 w 2164092"/>
              <a:gd name="connsiteY40" fmla="*/ 853440 h 2432304"/>
              <a:gd name="connsiteX41" fmla="*/ 1109472 w 2164092"/>
              <a:gd name="connsiteY41" fmla="*/ 859536 h 2432304"/>
              <a:gd name="connsiteX42" fmla="*/ 1164336 w 2164092"/>
              <a:gd name="connsiteY42" fmla="*/ 841248 h 2432304"/>
              <a:gd name="connsiteX43" fmla="*/ 1176528 w 2164092"/>
              <a:gd name="connsiteY43" fmla="*/ 774192 h 2432304"/>
              <a:gd name="connsiteX44" fmla="*/ 1213104 w 2164092"/>
              <a:gd name="connsiteY44" fmla="*/ 725424 h 2432304"/>
              <a:gd name="connsiteX45" fmla="*/ 1219200 w 2164092"/>
              <a:gd name="connsiteY45" fmla="*/ 688848 h 2432304"/>
              <a:gd name="connsiteX46" fmla="*/ 1225296 w 2164092"/>
              <a:gd name="connsiteY46" fmla="*/ 670560 h 2432304"/>
              <a:gd name="connsiteX47" fmla="*/ 1249680 w 2164092"/>
              <a:gd name="connsiteY47" fmla="*/ 652272 h 2432304"/>
              <a:gd name="connsiteX48" fmla="*/ 1274064 w 2164092"/>
              <a:gd name="connsiteY48" fmla="*/ 646176 h 2432304"/>
              <a:gd name="connsiteX49" fmla="*/ 1298448 w 2164092"/>
              <a:gd name="connsiteY49" fmla="*/ 688848 h 2432304"/>
              <a:gd name="connsiteX50" fmla="*/ 1310640 w 2164092"/>
              <a:gd name="connsiteY50" fmla="*/ 731520 h 2432304"/>
              <a:gd name="connsiteX51" fmla="*/ 1316736 w 2164092"/>
              <a:gd name="connsiteY51" fmla="*/ 768096 h 2432304"/>
              <a:gd name="connsiteX52" fmla="*/ 1328928 w 2164092"/>
              <a:gd name="connsiteY52" fmla="*/ 792480 h 2432304"/>
              <a:gd name="connsiteX53" fmla="*/ 1359408 w 2164092"/>
              <a:gd name="connsiteY53" fmla="*/ 829056 h 2432304"/>
              <a:gd name="connsiteX54" fmla="*/ 1365504 w 2164092"/>
              <a:gd name="connsiteY54" fmla="*/ 847344 h 2432304"/>
              <a:gd name="connsiteX55" fmla="*/ 1377696 w 2164092"/>
              <a:gd name="connsiteY55" fmla="*/ 865632 h 2432304"/>
              <a:gd name="connsiteX56" fmla="*/ 1389888 w 2164092"/>
              <a:gd name="connsiteY56" fmla="*/ 896112 h 2432304"/>
              <a:gd name="connsiteX57" fmla="*/ 1408176 w 2164092"/>
              <a:gd name="connsiteY57" fmla="*/ 914400 h 2432304"/>
              <a:gd name="connsiteX58" fmla="*/ 1426464 w 2164092"/>
              <a:gd name="connsiteY58" fmla="*/ 938784 h 2432304"/>
              <a:gd name="connsiteX59" fmla="*/ 1456944 w 2164092"/>
              <a:gd name="connsiteY59" fmla="*/ 957072 h 2432304"/>
              <a:gd name="connsiteX60" fmla="*/ 1475232 w 2164092"/>
              <a:gd name="connsiteY60" fmla="*/ 969264 h 2432304"/>
              <a:gd name="connsiteX61" fmla="*/ 1499616 w 2164092"/>
              <a:gd name="connsiteY61" fmla="*/ 987552 h 2432304"/>
              <a:gd name="connsiteX62" fmla="*/ 1536192 w 2164092"/>
              <a:gd name="connsiteY62" fmla="*/ 999744 h 2432304"/>
              <a:gd name="connsiteX63" fmla="*/ 1591056 w 2164092"/>
              <a:gd name="connsiteY63" fmla="*/ 1030224 h 2432304"/>
              <a:gd name="connsiteX64" fmla="*/ 1639824 w 2164092"/>
              <a:gd name="connsiteY64" fmla="*/ 1054608 h 2432304"/>
              <a:gd name="connsiteX65" fmla="*/ 1682496 w 2164092"/>
              <a:gd name="connsiteY65" fmla="*/ 1072896 h 2432304"/>
              <a:gd name="connsiteX66" fmla="*/ 1706880 w 2164092"/>
              <a:gd name="connsiteY66" fmla="*/ 1097280 h 2432304"/>
              <a:gd name="connsiteX67" fmla="*/ 1755648 w 2164092"/>
              <a:gd name="connsiteY67" fmla="*/ 1133856 h 2432304"/>
              <a:gd name="connsiteX68" fmla="*/ 1798320 w 2164092"/>
              <a:gd name="connsiteY68" fmla="*/ 1182624 h 2432304"/>
              <a:gd name="connsiteX69" fmla="*/ 1828800 w 2164092"/>
              <a:gd name="connsiteY69" fmla="*/ 1237488 h 2432304"/>
              <a:gd name="connsiteX70" fmla="*/ 1840992 w 2164092"/>
              <a:gd name="connsiteY70" fmla="*/ 1286256 h 2432304"/>
              <a:gd name="connsiteX71" fmla="*/ 1859280 w 2164092"/>
              <a:gd name="connsiteY71" fmla="*/ 1310640 h 2432304"/>
              <a:gd name="connsiteX72" fmla="*/ 1865376 w 2164092"/>
              <a:gd name="connsiteY72" fmla="*/ 1328928 h 2432304"/>
              <a:gd name="connsiteX73" fmla="*/ 1871472 w 2164092"/>
              <a:gd name="connsiteY73" fmla="*/ 1353312 h 2432304"/>
              <a:gd name="connsiteX74" fmla="*/ 1883664 w 2164092"/>
              <a:gd name="connsiteY74" fmla="*/ 1383792 h 2432304"/>
              <a:gd name="connsiteX75" fmla="*/ 1901952 w 2164092"/>
              <a:gd name="connsiteY75" fmla="*/ 1438656 h 2432304"/>
              <a:gd name="connsiteX76" fmla="*/ 1908048 w 2164092"/>
              <a:gd name="connsiteY76" fmla="*/ 1499616 h 2432304"/>
              <a:gd name="connsiteX77" fmla="*/ 1932432 w 2164092"/>
              <a:gd name="connsiteY77" fmla="*/ 1566672 h 2432304"/>
              <a:gd name="connsiteX78" fmla="*/ 1944624 w 2164092"/>
              <a:gd name="connsiteY78" fmla="*/ 1615440 h 2432304"/>
              <a:gd name="connsiteX79" fmla="*/ 1950720 w 2164092"/>
              <a:gd name="connsiteY79" fmla="*/ 1639824 h 2432304"/>
              <a:gd name="connsiteX80" fmla="*/ 1969008 w 2164092"/>
              <a:gd name="connsiteY80" fmla="*/ 1658112 h 2432304"/>
              <a:gd name="connsiteX81" fmla="*/ 1987296 w 2164092"/>
              <a:gd name="connsiteY81" fmla="*/ 1694688 h 2432304"/>
              <a:gd name="connsiteX82" fmla="*/ 2005584 w 2164092"/>
              <a:gd name="connsiteY82" fmla="*/ 1706880 h 2432304"/>
              <a:gd name="connsiteX83" fmla="*/ 2023872 w 2164092"/>
              <a:gd name="connsiteY83" fmla="*/ 1737360 h 2432304"/>
              <a:gd name="connsiteX84" fmla="*/ 2029968 w 2164092"/>
              <a:gd name="connsiteY84" fmla="*/ 1767840 h 2432304"/>
              <a:gd name="connsiteX85" fmla="*/ 2036064 w 2164092"/>
              <a:gd name="connsiteY85" fmla="*/ 1786128 h 2432304"/>
              <a:gd name="connsiteX86" fmla="*/ 2042160 w 2164092"/>
              <a:gd name="connsiteY86" fmla="*/ 1816608 h 2432304"/>
              <a:gd name="connsiteX87" fmla="*/ 2048256 w 2164092"/>
              <a:gd name="connsiteY87" fmla="*/ 1834896 h 2432304"/>
              <a:gd name="connsiteX88" fmla="*/ 2060448 w 2164092"/>
              <a:gd name="connsiteY88" fmla="*/ 1889760 h 2432304"/>
              <a:gd name="connsiteX89" fmla="*/ 2066544 w 2164092"/>
              <a:gd name="connsiteY89" fmla="*/ 1908048 h 2432304"/>
              <a:gd name="connsiteX90" fmla="*/ 2072640 w 2164092"/>
              <a:gd name="connsiteY90" fmla="*/ 1938528 h 2432304"/>
              <a:gd name="connsiteX91" fmla="*/ 2109216 w 2164092"/>
              <a:gd name="connsiteY91" fmla="*/ 1975104 h 2432304"/>
              <a:gd name="connsiteX92" fmla="*/ 2121408 w 2164092"/>
              <a:gd name="connsiteY92" fmla="*/ 2097024 h 2432304"/>
              <a:gd name="connsiteX93" fmla="*/ 2127504 w 2164092"/>
              <a:gd name="connsiteY93" fmla="*/ 2115312 h 2432304"/>
              <a:gd name="connsiteX94" fmla="*/ 2133600 w 2164092"/>
              <a:gd name="connsiteY94" fmla="*/ 2145792 h 2432304"/>
              <a:gd name="connsiteX95" fmla="*/ 2151888 w 2164092"/>
              <a:gd name="connsiteY95" fmla="*/ 2170176 h 2432304"/>
              <a:gd name="connsiteX96" fmla="*/ 2164080 w 2164092"/>
              <a:gd name="connsiteY96" fmla="*/ 2225040 h 2432304"/>
              <a:gd name="connsiteX97" fmla="*/ 2151888 w 2164092"/>
              <a:gd name="connsiteY97" fmla="*/ 2279904 h 2432304"/>
              <a:gd name="connsiteX98" fmla="*/ 2121408 w 2164092"/>
              <a:gd name="connsiteY98" fmla="*/ 2328672 h 2432304"/>
              <a:gd name="connsiteX99" fmla="*/ 2103120 w 2164092"/>
              <a:gd name="connsiteY99" fmla="*/ 2389632 h 2432304"/>
              <a:gd name="connsiteX100" fmla="*/ 2090928 w 2164092"/>
              <a:gd name="connsiteY100" fmla="*/ 2407920 h 2432304"/>
              <a:gd name="connsiteX101" fmla="*/ 2084832 w 2164092"/>
              <a:gd name="connsiteY101" fmla="*/ 2432304 h 2432304"/>
              <a:gd name="connsiteX0" fmla="*/ 0 w 2164092"/>
              <a:gd name="connsiteY0" fmla="*/ 67056 h 2407920"/>
              <a:gd name="connsiteX1" fmla="*/ 30480 w 2164092"/>
              <a:gd name="connsiteY1" fmla="*/ 60960 h 2407920"/>
              <a:gd name="connsiteX2" fmla="*/ 91440 w 2164092"/>
              <a:gd name="connsiteY2" fmla="*/ 42672 h 2407920"/>
              <a:gd name="connsiteX3" fmla="*/ 109728 w 2164092"/>
              <a:gd name="connsiteY3" fmla="*/ 24384 h 2407920"/>
              <a:gd name="connsiteX4" fmla="*/ 128016 w 2164092"/>
              <a:gd name="connsiteY4" fmla="*/ 12192 h 2407920"/>
              <a:gd name="connsiteX5" fmla="*/ 195072 w 2164092"/>
              <a:gd name="connsiteY5" fmla="*/ 0 h 2407920"/>
              <a:gd name="connsiteX6" fmla="*/ 237744 w 2164092"/>
              <a:gd name="connsiteY6" fmla="*/ 30480 h 2407920"/>
              <a:gd name="connsiteX7" fmla="*/ 249936 w 2164092"/>
              <a:gd name="connsiteY7" fmla="*/ 48768 h 2407920"/>
              <a:gd name="connsiteX8" fmla="*/ 268224 w 2164092"/>
              <a:gd name="connsiteY8" fmla="*/ 60960 h 2407920"/>
              <a:gd name="connsiteX9" fmla="*/ 292608 w 2164092"/>
              <a:gd name="connsiteY9" fmla="*/ 79248 h 2407920"/>
              <a:gd name="connsiteX10" fmla="*/ 304800 w 2164092"/>
              <a:gd name="connsiteY10" fmla="*/ 103632 h 2407920"/>
              <a:gd name="connsiteX11" fmla="*/ 310896 w 2164092"/>
              <a:gd name="connsiteY11" fmla="*/ 121920 h 2407920"/>
              <a:gd name="connsiteX12" fmla="*/ 341376 w 2164092"/>
              <a:gd name="connsiteY12" fmla="*/ 164592 h 2407920"/>
              <a:gd name="connsiteX13" fmla="*/ 390144 w 2164092"/>
              <a:gd name="connsiteY13" fmla="*/ 201168 h 2407920"/>
              <a:gd name="connsiteX14" fmla="*/ 408432 w 2164092"/>
              <a:gd name="connsiteY14" fmla="*/ 231648 h 2407920"/>
              <a:gd name="connsiteX15" fmla="*/ 414528 w 2164092"/>
              <a:gd name="connsiteY15" fmla="*/ 280416 h 2407920"/>
              <a:gd name="connsiteX16" fmla="*/ 420624 w 2164092"/>
              <a:gd name="connsiteY16" fmla="*/ 310896 h 2407920"/>
              <a:gd name="connsiteX17" fmla="*/ 438912 w 2164092"/>
              <a:gd name="connsiteY17" fmla="*/ 371856 h 2407920"/>
              <a:gd name="connsiteX18" fmla="*/ 457200 w 2164092"/>
              <a:gd name="connsiteY18" fmla="*/ 457200 h 2407920"/>
              <a:gd name="connsiteX19" fmla="*/ 463296 w 2164092"/>
              <a:gd name="connsiteY19" fmla="*/ 475488 h 2407920"/>
              <a:gd name="connsiteX20" fmla="*/ 499872 w 2164092"/>
              <a:gd name="connsiteY20" fmla="*/ 505968 h 2407920"/>
              <a:gd name="connsiteX21" fmla="*/ 524256 w 2164092"/>
              <a:gd name="connsiteY21" fmla="*/ 524256 h 2407920"/>
              <a:gd name="connsiteX22" fmla="*/ 560832 w 2164092"/>
              <a:gd name="connsiteY22" fmla="*/ 548640 h 2407920"/>
              <a:gd name="connsiteX23" fmla="*/ 585216 w 2164092"/>
              <a:gd name="connsiteY23" fmla="*/ 566928 h 2407920"/>
              <a:gd name="connsiteX24" fmla="*/ 609600 w 2164092"/>
              <a:gd name="connsiteY24" fmla="*/ 573024 h 2407920"/>
              <a:gd name="connsiteX25" fmla="*/ 627888 w 2164092"/>
              <a:gd name="connsiteY25" fmla="*/ 579120 h 2407920"/>
              <a:gd name="connsiteX26" fmla="*/ 652272 w 2164092"/>
              <a:gd name="connsiteY26" fmla="*/ 597408 h 2407920"/>
              <a:gd name="connsiteX27" fmla="*/ 670560 w 2164092"/>
              <a:gd name="connsiteY27" fmla="*/ 615696 h 2407920"/>
              <a:gd name="connsiteX28" fmla="*/ 688848 w 2164092"/>
              <a:gd name="connsiteY28" fmla="*/ 621792 h 2407920"/>
              <a:gd name="connsiteX29" fmla="*/ 707136 w 2164092"/>
              <a:gd name="connsiteY29" fmla="*/ 633984 h 2407920"/>
              <a:gd name="connsiteX30" fmla="*/ 743712 w 2164092"/>
              <a:gd name="connsiteY30" fmla="*/ 646176 h 2407920"/>
              <a:gd name="connsiteX31" fmla="*/ 768096 w 2164092"/>
              <a:gd name="connsiteY31" fmla="*/ 658368 h 2407920"/>
              <a:gd name="connsiteX32" fmla="*/ 822960 w 2164092"/>
              <a:gd name="connsiteY32" fmla="*/ 676656 h 2407920"/>
              <a:gd name="connsiteX33" fmla="*/ 871728 w 2164092"/>
              <a:gd name="connsiteY33" fmla="*/ 688848 h 2407920"/>
              <a:gd name="connsiteX34" fmla="*/ 902208 w 2164092"/>
              <a:gd name="connsiteY34" fmla="*/ 719328 h 2407920"/>
              <a:gd name="connsiteX35" fmla="*/ 920496 w 2164092"/>
              <a:gd name="connsiteY35" fmla="*/ 743712 h 2407920"/>
              <a:gd name="connsiteX36" fmla="*/ 957072 w 2164092"/>
              <a:gd name="connsiteY36" fmla="*/ 780288 h 2407920"/>
              <a:gd name="connsiteX37" fmla="*/ 975360 w 2164092"/>
              <a:gd name="connsiteY37" fmla="*/ 804672 h 2407920"/>
              <a:gd name="connsiteX38" fmla="*/ 1036320 w 2164092"/>
              <a:gd name="connsiteY38" fmla="*/ 835152 h 2407920"/>
              <a:gd name="connsiteX39" fmla="*/ 1054608 w 2164092"/>
              <a:gd name="connsiteY39" fmla="*/ 847344 h 2407920"/>
              <a:gd name="connsiteX40" fmla="*/ 1085088 w 2164092"/>
              <a:gd name="connsiteY40" fmla="*/ 853440 h 2407920"/>
              <a:gd name="connsiteX41" fmla="*/ 1109472 w 2164092"/>
              <a:gd name="connsiteY41" fmla="*/ 859536 h 2407920"/>
              <a:gd name="connsiteX42" fmla="*/ 1164336 w 2164092"/>
              <a:gd name="connsiteY42" fmla="*/ 841248 h 2407920"/>
              <a:gd name="connsiteX43" fmla="*/ 1176528 w 2164092"/>
              <a:gd name="connsiteY43" fmla="*/ 774192 h 2407920"/>
              <a:gd name="connsiteX44" fmla="*/ 1213104 w 2164092"/>
              <a:gd name="connsiteY44" fmla="*/ 725424 h 2407920"/>
              <a:gd name="connsiteX45" fmla="*/ 1219200 w 2164092"/>
              <a:gd name="connsiteY45" fmla="*/ 688848 h 2407920"/>
              <a:gd name="connsiteX46" fmla="*/ 1225296 w 2164092"/>
              <a:gd name="connsiteY46" fmla="*/ 670560 h 2407920"/>
              <a:gd name="connsiteX47" fmla="*/ 1249680 w 2164092"/>
              <a:gd name="connsiteY47" fmla="*/ 652272 h 2407920"/>
              <a:gd name="connsiteX48" fmla="*/ 1274064 w 2164092"/>
              <a:gd name="connsiteY48" fmla="*/ 646176 h 2407920"/>
              <a:gd name="connsiteX49" fmla="*/ 1298448 w 2164092"/>
              <a:gd name="connsiteY49" fmla="*/ 688848 h 2407920"/>
              <a:gd name="connsiteX50" fmla="*/ 1310640 w 2164092"/>
              <a:gd name="connsiteY50" fmla="*/ 731520 h 2407920"/>
              <a:gd name="connsiteX51" fmla="*/ 1316736 w 2164092"/>
              <a:gd name="connsiteY51" fmla="*/ 768096 h 2407920"/>
              <a:gd name="connsiteX52" fmla="*/ 1328928 w 2164092"/>
              <a:gd name="connsiteY52" fmla="*/ 792480 h 2407920"/>
              <a:gd name="connsiteX53" fmla="*/ 1359408 w 2164092"/>
              <a:gd name="connsiteY53" fmla="*/ 829056 h 2407920"/>
              <a:gd name="connsiteX54" fmla="*/ 1365504 w 2164092"/>
              <a:gd name="connsiteY54" fmla="*/ 847344 h 2407920"/>
              <a:gd name="connsiteX55" fmla="*/ 1377696 w 2164092"/>
              <a:gd name="connsiteY55" fmla="*/ 865632 h 2407920"/>
              <a:gd name="connsiteX56" fmla="*/ 1389888 w 2164092"/>
              <a:gd name="connsiteY56" fmla="*/ 896112 h 2407920"/>
              <a:gd name="connsiteX57" fmla="*/ 1408176 w 2164092"/>
              <a:gd name="connsiteY57" fmla="*/ 914400 h 2407920"/>
              <a:gd name="connsiteX58" fmla="*/ 1426464 w 2164092"/>
              <a:gd name="connsiteY58" fmla="*/ 938784 h 2407920"/>
              <a:gd name="connsiteX59" fmla="*/ 1456944 w 2164092"/>
              <a:gd name="connsiteY59" fmla="*/ 957072 h 2407920"/>
              <a:gd name="connsiteX60" fmla="*/ 1475232 w 2164092"/>
              <a:gd name="connsiteY60" fmla="*/ 969264 h 2407920"/>
              <a:gd name="connsiteX61" fmla="*/ 1499616 w 2164092"/>
              <a:gd name="connsiteY61" fmla="*/ 987552 h 2407920"/>
              <a:gd name="connsiteX62" fmla="*/ 1536192 w 2164092"/>
              <a:gd name="connsiteY62" fmla="*/ 999744 h 2407920"/>
              <a:gd name="connsiteX63" fmla="*/ 1591056 w 2164092"/>
              <a:gd name="connsiteY63" fmla="*/ 1030224 h 2407920"/>
              <a:gd name="connsiteX64" fmla="*/ 1639824 w 2164092"/>
              <a:gd name="connsiteY64" fmla="*/ 1054608 h 2407920"/>
              <a:gd name="connsiteX65" fmla="*/ 1682496 w 2164092"/>
              <a:gd name="connsiteY65" fmla="*/ 1072896 h 2407920"/>
              <a:gd name="connsiteX66" fmla="*/ 1706880 w 2164092"/>
              <a:gd name="connsiteY66" fmla="*/ 1097280 h 2407920"/>
              <a:gd name="connsiteX67" fmla="*/ 1755648 w 2164092"/>
              <a:gd name="connsiteY67" fmla="*/ 1133856 h 2407920"/>
              <a:gd name="connsiteX68" fmla="*/ 1798320 w 2164092"/>
              <a:gd name="connsiteY68" fmla="*/ 1182624 h 2407920"/>
              <a:gd name="connsiteX69" fmla="*/ 1828800 w 2164092"/>
              <a:gd name="connsiteY69" fmla="*/ 1237488 h 2407920"/>
              <a:gd name="connsiteX70" fmla="*/ 1840992 w 2164092"/>
              <a:gd name="connsiteY70" fmla="*/ 1286256 h 2407920"/>
              <a:gd name="connsiteX71" fmla="*/ 1859280 w 2164092"/>
              <a:gd name="connsiteY71" fmla="*/ 1310640 h 2407920"/>
              <a:gd name="connsiteX72" fmla="*/ 1865376 w 2164092"/>
              <a:gd name="connsiteY72" fmla="*/ 1328928 h 2407920"/>
              <a:gd name="connsiteX73" fmla="*/ 1871472 w 2164092"/>
              <a:gd name="connsiteY73" fmla="*/ 1353312 h 2407920"/>
              <a:gd name="connsiteX74" fmla="*/ 1883664 w 2164092"/>
              <a:gd name="connsiteY74" fmla="*/ 1383792 h 2407920"/>
              <a:gd name="connsiteX75" fmla="*/ 1901952 w 2164092"/>
              <a:gd name="connsiteY75" fmla="*/ 1438656 h 2407920"/>
              <a:gd name="connsiteX76" fmla="*/ 1908048 w 2164092"/>
              <a:gd name="connsiteY76" fmla="*/ 1499616 h 2407920"/>
              <a:gd name="connsiteX77" fmla="*/ 1932432 w 2164092"/>
              <a:gd name="connsiteY77" fmla="*/ 1566672 h 2407920"/>
              <a:gd name="connsiteX78" fmla="*/ 1944624 w 2164092"/>
              <a:gd name="connsiteY78" fmla="*/ 1615440 h 2407920"/>
              <a:gd name="connsiteX79" fmla="*/ 1950720 w 2164092"/>
              <a:gd name="connsiteY79" fmla="*/ 1639824 h 2407920"/>
              <a:gd name="connsiteX80" fmla="*/ 1969008 w 2164092"/>
              <a:gd name="connsiteY80" fmla="*/ 1658112 h 2407920"/>
              <a:gd name="connsiteX81" fmla="*/ 1987296 w 2164092"/>
              <a:gd name="connsiteY81" fmla="*/ 1694688 h 2407920"/>
              <a:gd name="connsiteX82" fmla="*/ 2005584 w 2164092"/>
              <a:gd name="connsiteY82" fmla="*/ 1706880 h 2407920"/>
              <a:gd name="connsiteX83" fmla="*/ 2023872 w 2164092"/>
              <a:gd name="connsiteY83" fmla="*/ 1737360 h 2407920"/>
              <a:gd name="connsiteX84" fmla="*/ 2029968 w 2164092"/>
              <a:gd name="connsiteY84" fmla="*/ 1767840 h 2407920"/>
              <a:gd name="connsiteX85" fmla="*/ 2036064 w 2164092"/>
              <a:gd name="connsiteY85" fmla="*/ 1786128 h 2407920"/>
              <a:gd name="connsiteX86" fmla="*/ 2042160 w 2164092"/>
              <a:gd name="connsiteY86" fmla="*/ 1816608 h 2407920"/>
              <a:gd name="connsiteX87" fmla="*/ 2048256 w 2164092"/>
              <a:gd name="connsiteY87" fmla="*/ 1834896 h 2407920"/>
              <a:gd name="connsiteX88" fmla="*/ 2060448 w 2164092"/>
              <a:gd name="connsiteY88" fmla="*/ 1889760 h 2407920"/>
              <a:gd name="connsiteX89" fmla="*/ 2066544 w 2164092"/>
              <a:gd name="connsiteY89" fmla="*/ 1908048 h 2407920"/>
              <a:gd name="connsiteX90" fmla="*/ 2072640 w 2164092"/>
              <a:gd name="connsiteY90" fmla="*/ 1938528 h 2407920"/>
              <a:gd name="connsiteX91" fmla="*/ 2109216 w 2164092"/>
              <a:gd name="connsiteY91" fmla="*/ 1975104 h 2407920"/>
              <a:gd name="connsiteX92" fmla="*/ 2121408 w 2164092"/>
              <a:gd name="connsiteY92" fmla="*/ 2097024 h 2407920"/>
              <a:gd name="connsiteX93" fmla="*/ 2127504 w 2164092"/>
              <a:gd name="connsiteY93" fmla="*/ 2115312 h 2407920"/>
              <a:gd name="connsiteX94" fmla="*/ 2133600 w 2164092"/>
              <a:gd name="connsiteY94" fmla="*/ 2145792 h 2407920"/>
              <a:gd name="connsiteX95" fmla="*/ 2151888 w 2164092"/>
              <a:gd name="connsiteY95" fmla="*/ 2170176 h 2407920"/>
              <a:gd name="connsiteX96" fmla="*/ 2164080 w 2164092"/>
              <a:gd name="connsiteY96" fmla="*/ 2225040 h 2407920"/>
              <a:gd name="connsiteX97" fmla="*/ 2151888 w 2164092"/>
              <a:gd name="connsiteY97" fmla="*/ 2279904 h 2407920"/>
              <a:gd name="connsiteX98" fmla="*/ 2121408 w 2164092"/>
              <a:gd name="connsiteY98" fmla="*/ 2328672 h 2407920"/>
              <a:gd name="connsiteX99" fmla="*/ 2103120 w 2164092"/>
              <a:gd name="connsiteY99" fmla="*/ 2389632 h 2407920"/>
              <a:gd name="connsiteX100" fmla="*/ 2090928 w 2164092"/>
              <a:gd name="connsiteY100" fmla="*/ 2407920 h 2407920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28800 w 2164092"/>
              <a:gd name="connsiteY69" fmla="*/ 1237488 h 2389632"/>
              <a:gd name="connsiteX70" fmla="*/ 1840992 w 2164092"/>
              <a:gd name="connsiteY70" fmla="*/ 1286256 h 2389632"/>
              <a:gd name="connsiteX71" fmla="*/ 1859280 w 2164092"/>
              <a:gd name="connsiteY71" fmla="*/ 1310640 h 2389632"/>
              <a:gd name="connsiteX72" fmla="*/ 1865376 w 2164092"/>
              <a:gd name="connsiteY72" fmla="*/ 1328928 h 2389632"/>
              <a:gd name="connsiteX73" fmla="*/ 1871472 w 2164092"/>
              <a:gd name="connsiteY73" fmla="*/ 1353312 h 2389632"/>
              <a:gd name="connsiteX74" fmla="*/ 1883664 w 2164092"/>
              <a:gd name="connsiteY74" fmla="*/ 1383792 h 2389632"/>
              <a:gd name="connsiteX75" fmla="*/ 1901952 w 2164092"/>
              <a:gd name="connsiteY75" fmla="*/ 1438656 h 2389632"/>
              <a:gd name="connsiteX76" fmla="*/ 1908048 w 2164092"/>
              <a:gd name="connsiteY76" fmla="*/ 1499616 h 2389632"/>
              <a:gd name="connsiteX77" fmla="*/ 1932432 w 2164092"/>
              <a:gd name="connsiteY77" fmla="*/ 1566672 h 2389632"/>
              <a:gd name="connsiteX78" fmla="*/ 1944624 w 2164092"/>
              <a:gd name="connsiteY78" fmla="*/ 1615440 h 2389632"/>
              <a:gd name="connsiteX79" fmla="*/ 1950720 w 2164092"/>
              <a:gd name="connsiteY79" fmla="*/ 1639824 h 2389632"/>
              <a:gd name="connsiteX80" fmla="*/ 1969008 w 2164092"/>
              <a:gd name="connsiteY80" fmla="*/ 1658112 h 2389632"/>
              <a:gd name="connsiteX81" fmla="*/ 1987296 w 2164092"/>
              <a:gd name="connsiteY81" fmla="*/ 1694688 h 2389632"/>
              <a:gd name="connsiteX82" fmla="*/ 2005584 w 2164092"/>
              <a:gd name="connsiteY82" fmla="*/ 1706880 h 2389632"/>
              <a:gd name="connsiteX83" fmla="*/ 2023872 w 2164092"/>
              <a:gd name="connsiteY83" fmla="*/ 1737360 h 2389632"/>
              <a:gd name="connsiteX84" fmla="*/ 2029968 w 2164092"/>
              <a:gd name="connsiteY84" fmla="*/ 1767840 h 2389632"/>
              <a:gd name="connsiteX85" fmla="*/ 2036064 w 2164092"/>
              <a:gd name="connsiteY85" fmla="*/ 1786128 h 2389632"/>
              <a:gd name="connsiteX86" fmla="*/ 2042160 w 2164092"/>
              <a:gd name="connsiteY86" fmla="*/ 1816608 h 2389632"/>
              <a:gd name="connsiteX87" fmla="*/ 2048256 w 2164092"/>
              <a:gd name="connsiteY87" fmla="*/ 1834896 h 2389632"/>
              <a:gd name="connsiteX88" fmla="*/ 2060448 w 2164092"/>
              <a:gd name="connsiteY88" fmla="*/ 1889760 h 2389632"/>
              <a:gd name="connsiteX89" fmla="*/ 2066544 w 2164092"/>
              <a:gd name="connsiteY89" fmla="*/ 1908048 h 2389632"/>
              <a:gd name="connsiteX90" fmla="*/ 2072640 w 2164092"/>
              <a:gd name="connsiteY90" fmla="*/ 1938528 h 2389632"/>
              <a:gd name="connsiteX91" fmla="*/ 2109216 w 2164092"/>
              <a:gd name="connsiteY91" fmla="*/ 1975104 h 2389632"/>
              <a:gd name="connsiteX92" fmla="*/ 2121408 w 2164092"/>
              <a:gd name="connsiteY92" fmla="*/ 2097024 h 2389632"/>
              <a:gd name="connsiteX93" fmla="*/ 2127504 w 2164092"/>
              <a:gd name="connsiteY93" fmla="*/ 2115312 h 2389632"/>
              <a:gd name="connsiteX94" fmla="*/ 2133600 w 2164092"/>
              <a:gd name="connsiteY94" fmla="*/ 2145792 h 2389632"/>
              <a:gd name="connsiteX95" fmla="*/ 2151888 w 2164092"/>
              <a:gd name="connsiteY95" fmla="*/ 2170176 h 2389632"/>
              <a:gd name="connsiteX96" fmla="*/ 2164080 w 2164092"/>
              <a:gd name="connsiteY96" fmla="*/ 2225040 h 2389632"/>
              <a:gd name="connsiteX97" fmla="*/ 2151888 w 2164092"/>
              <a:gd name="connsiteY97" fmla="*/ 2279904 h 2389632"/>
              <a:gd name="connsiteX98" fmla="*/ 2121408 w 2164092"/>
              <a:gd name="connsiteY98" fmla="*/ 2328672 h 2389632"/>
              <a:gd name="connsiteX99" fmla="*/ 2103120 w 2164092"/>
              <a:gd name="connsiteY99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28800 w 2164092"/>
              <a:gd name="connsiteY69" fmla="*/ 1237488 h 2328672"/>
              <a:gd name="connsiteX70" fmla="*/ 1840992 w 2164092"/>
              <a:gd name="connsiteY70" fmla="*/ 1286256 h 2328672"/>
              <a:gd name="connsiteX71" fmla="*/ 1859280 w 2164092"/>
              <a:gd name="connsiteY71" fmla="*/ 1310640 h 2328672"/>
              <a:gd name="connsiteX72" fmla="*/ 1865376 w 2164092"/>
              <a:gd name="connsiteY72" fmla="*/ 1328928 h 2328672"/>
              <a:gd name="connsiteX73" fmla="*/ 1871472 w 2164092"/>
              <a:gd name="connsiteY73" fmla="*/ 1353312 h 2328672"/>
              <a:gd name="connsiteX74" fmla="*/ 1883664 w 2164092"/>
              <a:gd name="connsiteY74" fmla="*/ 1383792 h 2328672"/>
              <a:gd name="connsiteX75" fmla="*/ 1901952 w 2164092"/>
              <a:gd name="connsiteY75" fmla="*/ 1438656 h 2328672"/>
              <a:gd name="connsiteX76" fmla="*/ 1908048 w 2164092"/>
              <a:gd name="connsiteY76" fmla="*/ 1499616 h 2328672"/>
              <a:gd name="connsiteX77" fmla="*/ 1932432 w 2164092"/>
              <a:gd name="connsiteY77" fmla="*/ 1566672 h 2328672"/>
              <a:gd name="connsiteX78" fmla="*/ 1944624 w 2164092"/>
              <a:gd name="connsiteY78" fmla="*/ 1615440 h 2328672"/>
              <a:gd name="connsiteX79" fmla="*/ 1950720 w 2164092"/>
              <a:gd name="connsiteY79" fmla="*/ 1639824 h 2328672"/>
              <a:gd name="connsiteX80" fmla="*/ 1969008 w 2164092"/>
              <a:gd name="connsiteY80" fmla="*/ 1658112 h 2328672"/>
              <a:gd name="connsiteX81" fmla="*/ 1987296 w 2164092"/>
              <a:gd name="connsiteY81" fmla="*/ 1694688 h 2328672"/>
              <a:gd name="connsiteX82" fmla="*/ 2005584 w 2164092"/>
              <a:gd name="connsiteY82" fmla="*/ 1706880 h 2328672"/>
              <a:gd name="connsiteX83" fmla="*/ 2023872 w 2164092"/>
              <a:gd name="connsiteY83" fmla="*/ 1737360 h 2328672"/>
              <a:gd name="connsiteX84" fmla="*/ 2029968 w 2164092"/>
              <a:gd name="connsiteY84" fmla="*/ 1767840 h 2328672"/>
              <a:gd name="connsiteX85" fmla="*/ 2036064 w 2164092"/>
              <a:gd name="connsiteY85" fmla="*/ 1786128 h 2328672"/>
              <a:gd name="connsiteX86" fmla="*/ 2042160 w 2164092"/>
              <a:gd name="connsiteY86" fmla="*/ 1816608 h 2328672"/>
              <a:gd name="connsiteX87" fmla="*/ 2048256 w 2164092"/>
              <a:gd name="connsiteY87" fmla="*/ 1834896 h 2328672"/>
              <a:gd name="connsiteX88" fmla="*/ 2060448 w 2164092"/>
              <a:gd name="connsiteY88" fmla="*/ 1889760 h 2328672"/>
              <a:gd name="connsiteX89" fmla="*/ 2066544 w 2164092"/>
              <a:gd name="connsiteY89" fmla="*/ 1908048 h 2328672"/>
              <a:gd name="connsiteX90" fmla="*/ 2072640 w 2164092"/>
              <a:gd name="connsiteY90" fmla="*/ 1938528 h 2328672"/>
              <a:gd name="connsiteX91" fmla="*/ 2109216 w 2164092"/>
              <a:gd name="connsiteY91" fmla="*/ 1975104 h 2328672"/>
              <a:gd name="connsiteX92" fmla="*/ 2121408 w 2164092"/>
              <a:gd name="connsiteY92" fmla="*/ 2097024 h 2328672"/>
              <a:gd name="connsiteX93" fmla="*/ 2127504 w 2164092"/>
              <a:gd name="connsiteY93" fmla="*/ 2115312 h 2328672"/>
              <a:gd name="connsiteX94" fmla="*/ 2133600 w 2164092"/>
              <a:gd name="connsiteY94" fmla="*/ 2145792 h 2328672"/>
              <a:gd name="connsiteX95" fmla="*/ 2151888 w 2164092"/>
              <a:gd name="connsiteY95" fmla="*/ 2170176 h 2328672"/>
              <a:gd name="connsiteX96" fmla="*/ 2164080 w 2164092"/>
              <a:gd name="connsiteY96" fmla="*/ 2225040 h 2328672"/>
              <a:gd name="connsiteX97" fmla="*/ 2151888 w 2164092"/>
              <a:gd name="connsiteY97" fmla="*/ 2279904 h 2328672"/>
              <a:gd name="connsiteX98" fmla="*/ 2121408 w 2164092"/>
              <a:gd name="connsiteY98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28800 w 2164092"/>
              <a:gd name="connsiteY69" fmla="*/ 1237488 h 2279904"/>
              <a:gd name="connsiteX70" fmla="*/ 1840992 w 2164092"/>
              <a:gd name="connsiteY70" fmla="*/ 1286256 h 2279904"/>
              <a:gd name="connsiteX71" fmla="*/ 1859280 w 2164092"/>
              <a:gd name="connsiteY71" fmla="*/ 1310640 h 2279904"/>
              <a:gd name="connsiteX72" fmla="*/ 1865376 w 2164092"/>
              <a:gd name="connsiteY72" fmla="*/ 1328928 h 2279904"/>
              <a:gd name="connsiteX73" fmla="*/ 1871472 w 2164092"/>
              <a:gd name="connsiteY73" fmla="*/ 1353312 h 2279904"/>
              <a:gd name="connsiteX74" fmla="*/ 1883664 w 2164092"/>
              <a:gd name="connsiteY74" fmla="*/ 1383792 h 2279904"/>
              <a:gd name="connsiteX75" fmla="*/ 1901952 w 2164092"/>
              <a:gd name="connsiteY75" fmla="*/ 1438656 h 2279904"/>
              <a:gd name="connsiteX76" fmla="*/ 1908048 w 2164092"/>
              <a:gd name="connsiteY76" fmla="*/ 1499616 h 2279904"/>
              <a:gd name="connsiteX77" fmla="*/ 1932432 w 2164092"/>
              <a:gd name="connsiteY77" fmla="*/ 1566672 h 2279904"/>
              <a:gd name="connsiteX78" fmla="*/ 1944624 w 2164092"/>
              <a:gd name="connsiteY78" fmla="*/ 1615440 h 2279904"/>
              <a:gd name="connsiteX79" fmla="*/ 1950720 w 2164092"/>
              <a:gd name="connsiteY79" fmla="*/ 1639824 h 2279904"/>
              <a:gd name="connsiteX80" fmla="*/ 1969008 w 2164092"/>
              <a:gd name="connsiteY80" fmla="*/ 1658112 h 2279904"/>
              <a:gd name="connsiteX81" fmla="*/ 1987296 w 2164092"/>
              <a:gd name="connsiteY81" fmla="*/ 1694688 h 2279904"/>
              <a:gd name="connsiteX82" fmla="*/ 2005584 w 2164092"/>
              <a:gd name="connsiteY82" fmla="*/ 1706880 h 2279904"/>
              <a:gd name="connsiteX83" fmla="*/ 2023872 w 2164092"/>
              <a:gd name="connsiteY83" fmla="*/ 1737360 h 2279904"/>
              <a:gd name="connsiteX84" fmla="*/ 2029968 w 2164092"/>
              <a:gd name="connsiteY84" fmla="*/ 1767840 h 2279904"/>
              <a:gd name="connsiteX85" fmla="*/ 2036064 w 2164092"/>
              <a:gd name="connsiteY85" fmla="*/ 1786128 h 2279904"/>
              <a:gd name="connsiteX86" fmla="*/ 2042160 w 2164092"/>
              <a:gd name="connsiteY86" fmla="*/ 1816608 h 2279904"/>
              <a:gd name="connsiteX87" fmla="*/ 2048256 w 2164092"/>
              <a:gd name="connsiteY87" fmla="*/ 1834896 h 2279904"/>
              <a:gd name="connsiteX88" fmla="*/ 2060448 w 2164092"/>
              <a:gd name="connsiteY88" fmla="*/ 1889760 h 2279904"/>
              <a:gd name="connsiteX89" fmla="*/ 2066544 w 2164092"/>
              <a:gd name="connsiteY89" fmla="*/ 1908048 h 2279904"/>
              <a:gd name="connsiteX90" fmla="*/ 2072640 w 2164092"/>
              <a:gd name="connsiteY90" fmla="*/ 1938528 h 2279904"/>
              <a:gd name="connsiteX91" fmla="*/ 2109216 w 2164092"/>
              <a:gd name="connsiteY91" fmla="*/ 1975104 h 2279904"/>
              <a:gd name="connsiteX92" fmla="*/ 2121408 w 2164092"/>
              <a:gd name="connsiteY92" fmla="*/ 2097024 h 2279904"/>
              <a:gd name="connsiteX93" fmla="*/ 2127504 w 2164092"/>
              <a:gd name="connsiteY93" fmla="*/ 2115312 h 2279904"/>
              <a:gd name="connsiteX94" fmla="*/ 2133600 w 2164092"/>
              <a:gd name="connsiteY94" fmla="*/ 2145792 h 2279904"/>
              <a:gd name="connsiteX95" fmla="*/ 2151888 w 2164092"/>
              <a:gd name="connsiteY95" fmla="*/ 2170176 h 2279904"/>
              <a:gd name="connsiteX96" fmla="*/ 2164080 w 2164092"/>
              <a:gd name="connsiteY96" fmla="*/ 2225040 h 2279904"/>
              <a:gd name="connsiteX97" fmla="*/ 2151888 w 2164092"/>
              <a:gd name="connsiteY97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28800 w 2164092"/>
              <a:gd name="connsiteY69" fmla="*/ 1237488 h 2225040"/>
              <a:gd name="connsiteX70" fmla="*/ 1840992 w 2164092"/>
              <a:gd name="connsiteY70" fmla="*/ 1286256 h 2225040"/>
              <a:gd name="connsiteX71" fmla="*/ 1859280 w 2164092"/>
              <a:gd name="connsiteY71" fmla="*/ 1310640 h 2225040"/>
              <a:gd name="connsiteX72" fmla="*/ 1865376 w 2164092"/>
              <a:gd name="connsiteY72" fmla="*/ 1328928 h 2225040"/>
              <a:gd name="connsiteX73" fmla="*/ 1871472 w 2164092"/>
              <a:gd name="connsiteY73" fmla="*/ 1353312 h 2225040"/>
              <a:gd name="connsiteX74" fmla="*/ 1883664 w 2164092"/>
              <a:gd name="connsiteY74" fmla="*/ 1383792 h 2225040"/>
              <a:gd name="connsiteX75" fmla="*/ 1901952 w 2164092"/>
              <a:gd name="connsiteY75" fmla="*/ 1438656 h 2225040"/>
              <a:gd name="connsiteX76" fmla="*/ 1908048 w 2164092"/>
              <a:gd name="connsiteY76" fmla="*/ 1499616 h 2225040"/>
              <a:gd name="connsiteX77" fmla="*/ 1932432 w 2164092"/>
              <a:gd name="connsiteY77" fmla="*/ 1566672 h 2225040"/>
              <a:gd name="connsiteX78" fmla="*/ 1944624 w 2164092"/>
              <a:gd name="connsiteY78" fmla="*/ 1615440 h 2225040"/>
              <a:gd name="connsiteX79" fmla="*/ 1950720 w 2164092"/>
              <a:gd name="connsiteY79" fmla="*/ 1639824 h 2225040"/>
              <a:gd name="connsiteX80" fmla="*/ 1969008 w 2164092"/>
              <a:gd name="connsiteY80" fmla="*/ 1658112 h 2225040"/>
              <a:gd name="connsiteX81" fmla="*/ 1987296 w 2164092"/>
              <a:gd name="connsiteY81" fmla="*/ 1694688 h 2225040"/>
              <a:gd name="connsiteX82" fmla="*/ 2005584 w 2164092"/>
              <a:gd name="connsiteY82" fmla="*/ 1706880 h 2225040"/>
              <a:gd name="connsiteX83" fmla="*/ 2023872 w 2164092"/>
              <a:gd name="connsiteY83" fmla="*/ 1737360 h 2225040"/>
              <a:gd name="connsiteX84" fmla="*/ 2029968 w 2164092"/>
              <a:gd name="connsiteY84" fmla="*/ 1767840 h 2225040"/>
              <a:gd name="connsiteX85" fmla="*/ 2036064 w 2164092"/>
              <a:gd name="connsiteY85" fmla="*/ 1786128 h 2225040"/>
              <a:gd name="connsiteX86" fmla="*/ 2042160 w 2164092"/>
              <a:gd name="connsiteY86" fmla="*/ 1816608 h 2225040"/>
              <a:gd name="connsiteX87" fmla="*/ 2048256 w 2164092"/>
              <a:gd name="connsiteY87" fmla="*/ 1834896 h 2225040"/>
              <a:gd name="connsiteX88" fmla="*/ 2060448 w 2164092"/>
              <a:gd name="connsiteY88" fmla="*/ 1889760 h 2225040"/>
              <a:gd name="connsiteX89" fmla="*/ 2066544 w 2164092"/>
              <a:gd name="connsiteY89" fmla="*/ 1908048 h 2225040"/>
              <a:gd name="connsiteX90" fmla="*/ 2072640 w 2164092"/>
              <a:gd name="connsiteY90" fmla="*/ 1938528 h 2225040"/>
              <a:gd name="connsiteX91" fmla="*/ 2109216 w 2164092"/>
              <a:gd name="connsiteY91" fmla="*/ 1975104 h 2225040"/>
              <a:gd name="connsiteX92" fmla="*/ 2121408 w 2164092"/>
              <a:gd name="connsiteY92" fmla="*/ 2097024 h 2225040"/>
              <a:gd name="connsiteX93" fmla="*/ 2127504 w 2164092"/>
              <a:gd name="connsiteY93" fmla="*/ 2115312 h 2225040"/>
              <a:gd name="connsiteX94" fmla="*/ 2133600 w 2164092"/>
              <a:gd name="connsiteY94" fmla="*/ 2145792 h 2225040"/>
              <a:gd name="connsiteX95" fmla="*/ 2151888 w 2164092"/>
              <a:gd name="connsiteY95" fmla="*/ 2170176 h 2225040"/>
              <a:gd name="connsiteX96" fmla="*/ 2164080 w 2164092"/>
              <a:gd name="connsiteY96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28800 w 2151888"/>
              <a:gd name="connsiteY69" fmla="*/ 1237488 h 2170176"/>
              <a:gd name="connsiteX70" fmla="*/ 1840992 w 2151888"/>
              <a:gd name="connsiteY70" fmla="*/ 1286256 h 2170176"/>
              <a:gd name="connsiteX71" fmla="*/ 1859280 w 2151888"/>
              <a:gd name="connsiteY71" fmla="*/ 1310640 h 2170176"/>
              <a:gd name="connsiteX72" fmla="*/ 1865376 w 2151888"/>
              <a:gd name="connsiteY72" fmla="*/ 1328928 h 2170176"/>
              <a:gd name="connsiteX73" fmla="*/ 1871472 w 2151888"/>
              <a:gd name="connsiteY73" fmla="*/ 1353312 h 2170176"/>
              <a:gd name="connsiteX74" fmla="*/ 1883664 w 2151888"/>
              <a:gd name="connsiteY74" fmla="*/ 1383792 h 2170176"/>
              <a:gd name="connsiteX75" fmla="*/ 1901952 w 2151888"/>
              <a:gd name="connsiteY75" fmla="*/ 1438656 h 2170176"/>
              <a:gd name="connsiteX76" fmla="*/ 1908048 w 2151888"/>
              <a:gd name="connsiteY76" fmla="*/ 1499616 h 2170176"/>
              <a:gd name="connsiteX77" fmla="*/ 1932432 w 2151888"/>
              <a:gd name="connsiteY77" fmla="*/ 1566672 h 2170176"/>
              <a:gd name="connsiteX78" fmla="*/ 1944624 w 2151888"/>
              <a:gd name="connsiteY78" fmla="*/ 1615440 h 2170176"/>
              <a:gd name="connsiteX79" fmla="*/ 1950720 w 2151888"/>
              <a:gd name="connsiteY79" fmla="*/ 1639824 h 2170176"/>
              <a:gd name="connsiteX80" fmla="*/ 1969008 w 2151888"/>
              <a:gd name="connsiteY80" fmla="*/ 1658112 h 2170176"/>
              <a:gd name="connsiteX81" fmla="*/ 1987296 w 2151888"/>
              <a:gd name="connsiteY81" fmla="*/ 1694688 h 2170176"/>
              <a:gd name="connsiteX82" fmla="*/ 2005584 w 2151888"/>
              <a:gd name="connsiteY82" fmla="*/ 1706880 h 2170176"/>
              <a:gd name="connsiteX83" fmla="*/ 2023872 w 2151888"/>
              <a:gd name="connsiteY83" fmla="*/ 1737360 h 2170176"/>
              <a:gd name="connsiteX84" fmla="*/ 2029968 w 2151888"/>
              <a:gd name="connsiteY84" fmla="*/ 1767840 h 2170176"/>
              <a:gd name="connsiteX85" fmla="*/ 2036064 w 2151888"/>
              <a:gd name="connsiteY85" fmla="*/ 1786128 h 2170176"/>
              <a:gd name="connsiteX86" fmla="*/ 2042160 w 2151888"/>
              <a:gd name="connsiteY86" fmla="*/ 1816608 h 2170176"/>
              <a:gd name="connsiteX87" fmla="*/ 2048256 w 2151888"/>
              <a:gd name="connsiteY87" fmla="*/ 1834896 h 2170176"/>
              <a:gd name="connsiteX88" fmla="*/ 2060448 w 2151888"/>
              <a:gd name="connsiteY88" fmla="*/ 1889760 h 2170176"/>
              <a:gd name="connsiteX89" fmla="*/ 2066544 w 2151888"/>
              <a:gd name="connsiteY89" fmla="*/ 1908048 h 2170176"/>
              <a:gd name="connsiteX90" fmla="*/ 2072640 w 2151888"/>
              <a:gd name="connsiteY90" fmla="*/ 1938528 h 2170176"/>
              <a:gd name="connsiteX91" fmla="*/ 2109216 w 2151888"/>
              <a:gd name="connsiteY91" fmla="*/ 1975104 h 2170176"/>
              <a:gd name="connsiteX92" fmla="*/ 2121408 w 2151888"/>
              <a:gd name="connsiteY92" fmla="*/ 2097024 h 2170176"/>
              <a:gd name="connsiteX93" fmla="*/ 2127504 w 2151888"/>
              <a:gd name="connsiteY93" fmla="*/ 2115312 h 2170176"/>
              <a:gd name="connsiteX94" fmla="*/ 2133600 w 2151888"/>
              <a:gd name="connsiteY94" fmla="*/ 2145792 h 2170176"/>
              <a:gd name="connsiteX95" fmla="*/ 2151888 w 2151888"/>
              <a:gd name="connsiteY95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28800 w 2133600"/>
              <a:gd name="connsiteY69" fmla="*/ 1237488 h 2145792"/>
              <a:gd name="connsiteX70" fmla="*/ 1840992 w 2133600"/>
              <a:gd name="connsiteY70" fmla="*/ 1286256 h 2145792"/>
              <a:gd name="connsiteX71" fmla="*/ 1859280 w 2133600"/>
              <a:gd name="connsiteY71" fmla="*/ 1310640 h 2145792"/>
              <a:gd name="connsiteX72" fmla="*/ 1865376 w 2133600"/>
              <a:gd name="connsiteY72" fmla="*/ 1328928 h 2145792"/>
              <a:gd name="connsiteX73" fmla="*/ 1871472 w 2133600"/>
              <a:gd name="connsiteY73" fmla="*/ 1353312 h 2145792"/>
              <a:gd name="connsiteX74" fmla="*/ 1883664 w 2133600"/>
              <a:gd name="connsiteY74" fmla="*/ 1383792 h 2145792"/>
              <a:gd name="connsiteX75" fmla="*/ 1901952 w 2133600"/>
              <a:gd name="connsiteY75" fmla="*/ 1438656 h 2145792"/>
              <a:gd name="connsiteX76" fmla="*/ 1908048 w 2133600"/>
              <a:gd name="connsiteY76" fmla="*/ 1499616 h 2145792"/>
              <a:gd name="connsiteX77" fmla="*/ 1932432 w 2133600"/>
              <a:gd name="connsiteY77" fmla="*/ 1566672 h 2145792"/>
              <a:gd name="connsiteX78" fmla="*/ 1944624 w 2133600"/>
              <a:gd name="connsiteY78" fmla="*/ 1615440 h 2145792"/>
              <a:gd name="connsiteX79" fmla="*/ 1950720 w 2133600"/>
              <a:gd name="connsiteY79" fmla="*/ 1639824 h 2145792"/>
              <a:gd name="connsiteX80" fmla="*/ 1969008 w 2133600"/>
              <a:gd name="connsiteY80" fmla="*/ 1658112 h 2145792"/>
              <a:gd name="connsiteX81" fmla="*/ 1987296 w 2133600"/>
              <a:gd name="connsiteY81" fmla="*/ 1694688 h 2145792"/>
              <a:gd name="connsiteX82" fmla="*/ 2005584 w 2133600"/>
              <a:gd name="connsiteY82" fmla="*/ 1706880 h 2145792"/>
              <a:gd name="connsiteX83" fmla="*/ 2023872 w 2133600"/>
              <a:gd name="connsiteY83" fmla="*/ 1737360 h 2145792"/>
              <a:gd name="connsiteX84" fmla="*/ 2029968 w 2133600"/>
              <a:gd name="connsiteY84" fmla="*/ 1767840 h 2145792"/>
              <a:gd name="connsiteX85" fmla="*/ 2036064 w 2133600"/>
              <a:gd name="connsiteY85" fmla="*/ 1786128 h 2145792"/>
              <a:gd name="connsiteX86" fmla="*/ 2042160 w 2133600"/>
              <a:gd name="connsiteY86" fmla="*/ 1816608 h 2145792"/>
              <a:gd name="connsiteX87" fmla="*/ 2048256 w 2133600"/>
              <a:gd name="connsiteY87" fmla="*/ 1834896 h 2145792"/>
              <a:gd name="connsiteX88" fmla="*/ 2060448 w 2133600"/>
              <a:gd name="connsiteY88" fmla="*/ 1889760 h 2145792"/>
              <a:gd name="connsiteX89" fmla="*/ 2066544 w 2133600"/>
              <a:gd name="connsiteY89" fmla="*/ 1908048 h 2145792"/>
              <a:gd name="connsiteX90" fmla="*/ 2072640 w 2133600"/>
              <a:gd name="connsiteY90" fmla="*/ 1938528 h 2145792"/>
              <a:gd name="connsiteX91" fmla="*/ 2109216 w 2133600"/>
              <a:gd name="connsiteY91" fmla="*/ 1975104 h 2145792"/>
              <a:gd name="connsiteX92" fmla="*/ 2121408 w 2133600"/>
              <a:gd name="connsiteY92" fmla="*/ 2097024 h 2145792"/>
              <a:gd name="connsiteX93" fmla="*/ 2127504 w 2133600"/>
              <a:gd name="connsiteY93" fmla="*/ 2115312 h 2145792"/>
              <a:gd name="connsiteX94" fmla="*/ 2133600 w 2133600"/>
              <a:gd name="connsiteY94" fmla="*/ 2145792 h 2145792"/>
              <a:gd name="connsiteX0" fmla="*/ 0 w 2127504"/>
              <a:gd name="connsiteY0" fmla="*/ 67056 h 2115312"/>
              <a:gd name="connsiteX1" fmla="*/ 30480 w 2127504"/>
              <a:gd name="connsiteY1" fmla="*/ 60960 h 2115312"/>
              <a:gd name="connsiteX2" fmla="*/ 91440 w 2127504"/>
              <a:gd name="connsiteY2" fmla="*/ 42672 h 2115312"/>
              <a:gd name="connsiteX3" fmla="*/ 109728 w 2127504"/>
              <a:gd name="connsiteY3" fmla="*/ 24384 h 2115312"/>
              <a:gd name="connsiteX4" fmla="*/ 128016 w 2127504"/>
              <a:gd name="connsiteY4" fmla="*/ 12192 h 2115312"/>
              <a:gd name="connsiteX5" fmla="*/ 195072 w 2127504"/>
              <a:gd name="connsiteY5" fmla="*/ 0 h 2115312"/>
              <a:gd name="connsiteX6" fmla="*/ 237744 w 2127504"/>
              <a:gd name="connsiteY6" fmla="*/ 30480 h 2115312"/>
              <a:gd name="connsiteX7" fmla="*/ 249936 w 2127504"/>
              <a:gd name="connsiteY7" fmla="*/ 48768 h 2115312"/>
              <a:gd name="connsiteX8" fmla="*/ 268224 w 2127504"/>
              <a:gd name="connsiteY8" fmla="*/ 60960 h 2115312"/>
              <a:gd name="connsiteX9" fmla="*/ 292608 w 2127504"/>
              <a:gd name="connsiteY9" fmla="*/ 79248 h 2115312"/>
              <a:gd name="connsiteX10" fmla="*/ 304800 w 2127504"/>
              <a:gd name="connsiteY10" fmla="*/ 103632 h 2115312"/>
              <a:gd name="connsiteX11" fmla="*/ 310896 w 2127504"/>
              <a:gd name="connsiteY11" fmla="*/ 121920 h 2115312"/>
              <a:gd name="connsiteX12" fmla="*/ 341376 w 2127504"/>
              <a:gd name="connsiteY12" fmla="*/ 164592 h 2115312"/>
              <a:gd name="connsiteX13" fmla="*/ 390144 w 2127504"/>
              <a:gd name="connsiteY13" fmla="*/ 201168 h 2115312"/>
              <a:gd name="connsiteX14" fmla="*/ 408432 w 2127504"/>
              <a:gd name="connsiteY14" fmla="*/ 231648 h 2115312"/>
              <a:gd name="connsiteX15" fmla="*/ 414528 w 2127504"/>
              <a:gd name="connsiteY15" fmla="*/ 280416 h 2115312"/>
              <a:gd name="connsiteX16" fmla="*/ 420624 w 2127504"/>
              <a:gd name="connsiteY16" fmla="*/ 310896 h 2115312"/>
              <a:gd name="connsiteX17" fmla="*/ 438912 w 2127504"/>
              <a:gd name="connsiteY17" fmla="*/ 371856 h 2115312"/>
              <a:gd name="connsiteX18" fmla="*/ 457200 w 2127504"/>
              <a:gd name="connsiteY18" fmla="*/ 457200 h 2115312"/>
              <a:gd name="connsiteX19" fmla="*/ 463296 w 2127504"/>
              <a:gd name="connsiteY19" fmla="*/ 475488 h 2115312"/>
              <a:gd name="connsiteX20" fmla="*/ 499872 w 2127504"/>
              <a:gd name="connsiteY20" fmla="*/ 505968 h 2115312"/>
              <a:gd name="connsiteX21" fmla="*/ 524256 w 2127504"/>
              <a:gd name="connsiteY21" fmla="*/ 524256 h 2115312"/>
              <a:gd name="connsiteX22" fmla="*/ 560832 w 2127504"/>
              <a:gd name="connsiteY22" fmla="*/ 548640 h 2115312"/>
              <a:gd name="connsiteX23" fmla="*/ 585216 w 2127504"/>
              <a:gd name="connsiteY23" fmla="*/ 566928 h 2115312"/>
              <a:gd name="connsiteX24" fmla="*/ 609600 w 2127504"/>
              <a:gd name="connsiteY24" fmla="*/ 573024 h 2115312"/>
              <a:gd name="connsiteX25" fmla="*/ 627888 w 2127504"/>
              <a:gd name="connsiteY25" fmla="*/ 579120 h 2115312"/>
              <a:gd name="connsiteX26" fmla="*/ 652272 w 2127504"/>
              <a:gd name="connsiteY26" fmla="*/ 597408 h 2115312"/>
              <a:gd name="connsiteX27" fmla="*/ 670560 w 2127504"/>
              <a:gd name="connsiteY27" fmla="*/ 615696 h 2115312"/>
              <a:gd name="connsiteX28" fmla="*/ 688848 w 2127504"/>
              <a:gd name="connsiteY28" fmla="*/ 621792 h 2115312"/>
              <a:gd name="connsiteX29" fmla="*/ 707136 w 2127504"/>
              <a:gd name="connsiteY29" fmla="*/ 633984 h 2115312"/>
              <a:gd name="connsiteX30" fmla="*/ 743712 w 2127504"/>
              <a:gd name="connsiteY30" fmla="*/ 646176 h 2115312"/>
              <a:gd name="connsiteX31" fmla="*/ 768096 w 2127504"/>
              <a:gd name="connsiteY31" fmla="*/ 658368 h 2115312"/>
              <a:gd name="connsiteX32" fmla="*/ 822960 w 2127504"/>
              <a:gd name="connsiteY32" fmla="*/ 676656 h 2115312"/>
              <a:gd name="connsiteX33" fmla="*/ 871728 w 2127504"/>
              <a:gd name="connsiteY33" fmla="*/ 688848 h 2115312"/>
              <a:gd name="connsiteX34" fmla="*/ 902208 w 2127504"/>
              <a:gd name="connsiteY34" fmla="*/ 719328 h 2115312"/>
              <a:gd name="connsiteX35" fmla="*/ 920496 w 2127504"/>
              <a:gd name="connsiteY35" fmla="*/ 743712 h 2115312"/>
              <a:gd name="connsiteX36" fmla="*/ 957072 w 2127504"/>
              <a:gd name="connsiteY36" fmla="*/ 780288 h 2115312"/>
              <a:gd name="connsiteX37" fmla="*/ 975360 w 2127504"/>
              <a:gd name="connsiteY37" fmla="*/ 804672 h 2115312"/>
              <a:gd name="connsiteX38" fmla="*/ 1036320 w 2127504"/>
              <a:gd name="connsiteY38" fmla="*/ 835152 h 2115312"/>
              <a:gd name="connsiteX39" fmla="*/ 1054608 w 2127504"/>
              <a:gd name="connsiteY39" fmla="*/ 847344 h 2115312"/>
              <a:gd name="connsiteX40" fmla="*/ 1085088 w 2127504"/>
              <a:gd name="connsiteY40" fmla="*/ 853440 h 2115312"/>
              <a:gd name="connsiteX41" fmla="*/ 1109472 w 2127504"/>
              <a:gd name="connsiteY41" fmla="*/ 859536 h 2115312"/>
              <a:gd name="connsiteX42" fmla="*/ 1164336 w 2127504"/>
              <a:gd name="connsiteY42" fmla="*/ 841248 h 2115312"/>
              <a:gd name="connsiteX43" fmla="*/ 1176528 w 2127504"/>
              <a:gd name="connsiteY43" fmla="*/ 774192 h 2115312"/>
              <a:gd name="connsiteX44" fmla="*/ 1213104 w 2127504"/>
              <a:gd name="connsiteY44" fmla="*/ 725424 h 2115312"/>
              <a:gd name="connsiteX45" fmla="*/ 1219200 w 2127504"/>
              <a:gd name="connsiteY45" fmla="*/ 688848 h 2115312"/>
              <a:gd name="connsiteX46" fmla="*/ 1225296 w 2127504"/>
              <a:gd name="connsiteY46" fmla="*/ 670560 h 2115312"/>
              <a:gd name="connsiteX47" fmla="*/ 1249680 w 2127504"/>
              <a:gd name="connsiteY47" fmla="*/ 652272 h 2115312"/>
              <a:gd name="connsiteX48" fmla="*/ 1274064 w 2127504"/>
              <a:gd name="connsiteY48" fmla="*/ 646176 h 2115312"/>
              <a:gd name="connsiteX49" fmla="*/ 1298448 w 2127504"/>
              <a:gd name="connsiteY49" fmla="*/ 688848 h 2115312"/>
              <a:gd name="connsiteX50" fmla="*/ 1310640 w 2127504"/>
              <a:gd name="connsiteY50" fmla="*/ 731520 h 2115312"/>
              <a:gd name="connsiteX51" fmla="*/ 1316736 w 2127504"/>
              <a:gd name="connsiteY51" fmla="*/ 768096 h 2115312"/>
              <a:gd name="connsiteX52" fmla="*/ 1328928 w 2127504"/>
              <a:gd name="connsiteY52" fmla="*/ 792480 h 2115312"/>
              <a:gd name="connsiteX53" fmla="*/ 1359408 w 2127504"/>
              <a:gd name="connsiteY53" fmla="*/ 829056 h 2115312"/>
              <a:gd name="connsiteX54" fmla="*/ 1365504 w 2127504"/>
              <a:gd name="connsiteY54" fmla="*/ 847344 h 2115312"/>
              <a:gd name="connsiteX55" fmla="*/ 1377696 w 2127504"/>
              <a:gd name="connsiteY55" fmla="*/ 865632 h 2115312"/>
              <a:gd name="connsiteX56" fmla="*/ 1389888 w 2127504"/>
              <a:gd name="connsiteY56" fmla="*/ 896112 h 2115312"/>
              <a:gd name="connsiteX57" fmla="*/ 1408176 w 2127504"/>
              <a:gd name="connsiteY57" fmla="*/ 914400 h 2115312"/>
              <a:gd name="connsiteX58" fmla="*/ 1426464 w 2127504"/>
              <a:gd name="connsiteY58" fmla="*/ 938784 h 2115312"/>
              <a:gd name="connsiteX59" fmla="*/ 1456944 w 2127504"/>
              <a:gd name="connsiteY59" fmla="*/ 957072 h 2115312"/>
              <a:gd name="connsiteX60" fmla="*/ 1475232 w 2127504"/>
              <a:gd name="connsiteY60" fmla="*/ 969264 h 2115312"/>
              <a:gd name="connsiteX61" fmla="*/ 1499616 w 2127504"/>
              <a:gd name="connsiteY61" fmla="*/ 987552 h 2115312"/>
              <a:gd name="connsiteX62" fmla="*/ 1536192 w 2127504"/>
              <a:gd name="connsiteY62" fmla="*/ 999744 h 2115312"/>
              <a:gd name="connsiteX63" fmla="*/ 1591056 w 2127504"/>
              <a:gd name="connsiteY63" fmla="*/ 1030224 h 2115312"/>
              <a:gd name="connsiteX64" fmla="*/ 1639824 w 2127504"/>
              <a:gd name="connsiteY64" fmla="*/ 1054608 h 2115312"/>
              <a:gd name="connsiteX65" fmla="*/ 1682496 w 2127504"/>
              <a:gd name="connsiteY65" fmla="*/ 1072896 h 2115312"/>
              <a:gd name="connsiteX66" fmla="*/ 1706880 w 2127504"/>
              <a:gd name="connsiteY66" fmla="*/ 1097280 h 2115312"/>
              <a:gd name="connsiteX67" fmla="*/ 1755648 w 2127504"/>
              <a:gd name="connsiteY67" fmla="*/ 1133856 h 2115312"/>
              <a:gd name="connsiteX68" fmla="*/ 1798320 w 2127504"/>
              <a:gd name="connsiteY68" fmla="*/ 1182624 h 2115312"/>
              <a:gd name="connsiteX69" fmla="*/ 1828800 w 2127504"/>
              <a:gd name="connsiteY69" fmla="*/ 1237488 h 2115312"/>
              <a:gd name="connsiteX70" fmla="*/ 1840992 w 2127504"/>
              <a:gd name="connsiteY70" fmla="*/ 1286256 h 2115312"/>
              <a:gd name="connsiteX71" fmla="*/ 1859280 w 2127504"/>
              <a:gd name="connsiteY71" fmla="*/ 1310640 h 2115312"/>
              <a:gd name="connsiteX72" fmla="*/ 1865376 w 2127504"/>
              <a:gd name="connsiteY72" fmla="*/ 1328928 h 2115312"/>
              <a:gd name="connsiteX73" fmla="*/ 1871472 w 2127504"/>
              <a:gd name="connsiteY73" fmla="*/ 1353312 h 2115312"/>
              <a:gd name="connsiteX74" fmla="*/ 1883664 w 2127504"/>
              <a:gd name="connsiteY74" fmla="*/ 1383792 h 2115312"/>
              <a:gd name="connsiteX75" fmla="*/ 1901952 w 2127504"/>
              <a:gd name="connsiteY75" fmla="*/ 1438656 h 2115312"/>
              <a:gd name="connsiteX76" fmla="*/ 1908048 w 2127504"/>
              <a:gd name="connsiteY76" fmla="*/ 1499616 h 2115312"/>
              <a:gd name="connsiteX77" fmla="*/ 1932432 w 2127504"/>
              <a:gd name="connsiteY77" fmla="*/ 1566672 h 2115312"/>
              <a:gd name="connsiteX78" fmla="*/ 1944624 w 2127504"/>
              <a:gd name="connsiteY78" fmla="*/ 1615440 h 2115312"/>
              <a:gd name="connsiteX79" fmla="*/ 1950720 w 2127504"/>
              <a:gd name="connsiteY79" fmla="*/ 1639824 h 2115312"/>
              <a:gd name="connsiteX80" fmla="*/ 1969008 w 2127504"/>
              <a:gd name="connsiteY80" fmla="*/ 1658112 h 2115312"/>
              <a:gd name="connsiteX81" fmla="*/ 1987296 w 2127504"/>
              <a:gd name="connsiteY81" fmla="*/ 1694688 h 2115312"/>
              <a:gd name="connsiteX82" fmla="*/ 2005584 w 2127504"/>
              <a:gd name="connsiteY82" fmla="*/ 1706880 h 2115312"/>
              <a:gd name="connsiteX83" fmla="*/ 2023872 w 2127504"/>
              <a:gd name="connsiteY83" fmla="*/ 1737360 h 2115312"/>
              <a:gd name="connsiteX84" fmla="*/ 2029968 w 2127504"/>
              <a:gd name="connsiteY84" fmla="*/ 1767840 h 2115312"/>
              <a:gd name="connsiteX85" fmla="*/ 2036064 w 2127504"/>
              <a:gd name="connsiteY85" fmla="*/ 1786128 h 2115312"/>
              <a:gd name="connsiteX86" fmla="*/ 2042160 w 2127504"/>
              <a:gd name="connsiteY86" fmla="*/ 1816608 h 2115312"/>
              <a:gd name="connsiteX87" fmla="*/ 2048256 w 2127504"/>
              <a:gd name="connsiteY87" fmla="*/ 1834896 h 2115312"/>
              <a:gd name="connsiteX88" fmla="*/ 2060448 w 2127504"/>
              <a:gd name="connsiteY88" fmla="*/ 1889760 h 2115312"/>
              <a:gd name="connsiteX89" fmla="*/ 2066544 w 2127504"/>
              <a:gd name="connsiteY89" fmla="*/ 1908048 h 2115312"/>
              <a:gd name="connsiteX90" fmla="*/ 2072640 w 2127504"/>
              <a:gd name="connsiteY90" fmla="*/ 1938528 h 2115312"/>
              <a:gd name="connsiteX91" fmla="*/ 2109216 w 2127504"/>
              <a:gd name="connsiteY91" fmla="*/ 1975104 h 2115312"/>
              <a:gd name="connsiteX92" fmla="*/ 2121408 w 2127504"/>
              <a:gd name="connsiteY92" fmla="*/ 2097024 h 2115312"/>
              <a:gd name="connsiteX93" fmla="*/ 2127504 w 2127504"/>
              <a:gd name="connsiteY93" fmla="*/ 2115312 h 211531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28800 w 2121408"/>
              <a:gd name="connsiteY69" fmla="*/ 1237488 h 2097024"/>
              <a:gd name="connsiteX70" fmla="*/ 1840992 w 2121408"/>
              <a:gd name="connsiteY70" fmla="*/ 1286256 h 2097024"/>
              <a:gd name="connsiteX71" fmla="*/ 1859280 w 2121408"/>
              <a:gd name="connsiteY71" fmla="*/ 1310640 h 2097024"/>
              <a:gd name="connsiteX72" fmla="*/ 1865376 w 2121408"/>
              <a:gd name="connsiteY72" fmla="*/ 1328928 h 2097024"/>
              <a:gd name="connsiteX73" fmla="*/ 1871472 w 2121408"/>
              <a:gd name="connsiteY73" fmla="*/ 1353312 h 2097024"/>
              <a:gd name="connsiteX74" fmla="*/ 1883664 w 2121408"/>
              <a:gd name="connsiteY74" fmla="*/ 1383792 h 2097024"/>
              <a:gd name="connsiteX75" fmla="*/ 1901952 w 2121408"/>
              <a:gd name="connsiteY75" fmla="*/ 1438656 h 2097024"/>
              <a:gd name="connsiteX76" fmla="*/ 1908048 w 2121408"/>
              <a:gd name="connsiteY76" fmla="*/ 1499616 h 2097024"/>
              <a:gd name="connsiteX77" fmla="*/ 1932432 w 2121408"/>
              <a:gd name="connsiteY77" fmla="*/ 1566672 h 2097024"/>
              <a:gd name="connsiteX78" fmla="*/ 1944624 w 2121408"/>
              <a:gd name="connsiteY78" fmla="*/ 1615440 h 2097024"/>
              <a:gd name="connsiteX79" fmla="*/ 1950720 w 2121408"/>
              <a:gd name="connsiteY79" fmla="*/ 1639824 h 2097024"/>
              <a:gd name="connsiteX80" fmla="*/ 1969008 w 2121408"/>
              <a:gd name="connsiteY80" fmla="*/ 1658112 h 2097024"/>
              <a:gd name="connsiteX81" fmla="*/ 1987296 w 2121408"/>
              <a:gd name="connsiteY81" fmla="*/ 1694688 h 2097024"/>
              <a:gd name="connsiteX82" fmla="*/ 2005584 w 2121408"/>
              <a:gd name="connsiteY82" fmla="*/ 1706880 h 2097024"/>
              <a:gd name="connsiteX83" fmla="*/ 2023872 w 2121408"/>
              <a:gd name="connsiteY83" fmla="*/ 1737360 h 2097024"/>
              <a:gd name="connsiteX84" fmla="*/ 2029968 w 2121408"/>
              <a:gd name="connsiteY84" fmla="*/ 1767840 h 2097024"/>
              <a:gd name="connsiteX85" fmla="*/ 2036064 w 2121408"/>
              <a:gd name="connsiteY85" fmla="*/ 1786128 h 2097024"/>
              <a:gd name="connsiteX86" fmla="*/ 2042160 w 2121408"/>
              <a:gd name="connsiteY86" fmla="*/ 1816608 h 2097024"/>
              <a:gd name="connsiteX87" fmla="*/ 2048256 w 2121408"/>
              <a:gd name="connsiteY87" fmla="*/ 1834896 h 2097024"/>
              <a:gd name="connsiteX88" fmla="*/ 2060448 w 2121408"/>
              <a:gd name="connsiteY88" fmla="*/ 1889760 h 2097024"/>
              <a:gd name="connsiteX89" fmla="*/ 2066544 w 2121408"/>
              <a:gd name="connsiteY89" fmla="*/ 1908048 h 2097024"/>
              <a:gd name="connsiteX90" fmla="*/ 2072640 w 2121408"/>
              <a:gd name="connsiteY90" fmla="*/ 1938528 h 2097024"/>
              <a:gd name="connsiteX91" fmla="*/ 2109216 w 2121408"/>
              <a:gd name="connsiteY91" fmla="*/ 1975104 h 2097024"/>
              <a:gd name="connsiteX92" fmla="*/ 2121408 w 2121408"/>
              <a:gd name="connsiteY92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28800 w 2109216"/>
              <a:gd name="connsiteY69" fmla="*/ 1237488 h 1975104"/>
              <a:gd name="connsiteX70" fmla="*/ 1840992 w 2109216"/>
              <a:gd name="connsiteY70" fmla="*/ 1286256 h 1975104"/>
              <a:gd name="connsiteX71" fmla="*/ 1859280 w 2109216"/>
              <a:gd name="connsiteY71" fmla="*/ 1310640 h 1975104"/>
              <a:gd name="connsiteX72" fmla="*/ 1865376 w 2109216"/>
              <a:gd name="connsiteY72" fmla="*/ 1328928 h 1975104"/>
              <a:gd name="connsiteX73" fmla="*/ 1871472 w 2109216"/>
              <a:gd name="connsiteY73" fmla="*/ 1353312 h 1975104"/>
              <a:gd name="connsiteX74" fmla="*/ 1883664 w 2109216"/>
              <a:gd name="connsiteY74" fmla="*/ 1383792 h 1975104"/>
              <a:gd name="connsiteX75" fmla="*/ 1901952 w 2109216"/>
              <a:gd name="connsiteY75" fmla="*/ 1438656 h 1975104"/>
              <a:gd name="connsiteX76" fmla="*/ 1908048 w 2109216"/>
              <a:gd name="connsiteY76" fmla="*/ 1499616 h 1975104"/>
              <a:gd name="connsiteX77" fmla="*/ 1932432 w 2109216"/>
              <a:gd name="connsiteY77" fmla="*/ 1566672 h 1975104"/>
              <a:gd name="connsiteX78" fmla="*/ 1944624 w 2109216"/>
              <a:gd name="connsiteY78" fmla="*/ 1615440 h 1975104"/>
              <a:gd name="connsiteX79" fmla="*/ 1950720 w 2109216"/>
              <a:gd name="connsiteY79" fmla="*/ 1639824 h 1975104"/>
              <a:gd name="connsiteX80" fmla="*/ 1969008 w 2109216"/>
              <a:gd name="connsiteY80" fmla="*/ 1658112 h 1975104"/>
              <a:gd name="connsiteX81" fmla="*/ 1987296 w 2109216"/>
              <a:gd name="connsiteY81" fmla="*/ 1694688 h 1975104"/>
              <a:gd name="connsiteX82" fmla="*/ 2005584 w 2109216"/>
              <a:gd name="connsiteY82" fmla="*/ 1706880 h 1975104"/>
              <a:gd name="connsiteX83" fmla="*/ 2023872 w 2109216"/>
              <a:gd name="connsiteY83" fmla="*/ 1737360 h 1975104"/>
              <a:gd name="connsiteX84" fmla="*/ 2029968 w 2109216"/>
              <a:gd name="connsiteY84" fmla="*/ 1767840 h 1975104"/>
              <a:gd name="connsiteX85" fmla="*/ 2036064 w 2109216"/>
              <a:gd name="connsiteY85" fmla="*/ 1786128 h 1975104"/>
              <a:gd name="connsiteX86" fmla="*/ 2042160 w 2109216"/>
              <a:gd name="connsiteY86" fmla="*/ 1816608 h 1975104"/>
              <a:gd name="connsiteX87" fmla="*/ 2048256 w 2109216"/>
              <a:gd name="connsiteY87" fmla="*/ 1834896 h 1975104"/>
              <a:gd name="connsiteX88" fmla="*/ 2060448 w 2109216"/>
              <a:gd name="connsiteY88" fmla="*/ 1889760 h 1975104"/>
              <a:gd name="connsiteX89" fmla="*/ 2066544 w 2109216"/>
              <a:gd name="connsiteY89" fmla="*/ 1908048 h 1975104"/>
              <a:gd name="connsiteX90" fmla="*/ 2072640 w 2109216"/>
              <a:gd name="connsiteY90" fmla="*/ 1938528 h 1975104"/>
              <a:gd name="connsiteX91" fmla="*/ 2109216 w 2109216"/>
              <a:gd name="connsiteY91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28800 w 2072640"/>
              <a:gd name="connsiteY69" fmla="*/ 1237488 h 1938528"/>
              <a:gd name="connsiteX70" fmla="*/ 1840992 w 2072640"/>
              <a:gd name="connsiteY70" fmla="*/ 1286256 h 1938528"/>
              <a:gd name="connsiteX71" fmla="*/ 1859280 w 2072640"/>
              <a:gd name="connsiteY71" fmla="*/ 1310640 h 1938528"/>
              <a:gd name="connsiteX72" fmla="*/ 1865376 w 2072640"/>
              <a:gd name="connsiteY72" fmla="*/ 1328928 h 1938528"/>
              <a:gd name="connsiteX73" fmla="*/ 1871472 w 2072640"/>
              <a:gd name="connsiteY73" fmla="*/ 1353312 h 1938528"/>
              <a:gd name="connsiteX74" fmla="*/ 1883664 w 2072640"/>
              <a:gd name="connsiteY74" fmla="*/ 1383792 h 1938528"/>
              <a:gd name="connsiteX75" fmla="*/ 1901952 w 2072640"/>
              <a:gd name="connsiteY75" fmla="*/ 1438656 h 1938528"/>
              <a:gd name="connsiteX76" fmla="*/ 1908048 w 2072640"/>
              <a:gd name="connsiteY76" fmla="*/ 1499616 h 1938528"/>
              <a:gd name="connsiteX77" fmla="*/ 1932432 w 2072640"/>
              <a:gd name="connsiteY77" fmla="*/ 1566672 h 1938528"/>
              <a:gd name="connsiteX78" fmla="*/ 1944624 w 2072640"/>
              <a:gd name="connsiteY78" fmla="*/ 1615440 h 1938528"/>
              <a:gd name="connsiteX79" fmla="*/ 1950720 w 2072640"/>
              <a:gd name="connsiteY79" fmla="*/ 1639824 h 1938528"/>
              <a:gd name="connsiteX80" fmla="*/ 1969008 w 2072640"/>
              <a:gd name="connsiteY80" fmla="*/ 1658112 h 1938528"/>
              <a:gd name="connsiteX81" fmla="*/ 1987296 w 2072640"/>
              <a:gd name="connsiteY81" fmla="*/ 1694688 h 1938528"/>
              <a:gd name="connsiteX82" fmla="*/ 2005584 w 2072640"/>
              <a:gd name="connsiteY82" fmla="*/ 1706880 h 1938528"/>
              <a:gd name="connsiteX83" fmla="*/ 2023872 w 2072640"/>
              <a:gd name="connsiteY83" fmla="*/ 1737360 h 1938528"/>
              <a:gd name="connsiteX84" fmla="*/ 2029968 w 2072640"/>
              <a:gd name="connsiteY84" fmla="*/ 1767840 h 1938528"/>
              <a:gd name="connsiteX85" fmla="*/ 2036064 w 2072640"/>
              <a:gd name="connsiteY85" fmla="*/ 1786128 h 1938528"/>
              <a:gd name="connsiteX86" fmla="*/ 2042160 w 2072640"/>
              <a:gd name="connsiteY86" fmla="*/ 1816608 h 1938528"/>
              <a:gd name="connsiteX87" fmla="*/ 2048256 w 2072640"/>
              <a:gd name="connsiteY87" fmla="*/ 1834896 h 1938528"/>
              <a:gd name="connsiteX88" fmla="*/ 2060448 w 2072640"/>
              <a:gd name="connsiteY88" fmla="*/ 1889760 h 1938528"/>
              <a:gd name="connsiteX89" fmla="*/ 2066544 w 2072640"/>
              <a:gd name="connsiteY89" fmla="*/ 1908048 h 1938528"/>
              <a:gd name="connsiteX90" fmla="*/ 2072640 w 2072640"/>
              <a:gd name="connsiteY90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28800 w 2066544"/>
              <a:gd name="connsiteY69" fmla="*/ 1237488 h 1908048"/>
              <a:gd name="connsiteX70" fmla="*/ 1840992 w 2066544"/>
              <a:gd name="connsiteY70" fmla="*/ 1286256 h 1908048"/>
              <a:gd name="connsiteX71" fmla="*/ 1859280 w 2066544"/>
              <a:gd name="connsiteY71" fmla="*/ 1310640 h 1908048"/>
              <a:gd name="connsiteX72" fmla="*/ 1865376 w 2066544"/>
              <a:gd name="connsiteY72" fmla="*/ 1328928 h 1908048"/>
              <a:gd name="connsiteX73" fmla="*/ 1871472 w 2066544"/>
              <a:gd name="connsiteY73" fmla="*/ 1353312 h 1908048"/>
              <a:gd name="connsiteX74" fmla="*/ 1883664 w 2066544"/>
              <a:gd name="connsiteY74" fmla="*/ 1383792 h 1908048"/>
              <a:gd name="connsiteX75" fmla="*/ 1901952 w 2066544"/>
              <a:gd name="connsiteY75" fmla="*/ 1438656 h 1908048"/>
              <a:gd name="connsiteX76" fmla="*/ 1908048 w 2066544"/>
              <a:gd name="connsiteY76" fmla="*/ 1499616 h 1908048"/>
              <a:gd name="connsiteX77" fmla="*/ 1932432 w 2066544"/>
              <a:gd name="connsiteY77" fmla="*/ 1566672 h 1908048"/>
              <a:gd name="connsiteX78" fmla="*/ 1944624 w 2066544"/>
              <a:gd name="connsiteY78" fmla="*/ 1615440 h 1908048"/>
              <a:gd name="connsiteX79" fmla="*/ 1950720 w 2066544"/>
              <a:gd name="connsiteY79" fmla="*/ 1639824 h 1908048"/>
              <a:gd name="connsiteX80" fmla="*/ 1969008 w 2066544"/>
              <a:gd name="connsiteY80" fmla="*/ 1658112 h 1908048"/>
              <a:gd name="connsiteX81" fmla="*/ 1987296 w 2066544"/>
              <a:gd name="connsiteY81" fmla="*/ 1694688 h 1908048"/>
              <a:gd name="connsiteX82" fmla="*/ 2005584 w 2066544"/>
              <a:gd name="connsiteY82" fmla="*/ 1706880 h 1908048"/>
              <a:gd name="connsiteX83" fmla="*/ 2023872 w 2066544"/>
              <a:gd name="connsiteY83" fmla="*/ 1737360 h 1908048"/>
              <a:gd name="connsiteX84" fmla="*/ 2029968 w 2066544"/>
              <a:gd name="connsiteY84" fmla="*/ 1767840 h 1908048"/>
              <a:gd name="connsiteX85" fmla="*/ 2036064 w 2066544"/>
              <a:gd name="connsiteY85" fmla="*/ 1786128 h 1908048"/>
              <a:gd name="connsiteX86" fmla="*/ 2042160 w 2066544"/>
              <a:gd name="connsiteY86" fmla="*/ 1816608 h 1908048"/>
              <a:gd name="connsiteX87" fmla="*/ 2048256 w 2066544"/>
              <a:gd name="connsiteY87" fmla="*/ 1834896 h 1908048"/>
              <a:gd name="connsiteX88" fmla="*/ 2060448 w 2066544"/>
              <a:gd name="connsiteY88" fmla="*/ 1889760 h 1908048"/>
              <a:gd name="connsiteX89" fmla="*/ 2066544 w 2066544"/>
              <a:gd name="connsiteY89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28800 w 2060448"/>
              <a:gd name="connsiteY69" fmla="*/ 1237488 h 1889760"/>
              <a:gd name="connsiteX70" fmla="*/ 1840992 w 2060448"/>
              <a:gd name="connsiteY70" fmla="*/ 1286256 h 1889760"/>
              <a:gd name="connsiteX71" fmla="*/ 1859280 w 2060448"/>
              <a:gd name="connsiteY71" fmla="*/ 1310640 h 1889760"/>
              <a:gd name="connsiteX72" fmla="*/ 1865376 w 2060448"/>
              <a:gd name="connsiteY72" fmla="*/ 1328928 h 1889760"/>
              <a:gd name="connsiteX73" fmla="*/ 1871472 w 2060448"/>
              <a:gd name="connsiteY73" fmla="*/ 1353312 h 1889760"/>
              <a:gd name="connsiteX74" fmla="*/ 1883664 w 2060448"/>
              <a:gd name="connsiteY74" fmla="*/ 1383792 h 1889760"/>
              <a:gd name="connsiteX75" fmla="*/ 1901952 w 2060448"/>
              <a:gd name="connsiteY75" fmla="*/ 1438656 h 1889760"/>
              <a:gd name="connsiteX76" fmla="*/ 1908048 w 2060448"/>
              <a:gd name="connsiteY76" fmla="*/ 1499616 h 1889760"/>
              <a:gd name="connsiteX77" fmla="*/ 1932432 w 2060448"/>
              <a:gd name="connsiteY77" fmla="*/ 1566672 h 1889760"/>
              <a:gd name="connsiteX78" fmla="*/ 1944624 w 2060448"/>
              <a:gd name="connsiteY78" fmla="*/ 1615440 h 1889760"/>
              <a:gd name="connsiteX79" fmla="*/ 1950720 w 2060448"/>
              <a:gd name="connsiteY79" fmla="*/ 1639824 h 1889760"/>
              <a:gd name="connsiteX80" fmla="*/ 1969008 w 2060448"/>
              <a:gd name="connsiteY80" fmla="*/ 1658112 h 1889760"/>
              <a:gd name="connsiteX81" fmla="*/ 1987296 w 2060448"/>
              <a:gd name="connsiteY81" fmla="*/ 1694688 h 1889760"/>
              <a:gd name="connsiteX82" fmla="*/ 2005584 w 2060448"/>
              <a:gd name="connsiteY82" fmla="*/ 1706880 h 1889760"/>
              <a:gd name="connsiteX83" fmla="*/ 2023872 w 2060448"/>
              <a:gd name="connsiteY83" fmla="*/ 1737360 h 1889760"/>
              <a:gd name="connsiteX84" fmla="*/ 2029968 w 2060448"/>
              <a:gd name="connsiteY84" fmla="*/ 1767840 h 1889760"/>
              <a:gd name="connsiteX85" fmla="*/ 2036064 w 2060448"/>
              <a:gd name="connsiteY85" fmla="*/ 1786128 h 1889760"/>
              <a:gd name="connsiteX86" fmla="*/ 2042160 w 2060448"/>
              <a:gd name="connsiteY86" fmla="*/ 1816608 h 1889760"/>
              <a:gd name="connsiteX87" fmla="*/ 2048256 w 2060448"/>
              <a:gd name="connsiteY87" fmla="*/ 1834896 h 1889760"/>
              <a:gd name="connsiteX88" fmla="*/ 2060448 w 2060448"/>
              <a:gd name="connsiteY88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28800 w 2048256"/>
              <a:gd name="connsiteY69" fmla="*/ 1237488 h 1834896"/>
              <a:gd name="connsiteX70" fmla="*/ 1840992 w 2048256"/>
              <a:gd name="connsiteY70" fmla="*/ 1286256 h 1834896"/>
              <a:gd name="connsiteX71" fmla="*/ 1859280 w 2048256"/>
              <a:gd name="connsiteY71" fmla="*/ 1310640 h 1834896"/>
              <a:gd name="connsiteX72" fmla="*/ 1865376 w 2048256"/>
              <a:gd name="connsiteY72" fmla="*/ 1328928 h 1834896"/>
              <a:gd name="connsiteX73" fmla="*/ 1871472 w 2048256"/>
              <a:gd name="connsiteY73" fmla="*/ 1353312 h 1834896"/>
              <a:gd name="connsiteX74" fmla="*/ 1883664 w 2048256"/>
              <a:gd name="connsiteY74" fmla="*/ 1383792 h 1834896"/>
              <a:gd name="connsiteX75" fmla="*/ 1901952 w 2048256"/>
              <a:gd name="connsiteY75" fmla="*/ 1438656 h 1834896"/>
              <a:gd name="connsiteX76" fmla="*/ 1908048 w 2048256"/>
              <a:gd name="connsiteY76" fmla="*/ 1499616 h 1834896"/>
              <a:gd name="connsiteX77" fmla="*/ 1932432 w 2048256"/>
              <a:gd name="connsiteY77" fmla="*/ 1566672 h 1834896"/>
              <a:gd name="connsiteX78" fmla="*/ 1944624 w 2048256"/>
              <a:gd name="connsiteY78" fmla="*/ 1615440 h 1834896"/>
              <a:gd name="connsiteX79" fmla="*/ 1950720 w 2048256"/>
              <a:gd name="connsiteY79" fmla="*/ 1639824 h 1834896"/>
              <a:gd name="connsiteX80" fmla="*/ 1969008 w 2048256"/>
              <a:gd name="connsiteY80" fmla="*/ 1658112 h 1834896"/>
              <a:gd name="connsiteX81" fmla="*/ 1987296 w 2048256"/>
              <a:gd name="connsiteY81" fmla="*/ 1694688 h 1834896"/>
              <a:gd name="connsiteX82" fmla="*/ 2005584 w 2048256"/>
              <a:gd name="connsiteY82" fmla="*/ 1706880 h 1834896"/>
              <a:gd name="connsiteX83" fmla="*/ 2023872 w 2048256"/>
              <a:gd name="connsiteY83" fmla="*/ 1737360 h 1834896"/>
              <a:gd name="connsiteX84" fmla="*/ 2029968 w 2048256"/>
              <a:gd name="connsiteY84" fmla="*/ 1767840 h 1834896"/>
              <a:gd name="connsiteX85" fmla="*/ 2036064 w 2048256"/>
              <a:gd name="connsiteY85" fmla="*/ 1786128 h 1834896"/>
              <a:gd name="connsiteX86" fmla="*/ 2042160 w 2048256"/>
              <a:gd name="connsiteY86" fmla="*/ 1816608 h 1834896"/>
              <a:gd name="connsiteX87" fmla="*/ 2048256 w 2048256"/>
              <a:gd name="connsiteY87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29968 w 2042160"/>
              <a:gd name="connsiteY84" fmla="*/ 1767840 h 1816608"/>
              <a:gd name="connsiteX85" fmla="*/ 2036064 w 2042160"/>
              <a:gd name="connsiteY85" fmla="*/ 1786128 h 1816608"/>
              <a:gd name="connsiteX86" fmla="*/ 2042160 w 2042160"/>
              <a:gd name="connsiteY86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29968 w 2042160"/>
              <a:gd name="connsiteY84" fmla="*/ 1767840 h 1816608"/>
              <a:gd name="connsiteX85" fmla="*/ 2042160 w 2042160"/>
              <a:gd name="connsiteY85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42160 w 2042160"/>
              <a:gd name="connsiteY84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23872 w 2042160"/>
              <a:gd name="connsiteY82" fmla="*/ 1737360 h 1816608"/>
              <a:gd name="connsiteX83" fmla="*/ 2042160 w 2042160"/>
              <a:gd name="connsiteY83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87296 w 2042160"/>
              <a:gd name="connsiteY80" fmla="*/ 1694688 h 1816608"/>
              <a:gd name="connsiteX81" fmla="*/ 2023872 w 2042160"/>
              <a:gd name="connsiteY81" fmla="*/ 1737360 h 1816608"/>
              <a:gd name="connsiteX82" fmla="*/ 2042160 w 2042160"/>
              <a:gd name="connsiteY82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87296 w 2042160"/>
              <a:gd name="connsiteY79" fmla="*/ 1694688 h 1816608"/>
              <a:gd name="connsiteX80" fmla="*/ 2023872 w 2042160"/>
              <a:gd name="connsiteY80" fmla="*/ 1737360 h 1816608"/>
              <a:gd name="connsiteX81" fmla="*/ 2042160 w 2042160"/>
              <a:gd name="connsiteY81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44624 w 2042160"/>
              <a:gd name="connsiteY77" fmla="*/ 1615440 h 1816608"/>
              <a:gd name="connsiteX78" fmla="*/ 1987296 w 2042160"/>
              <a:gd name="connsiteY78" fmla="*/ 1694688 h 1816608"/>
              <a:gd name="connsiteX79" fmla="*/ 2023872 w 2042160"/>
              <a:gd name="connsiteY79" fmla="*/ 1737360 h 1816608"/>
              <a:gd name="connsiteX80" fmla="*/ 2042160 w 2042160"/>
              <a:gd name="connsiteY80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87296 w 2042160"/>
              <a:gd name="connsiteY77" fmla="*/ 1694688 h 1816608"/>
              <a:gd name="connsiteX78" fmla="*/ 2023872 w 2042160"/>
              <a:gd name="connsiteY78" fmla="*/ 1737360 h 1816608"/>
              <a:gd name="connsiteX79" fmla="*/ 2042160 w 2042160"/>
              <a:gd name="connsiteY79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2023872 w 2042160"/>
              <a:gd name="connsiteY77" fmla="*/ 1737360 h 1816608"/>
              <a:gd name="connsiteX78" fmla="*/ 2042160 w 2042160"/>
              <a:gd name="connsiteY78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2042160 w 2042160"/>
              <a:gd name="connsiteY77" fmla="*/ 1816608 h 1816608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28800 w 1908048"/>
              <a:gd name="connsiteY69" fmla="*/ 1237488 h 1499616"/>
              <a:gd name="connsiteX70" fmla="*/ 1840992 w 1908048"/>
              <a:gd name="connsiteY70" fmla="*/ 1286256 h 1499616"/>
              <a:gd name="connsiteX71" fmla="*/ 1859280 w 1908048"/>
              <a:gd name="connsiteY71" fmla="*/ 1310640 h 1499616"/>
              <a:gd name="connsiteX72" fmla="*/ 1865376 w 1908048"/>
              <a:gd name="connsiteY72" fmla="*/ 1328928 h 1499616"/>
              <a:gd name="connsiteX73" fmla="*/ 1871472 w 1908048"/>
              <a:gd name="connsiteY73" fmla="*/ 1353312 h 1499616"/>
              <a:gd name="connsiteX74" fmla="*/ 1883664 w 1908048"/>
              <a:gd name="connsiteY74" fmla="*/ 1383792 h 1499616"/>
              <a:gd name="connsiteX75" fmla="*/ 1901952 w 1908048"/>
              <a:gd name="connsiteY75" fmla="*/ 1438656 h 1499616"/>
              <a:gd name="connsiteX76" fmla="*/ 1908048 w 1908048"/>
              <a:gd name="connsiteY76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77696 w 1908048"/>
              <a:gd name="connsiteY54" fmla="*/ 865632 h 1499616"/>
              <a:gd name="connsiteX55" fmla="*/ 1389888 w 1908048"/>
              <a:gd name="connsiteY55" fmla="*/ 896112 h 1499616"/>
              <a:gd name="connsiteX56" fmla="*/ 1408176 w 1908048"/>
              <a:gd name="connsiteY56" fmla="*/ 914400 h 1499616"/>
              <a:gd name="connsiteX57" fmla="*/ 1426464 w 1908048"/>
              <a:gd name="connsiteY57" fmla="*/ 938784 h 1499616"/>
              <a:gd name="connsiteX58" fmla="*/ 1456944 w 1908048"/>
              <a:gd name="connsiteY58" fmla="*/ 957072 h 1499616"/>
              <a:gd name="connsiteX59" fmla="*/ 1475232 w 1908048"/>
              <a:gd name="connsiteY59" fmla="*/ 969264 h 1499616"/>
              <a:gd name="connsiteX60" fmla="*/ 1499616 w 1908048"/>
              <a:gd name="connsiteY60" fmla="*/ 987552 h 1499616"/>
              <a:gd name="connsiteX61" fmla="*/ 1536192 w 1908048"/>
              <a:gd name="connsiteY61" fmla="*/ 999744 h 1499616"/>
              <a:gd name="connsiteX62" fmla="*/ 1591056 w 1908048"/>
              <a:gd name="connsiteY62" fmla="*/ 1030224 h 1499616"/>
              <a:gd name="connsiteX63" fmla="*/ 1639824 w 1908048"/>
              <a:gd name="connsiteY63" fmla="*/ 1054608 h 1499616"/>
              <a:gd name="connsiteX64" fmla="*/ 1682496 w 1908048"/>
              <a:gd name="connsiteY64" fmla="*/ 1072896 h 1499616"/>
              <a:gd name="connsiteX65" fmla="*/ 1706880 w 1908048"/>
              <a:gd name="connsiteY65" fmla="*/ 1097280 h 1499616"/>
              <a:gd name="connsiteX66" fmla="*/ 1755648 w 1908048"/>
              <a:gd name="connsiteY66" fmla="*/ 1133856 h 1499616"/>
              <a:gd name="connsiteX67" fmla="*/ 1798320 w 1908048"/>
              <a:gd name="connsiteY67" fmla="*/ 1182624 h 1499616"/>
              <a:gd name="connsiteX68" fmla="*/ 1828800 w 1908048"/>
              <a:gd name="connsiteY68" fmla="*/ 1237488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1952 w 1908048"/>
              <a:gd name="connsiteY74" fmla="*/ 1438656 h 1499616"/>
              <a:gd name="connsiteX75" fmla="*/ 1908048 w 1908048"/>
              <a:gd name="connsiteY75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89888 w 1908048"/>
              <a:gd name="connsiteY54" fmla="*/ 896112 h 1499616"/>
              <a:gd name="connsiteX55" fmla="*/ 1408176 w 1908048"/>
              <a:gd name="connsiteY55" fmla="*/ 914400 h 1499616"/>
              <a:gd name="connsiteX56" fmla="*/ 1426464 w 1908048"/>
              <a:gd name="connsiteY56" fmla="*/ 938784 h 1499616"/>
              <a:gd name="connsiteX57" fmla="*/ 1456944 w 1908048"/>
              <a:gd name="connsiteY57" fmla="*/ 957072 h 1499616"/>
              <a:gd name="connsiteX58" fmla="*/ 1475232 w 1908048"/>
              <a:gd name="connsiteY58" fmla="*/ 969264 h 1499616"/>
              <a:gd name="connsiteX59" fmla="*/ 1499616 w 1908048"/>
              <a:gd name="connsiteY59" fmla="*/ 987552 h 1499616"/>
              <a:gd name="connsiteX60" fmla="*/ 1536192 w 1908048"/>
              <a:gd name="connsiteY60" fmla="*/ 999744 h 1499616"/>
              <a:gd name="connsiteX61" fmla="*/ 1591056 w 1908048"/>
              <a:gd name="connsiteY61" fmla="*/ 1030224 h 1499616"/>
              <a:gd name="connsiteX62" fmla="*/ 1639824 w 1908048"/>
              <a:gd name="connsiteY62" fmla="*/ 1054608 h 1499616"/>
              <a:gd name="connsiteX63" fmla="*/ 1682496 w 1908048"/>
              <a:gd name="connsiteY63" fmla="*/ 1072896 h 1499616"/>
              <a:gd name="connsiteX64" fmla="*/ 1706880 w 1908048"/>
              <a:gd name="connsiteY64" fmla="*/ 1097280 h 1499616"/>
              <a:gd name="connsiteX65" fmla="*/ 1755648 w 1908048"/>
              <a:gd name="connsiteY65" fmla="*/ 1133856 h 1499616"/>
              <a:gd name="connsiteX66" fmla="*/ 1798320 w 1908048"/>
              <a:gd name="connsiteY66" fmla="*/ 1182624 h 1499616"/>
              <a:gd name="connsiteX67" fmla="*/ 1828800 w 1908048"/>
              <a:gd name="connsiteY67" fmla="*/ 1237488 h 1499616"/>
              <a:gd name="connsiteX68" fmla="*/ 1840992 w 1908048"/>
              <a:gd name="connsiteY68" fmla="*/ 1286256 h 1499616"/>
              <a:gd name="connsiteX69" fmla="*/ 1859280 w 1908048"/>
              <a:gd name="connsiteY69" fmla="*/ 1310640 h 1499616"/>
              <a:gd name="connsiteX70" fmla="*/ 1865376 w 1908048"/>
              <a:gd name="connsiteY70" fmla="*/ 1328928 h 1499616"/>
              <a:gd name="connsiteX71" fmla="*/ 1871472 w 1908048"/>
              <a:gd name="connsiteY71" fmla="*/ 1353312 h 1499616"/>
              <a:gd name="connsiteX72" fmla="*/ 1883664 w 1908048"/>
              <a:gd name="connsiteY72" fmla="*/ 1383792 h 1499616"/>
              <a:gd name="connsiteX73" fmla="*/ 1901952 w 1908048"/>
              <a:gd name="connsiteY73" fmla="*/ 1438656 h 1499616"/>
              <a:gd name="connsiteX74" fmla="*/ 1908048 w 1908048"/>
              <a:gd name="connsiteY7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89888 w 1908048"/>
              <a:gd name="connsiteY53" fmla="*/ 896112 h 1499616"/>
              <a:gd name="connsiteX54" fmla="*/ 1408176 w 1908048"/>
              <a:gd name="connsiteY54" fmla="*/ 914400 h 1499616"/>
              <a:gd name="connsiteX55" fmla="*/ 1426464 w 1908048"/>
              <a:gd name="connsiteY55" fmla="*/ 938784 h 1499616"/>
              <a:gd name="connsiteX56" fmla="*/ 1456944 w 1908048"/>
              <a:gd name="connsiteY56" fmla="*/ 957072 h 1499616"/>
              <a:gd name="connsiteX57" fmla="*/ 1475232 w 1908048"/>
              <a:gd name="connsiteY57" fmla="*/ 969264 h 1499616"/>
              <a:gd name="connsiteX58" fmla="*/ 1499616 w 1908048"/>
              <a:gd name="connsiteY58" fmla="*/ 987552 h 1499616"/>
              <a:gd name="connsiteX59" fmla="*/ 1536192 w 1908048"/>
              <a:gd name="connsiteY59" fmla="*/ 999744 h 1499616"/>
              <a:gd name="connsiteX60" fmla="*/ 1591056 w 1908048"/>
              <a:gd name="connsiteY60" fmla="*/ 1030224 h 1499616"/>
              <a:gd name="connsiteX61" fmla="*/ 1639824 w 1908048"/>
              <a:gd name="connsiteY61" fmla="*/ 1054608 h 1499616"/>
              <a:gd name="connsiteX62" fmla="*/ 1682496 w 1908048"/>
              <a:gd name="connsiteY62" fmla="*/ 1072896 h 1499616"/>
              <a:gd name="connsiteX63" fmla="*/ 1706880 w 1908048"/>
              <a:gd name="connsiteY63" fmla="*/ 1097280 h 1499616"/>
              <a:gd name="connsiteX64" fmla="*/ 1755648 w 1908048"/>
              <a:gd name="connsiteY64" fmla="*/ 1133856 h 1499616"/>
              <a:gd name="connsiteX65" fmla="*/ 1798320 w 1908048"/>
              <a:gd name="connsiteY65" fmla="*/ 1182624 h 1499616"/>
              <a:gd name="connsiteX66" fmla="*/ 1828800 w 1908048"/>
              <a:gd name="connsiteY66" fmla="*/ 1237488 h 1499616"/>
              <a:gd name="connsiteX67" fmla="*/ 1840992 w 1908048"/>
              <a:gd name="connsiteY67" fmla="*/ 1286256 h 1499616"/>
              <a:gd name="connsiteX68" fmla="*/ 1859280 w 1908048"/>
              <a:gd name="connsiteY68" fmla="*/ 1310640 h 1499616"/>
              <a:gd name="connsiteX69" fmla="*/ 1865376 w 1908048"/>
              <a:gd name="connsiteY69" fmla="*/ 1328928 h 1499616"/>
              <a:gd name="connsiteX70" fmla="*/ 1871472 w 1908048"/>
              <a:gd name="connsiteY70" fmla="*/ 1353312 h 1499616"/>
              <a:gd name="connsiteX71" fmla="*/ 1883664 w 1908048"/>
              <a:gd name="connsiteY71" fmla="*/ 1383792 h 1499616"/>
              <a:gd name="connsiteX72" fmla="*/ 1901952 w 1908048"/>
              <a:gd name="connsiteY72" fmla="*/ 1438656 h 1499616"/>
              <a:gd name="connsiteX73" fmla="*/ 1908048 w 1908048"/>
              <a:gd name="connsiteY73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08176 w 1908048"/>
              <a:gd name="connsiteY53" fmla="*/ 914400 h 1499616"/>
              <a:gd name="connsiteX54" fmla="*/ 1426464 w 1908048"/>
              <a:gd name="connsiteY54" fmla="*/ 938784 h 1499616"/>
              <a:gd name="connsiteX55" fmla="*/ 1456944 w 1908048"/>
              <a:gd name="connsiteY55" fmla="*/ 957072 h 1499616"/>
              <a:gd name="connsiteX56" fmla="*/ 1475232 w 1908048"/>
              <a:gd name="connsiteY56" fmla="*/ 969264 h 1499616"/>
              <a:gd name="connsiteX57" fmla="*/ 1499616 w 1908048"/>
              <a:gd name="connsiteY57" fmla="*/ 987552 h 1499616"/>
              <a:gd name="connsiteX58" fmla="*/ 1536192 w 1908048"/>
              <a:gd name="connsiteY58" fmla="*/ 999744 h 1499616"/>
              <a:gd name="connsiteX59" fmla="*/ 1591056 w 1908048"/>
              <a:gd name="connsiteY59" fmla="*/ 1030224 h 1499616"/>
              <a:gd name="connsiteX60" fmla="*/ 1639824 w 1908048"/>
              <a:gd name="connsiteY60" fmla="*/ 1054608 h 1499616"/>
              <a:gd name="connsiteX61" fmla="*/ 1682496 w 1908048"/>
              <a:gd name="connsiteY61" fmla="*/ 1072896 h 1499616"/>
              <a:gd name="connsiteX62" fmla="*/ 1706880 w 1908048"/>
              <a:gd name="connsiteY62" fmla="*/ 1097280 h 1499616"/>
              <a:gd name="connsiteX63" fmla="*/ 1755648 w 1908048"/>
              <a:gd name="connsiteY63" fmla="*/ 1133856 h 1499616"/>
              <a:gd name="connsiteX64" fmla="*/ 1798320 w 1908048"/>
              <a:gd name="connsiteY64" fmla="*/ 1182624 h 1499616"/>
              <a:gd name="connsiteX65" fmla="*/ 1828800 w 1908048"/>
              <a:gd name="connsiteY65" fmla="*/ 1237488 h 1499616"/>
              <a:gd name="connsiteX66" fmla="*/ 1840992 w 1908048"/>
              <a:gd name="connsiteY66" fmla="*/ 1286256 h 1499616"/>
              <a:gd name="connsiteX67" fmla="*/ 1859280 w 1908048"/>
              <a:gd name="connsiteY67" fmla="*/ 1310640 h 1499616"/>
              <a:gd name="connsiteX68" fmla="*/ 1865376 w 1908048"/>
              <a:gd name="connsiteY68" fmla="*/ 1328928 h 1499616"/>
              <a:gd name="connsiteX69" fmla="*/ 1871472 w 1908048"/>
              <a:gd name="connsiteY69" fmla="*/ 1353312 h 1499616"/>
              <a:gd name="connsiteX70" fmla="*/ 1883664 w 1908048"/>
              <a:gd name="connsiteY70" fmla="*/ 1383792 h 1499616"/>
              <a:gd name="connsiteX71" fmla="*/ 1901952 w 1908048"/>
              <a:gd name="connsiteY71" fmla="*/ 1438656 h 1499616"/>
              <a:gd name="connsiteX72" fmla="*/ 1908048 w 1908048"/>
              <a:gd name="connsiteY72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56944 w 1908048"/>
              <a:gd name="connsiteY54" fmla="*/ 957072 h 1499616"/>
              <a:gd name="connsiteX55" fmla="*/ 1475232 w 1908048"/>
              <a:gd name="connsiteY55" fmla="*/ 969264 h 1499616"/>
              <a:gd name="connsiteX56" fmla="*/ 1499616 w 1908048"/>
              <a:gd name="connsiteY56" fmla="*/ 987552 h 1499616"/>
              <a:gd name="connsiteX57" fmla="*/ 1536192 w 1908048"/>
              <a:gd name="connsiteY57" fmla="*/ 999744 h 1499616"/>
              <a:gd name="connsiteX58" fmla="*/ 1591056 w 1908048"/>
              <a:gd name="connsiteY58" fmla="*/ 1030224 h 1499616"/>
              <a:gd name="connsiteX59" fmla="*/ 1639824 w 1908048"/>
              <a:gd name="connsiteY59" fmla="*/ 1054608 h 1499616"/>
              <a:gd name="connsiteX60" fmla="*/ 1682496 w 1908048"/>
              <a:gd name="connsiteY60" fmla="*/ 1072896 h 1499616"/>
              <a:gd name="connsiteX61" fmla="*/ 1706880 w 1908048"/>
              <a:gd name="connsiteY61" fmla="*/ 1097280 h 1499616"/>
              <a:gd name="connsiteX62" fmla="*/ 1755648 w 1908048"/>
              <a:gd name="connsiteY62" fmla="*/ 1133856 h 1499616"/>
              <a:gd name="connsiteX63" fmla="*/ 1798320 w 1908048"/>
              <a:gd name="connsiteY63" fmla="*/ 1182624 h 1499616"/>
              <a:gd name="connsiteX64" fmla="*/ 1828800 w 1908048"/>
              <a:gd name="connsiteY64" fmla="*/ 1237488 h 1499616"/>
              <a:gd name="connsiteX65" fmla="*/ 1840992 w 1908048"/>
              <a:gd name="connsiteY65" fmla="*/ 1286256 h 1499616"/>
              <a:gd name="connsiteX66" fmla="*/ 1859280 w 1908048"/>
              <a:gd name="connsiteY66" fmla="*/ 1310640 h 1499616"/>
              <a:gd name="connsiteX67" fmla="*/ 1865376 w 1908048"/>
              <a:gd name="connsiteY67" fmla="*/ 1328928 h 1499616"/>
              <a:gd name="connsiteX68" fmla="*/ 1871472 w 1908048"/>
              <a:gd name="connsiteY68" fmla="*/ 1353312 h 1499616"/>
              <a:gd name="connsiteX69" fmla="*/ 1883664 w 1908048"/>
              <a:gd name="connsiteY69" fmla="*/ 1383792 h 1499616"/>
              <a:gd name="connsiteX70" fmla="*/ 1901952 w 1908048"/>
              <a:gd name="connsiteY70" fmla="*/ 1438656 h 1499616"/>
              <a:gd name="connsiteX71" fmla="*/ 1908048 w 1908048"/>
              <a:gd name="connsiteY71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75232 w 1908048"/>
              <a:gd name="connsiteY54" fmla="*/ 969264 h 1499616"/>
              <a:gd name="connsiteX55" fmla="*/ 1499616 w 1908048"/>
              <a:gd name="connsiteY55" fmla="*/ 987552 h 1499616"/>
              <a:gd name="connsiteX56" fmla="*/ 1536192 w 1908048"/>
              <a:gd name="connsiteY56" fmla="*/ 999744 h 1499616"/>
              <a:gd name="connsiteX57" fmla="*/ 1591056 w 1908048"/>
              <a:gd name="connsiteY57" fmla="*/ 1030224 h 1499616"/>
              <a:gd name="connsiteX58" fmla="*/ 1639824 w 1908048"/>
              <a:gd name="connsiteY58" fmla="*/ 1054608 h 1499616"/>
              <a:gd name="connsiteX59" fmla="*/ 1682496 w 1908048"/>
              <a:gd name="connsiteY59" fmla="*/ 1072896 h 1499616"/>
              <a:gd name="connsiteX60" fmla="*/ 1706880 w 1908048"/>
              <a:gd name="connsiteY60" fmla="*/ 1097280 h 1499616"/>
              <a:gd name="connsiteX61" fmla="*/ 1755648 w 1908048"/>
              <a:gd name="connsiteY61" fmla="*/ 1133856 h 1499616"/>
              <a:gd name="connsiteX62" fmla="*/ 1798320 w 1908048"/>
              <a:gd name="connsiteY62" fmla="*/ 1182624 h 1499616"/>
              <a:gd name="connsiteX63" fmla="*/ 1828800 w 1908048"/>
              <a:gd name="connsiteY63" fmla="*/ 1237488 h 1499616"/>
              <a:gd name="connsiteX64" fmla="*/ 1840992 w 1908048"/>
              <a:gd name="connsiteY64" fmla="*/ 1286256 h 1499616"/>
              <a:gd name="connsiteX65" fmla="*/ 1859280 w 1908048"/>
              <a:gd name="connsiteY65" fmla="*/ 1310640 h 1499616"/>
              <a:gd name="connsiteX66" fmla="*/ 1865376 w 1908048"/>
              <a:gd name="connsiteY66" fmla="*/ 1328928 h 1499616"/>
              <a:gd name="connsiteX67" fmla="*/ 1871472 w 1908048"/>
              <a:gd name="connsiteY67" fmla="*/ 1353312 h 1499616"/>
              <a:gd name="connsiteX68" fmla="*/ 1883664 w 1908048"/>
              <a:gd name="connsiteY68" fmla="*/ 1383792 h 1499616"/>
              <a:gd name="connsiteX69" fmla="*/ 1901952 w 1908048"/>
              <a:gd name="connsiteY69" fmla="*/ 1438656 h 1499616"/>
              <a:gd name="connsiteX70" fmla="*/ 1908048 w 1908048"/>
              <a:gd name="connsiteY70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99616 w 1908048"/>
              <a:gd name="connsiteY54" fmla="*/ 987552 h 1499616"/>
              <a:gd name="connsiteX55" fmla="*/ 1536192 w 1908048"/>
              <a:gd name="connsiteY55" fmla="*/ 999744 h 1499616"/>
              <a:gd name="connsiteX56" fmla="*/ 1591056 w 1908048"/>
              <a:gd name="connsiteY56" fmla="*/ 1030224 h 1499616"/>
              <a:gd name="connsiteX57" fmla="*/ 1639824 w 1908048"/>
              <a:gd name="connsiteY57" fmla="*/ 1054608 h 1499616"/>
              <a:gd name="connsiteX58" fmla="*/ 1682496 w 1908048"/>
              <a:gd name="connsiteY58" fmla="*/ 1072896 h 1499616"/>
              <a:gd name="connsiteX59" fmla="*/ 1706880 w 1908048"/>
              <a:gd name="connsiteY59" fmla="*/ 1097280 h 1499616"/>
              <a:gd name="connsiteX60" fmla="*/ 1755648 w 1908048"/>
              <a:gd name="connsiteY60" fmla="*/ 1133856 h 1499616"/>
              <a:gd name="connsiteX61" fmla="*/ 1798320 w 1908048"/>
              <a:gd name="connsiteY61" fmla="*/ 1182624 h 1499616"/>
              <a:gd name="connsiteX62" fmla="*/ 1828800 w 1908048"/>
              <a:gd name="connsiteY62" fmla="*/ 1237488 h 1499616"/>
              <a:gd name="connsiteX63" fmla="*/ 1840992 w 1908048"/>
              <a:gd name="connsiteY63" fmla="*/ 1286256 h 1499616"/>
              <a:gd name="connsiteX64" fmla="*/ 1859280 w 1908048"/>
              <a:gd name="connsiteY64" fmla="*/ 1310640 h 1499616"/>
              <a:gd name="connsiteX65" fmla="*/ 1865376 w 1908048"/>
              <a:gd name="connsiteY65" fmla="*/ 1328928 h 1499616"/>
              <a:gd name="connsiteX66" fmla="*/ 1871472 w 1908048"/>
              <a:gd name="connsiteY66" fmla="*/ 1353312 h 1499616"/>
              <a:gd name="connsiteX67" fmla="*/ 1883664 w 1908048"/>
              <a:gd name="connsiteY67" fmla="*/ 1383792 h 1499616"/>
              <a:gd name="connsiteX68" fmla="*/ 1901952 w 1908048"/>
              <a:gd name="connsiteY68" fmla="*/ 1438656 h 1499616"/>
              <a:gd name="connsiteX69" fmla="*/ 1908048 w 1908048"/>
              <a:gd name="connsiteY69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536192 w 1908048"/>
              <a:gd name="connsiteY54" fmla="*/ 999744 h 1499616"/>
              <a:gd name="connsiteX55" fmla="*/ 1591056 w 1908048"/>
              <a:gd name="connsiteY55" fmla="*/ 1030224 h 1499616"/>
              <a:gd name="connsiteX56" fmla="*/ 1639824 w 1908048"/>
              <a:gd name="connsiteY56" fmla="*/ 1054608 h 1499616"/>
              <a:gd name="connsiteX57" fmla="*/ 1682496 w 1908048"/>
              <a:gd name="connsiteY57" fmla="*/ 1072896 h 1499616"/>
              <a:gd name="connsiteX58" fmla="*/ 1706880 w 1908048"/>
              <a:gd name="connsiteY58" fmla="*/ 1097280 h 1499616"/>
              <a:gd name="connsiteX59" fmla="*/ 1755648 w 1908048"/>
              <a:gd name="connsiteY59" fmla="*/ 1133856 h 1499616"/>
              <a:gd name="connsiteX60" fmla="*/ 1798320 w 1908048"/>
              <a:gd name="connsiteY60" fmla="*/ 1182624 h 1499616"/>
              <a:gd name="connsiteX61" fmla="*/ 1828800 w 1908048"/>
              <a:gd name="connsiteY61" fmla="*/ 1237488 h 1499616"/>
              <a:gd name="connsiteX62" fmla="*/ 1840992 w 1908048"/>
              <a:gd name="connsiteY62" fmla="*/ 1286256 h 1499616"/>
              <a:gd name="connsiteX63" fmla="*/ 1859280 w 1908048"/>
              <a:gd name="connsiteY63" fmla="*/ 1310640 h 1499616"/>
              <a:gd name="connsiteX64" fmla="*/ 1865376 w 1908048"/>
              <a:gd name="connsiteY64" fmla="*/ 1328928 h 1499616"/>
              <a:gd name="connsiteX65" fmla="*/ 1871472 w 1908048"/>
              <a:gd name="connsiteY65" fmla="*/ 1353312 h 1499616"/>
              <a:gd name="connsiteX66" fmla="*/ 1883664 w 1908048"/>
              <a:gd name="connsiteY66" fmla="*/ 1383792 h 1499616"/>
              <a:gd name="connsiteX67" fmla="*/ 1901952 w 1908048"/>
              <a:gd name="connsiteY67" fmla="*/ 1438656 h 1499616"/>
              <a:gd name="connsiteX68" fmla="*/ 1908048 w 1908048"/>
              <a:gd name="connsiteY68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591056 w 1908048"/>
              <a:gd name="connsiteY54" fmla="*/ 1030224 h 1499616"/>
              <a:gd name="connsiteX55" fmla="*/ 1639824 w 1908048"/>
              <a:gd name="connsiteY55" fmla="*/ 1054608 h 1499616"/>
              <a:gd name="connsiteX56" fmla="*/ 1682496 w 1908048"/>
              <a:gd name="connsiteY56" fmla="*/ 1072896 h 1499616"/>
              <a:gd name="connsiteX57" fmla="*/ 1706880 w 1908048"/>
              <a:gd name="connsiteY57" fmla="*/ 1097280 h 1499616"/>
              <a:gd name="connsiteX58" fmla="*/ 1755648 w 1908048"/>
              <a:gd name="connsiteY58" fmla="*/ 1133856 h 1499616"/>
              <a:gd name="connsiteX59" fmla="*/ 1798320 w 1908048"/>
              <a:gd name="connsiteY59" fmla="*/ 1182624 h 1499616"/>
              <a:gd name="connsiteX60" fmla="*/ 1828800 w 1908048"/>
              <a:gd name="connsiteY60" fmla="*/ 1237488 h 1499616"/>
              <a:gd name="connsiteX61" fmla="*/ 1840992 w 1908048"/>
              <a:gd name="connsiteY61" fmla="*/ 1286256 h 1499616"/>
              <a:gd name="connsiteX62" fmla="*/ 1859280 w 1908048"/>
              <a:gd name="connsiteY62" fmla="*/ 1310640 h 1499616"/>
              <a:gd name="connsiteX63" fmla="*/ 1865376 w 1908048"/>
              <a:gd name="connsiteY63" fmla="*/ 1328928 h 1499616"/>
              <a:gd name="connsiteX64" fmla="*/ 1871472 w 1908048"/>
              <a:gd name="connsiteY64" fmla="*/ 1353312 h 1499616"/>
              <a:gd name="connsiteX65" fmla="*/ 1883664 w 1908048"/>
              <a:gd name="connsiteY65" fmla="*/ 1383792 h 1499616"/>
              <a:gd name="connsiteX66" fmla="*/ 1901952 w 1908048"/>
              <a:gd name="connsiteY66" fmla="*/ 1438656 h 1499616"/>
              <a:gd name="connsiteX67" fmla="*/ 1908048 w 1908048"/>
              <a:gd name="connsiteY67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591056 w 1908048"/>
              <a:gd name="connsiteY53" fmla="*/ 1030224 h 1499616"/>
              <a:gd name="connsiteX54" fmla="*/ 1639824 w 1908048"/>
              <a:gd name="connsiteY54" fmla="*/ 1054608 h 1499616"/>
              <a:gd name="connsiteX55" fmla="*/ 1682496 w 1908048"/>
              <a:gd name="connsiteY55" fmla="*/ 1072896 h 1499616"/>
              <a:gd name="connsiteX56" fmla="*/ 1706880 w 1908048"/>
              <a:gd name="connsiteY56" fmla="*/ 1097280 h 1499616"/>
              <a:gd name="connsiteX57" fmla="*/ 1755648 w 1908048"/>
              <a:gd name="connsiteY57" fmla="*/ 1133856 h 1499616"/>
              <a:gd name="connsiteX58" fmla="*/ 1798320 w 1908048"/>
              <a:gd name="connsiteY58" fmla="*/ 1182624 h 1499616"/>
              <a:gd name="connsiteX59" fmla="*/ 1828800 w 1908048"/>
              <a:gd name="connsiteY59" fmla="*/ 1237488 h 1499616"/>
              <a:gd name="connsiteX60" fmla="*/ 1840992 w 1908048"/>
              <a:gd name="connsiteY60" fmla="*/ 1286256 h 1499616"/>
              <a:gd name="connsiteX61" fmla="*/ 1859280 w 1908048"/>
              <a:gd name="connsiteY61" fmla="*/ 1310640 h 1499616"/>
              <a:gd name="connsiteX62" fmla="*/ 1865376 w 1908048"/>
              <a:gd name="connsiteY62" fmla="*/ 1328928 h 1499616"/>
              <a:gd name="connsiteX63" fmla="*/ 1871472 w 1908048"/>
              <a:gd name="connsiteY63" fmla="*/ 1353312 h 1499616"/>
              <a:gd name="connsiteX64" fmla="*/ 1883664 w 1908048"/>
              <a:gd name="connsiteY64" fmla="*/ 1383792 h 1499616"/>
              <a:gd name="connsiteX65" fmla="*/ 1901952 w 1908048"/>
              <a:gd name="connsiteY65" fmla="*/ 1438656 h 1499616"/>
              <a:gd name="connsiteX66" fmla="*/ 1908048 w 1908048"/>
              <a:gd name="connsiteY66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639824 w 1908048"/>
              <a:gd name="connsiteY53" fmla="*/ 1054608 h 1499616"/>
              <a:gd name="connsiteX54" fmla="*/ 1682496 w 1908048"/>
              <a:gd name="connsiteY54" fmla="*/ 1072896 h 1499616"/>
              <a:gd name="connsiteX55" fmla="*/ 1706880 w 1908048"/>
              <a:gd name="connsiteY55" fmla="*/ 1097280 h 1499616"/>
              <a:gd name="connsiteX56" fmla="*/ 1755648 w 1908048"/>
              <a:gd name="connsiteY56" fmla="*/ 1133856 h 1499616"/>
              <a:gd name="connsiteX57" fmla="*/ 1798320 w 1908048"/>
              <a:gd name="connsiteY57" fmla="*/ 1182624 h 1499616"/>
              <a:gd name="connsiteX58" fmla="*/ 1828800 w 1908048"/>
              <a:gd name="connsiteY58" fmla="*/ 1237488 h 1499616"/>
              <a:gd name="connsiteX59" fmla="*/ 1840992 w 1908048"/>
              <a:gd name="connsiteY59" fmla="*/ 1286256 h 1499616"/>
              <a:gd name="connsiteX60" fmla="*/ 1859280 w 1908048"/>
              <a:gd name="connsiteY60" fmla="*/ 1310640 h 1499616"/>
              <a:gd name="connsiteX61" fmla="*/ 1865376 w 1908048"/>
              <a:gd name="connsiteY61" fmla="*/ 1328928 h 1499616"/>
              <a:gd name="connsiteX62" fmla="*/ 1871472 w 1908048"/>
              <a:gd name="connsiteY62" fmla="*/ 1353312 h 1499616"/>
              <a:gd name="connsiteX63" fmla="*/ 1883664 w 1908048"/>
              <a:gd name="connsiteY63" fmla="*/ 1383792 h 1499616"/>
              <a:gd name="connsiteX64" fmla="*/ 1901952 w 1908048"/>
              <a:gd name="connsiteY64" fmla="*/ 1438656 h 1499616"/>
              <a:gd name="connsiteX65" fmla="*/ 1908048 w 1908048"/>
              <a:gd name="connsiteY65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682496 w 1908048"/>
              <a:gd name="connsiteY53" fmla="*/ 1072896 h 1499616"/>
              <a:gd name="connsiteX54" fmla="*/ 1706880 w 1908048"/>
              <a:gd name="connsiteY54" fmla="*/ 1097280 h 1499616"/>
              <a:gd name="connsiteX55" fmla="*/ 1755648 w 1908048"/>
              <a:gd name="connsiteY55" fmla="*/ 1133856 h 1499616"/>
              <a:gd name="connsiteX56" fmla="*/ 1798320 w 1908048"/>
              <a:gd name="connsiteY56" fmla="*/ 1182624 h 1499616"/>
              <a:gd name="connsiteX57" fmla="*/ 1828800 w 1908048"/>
              <a:gd name="connsiteY57" fmla="*/ 1237488 h 1499616"/>
              <a:gd name="connsiteX58" fmla="*/ 1840992 w 1908048"/>
              <a:gd name="connsiteY58" fmla="*/ 1286256 h 1499616"/>
              <a:gd name="connsiteX59" fmla="*/ 1859280 w 1908048"/>
              <a:gd name="connsiteY59" fmla="*/ 1310640 h 1499616"/>
              <a:gd name="connsiteX60" fmla="*/ 1865376 w 1908048"/>
              <a:gd name="connsiteY60" fmla="*/ 1328928 h 1499616"/>
              <a:gd name="connsiteX61" fmla="*/ 1871472 w 1908048"/>
              <a:gd name="connsiteY61" fmla="*/ 1353312 h 1499616"/>
              <a:gd name="connsiteX62" fmla="*/ 1883664 w 1908048"/>
              <a:gd name="connsiteY62" fmla="*/ 1383792 h 1499616"/>
              <a:gd name="connsiteX63" fmla="*/ 1901952 w 1908048"/>
              <a:gd name="connsiteY63" fmla="*/ 1438656 h 1499616"/>
              <a:gd name="connsiteX64" fmla="*/ 1908048 w 1908048"/>
              <a:gd name="connsiteY6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06880 w 1908048"/>
              <a:gd name="connsiteY53" fmla="*/ 1097280 h 1499616"/>
              <a:gd name="connsiteX54" fmla="*/ 1755648 w 1908048"/>
              <a:gd name="connsiteY54" fmla="*/ 1133856 h 1499616"/>
              <a:gd name="connsiteX55" fmla="*/ 1798320 w 1908048"/>
              <a:gd name="connsiteY55" fmla="*/ 1182624 h 1499616"/>
              <a:gd name="connsiteX56" fmla="*/ 1828800 w 1908048"/>
              <a:gd name="connsiteY56" fmla="*/ 1237488 h 1499616"/>
              <a:gd name="connsiteX57" fmla="*/ 1840992 w 1908048"/>
              <a:gd name="connsiteY57" fmla="*/ 1286256 h 1499616"/>
              <a:gd name="connsiteX58" fmla="*/ 1859280 w 1908048"/>
              <a:gd name="connsiteY58" fmla="*/ 1310640 h 1499616"/>
              <a:gd name="connsiteX59" fmla="*/ 1865376 w 1908048"/>
              <a:gd name="connsiteY59" fmla="*/ 1328928 h 1499616"/>
              <a:gd name="connsiteX60" fmla="*/ 1871472 w 1908048"/>
              <a:gd name="connsiteY60" fmla="*/ 1353312 h 1499616"/>
              <a:gd name="connsiteX61" fmla="*/ 1883664 w 1908048"/>
              <a:gd name="connsiteY61" fmla="*/ 1383792 h 1499616"/>
              <a:gd name="connsiteX62" fmla="*/ 1901952 w 1908048"/>
              <a:gd name="connsiteY62" fmla="*/ 1438656 h 1499616"/>
              <a:gd name="connsiteX63" fmla="*/ 1908048 w 1908048"/>
              <a:gd name="connsiteY63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55648 w 1908048"/>
              <a:gd name="connsiteY53" fmla="*/ 1133856 h 1499616"/>
              <a:gd name="connsiteX54" fmla="*/ 1798320 w 1908048"/>
              <a:gd name="connsiteY54" fmla="*/ 1182624 h 1499616"/>
              <a:gd name="connsiteX55" fmla="*/ 1828800 w 1908048"/>
              <a:gd name="connsiteY55" fmla="*/ 1237488 h 1499616"/>
              <a:gd name="connsiteX56" fmla="*/ 1840992 w 1908048"/>
              <a:gd name="connsiteY56" fmla="*/ 1286256 h 1499616"/>
              <a:gd name="connsiteX57" fmla="*/ 1859280 w 1908048"/>
              <a:gd name="connsiteY57" fmla="*/ 1310640 h 1499616"/>
              <a:gd name="connsiteX58" fmla="*/ 1865376 w 1908048"/>
              <a:gd name="connsiteY58" fmla="*/ 1328928 h 1499616"/>
              <a:gd name="connsiteX59" fmla="*/ 1871472 w 1908048"/>
              <a:gd name="connsiteY59" fmla="*/ 1353312 h 1499616"/>
              <a:gd name="connsiteX60" fmla="*/ 1883664 w 1908048"/>
              <a:gd name="connsiteY60" fmla="*/ 1383792 h 1499616"/>
              <a:gd name="connsiteX61" fmla="*/ 1901952 w 1908048"/>
              <a:gd name="connsiteY61" fmla="*/ 1438656 h 1499616"/>
              <a:gd name="connsiteX62" fmla="*/ 1908048 w 1908048"/>
              <a:gd name="connsiteY62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98320 w 1908048"/>
              <a:gd name="connsiteY53" fmla="*/ 1182624 h 1499616"/>
              <a:gd name="connsiteX54" fmla="*/ 1828800 w 1908048"/>
              <a:gd name="connsiteY54" fmla="*/ 1237488 h 1499616"/>
              <a:gd name="connsiteX55" fmla="*/ 1840992 w 1908048"/>
              <a:gd name="connsiteY55" fmla="*/ 1286256 h 1499616"/>
              <a:gd name="connsiteX56" fmla="*/ 1859280 w 1908048"/>
              <a:gd name="connsiteY56" fmla="*/ 1310640 h 1499616"/>
              <a:gd name="connsiteX57" fmla="*/ 1865376 w 1908048"/>
              <a:gd name="connsiteY57" fmla="*/ 1328928 h 1499616"/>
              <a:gd name="connsiteX58" fmla="*/ 1871472 w 1908048"/>
              <a:gd name="connsiteY58" fmla="*/ 1353312 h 1499616"/>
              <a:gd name="connsiteX59" fmla="*/ 1883664 w 1908048"/>
              <a:gd name="connsiteY59" fmla="*/ 1383792 h 1499616"/>
              <a:gd name="connsiteX60" fmla="*/ 1901952 w 1908048"/>
              <a:gd name="connsiteY60" fmla="*/ 1438656 h 1499616"/>
              <a:gd name="connsiteX61" fmla="*/ 1908048 w 1908048"/>
              <a:gd name="connsiteY61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28800 w 1908048"/>
              <a:gd name="connsiteY53" fmla="*/ 1237488 h 1499616"/>
              <a:gd name="connsiteX54" fmla="*/ 1840992 w 1908048"/>
              <a:gd name="connsiteY54" fmla="*/ 1286256 h 1499616"/>
              <a:gd name="connsiteX55" fmla="*/ 1859280 w 1908048"/>
              <a:gd name="connsiteY55" fmla="*/ 1310640 h 1499616"/>
              <a:gd name="connsiteX56" fmla="*/ 1865376 w 1908048"/>
              <a:gd name="connsiteY56" fmla="*/ 1328928 h 1499616"/>
              <a:gd name="connsiteX57" fmla="*/ 1871472 w 1908048"/>
              <a:gd name="connsiteY57" fmla="*/ 1353312 h 1499616"/>
              <a:gd name="connsiteX58" fmla="*/ 1883664 w 1908048"/>
              <a:gd name="connsiteY58" fmla="*/ 1383792 h 1499616"/>
              <a:gd name="connsiteX59" fmla="*/ 1901952 w 1908048"/>
              <a:gd name="connsiteY59" fmla="*/ 1438656 h 1499616"/>
              <a:gd name="connsiteX60" fmla="*/ 1908048 w 1908048"/>
              <a:gd name="connsiteY60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59280 w 1908048"/>
              <a:gd name="connsiteY54" fmla="*/ 1310640 h 1499616"/>
              <a:gd name="connsiteX55" fmla="*/ 1865376 w 1908048"/>
              <a:gd name="connsiteY55" fmla="*/ 1328928 h 1499616"/>
              <a:gd name="connsiteX56" fmla="*/ 1871472 w 1908048"/>
              <a:gd name="connsiteY56" fmla="*/ 1353312 h 1499616"/>
              <a:gd name="connsiteX57" fmla="*/ 1883664 w 1908048"/>
              <a:gd name="connsiteY57" fmla="*/ 1383792 h 1499616"/>
              <a:gd name="connsiteX58" fmla="*/ 1901952 w 1908048"/>
              <a:gd name="connsiteY58" fmla="*/ 1438656 h 1499616"/>
              <a:gd name="connsiteX59" fmla="*/ 1908048 w 1908048"/>
              <a:gd name="connsiteY59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65376 w 1908048"/>
              <a:gd name="connsiteY54" fmla="*/ 1328928 h 1499616"/>
              <a:gd name="connsiteX55" fmla="*/ 1871472 w 1908048"/>
              <a:gd name="connsiteY55" fmla="*/ 1353312 h 1499616"/>
              <a:gd name="connsiteX56" fmla="*/ 1883664 w 1908048"/>
              <a:gd name="connsiteY56" fmla="*/ 1383792 h 1499616"/>
              <a:gd name="connsiteX57" fmla="*/ 1901952 w 1908048"/>
              <a:gd name="connsiteY57" fmla="*/ 1438656 h 1499616"/>
              <a:gd name="connsiteX58" fmla="*/ 1908048 w 1908048"/>
              <a:gd name="connsiteY58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71472 w 1908048"/>
              <a:gd name="connsiteY54" fmla="*/ 1353312 h 1499616"/>
              <a:gd name="connsiteX55" fmla="*/ 1883664 w 1908048"/>
              <a:gd name="connsiteY55" fmla="*/ 1383792 h 1499616"/>
              <a:gd name="connsiteX56" fmla="*/ 1901952 w 1908048"/>
              <a:gd name="connsiteY56" fmla="*/ 1438656 h 1499616"/>
              <a:gd name="connsiteX57" fmla="*/ 1908048 w 1908048"/>
              <a:gd name="connsiteY57" fmla="*/ 1499616 h 1499616"/>
              <a:gd name="connsiteX0" fmla="*/ 0 w 1915192"/>
              <a:gd name="connsiteY0" fmla="*/ 67056 h 1499616"/>
              <a:gd name="connsiteX1" fmla="*/ 30480 w 1915192"/>
              <a:gd name="connsiteY1" fmla="*/ 60960 h 1499616"/>
              <a:gd name="connsiteX2" fmla="*/ 91440 w 1915192"/>
              <a:gd name="connsiteY2" fmla="*/ 42672 h 1499616"/>
              <a:gd name="connsiteX3" fmla="*/ 109728 w 1915192"/>
              <a:gd name="connsiteY3" fmla="*/ 24384 h 1499616"/>
              <a:gd name="connsiteX4" fmla="*/ 128016 w 1915192"/>
              <a:gd name="connsiteY4" fmla="*/ 12192 h 1499616"/>
              <a:gd name="connsiteX5" fmla="*/ 195072 w 1915192"/>
              <a:gd name="connsiteY5" fmla="*/ 0 h 1499616"/>
              <a:gd name="connsiteX6" fmla="*/ 237744 w 1915192"/>
              <a:gd name="connsiteY6" fmla="*/ 30480 h 1499616"/>
              <a:gd name="connsiteX7" fmla="*/ 249936 w 1915192"/>
              <a:gd name="connsiteY7" fmla="*/ 48768 h 1499616"/>
              <a:gd name="connsiteX8" fmla="*/ 268224 w 1915192"/>
              <a:gd name="connsiteY8" fmla="*/ 60960 h 1499616"/>
              <a:gd name="connsiteX9" fmla="*/ 292608 w 1915192"/>
              <a:gd name="connsiteY9" fmla="*/ 79248 h 1499616"/>
              <a:gd name="connsiteX10" fmla="*/ 304800 w 1915192"/>
              <a:gd name="connsiteY10" fmla="*/ 103632 h 1499616"/>
              <a:gd name="connsiteX11" fmla="*/ 310896 w 1915192"/>
              <a:gd name="connsiteY11" fmla="*/ 121920 h 1499616"/>
              <a:gd name="connsiteX12" fmla="*/ 341376 w 1915192"/>
              <a:gd name="connsiteY12" fmla="*/ 164592 h 1499616"/>
              <a:gd name="connsiteX13" fmla="*/ 390144 w 1915192"/>
              <a:gd name="connsiteY13" fmla="*/ 201168 h 1499616"/>
              <a:gd name="connsiteX14" fmla="*/ 408432 w 1915192"/>
              <a:gd name="connsiteY14" fmla="*/ 231648 h 1499616"/>
              <a:gd name="connsiteX15" fmla="*/ 414528 w 1915192"/>
              <a:gd name="connsiteY15" fmla="*/ 280416 h 1499616"/>
              <a:gd name="connsiteX16" fmla="*/ 420624 w 1915192"/>
              <a:gd name="connsiteY16" fmla="*/ 310896 h 1499616"/>
              <a:gd name="connsiteX17" fmla="*/ 438912 w 1915192"/>
              <a:gd name="connsiteY17" fmla="*/ 371856 h 1499616"/>
              <a:gd name="connsiteX18" fmla="*/ 457200 w 1915192"/>
              <a:gd name="connsiteY18" fmla="*/ 457200 h 1499616"/>
              <a:gd name="connsiteX19" fmla="*/ 463296 w 1915192"/>
              <a:gd name="connsiteY19" fmla="*/ 475488 h 1499616"/>
              <a:gd name="connsiteX20" fmla="*/ 499872 w 1915192"/>
              <a:gd name="connsiteY20" fmla="*/ 505968 h 1499616"/>
              <a:gd name="connsiteX21" fmla="*/ 524256 w 1915192"/>
              <a:gd name="connsiteY21" fmla="*/ 524256 h 1499616"/>
              <a:gd name="connsiteX22" fmla="*/ 560832 w 1915192"/>
              <a:gd name="connsiteY22" fmla="*/ 548640 h 1499616"/>
              <a:gd name="connsiteX23" fmla="*/ 585216 w 1915192"/>
              <a:gd name="connsiteY23" fmla="*/ 566928 h 1499616"/>
              <a:gd name="connsiteX24" fmla="*/ 609600 w 1915192"/>
              <a:gd name="connsiteY24" fmla="*/ 573024 h 1499616"/>
              <a:gd name="connsiteX25" fmla="*/ 627888 w 1915192"/>
              <a:gd name="connsiteY25" fmla="*/ 579120 h 1499616"/>
              <a:gd name="connsiteX26" fmla="*/ 652272 w 1915192"/>
              <a:gd name="connsiteY26" fmla="*/ 597408 h 1499616"/>
              <a:gd name="connsiteX27" fmla="*/ 670560 w 1915192"/>
              <a:gd name="connsiteY27" fmla="*/ 615696 h 1499616"/>
              <a:gd name="connsiteX28" fmla="*/ 688848 w 1915192"/>
              <a:gd name="connsiteY28" fmla="*/ 621792 h 1499616"/>
              <a:gd name="connsiteX29" fmla="*/ 707136 w 1915192"/>
              <a:gd name="connsiteY29" fmla="*/ 633984 h 1499616"/>
              <a:gd name="connsiteX30" fmla="*/ 743712 w 1915192"/>
              <a:gd name="connsiteY30" fmla="*/ 646176 h 1499616"/>
              <a:gd name="connsiteX31" fmla="*/ 768096 w 1915192"/>
              <a:gd name="connsiteY31" fmla="*/ 658368 h 1499616"/>
              <a:gd name="connsiteX32" fmla="*/ 822960 w 1915192"/>
              <a:gd name="connsiteY32" fmla="*/ 676656 h 1499616"/>
              <a:gd name="connsiteX33" fmla="*/ 871728 w 1915192"/>
              <a:gd name="connsiteY33" fmla="*/ 688848 h 1499616"/>
              <a:gd name="connsiteX34" fmla="*/ 902208 w 1915192"/>
              <a:gd name="connsiteY34" fmla="*/ 719328 h 1499616"/>
              <a:gd name="connsiteX35" fmla="*/ 920496 w 1915192"/>
              <a:gd name="connsiteY35" fmla="*/ 743712 h 1499616"/>
              <a:gd name="connsiteX36" fmla="*/ 957072 w 1915192"/>
              <a:gd name="connsiteY36" fmla="*/ 780288 h 1499616"/>
              <a:gd name="connsiteX37" fmla="*/ 975360 w 1915192"/>
              <a:gd name="connsiteY37" fmla="*/ 804672 h 1499616"/>
              <a:gd name="connsiteX38" fmla="*/ 1036320 w 1915192"/>
              <a:gd name="connsiteY38" fmla="*/ 835152 h 1499616"/>
              <a:gd name="connsiteX39" fmla="*/ 1054608 w 1915192"/>
              <a:gd name="connsiteY39" fmla="*/ 847344 h 1499616"/>
              <a:gd name="connsiteX40" fmla="*/ 1085088 w 1915192"/>
              <a:gd name="connsiteY40" fmla="*/ 853440 h 1499616"/>
              <a:gd name="connsiteX41" fmla="*/ 1109472 w 1915192"/>
              <a:gd name="connsiteY41" fmla="*/ 859536 h 1499616"/>
              <a:gd name="connsiteX42" fmla="*/ 1164336 w 1915192"/>
              <a:gd name="connsiteY42" fmla="*/ 841248 h 1499616"/>
              <a:gd name="connsiteX43" fmla="*/ 1176528 w 1915192"/>
              <a:gd name="connsiteY43" fmla="*/ 774192 h 1499616"/>
              <a:gd name="connsiteX44" fmla="*/ 1213104 w 1915192"/>
              <a:gd name="connsiteY44" fmla="*/ 725424 h 1499616"/>
              <a:gd name="connsiteX45" fmla="*/ 1219200 w 1915192"/>
              <a:gd name="connsiteY45" fmla="*/ 688848 h 1499616"/>
              <a:gd name="connsiteX46" fmla="*/ 1225296 w 1915192"/>
              <a:gd name="connsiteY46" fmla="*/ 670560 h 1499616"/>
              <a:gd name="connsiteX47" fmla="*/ 1249680 w 1915192"/>
              <a:gd name="connsiteY47" fmla="*/ 652272 h 1499616"/>
              <a:gd name="connsiteX48" fmla="*/ 1274064 w 1915192"/>
              <a:gd name="connsiteY48" fmla="*/ 646176 h 1499616"/>
              <a:gd name="connsiteX49" fmla="*/ 1298448 w 1915192"/>
              <a:gd name="connsiteY49" fmla="*/ 688848 h 1499616"/>
              <a:gd name="connsiteX50" fmla="*/ 1310640 w 1915192"/>
              <a:gd name="connsiteY50" fmla="*/ 731520 h 1499616"/>
              <a:gd name="connsiteX51" fmla="*/ 1316736 w 1915192"/>
              <a:gd name="connsiteY51" fmla="*/ 768096 h 1499616"/>
              <a:gd name="connsiteX52" fmla="*/ 1328928 w 1915192"/>
              <a:gd name="connsiteY52" fmla="*/ 792480 h 1499616"/>
              <a:gd name="connsiteX53" fmla="*/ 1871472 w 1915192"/>
              <a:gd name="connsiteY53" fmla="*/ 1353312 h 1499616"/>
              <a:gd name="connsiteX54" fmla="*/ 1883664 w 1915192"/>
              <a:gd name="connsiteY54" fmla="*/ 1383792 h 1499616"/>
              <a:gd name="connsiteX55" fmla="*/ 1901952 w 1915192"/>
              <a:gd name="connsiteY55" fmla="*/ 1438656 h 1499616"/>
              <a:gd name="connsiteX56" fmla="*/ 1908048 w 1915192"/>
              <a:gd name="connsiteY56" fmla="*/ 1499616 h 1499616"/>
              <a:gd name="connsiteX0" fmla="*/ 0 w 1921719"/>
              <a:gd name="connsiteY0" fmla="*/ 67056 h 1499616"/>
              <a:gd name="connsiteX1" fmla="*/ 30480 w 1921719"/>
              <a:gd name="connsiteY1" fmla="*/ 60960 h 1499616"/>
              <a:gd name="connsiteX2" fmla="*/ 91440 w 1921719"/>
              <a:gd name="connsiteY2" fmla="*/ 42672 h 1499616"/>
              <a:gd name="connsiteX3" fmla="*/ 109728 w 1921719"/>
              <a:gd name="connsiteY3" fmla="*/ 24384 h 1499616"/>
              <a:gd name="connsiteX4" fmla="*/ 128016 w 1921719"/>
              <a:gd name="connsiteY4" fmla="*/ 12192 h 1499616"/>
              <a:gd name="connsiteX5" fmla="*/ 195072 w 1921719"/>
              <a:gd name="connsiteY5" fmla="*/ 0 h 1499616"/>
              <a:gd name="connsiteX6" fmla="*/ 237744 w 1921719"/>
              <a:gd name="connsiteY6" fmla="*/ 30480 h 1499616"/>
              <a:gd name="connsiteX7" fmla="*/ 249936 w 1921719"/>
              <a:gd name="connsiteY7" fmla="*/ 48768 h 1499616"/>
              <a:gd name="connsiteX8" fmla="*/ 268224 w 1921719"/>
              <a:gd name="connsiteY8" fmla="*/ 60960 h 1499616"/>
              <a:gd name="connsiteX9" fmla="*/ 292608 w 1921719"/>
              <a:gd name="connsiteY9" fmla="*/ 79248 h 1499616"/>
              <a:gd name="connsiteX10" fmla="*/ 304800 w 1921719"/>
              <a:gd name="connsiteY10" fmla="*/ 103632 h 1499616"/>
              <a:gd name="connsiteX11" fmla="*/ 310896 w 1921719"/>
              <a:gd name="connsiteY11" fmla="*/ 121920 h 1499616"/>
              <a:gd name="connsiteX12" fmla="*/ 341376 w 1921719"/>
              <a:gd name="connsiteY12" fmla="*/ 164592 h 1499616"/>
              <a:gd name="connsiteX13" fmla="*/ 390144 w 1921719"/>
              <a:gd name="connsiteY13" fmla="*/ 201168 h 1499616"/>
              <a:gd name="connsiteX14" fmla="*/ 408432 w 1921719"/>
              <a:gd name="connsiteY14" fmla="*/ 231648 h 1499616"/>
              <a:gd name="connsiteX15" fmla="*/ 414528 w 1921719"/>
              <a:gd name="connsiteY15" fmla="*/ 280416 h 1499616"/>
              <a:gd name="connsiteX16" fmla="*/ 420624 w 1921719"/>
              <a:gd name="connsiteY16" fmla="*/ 310896 h 1499616"/>
              <a:gd name="connsiteX17" fmla="*/ 438912 w 1921719"/>
              <a:gd name="connsiteY17" fmla="*/ 371856 h 1499616"/>
              <a:gd name="connsiteX18" fmla="*/ 457200 w 1921719"/>
              <a:gd name="connsiteY18" fmla="*/ 457200 h 1499616"/>
              <a:gd name="connsiteX19" fmla="*/ 463296 w 1921719"/>
              <a:gd name="connsiteY19" fmla="*/ 475488 h 1499616"/>
              <a:gd name="connsiteX20" fmla="*/ 499872 w 1921719"/>
              <a:gd name="connsiteY20" fmla="*/ 505968 h 1499616"/>
              <a:gd name="connsiteX21" fmla="*/ 524256 w 1921719"/>
              <a:gd name="connsiteY21" fmla="*/ 524256 h 1499616"/>
              <a:gd name="connsiteX22" fmla="*/ 560832 w 1921719"/>
              <a:gd name="connsiteY22" fmla="*/ 548640 h 1499616"/>
              <a:gd name="connsiteX23" fmla="*/ 585216 w 1921719"/>
              <a:gd name="connsiteY23" fmla="*/ 566928 h 1499616"/>
              <a:gd name="connsiteX24" fmla="*/ 609600 w 1921719"/>
              <a:gd name="connsiteY24" fmla="*/ 573024 h 1499616"/>
              <a:gd name="connsiteX25" fmla="*/ 627888 w 1921719"/>
              <a:gd name="connsiteY25" fmla="*/ 579120 h 1499616"/>
              <a:gd name="connsiteX26" fmla="*/ 652272 w 1921719"/>
              <a:gd name="connsiteY26" fmla="*/ 597408 h 1499616"/>
              <a:gd name="connsiteX27" fmla="*/ 670560 w 1921719"/>
              <a:gd name="connsiteY27" fmla="*/ 615696 h 1499616"/>
              <a:gd name="connsiteX28" fmla="*/ 688848 w 1921719"/>
              <a:gd name="connsiteY28" fmla="*/ 621792 h 1499616"/>
              <a:gd name="connsiteX29" fmla="*/ 707136 w 1921719"/>
              <a:gd name="connsiteY29" fmla="*/ 633984 h 1499616"/>
              <a:gd name="connsiteX30" fmla="*/ 743712 w 1921719"/>
              <a:gd name="connsiteY30" fmla="*/ 646176 h 1499616"/>
              <a:gd name="connsiteX31" fmla="*/ 768096 w 1921719"/>
              <a:gd name="connsiteY31" fmla="*/ 658368 h 1499616"/>
              <a:gd name="connsiteX32" fmla="*/ 822960 w 1921719"/>
              <a:gd name="connsiteY32" fmla="*/ 676656 h 1499616"/>
              <a:gd name="connsiteX33" fmla="*/ 871728 w 1921719"/>
              <a:gd name="connsiteY33" fmla="*/ 688848 h 1499616"/>
              <a:gd name="connsiteX34" fmla="*/ 902208 w 1921719"/>
              <a:gd name="connsiteY34" fmla="*/ 719328 h 1499616"/>
              <a:gd name="connsiteX35" fmla="*/ 920496 w 1921719"/>
              <a:gd name="connsiteY35" fmla="*/ 743712 h 1499616"/>
              <a:gd name="connsiteX36" fmla="*/ 957072 w 1921719"/>
              <a:gd name="connsiteY36" fmla="*/ 780288 h 1499616"/>
              <a:gd name="connsiteX37" fmla="*/ 975360 w 1921719"/>
              <a:gd name="connsiteY37" fmla="*/ 804672 h 1499616"/>
              <a:gd name="connsiteX38" fmla="*/ 1036320 w 1921719"/>
              <a:gd name="connsiteY38" fmla="*/ 835152 h 1499616"/>
              <a:gd name="connsiteX39" fmla="*/ 1054608 w 1921719"/>
              <a:gd name="connsiteY39" fmla="*/ 847344 h 1499616"/>
              <a:gd name="connsiteX40" fmla="*/ 1085088 w 1921719"/>
              <a:gd name="connsiteY40" fmla="*/ 853440 h 1499616"/>
              <a:gd name="connsiteX41" fmla="*/ 1109472 w 1921719"/>
              <a:gd name="connsiteY41" fmla="*/ 859536 h 1499616"/>
              <a:gd name="connsiteX42" fmla="*/ 1164336 w 1921719"/>
              <a:gd name="connsiteY42" fmla="*/ 841248 h 1499616"/>
              <a:gd name="connsiteX43" fmla="*/ 1176528 w 1921719"/>
              <a:gd name="connsiteY43" fmla="*/ 774192 h 1499616"/>
              <a:gd name="connsiteX44" fmla="*/ 1213104 w 1921719"/>
              <a:gd name="connsiteY44" fmla="*/ 725424 h 1499616"/>
              <a:gd name="connsiteX45" fmla="*/ 1219200 w 1921719"/>
              <a:gd name="connsiteY45" fmla="*/ 688848 h 1499616"/>
              <a:gd name="connsiteX46" fmla="*/ 1225296 w 1921719"/>
              <a:gd name="connsiteY46" fmla="*/ 670560 h 1499616"/>
              <a:gd name="connsiteX47" fmla="*/ 1249680 w 1921719"/>
              <a:gd name="connsiteY47" fmla="*/ 652272 h 1499616"/>
              <a:gd name="connsiteX48" fmla="*/ 1274064 w 1921719"/>
              <a:gd name="connsiteY48" fmla="*/ 646176 h 1499616"/>
              <a:gd name="connsiteX49" fmla="*/ 1298448 w 1921719"/>
              <a:gd name="connsiteY49" fmla="*/ 688848 h 1499616"/>
              <a:gd name="connsiteX50" fmla="*/ 1310640 w 1921719"/>
              <a:gd name="connsiteY50" fmla="*/ 731520 h 1499616"/>
              <a:gd name="connsiteX51" fmla="*/ 1316736 w 1921719"/>
              <a:gd name="connsiteY51" fmla="*/ 768096 h 1499616"/>
              <a:gd name="connsiteX52" fmla="*/ 1328928 w 1921719"/>
              <a:gd name="connsiteY52" fmla="*/ 792480 h 1499616"/>
              <a:gd name="connsiteX53" fmla="*/ 1871472 w 1921719"/>
              <a:gd name="connsiteY53" fmla="*/ 1353312 h 1499616"/>
              <a:gd name="connsiteX54" fmla="*/ 1901952 w 1921719"/>
              <a:gd name="connsiteY54" fmla="*/ 1438656 h 1499616"/>
              <a:gd name="connsiteX55" fmla="*/ 1908048 w 1921719"/>
              <a:gd name="connsiteY55" fmla="*/ 1499616 h 1499616"/>
              <a:gd name="connsiteX0" fmla="*/ 0 w 1923990"/>
              <a:gd name="connsiteY0" fmla="*/ 67056 h 1499616"/>
              <a:gd name="connsiteX1" fmla="*/ 30480 w 1923990"/>
              <a:gd name="connsiteY1" fmla="*/ 60960 h 1499616"/>
              <a:gd name="connsiteX2" fmla="*/ 91440 w 1923990"/>
              <a:gd name="connsiteY2" fmla="*/ 42672 h 1499616"/>
              <a:gd name="connsiteX3" fmla="*/ 109728 w 1923990"/>
              <a:gd name="connsiteY3" fmla="*/ 24384 h 1499616"/>
              <a:gd name="connsiteX4" fmla="*/ 128016 w 1923990"/>
              <a:gd name="connsiteY4" fmla="*/ 12192 h 1499616"/>
              <a:gd name="connsiteX5" fmla="*/ 195072 w 1923990"/>
              <a:gd name="connsiteY5" fmla="*/ 0 h 1499616"/>
              <a:gd name="connsiteX6" fmla="*/ 237744 w 1923990"/>
              <a:gd name="connsiteY6" fmla="*/ 30480 h 1499616"/>
              <a:gd name="connsiteX7" fmla="*/ 249936 w 1923990"/>
              <a:gd name="connsiteY7" fmla="*/ 48768 h 1499616"/>
              <a:gd name="connsiteX8" fmla="*/ 268224 w 1923990"/>
              <a:gd name="connsiteY8" fmla="*/ 60960 h 1499616"/>
              <a:gd name="connsiteX9" fmla="*/ 292608 w 1923990"/>
              <a:gd name="connsiteY9" fmla="*/ 79248 h 1499616"/>
              <a:gd name="connsiteX10" fmla="*/ 304800 w 1923990"/>
              <a:gd name="connsiteY10" fmla="*/ 103632 h 1499616"/>
              <a:gd name="connsiteX11" fmla="*/ 310896 w 1923990"/>
              <a:gd name="connsiteY11" fmla="*/ 121920 h 1499616"/>
              <a:gd name="connsiteX12" fmla="*/ 341376 w 1923990"/>
              <a:gd name="connsiteY12" fmla="*/ 164592 h 1499616"/>
              <a:gd name="connsiteX13" fmla="*/ 390144 w 1923990"/>
              <a:gd name="connsiteY13" fmla="*/ 201168 h 1499616"/>
              <a:gd name="connsiteX14" fmla="*/ 408432 w 1923990"/>
              <a:gd name="connsiteY14" fmla="*/ 231648 h 1499616"/>
              <a:gd name="connsiteX15" fmla="*/ 414528 w 1923990"/>
              <a:gd name="connsiteY15" fmla="*/ 280416 h 1499616"/>
              <a:gd name="connsiteX16" fmla="*/ 420624 w 1923990"/>
              <a:gd name="connsiteY16" fmla="*/ 310896 h 1499616"/>
              <a:gd name="connsiteX17" fmla="*/ 438912 w 1923990"/>
              <a:gd name="connsiteY17" fmla="*/ 371856 h 1499616"/>
              <a:gd name="connsiteX18" fmla="*/ 457200 w 1923990"/>
              <a:gd name="connsiteY18" fmla="*/ 457200 h 1499616"/>
              <a:gd name="connsiteX19" fmla="*/ 463296 w 1923990"/>
              <a:gd name="connsiteY19" fmla="*/ 475488 h 1499616"/>
              <a:gd name="connsiteX20" fmla="*/ 499872 w 1923990"/>
              <a:gd name="connsiteY20" fmla="*/ 505968 h 1499616"/>
              <a:gd name="connsiteX21" fmla="*/ 524256 w 1923990"/>
              <a:gd name="connsiteY21" fmla="*/ 524256 h 1499616"/>
              <a:gd name="connsiteX22" fmla="*/ 560832 w 1923990"/>
              <a:gd name="connsiteY22" fmla="*/ 548640 h 1499616"/>
              <a:gd name="connsiteX23" fmla="*/ 585216 w 1923990"/>
              <a:gd name="connsiteY23" fmla="*/ 566928 h 1499616"/>
              <a:gd name="connsiteX24" fmla="*/ 609600 w 1923990"/>
              <a:gd name="connsiteY24" fmla="*/ 573024 h 1499616"/>
              <a:gd name="connsiteX25" fmla="*/ 627888 w 1923990"/>
              <a:gd name="connsiteY25" fmla="*/ 579120 h 1499616"/>
              <a:gd name="connsiteX26" fmla="*/ 652272 w 1923990"/>
              <a:gd name="connsiteY26" fmla="*/ 597408 h 1499616"/>
              <a:gd name="connsiteX27" fmla="*/ 670560 w 1923990"/>
              <a:gd name="connsiteY27" fmla="*/ 615696 h 1499616"/>
              <a:gd name="connsiteX28" fmla="*/ 688848 w 1923990"/>
              <a:gd name="connsiteY28" fmla="*/ 621792 h 1499616"/>
              <a:gd name="connsiteX29" fmla="*/ 707136 w 1923990"/>
              <a:gd name="connsiteY29" fmla="*/ 633984 h 1499616"/>
              <a:gd name="connsiteX30" fmla="*/ 743712 w 1923990"/>
              <a:gd name="connsiteY30" fmla="*/ 646176 h 1499616"/>
              <a:gd name="connsiteX31" fmla="*/ 768096 w 1923990"/>
              <a:gd name="connsiteY31" fmla="*/ 658368 h 1499616"/>
              <a:gd name="connsiteX32" fmla="*/ 822960 w 1923990"/>
              <a:gd name="connsiteY32" fmla="*/ 676656 h 1499616"/>
              <a:gd name="connsiteX33" fmla="*/ 871728 w 1923990"/>
              <a:gd name="connsiteY33" fmla="*/ 688848 h 1499616"/>
              <a:gd name="connsiteX34" fmla="*/ 902208 w 1923990"/>
              <a:gd name="connsiteY34" fmla="*/ 719328 h 1499616"/>
              <a:gd name="connsiteX35" fmla="*/ 920496 w 1923990"/>
              <a:gd name="connsiteY35" fmla="*/ 743712 h 1499616"/>
              <a:gd name="connsiteX36" fmla="*/ 957072 w 1923990"/>
              <a:gd name="connsiteY36" fmla="*/ 780288 h 1499616"/>
              <a:gd name="connsiteX37" fmla="*/ 975360 w 1923990"/>
              <a:gd name="connsiteY37" fmla="*/ 804672 h 1499616"/>
              <a:gd name="connsiteX38" fmla="*/ 1036320 w 1923990"/>
              <a:gd name="connsiteY38" fmla="*/ 835152 h 1499616"/>
              <a:gd name="connsiteX39" fmla="*/ 1054608 w 1923990"/>
              <a:gd name="connsiteY39" fmla="*/ 847344 h 1499616"/>
              <a:gd name="connsiteX40" fmla="*/ 1085088 w 1923990"/>
              <a:gd name="connsiteY40" fmla="*/ 853440 h 1499616"/>
              <a:gd name="connsiteX41" fmla="*/ 1109472 w 1923990"/>
              <a:gd name="connsiteY41" fmla="*/ 859536 h 1499616"/>
              <a:gd name="connsiteX42" fmla="*/ 1164336 w 1923990"/>
              <a:gd name="connsiteY42" fmla="*/ 841248 h 1499616"/>
              <a:gd name="connsiteX43" fmla="*/ 1176528 w 1923990"/>
              <a:gd name="connsiteY43" fmla="*/ 774192 h 1499616"/>
              <a:gd name="connsiteX44" fmla="*/ 1213104 w 1923990"/>
              <a:gd name="connsiteY44" fmla="*/ 725424 h 1499616"/>
              <a:gd name="connsiteX45" fmla="*/ 1219200 w 1923990"/>
              <a:gd name="connsiteY45" fmla="*/ 688848 h 1499616"/>
              <a:gd name="connsiteX46" fmla="*/ 1225296 w 1923990"/>
              <a:gd name="connsiteY46" fmla="*/ 670560 h 1499616"/>
              <a:gd name="connsiteX47" fmla="*/ 1249680 w 1923990"/>
              <a:gd name="connsiteY47" fmla="*/ 652272 h 1499616"/>
              <a:gd name="connsiteX48" fmla="*/ 1274064 w 1923990"/>
              <a:gd name="connsiteY48" fmla="*/ 646176 h 1499616"/>
              <a:gd name="connsiteX49" fmla="*/ 1298448 w 1923990"/>
              <a:gd name="connsiteY49" fmla="*/ 688848 h 1499616"/>
              <a:gd name="connsiteX50" fmla="*/ 1310640 w 1923990"/>
              <a:gd name="connsiteY50" fmla="*/ 731520 h 1499616"/>
              <a:gd name="connsiteX51" fmla="*/ 1316736 w 1923990"/>
              <a:gd name="connsiteY51" fmla="*/ 768096 h 1499616"/>
              <a:gd name="connsiteX52" fmla="*/ 1328928 w 1923990"/>
              <a:gd name="connsiteY52" fmla="*/ 792480 h 1499616"/>
              <a:gd name="connsiteX53" fmla="*/ 1871472 w 1923990"/>
              <a:gd name="connsiteY53" fmla="*/ 1353312 h 1499616"/>
              <a:gd name="connsiteX54" fmla="*/ 1908048 w 1923990"/>
              <a:gd name="connsiteY5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908048 w 1908048"/>
              <a:gd name="connsiteY53" fmla="*/ 1499616 h 149961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316736" h="859536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839CBFAC-E70F-04C1-62D9-1E6FE1CD5D70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4A1E9D25-E9C1-4866-E4AC-764C62111B88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7E26276D-A363-2E81-507B-B4A3679184DF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FB3AAC8-8860-8282-8B62-3972DCA967D8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31CBA7BE-781E-429C-B161-267DA8B249F3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C2B5B7B6-C1BD-7847-D3E6-16370A95B9C4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96D8CDCE-0AD9-CB5E-623D-BBB28C325BC9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73DCCE3-7916-968A-4518-404097BAD578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5A7B3CC-01D2-93FA-0392-0C859B0979C3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1C531A2-CC5A-377C-77C3-7A1969A26D5D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715F029-3948-CFAB-4395-027CA7252129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D87D132-AF95-1DB7-CD11-EBF3265D59F7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E8578A2-EDD2-A883-09B0-C0241EFFA07B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77CAF403-DFAC-F11B-D817-8BE1CB267614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E37ADE9-FC67-6B81-E4BE-3B319E4C2DF7}"/>
              </a:ext>
            </a:extLst>
          </p:cNvPr>
          <p:cNvSpPr txBox="1"/>
          <p:nvPr/>
        </p:nvSpPr>
        <p:spPr>
          <a:xfrm>
            <a:off x="9738360" y="0"/>
            <a:ext cx="2453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2004.04.01 </a:t>
            </a:r>
            <a:r>
              <a:rPr lang="ko-KR" altLang="en-US" sz="2400" dirty="0"/>
              <a:t>이전</a:t>
            </a:r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22570B4-3170-4F89-635A-5C19BA509D87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3E44E77C-1D30-2CB6-010E-E797D5D6EA37}"/>
              </a:ext>
            </a:extLst>
          </p:cNvPr>
          <p:cNvCxnSpPr/>
          <p:nvPr/>
        </p:nvCxnSpPr>
        <p:spPr>
          <a:xfrm>
            <a:off x="1046296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화살표: 오른쪽 4">
            <a:extLst>
              <a:ext uri="{FF2B5EF4-FFF2-40B4-BE49-F238E27FC236}">
                <a16:creationId xmlns:a16="http://schemas.microsoft.com/office/drawing/2014/main" id="{BCDDF28E-D2CA-B8AC-1DA7-E9628603DC30}"/>
              </a:ext>
            </a:extLst>
          </p:cNvPr>
          <p:cNvSpPr/>
          <p:nvPr/>
        </p:nvSpPr>
        <p:spPr>
          <a:xfrm rot="12747210">
            <a:off x="82404" y="162336"/>
            <a:ext cx="371925" cy="17574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030361-AF69-5B52-D56F-1BBD9D5E9189}"/>
              </a:ext>
            </a:extLst>
          </p:cNvPr>
          <p:cNvSpPr txBox="1"/>
          <p:nvPr/>
        </p:nvSpPr>
        <p:spPr>
          <a:xfrm>
            <a:off x="417482" y="239106"/>
            <a:ext cx="818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/>
              <a:t>서울역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DCAD2A9-1C0F-BEAA-6A54-0C7F069EFE8D}"/>
              </a:ext>
            </a:extLst>
          </p:cNvPr>
          <p:cNvSpPr txBox="1"/>
          <p:nvPr/>
        </p:nvSpPr>
        <p:spPr>
          <a:xfrm>
            <a:off x="131109" y="3076733"/>
            <a:ext cx="2080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경부선</a:t>
            </a:r>
            <a:endParaRPr lang="en-US" altLang="ko-KR" sz="2400" dirty="0"/>
          </a:p>
          <a:p>
            <a:pPr algn="ctr"/>
            <a:r>
              <a:rPr lang="en-US" altLang="ko-KR" sz="2400" dirty="0"/>
              <a:t>(</a:t>
            </a:r>
            <a:r>
              <a:rPr lang="ko-KR" altLang="en-US" sz="2400" dirty="0"/>
              <a:t>서울</a:t>
            </a:r>
            <a:r>
              <a:rPr lang="en-US" altLang="ko-KR" sz="2400" dirty="0"/>
              <a:t>~</a:t>
            </a:r>
            <a:r>
              <a:rPr lang="ko-KR" altLang="en-US" sz="2400" dirty="0"/>
              <a:t>부산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id="{84BE32BB-AB19-7DBC-9D86-637D45702F95}"/>
              </a:ext>
            </a:extLst>
          </p:cNvPr>
          <p:cNvSpPr/>
          <p:nvPr/>
        </p:nvSpPr>
        <p:spPr>
          <a:xfrm>
            <a:off x="4520483" y="2040995"/>
            <a:ext cx="853452" cy="182880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33612"/>
              <a:gd name="connsiteY0" fmla="*/ 60960 h 2560320"/>
              <a:gd name="connsiteX1" fmla="*/ 60960 w 2133612"/>
              <a:gd name="connsiteY1" fmla="*/ 42672 h 2560320"/>
              <a:gd name="connsiteX2" fmla="*/ 79248 w 2133612"/>
              <a:gd name="connsiteY2" fmla="*/ 24384 h 2560320"/>
              <a:gd name="connsiteX3" fmla="*/ 97536 w 2133612"/>
              <a:gd name="connsiteY3" fmla="*/ 12192 h 2560320"/>
              <a:gd name="connsiteX4" fmla="*/ 164592 w 2133612"/>
              <a:gd name="connsiteY4" fmla="*/ 0 h 2560320"/>
              <a:gd name="connsiteX5" fmla="*/ 207264 w 2133612"/>
              <a:gd name="connsiteY5" fmla="*/ 30480 h 2560320"/>
              <a:gd name="connsiteX6" fmla="*/ 219456 w 2133612"/>
              <a:gd name="connsiteY6" fmla="*/ 48768 h 2560320"/>
              <a:gd name="connsiteX7" fmla="*/ 237744 w 2133612"/>
              <a:gd name="connsiteY7" fmla="*/ 60960 h 2560320"/>
              <a:gd name="connsiteX8" fmla="*/ 262128 w 2133612"/>
              <a:gd name="connsiteY8" fmla="*/ 79248 h 2560320"/>
              <a:gd name="connsiteX9" fmla="*/ 274320 w 2133612"/>
              <a:gd name="connsiteY9" fmla="*/ 103632 h 2560320"/>
              <a:gd name="connsiteX10" fmla="*/ 280416 w 2133612"/>
              <a:gd name="connsiteY10" fmla="*/ 121920 h 2560320"/>
              <a:gd name="connsiteX11" fmla="*/ 310896 w 2133612"/>
              <a:gd name="connsiteY11" fmla="*/ 164592 h 2560320"/>
              <a:gd name="connsiteX12" fmla="*/ 359664 w 2133612"/>
              <a:gd name="connsiteY12" fmla="*/ 201168 h 2560320"/>
              <a:gd name="connsiteX13" fmla="*/ 377952 w 2133612"/>
              <a:gd name="connsiteY13" fmla="*/ 231648 h 2560320"/>
              <a:gd name="connsiteX14" fmla="*/ 384048 w 2133612"/>
              <a:gd name="connsiteY14" fmla="*/ 280416 h 2560320"/>
              <a:gd name="connsiteX15" fmla="*/ 390144 w 2133612"/>
              <a:gd name="connsiteY15" fmla="*/ 310896 h 2560320"/>
              <a:gd name="connsiteX16" fmla="*/ 408432 w 2133612"/>
              <a:gd name="connsiteY16" fmla="*/ 371856 h 2560320"/>
              <a:gd name="connsiteX17" fmla="*/ 426720 w 2133612"/>
              <a:gd name="connsiteY17" fmla="*/ 457200 h 2560320"/>
              <a:gd name="connsiteX18" fmla="*/ 432816 w 2133612"/>
              <a:gd name="connsiteY18" fmla="*/ 475488 h 2560320"/>
              <a:gd name="connsiteX19" fmla="*/ 469392 w 2133612"/>
              <a:gd name="connsiteY19" fmla="*/ 505968 h 2560320"/>
              <a:gd name="connsiteX20" fmla="*/ 493776 w 2133612"/>
              <a:gd name="connsiteY20" fmla="*/ 524256 h 2560320"/>
              <a:gd name="connsiteX21" fmla="*/ 530352 w 2133612"/>
              <a:gd name="connsiteY21" fmla="*/ 548640 h 2560320"/>
              <a:gd name="connsiteX22" fmla="*/ 554736 w 2133612"/>
              <a:gd name="connsiteY22" fmla="*/ 566928 h 2560320"/>
              <a:gd name="connsiteX23" fmla="*/ 579120 w 2133612"/>
              <a:gd name="connsiteY23" fmla="*/ 573024 h 2560320"/>
              <a:gd name="connsiteX24" fmla="*/ 597408 w 2133612"/>
              <a:gd name="connsiteY24" fmla="*/ 579120 h 2560320"/>
              <a:gd name="connsiteX25" fmla="*/ 621792 w 2133612"/>
              <a:gd name="connsiteY25" fmla="*/ 597408 h 2560320"/>
              <a:gd name="connsiteX26" fmla="*/ 640080 w 2133612"/>
              <a:gd name="connsiteY26" fmla="*/ 615696 h 2560320"/>
              <a:gd name="connsiteX27" fmla="*/ 658368 w 2133612"/>
              <a:gd name="connsiteY27" fmla="*/ 621792 h 2560320"/>
              <a:gd name="connsiteX28" fmla="*/ 676656 w 2133612"/>
              <a:gd name="connsiteY28" fmla="*/ 633984 h 2560320"/>
              <a:gd name="connsiteX29" fmla="*/ 713232 w 2133612"/>
              <a:gd name="connsiteY29" fmla="*/ 646176 h 2560320"/>
              <a:gd name="connsiteX30" fmla="*/ 737616 w 2133612"/>
              <a:gd name="connsiteY30" fmla="*/ 658368 h 2560320"/>
              <a:gd name="connsiteX31" fmla="*/ 792480 w 2133612"/>
              <a:gd name="connsiteY31" fmla="*/ 676656 h 2560320"/>
              <a:gd name="connsiteX32" fmla="*/ 841248 w 2133612"/>
              <a:gd name="connsiteY32" fmla="*/ 688848 h 2560320"/>
              <a:gd name="connsiteX33" fmla="*/ 871728 w 2133612"/>
              <a:gd name="connsiteY33" fmla="*/ 719328 h 2560320"/>
              <a:gd name="connsiteX34" fmla="*/ 890016 w 2133612"/>
              <a:gd name="connsiteY34" fmla="*/ 743712 h 2560320"/>
              <a:gd name="connsiteX35" fmla="*/ 926592 w 2133612"/>
              <a:gd name="connsiteY35" fmla="*/ 780288 h 2560320"/>
              <a:gd name="connsiteX36" fmla="*/ 944880 w 2133612"/>
              <a:gd name="connsiteY36" fmla="*/ 804672 h 2560320"/>
              <a:gd name="connsiteX37" fmla="*/ 1005840 w 2133612"/>
              <a:gd name="connsiteY37" fmla="*/ 835152 h 2560320"/>
              <a:gd name="connsiteX38" fmla="*/ 1024128 w 2133612"/>
              <a:gd name="connsiteY38" fmla="*/ 847344 h 2560320"/>
              <a:gd name="connsiteX39" fmla="*/ 1054608 w 2133612"/>
              <a:gd name="connsiteY39" fmla="*/ 853440 h 2560320"/>
              <a:gd name="connsiteX40" fmla="*/ 1078992 w 2133612"/>
              <a:gd name="connsiteY40" fmla="*/ 859536 h 2560320"/>
              <a:gd name="connsiteX41" fmla="*/ 1133856 w 2133612"/>
              <a:gd name="connsiteY41" fmla="*/ 841248 h 2560320"/>
              <a:gd name="connsiteX42" fmla="*/ 1146048 w 2133612"/>
              <a:gd name="connsiteY42" fmla="*/ 774192 h 2560320"/>
              <a:gd name="connsiteX43" fmla="*/ 1182624 w 2133612"/>
              <a:gd name="connsiteY43" fmla="*/ 725424 h 2560320"/>
              <a:gd name="connsiteX44" fmla="*/ 1188720 w 2133612"/>
              <a:gd name="connsiteY44" fmla="*/ 688848 h 2560320"/>
              <a:gd name="connsiteX45" fmla="*/ 1194816 w 2133612"/>
              <a:gd name="connsiteY45" fmla="*/ 670560 h 2560320"/>
              <a:gd name="connsiteX46" fmla="*/ 1219200 w 2133612"/>
              <a:gd name="connsiteY46" fmla="*/ 652272 h 2560320"/>
              <a:gd name="connsiteX47" fmla="*/ 1243584 w 2133612"/>
              <a:gd name="connsiteY47" fmla="*/ 646176 h 2560320"/>
              <a:gd name="connsiteX48" fmla="*/ 1267968 w 2133612"/>
              <a:gd name="connsiteY48" fmla="*/ 688848 h 2560320"/>
              <a:gd name="connsiteX49" fmla="*/ 1280160 w 2133612"/>
              <a:gd name="connsiteY49" fmla="*/ 731520 h 2560320"/>
              <a:gd name="connsiteX50" fmla="*/ 1286256 w 2133612"/>
              <a:gd name="connsiteY50" fmla="*/ 768096 h 2560320"/>
              <a:gd name="connsiteX51" fmla="*/ 1298448 w 2133612"/>
              <a:gd name="connsiteY51" fmla="*/ 792480 h 2560320"/>
              <a:gd name="connsiteX52" fmla="*/ 1328928 w 2133612"/>
              <a:gd name="connsiteY52" fmla="*/ 829056 h 2560320"/>
              <a:gd name="connsiteX53" fmla="*/ 1335024 w 2133612"/>
              <a:gd name="connsiteY53" fmla="*/ 847344 h 2560320"/>
              <a:gd name="connsiteX54" fmla="*/ 1347216 w 2133612"/>
              <a:gd name="connsiteY54" fmla="*/ 865632 h 2560320"/>
              <a:gd name="connsiteX55" fmla="*/ 1359408 w 2133612"/>
              <a:gd name="connsiteY55" fmla="*/ 896112 h 2560320"/>
              <a:gd name="connsiteX56" fmla="*/ 1377696 w 2133612"/>
              <a:gd name="connsiteY56" fmla="*/ 914400 h 2560320"/>
              <a:gd name="connsiteX57" fmla="*/ 1395984 w 2133612"/>
              <a:gd name="connsiteY57" fmla="*/ 938784 h 2560320"/>
              <a:gd name="connsiteX58" fmla="*/ 1426464 w 2133612"/>
              <a:gd name="connsiteY58" fmla="*/ 957072 h 2560320"/>
              <a:gd name="connsiteX59" fmla="*/ 1444752 w 2133612"/>
              <a:gd name="connsiteY59" fmla="*/ 969264 h 2560320"/>
              <a:gd name="connsiteX60" fmla="*/ 1469136 w 2133612"/>
              <a:gd name="connsiteY60" fmla="*/ 987552 h 2560320"/>
              <a:gd name="connsiteX61" fmla="*/ 1505712 w 2133612"/>
              <a:gd name="connsiteY61" fmla="*/ 999744 h 2560320"/>
              <a:gd name="connsiteX62" fmla="*/ 1560576 w 2133612"/>
              <a:gd name="connsiteY62" fmla="*/ 1030224 h 2560320"/>
              <a:gd name="connsiteX63" fmla="*/ 1609344 w 2133612"/>
              <a:gd name="connsiteY63" fmla="*/ 1054608 h 2560320"/>
              <a:gd name="connsiteX64" fmla="*/ 1652016 w 2133612"/>
              <a:gd name="connsiteY64" fmla="*/ 1072896 h 2560320"/>
              <a:gd name="connsiteX65" fmla="*/ 1676400 w 2133612"/>
              <a:gd name="connsiteY65" fmla="*/ 1097280 h 2560320"/>
              <a:gd name="connsiteX66" fmla="*/ 1725168 w 2133612"/>
              <a:gd name="connsiteY66" fmla="*/ 1133856 h 2560320"/>
              <a:gd name="connsiteX67" fmla="*/ 1767840 w 2133612"/>
              <a:gd name="connsiteY67" fmla="*/ 1182624 h 2560320"/>
              <a:gd name="connsiteX68" fmla="*/ 1798320 w 2133612"/>
              <a:gd name="connsiteY68" fmla="*/ 1237488 h 2560320"/>
              <a:gd name="connsiteX69" fmla="*/ 1810512 w 2133612"/>
              <a:gd name="connsiteY69" fmla="*/ 1286256 h 2560320"/>
              <a:gd name="connsiteX70" fmla="*/ 1828800 w 2133612"/>
              <a:gd name="connsiteY70" fmla="*/ 1310640 h 2560320"/>
              <a:gd name="connsiteX71" fmla="*/ 1834896 w 2133612"/>
              <a:gd name="connsiteY71" fmla="*/ 1328928 h 2560320"/>
              <a:gd name="connsiteX72" fmla="*/ 1840992 w 2133612"/>
              <a:gd name="connsiteY72" fmla="*/ 1353312 h 2560320"/>
              <a:gd name="connsiteX73" fmla="*/ 1853184 w 2133612"/>
              <a:gd name="connsiteY73" fmla="*/ 1383792 h 2560320"/>
              <a:gd name="connsiteX74" fmla="*/ 1871472 w 2133612"/>
              <a:gd name="connsiteY74" fmla="*/ 1438656 h 2560320"/>
              <a:gd name="connsiteX75" fmla="*/ 1877568 w 2133612"/>
              <a:gd name="connsiteY75" fmla="*/ 1499616 h 2560320"/>
              <a:gd name="connsiteX76" fmla="*/ 1901952 w 2133612"/>
              <a:gd name="connsiteY76" fmla="*/ 1566672 h 2560320"/>
              <a:gd name="connsiteX77" fmla="*/ 1914144 w 2133612"/>
              <a:gd name="connsiteY77" fmla="*/ 1615440 h 2560320"/>
              <a:gd name="connsiteX78" fmla="*/ 1920240 w 2133612"/>
              <a:gd name="connsiteY78" fmla="*/ 1639824 h 2560320"/>
              <a:gd name="connsiteX79" fmla="*/ 1938528 w 2133612"/>
              <a:gd name="connsiteY79" fmla="*/ 1658112 h 2560320"/>
              <a:gd name="connsiteX80" fmla="*/ 1956816 w 2133612"/>
              <a:gd name="connsiteY80" fmla="*/ 1694688 h 2560320"/>
              <a:gd name="connsiteX81" fmla="*/ 1975104 w 2133612"/>
              <a:gd name="connsiteY81" fmla="*/ 1706880 h 2560320"/>
              <a:gd name="connsiteX82" fmla="*/ 1993392 w 2133612"/>
              <a:gd name="connsiteY82" fmla="*/ 1737360 h 2560320"/>
              <a:gd name="connsiteX83" fmla="*/ 1999488 w 2133612"/>
              <a:gd name="connsiteY83" fmla="*/ 1767840 h 2560320"/>
              <a:gd name="connsiteX84" fmla="*/ 2005584 w 2133612"/>
              <a:gd name="connsiteY84" fmla="*/ 1786128 h 2560320"/>
              <a:gd name="connsiteX85" fmla="*/ 2011680 w 2133612"/>
              <a:gd name="connsiteY85" fmla="*/ 1816608 h 2560320"/>
              <a:gd name="connsiteX86" fmla="*/ 2017776 w 2133612"/>
              <a:gd name="connsiteY86" fmla="*/ 1834896 h 2560320"/>
              <a:gd name="connsiteX87" fmla="*/ 2029968 w 2133612"/>
              <a:gd name="connsiteY87" fmla="*/ 1889760 h 2560320"/>
              <a:gd name="connsiteX88" fmla="*/ 2036064 w 2133612"/>
              <a:gd name="connsiteY88" fmla="*/ 1908048 h 2560320"/>
              <a:gd name="connsiteX89" fmla="*/ 2042160 w 2133612"/>
              <a:gd name="connsiteY89" fmla="*/ 1938528 h 2560320"/>
              <a:gd name="connsiteX90" fmla="*/ 2078736 w 2133612"/>
              <a:gd name="connsiteY90" fmla="*/ 1975104 h 2560320"/>
              <a:gd name="connsiteX91" fmla="*/ 2090928 w 2133612"/>
              <a:gd name="connsiteY91" fmla="*/ 2097024 h 2560320"/>
              <a:gd name="connsiteX92" fmla="*/ 2097024 w 2133612"/>
              <a:gd name="connsiteY92" fmla="*/ 2115312 h 2560320"/>
              <a:gd name="connsiteX93" fmla="*/ 2103120 w 2133612"/>
              <a:gd name="connsiteY93" fmla="*/ 2145792 h 2560320"/>
              <a:gd name="connsiteX94" fmla="*/ 2121408 w 2133612"/>
              <a:gd name="connsiteY94" fmla="*/ 2170176 h 2560320"/>
              <a:gd name="connsiteX95" fmla="*/ 2133600 w 2133612"/>
              <a:gd name="connsiteY95" fmla="*/ 2225040 h 2560320"/>
              <a:gd name="connsiteX96" fmla="*/ 2121408 w 2133612"/>
              <a:gd name="connsiteY96" fmla="*/ 2279904 h 2560320"/>
              <a:gd name="connsiteX97" fmla="*/ 2090928 w 2133612"/>
              <a:gd name="connsiteY97" fmla="*/ 2328672 h 2560320"/>
              <a:gd name="connsiteX98" fmla="*/ 2072640 w 2133612"/>
              <a:gd name="connsiteY98" fmla="*/ 2389632 h 2560320"/>
              <a:gd name="connsiteX99" fmla="*/ 2060448 w 2133612"/>
              <a:gd name="connsiteY99" fmla="*/ 2407920 h 2560320"/>
              <a:gd name="connsiteX100" fmla="*/ 2054352 w 2133612"/>
              <a:gd name="connsiteY100" fmla="*/ 2432304 h 2560320"/>
              <a:gd name="connsiteX101" fmla="*/ 2029968 w 2133612"/>
              <a:gd name="connsiteY101" fmla="*/ 2468880 h 2560320"/>
              <a:gd name="connsiteX102" fmla="*/ 2017776 w 2133612"/>
              <a:gd name="connsiteY102" fmla="*/ 2487168 h 2560320"/>
              <a:gd name="connsiteX103" fmla="*/ 2011680 w 2133612"/>
              <a:gd name="connsiteY103" fmla="*/ 2505456 h 2560320"/>
              <a:gd name="connsiteX104" fmla="*/ 1999488 w 2133612"/>
              <a:gd name="connsiteY104" fmla="*/ 2554224 h 2560320"/>
              <a:gd name="connsiteX105" fmla="*/ 1993392 w 2133612"/>
              <a:gd name="connsiteY105" fmla="*/ 2560320 h 2560320"/>
              <a:gd name="connsiteX0" fmla="*/ 0 w 2072652"/>
              <a:gd name="connsiteY0" fmla="*/ 42672 h 2560320"/>
              <a:gd name="connsiteX1" fmla="*/ 18288 w 2072652"/>
              <a:gd name="connsiteY1" fmla="*/ 24384 h 2560320"/>
              <a:gd name="connsiteX2" fmla="*/ 36576 w 2072652"/>
              <a:gd name="connsiteY2" fmla="*/ 12192 h 2560320"/>
              <a:gd name="connsiteX3" fmla="*/ 103632 w 2072652"/>
              <a:gd name="connsiteY3" fmla="*/ 0 h 2560320"/>
              <a:gd name="connsiteX4" fmla="*/ 146304 w 2072652"/>
              <a:gd name="connsiteY4" fmla="*/ 30480 h 2560320"/>
              <a:gd name="connsiteX5" fmla="*/ 158496 w 2072652"/>
              <a:gd name="connsiteY5" fmla="*/ 48768 h 2560320"/>
              <a:gd name="connsiteX6" fmla="*/ 176784 w 2072652"/>
              <a:gd name="connsiteY6" fmla="*/ 60960 h 2560320"/>
              <a:gd name="connsiteX7" fmla="*/ 201168 w 2072652"/>
              <a:gd name="connsiteY7" fmla="*/ 79248 h 2560320"/>
              <a:gd name="connsiteX8" fmla="*/ 213360 w 2072652"/>
              <a:gd name="connsiteY8" fmla="*/ 103632 h 2560320"/>
              <a:gd name="connsiteX9" fmla="*/ 219456 w 2072652"/>
              <a:gd name="connsiteY9" fmla="*/ 121920 h 2560320"/>
              <a:gd name="connsiteX10" fmla="*/ 249936 w 2072652"/>
              <a:gd name="connsiteY10" fmla="*/ 164592 h 2560320"/>
              <a:gd name="connsiteX11" fmla="*/ 298704 w 2072652"/>
              <a:gd name="connsiteY11" fmla="*/ 201168 h 2560320"/>
              <a:gd name="connsiteX12" fmla="*/ 316992 w 2072652"/>
              <a:gd name="connsiteY12" fmla="*/ 231648 h 2560320"/>
              <a:gd name="connsiteX13" fmla="*/ 323088 w 2072652"/>
              <a:gd name="connsiteY13" fmla="*/ 280416 h 2560320"/>
              <a:gd name="connsiteX14" fmla="*/ 329184 w 2072652"/>
              <a:gd name="connsiteY14" fmla="*/ 310896 h 2560320"/>
              <a:gd name="connsiteX15" fmla="*/ 347472 w 2072652"/>
              <a:gd name="connsiteY15" fmla="*/ 371856 h 2560320"/>
              <a:gd name="connsiteX16" fmla="*/ 365760 w 2072652"/>
              <a:gd name="connsiteY16" fmla="*/ 457200 h 2560320"/>
              <a:gd name="connsiteX17" fmla="*/ 371856 w 2072652"/>
              <a:gd name="connsiteY17" fmla="*/ 475488 h 2560320"/>
              <a:gd name="connsiteX18" fmla="*/ 408432 w 2072652"/>
              <a:gd name="connsiteY18" fmla="*/ 505968 h 2560320"/>
              <a:gd name="connsiteX19" fmla="*/ 432816 w 2072652"/>
              <a:gd name="connsiteY19" fmla="*/ 524256 h 2560320"/>
              <a:gd name="connsiteX20" fmla="*/ 469392 w 2072652"/>
              <a:gd name="connsiteY20" fmla="*/ 548640 h 2560320"/>
              <a:gd name="connsiteX21" fmla="*/ 493776 w 2072652"/>
              <a:gd name="connsiteY21" fmla="*/ 566928 h 2560320"/>
              <a:gd name="connsiteX22" fmla="*/ 518160 w 2072652"/>
              <a:gd name="connsiteY22" fmla="*/ 573024 h 2560320"/>
              <a:gd name="connsiteX23" fmla="*/ 536448 w 2072652"/>
              <a:gd name="connsiteY23" fmla="*/ 579120 h 2560320"/>
              <a:gd name="connsiteX24" fmla="*/ 560832 w 2072652"/>
              <a:gd name="connsiteY24" fmla="*/ 597408 h 2560320"/>
              <a:gd name="connsiteX25" fmla="*/ 579120 w 2072652"/>
              <a:gd name="connsiteY25" fmla="*/ 615696 h 2560320"/>
              <a:gd name="connsiteX26" fmla="*/ 597408 w 2072652"/>
              <a:gd name="connsiteY26" fmla="*/ 621792 h 2560320"/>
              <a:gd name="connsiteX27" fmla="*/ 615696 w 2072652"/>
              <a:gd name="connsiteY27" fmla="*/ 633984 h 2560320"/>
              <a:gd name="connsiteX28" fmla="*/ 652272 w 2072652"/>
              <a:gd name="connsiteY28" fmla="*/ 646176 h 2560320"/>
              <a:gd name="connsiteX29" fmla="*/ 676656 w 2072652"/>
              <a:gd name="connsiteY29" fmla="*/ 658368 h 2560320"/>
              <a:gd name="connsiteX30" fmla="*/ 731520 w 2072652"/>
              <a:gd name="connsiteY30" fmla="*/ 676656 h 2560320"/>
              <a:gd name="connsiteX31" fmla="*/ 780288 w 2072652"/>
              <a:gd name="connsiteY31" fmla="*/ 688848 h 2560320"/>
              <a:gd name="connsiteX32" fmla="*/ 810768 w 2072652"/>
              <a:gd name="connsiteY32" fmla="*/ 719328 h 2560320"/>
              <a:gd name="connsiteX33" fmla="*/ 829056 w 2072652"/>
              <a:gd name="connsiteY33" fmla="*/ 743712 h 2560320"/>
              <a:gd name="connsiteX34" fmla="*/ 865632 w 2072652"/>
              <a:gd name="connsiteY34" fmla="*/ 780288 h 2560320"/>
              <a:gd name="connsiteX35" fmla="*/ 883920 w 2072652"/>
              <a:gd name="connsiteY35" fmla="*/ 804672 h 2560320"/>
              <a:gd name="connsiteX36" fmla="*/ 944880 w 2072652"/>
              <a:gd name="connsiteY36" fmla="*/ 835152 h 2560320"/>
              <a:gd name="connsiteX37" fmla="*/ 963168 w 2072652"/>
              <a:gd name="connsiteY37" fmla="*/ 847344 h 2560320"/>
              <a:gd name="connsiteX38" fmla="*/ 993648 w 2072652"/>
              <a:gd name="connsiteY38" fmla="*/ 853440 h 2560320"/>
              <a:gd name="connsiteX39" fmla="*/ 1018032 w 2072652"/>
              <a:gd name="connsiteY39" fmla="*/ 859536 h 2560320"/>
              <a:gd name="connsiteX40" fmla="*/ 1072896 w 2072652"/>
              <a:gd name="connsiteY40" fmla="*/ 841248 h 2560320"/>
              <a:gd name="connsiteX41" fmla="*/ 1085088 w 2072652"/>
              <a:gd name="connsiteY41" fmla="*/ 774192 h 2560320"/>
              <a:gd name="connsiteX42" fmla="*/ 1121664 w 2072652"/>
              <a:gd name="connsiteY42" fmla="*/ 725424 h 2560320"/>
              <a:gd name="connsiteX43" fmla="*/ 1127760 w 2072652"/>
              <a:gd name="connsiteY43" fmla="*/ 688848 h 2560320"/>
              <a:gd name="connsiteX44" fmla="*/ 1133856 w 2072652"/>
              <a:gd name="connsiteY44" fmla="*/ 670560 h 2560320"/>
              <a:gd name="connsiteX45" fmla="*/ 1158240 w 2072652"/>
              <a:gd name="connsiteY45" fmla="*/ 652272 h 2560320"/>
              <a:gd name="connsiteX46" fmla="*/ 1182624 w 2072652"/>
              <a:gd name="connsiteY46" fmla="*/ 646176 h 2560320"/>
              <a:gd name="connsiteX47" fmla="*/ 1207008 w 2072652"/>
              <a:gd name="connsiteY47" fmla="*/ 688848 h 2560320"/>
              <a:gd name="connsiteX48" fmla="*/ 1219200 w 2072652"/>
              <a:gd name="connsiteY48" fmla="*/ 731520 h 2560320"/>
              <a:gd name="connsiteX49" fmla="*/ 1225296 w 2072652"/>
              <a:gd name="connsiteY49" fmla="*/ 768096 h 2560320"/>
              <a:gd name="connsiteX50" fmla="*/ 1237488 w 2072652"/>
              <a:gd name="connsiteY50" fmla="*/ 792480 h 2560320"/>
              <a:gd name="connsiteX51" fmla="*/ 1267968 w 2072652"/>
              <a:gd name="connsiteY51" fmla="*/ 829056 h 2560320"/>
              <a:gd name="connsiteX52" fmla="*/ 1274064 w 2072652"/>
              <a:gd name="connsiteY52" fmla="*/ 847344 h 2560320"/>
              <a:gd name="connsiteX53" fmla="*/ 1286256 w 2072652"/>
              <a:gd name="connsiteY53" fmla="*/ 865632 h 2560320"/>
              <a:gd name="connsiteX54" fmla="*/ 1298448 w 2072652"/>
              <a:gd name="connsiteY54" fmla="*/ 896112 h 2560320"/>
              <a:gd name="connsiteX55" fmla="*/ 1316736 w 2072652"/>
              <a:gd name="connsiteY55" fmla="*/ 914400 h 2560320"/>
              <a:gd name="connsiteX56" fmla="*/ 1335024 w 2072652"/>
              <a:gd name="connsiteY56" fmla="*/ 938784 h 2560320"/>
              <a:gd name="connsiteX57" fmla="*/ 1365504 w 2072652"/>
              <a:gd name="connsiteY57" fmla="*/ 957072 h 2560320"/>
              <a:gd name="connsiteX58" fmla="*/ 1383792 w 2072652"/>
              <a:gd name="connsiteY58" fmla="*/ 969264 h 2560320"/>
              <a:gd name="connsiteX59" fmla="*/ 1408176 w 2072652"/>
              <a:gd name="connsiteY59" fmla="*/ 987552 h 2560320"/>
              <a:gd name="connsiteX60" fmla="*/ 1444752 w 2072652"/>
              <a:gd name="connsiteY60" fmla="*/ 999744 h 2560320"/>
              <a:gd name="connsiteX61" fmla="*/ 1499616 w 2072652"/>
              <a:gd name="connsiteY61" fmla="*/ 1030224 h 2560320"/>
              <a:gd name="connsiteX62" fmla="*/ 1548384 w 2072652"/>
              <a:gd name="connsiteY62" fmla="*/ 1054608 h 2560320"/>
              <a:gd name="connsiteX63" fmla="*/ 1591056 w 2072652"/>
              <a:gd name="connsiteY63" fmla="*/ 1072896 h 2560320"/>
              <a:gd name="connsiteX64" fmla="*/ 1615440 w 2072652"/>
              <a:gd name="connsiteY64" fmla="*/ 1097280 h 2560320"/>
              <a:gd name="connsiteX65" fmla="*/ 1664208 w 2072652"/>
              <a:gd name="connsiteY65" fmla="*/ 1133856 h 2560320"/>
              <a:gd name="connsiteX66" fmla="*/ 1706880 w 2072652"/>
              <a:gd name="connsiteY66" fmla="*/ 1182624 h 2560320"/>
              <a:gd name="connsiteX67" fmla="*/ 1737360 w 2072652"/>
              <a:gd name="connsiteY67" fmla="*/ 1237488 h 2560320"/>
              <a:gd name="connsiteX68" fmla="*/ 1749552 w 2072652"/>
              <a:gd name="connsiteY68" fmla="*/ 1286256 h 2560320"/>
              <a:gd name="connsiteX69" fmla="*/ 1767840 w 2072652"/>
              <a:gd name="connsiteY69" fmla="*/ 1310640 h 2560320"/>
              <a:gd name="connsiteX70" fmla="*/ 1773936 w 2072652"/>
              <a:gd name="connsiteY70" fmla="*/ 1328928 h 2560320"/>
              <a:gd name="connsiteX71" fmla="*/ 1780032 w 2072652"/>
              <a:gd name="connsiteY71" fmla="*/ 1353312 h 2560320"/>
              <a:gd name="connsiteX72" fmla="*/ 1792224 w 2072652"/>
              <a:gd name="connsiteY72" fmla="*/ 1383792 h 2560320"/>
              <a:gd name="connsiteX73" fmla="*/ 1810512 w 2072652"/>
              <a:gd name="connsiteY73" fmla="*/ 1438656 h 2560320"/>
              <a:gd name="connsiteX74" fmla="*/ 1816608 w 2072652"/>
              <a:gd name="connsiteY74" fmla="*/ 1499616 h 2560320"/>
              <a:gd name="connsiteX75" fmla="*/ 1840992 w 2072652"/>
              <a:gd name="connsiteY75" fmla="*/ 1566672 h 2560320"/>
              <a:gd name="connsiteX76" fmla="*/ 1853184 w 2072652"/>
              <a:gd name="connsiteY76" fmla="*/ 1615440 h 2560320"/>
              <a:gd name="connsiteX77" fmla="*/ 1859280 w 2072652"/>
              <a:gd name="connsiteY77" fmla="*/ 1639824 h 2560320"/>
              <a:gd name="connsiteX78" fmla="*/ 1877568 w 2072652"/>
              <a:gd name="connsiteY78" fmla="*/ 1658112 h 2560320"/>
              <a:gd name="connsiteX79" fmla="*/ 1895856 w 2072652"/>
              <a:gd name="connsiteY79" fmla="*/ 1694688 h 2560320"/>
              <a:gd name="connsiteX80" fmla="*/ 1914144 w 2072652"/>
              <a:gd name="connsiteY80" fmla="*/ 1706880 h 2560320"/>
              <a:gd name="connsiteX81" fmla="*/ 1932432 w 2072652"/>
              <a:gd name="connsiteY81" fmla="*/ 1737360 h 2560320"/>
              <a:gd name="connsiteX82" fmla="*/ 1938528 w 2072652"/>
              <a:gd name="connsiteY82" fmla="*/ 1767840 h 2560320"/>
              <a:gd name="connsiteX83" fmla="*/ 1944624 w 2072652"/>
              <a:gd name="connsiteY83" fmla="*/ 1786128 h 2560320"/>
              <a:gd name="connsiteX84" fmla="*/ 1950720 w 2072652"/>
              <a:gd name="connsiteY84" fmla="*/ 1816608 h 2560320"/>
              <a:gd name="connsiteX85" fmla="*/ 1956816 w 2072652"/>
              <a:gd name="connsiteY85" fmla="*/ 1834896 h 2560320"/>
              <a:gd name="connsiteX86" fmla="*/ 1969008 w 2072652"/>
              <a:gd name="connsiteY86" fmla="*/ 1889760 h 2560320"/>
              <a:gd name="connsiteX87" fmla="*/ 1975104 w 2072652"/>
              <a:gd name="connsiteY87" fmla="*/ 1908048 h 2560320"/>
              <a:gd name="connsiteX88" fmla="*/ 1981200 w 2072652"/>
              <a:gd name="connsiteY88" fmla="*/ 1938528 h 2560320"/>
              <a:gd name="connsiteX89" fmla="*/ 2017776 w 2072652"/>
              <a:gd name="connsiteY89" fmla="*/ 1975104 h 2560320"/>
              <a:gd name="connsiteX90" fmla="*/ 2029968 w 2072652"/>
              <a:gd name="connsiteY90" fmla="*/ 2097024 h 2560320"/>
              <a:gd name="connsiteX91" fmla="*/ 2036064 w 2072652"/>
              <a:gd name="connsiteY91" fmla="*/ 2115312 h 2560320"/>
              <a:gd name="connsiteX92" fmla="*/ 2042160 w 2072652"/>
              <a:gd name="connsiteY92" fmla="*/ 2145792 h 2560320"/>
              <a:gd name="connsiteX93" fmla="*/ 2060448 w 2072652"/>
              <a:gd name="connsiteY93" fmla="*/ 2170176 h 2560320"/>
              <a:gd name="connsiteX94" fmla="*/ 2072640 w 2072652"/>
              <a:gd name="connsiteY94" fmla="*/ 2225040 h 2560320"/>
              <a:gd name="connsiteX95" fmla="*/ 2060448 w 2072652"/>
              <a:gd name="connsiteY95" fmla="*/ 2279904 h 2560320"/>
              <a:gd name="connsiteX96" fmla="*/ 2029968 w 2072652"/>
              <a:gd name="connsiteY96" fmla="*/ 2328672 h 2560320"/>
              <a:gd name="connsiteX97" fmla="*/ 2011680 w 2072652"/>
              <a:gd name="connsiteY97" fmla="*/ 2389632 h 2560320"/>
              <a:gd name="connsiteX98" fmla="*/ 1999488 w 2072652"/>
              <a:gd name="connsiteY98" fmla="*/ 2407920 h 2560320"/>
              <a:gd name="connsiteX99" fmla="*/ 1993392 w 2072652"/>
              <a:gd name="connsiteY99" fmla="*/ 2432304 h 2560320"/>
              <a:gd name="connsiteX100" fmla="*/ 1969008 w 2072652"/>
              <a:gd name="connsiteY100" fmla="*/ 2468880 h 2560320"/>
              <a:gd name="connsiteX101" fmla="*/ 1956816 w 2072652"/>
              <a:gd name="connsiteY101" fmla="*/ 2487168 h 2560320"/>
              <a:gd name="connsiteX102" fmla="*/ 1950720 w 2072652"/>
              <a:gd name="connsiteY102" fmla="*/ 2505456 h 2560320"/>
              <a:gd name="connsiteX103" fmla="*/ 1938528 w 2072652"/>
              <a:gd name="connsiteY103" fmla="*/ 2554224 h 2560320"/>
              <a:gd name="connsiteX104" fmla="*/ 1932432 w 2072652"/>
              <a:gd name="connsiteY104" fmla="*/ 2560320 h 2560320"/>
              <a:gd name="connsiteX0" fmla="*/ 0 w 2054364"/>
              <a:gd name="connsiteY0" fmla="*/ 24384 h 2560320"/>
              <a:gd name="connsiteX1" fmla="*/ 18288 w 2054364"/>
              <a:gd name="connsiteY1" fmla="*/ 12192 h 2560320"/>
              <a:gd name="connsiteX2" fmla="*/ 85344 w 2054364"/>
              <a:gd name="connsiteY2" fmla="*/ 0 h 2560320"/>
              <a:gd name="connsiteX3" fmla="*/ 128016 w 2054364"/>
              <a:gd name="connsiteY3" fmla="*/ 30480 h 2560320"/>
              <a:gd name="connsiteX4" fmla="*/ 140208 w 2054364"/>
              <a:gd name="connsiteY4" fmla="*/ 48768 h 2560320"/>
              <a:gd name="connsiteX5" fmla="*/ 158496 w 2054364"/>
              <a:gd name="connsiteY5" fmla="*/ 60960 h 2560320"/>
              <a:gd name="connsiteX6" fmla="*/ 182880 w 2054364"/>
              <a:gd name="connsiteY6" fmla="*/ 79248 h 2560320"/>
              <a:gd name="connsiteX7" fmla="*/ 195072 w 2054364"/>
              <a:gd name="connsiteY7" fmla="*/ 103632 h 2560320"/>
              <a:gd name="connsiteX8" fmla="*/ 201168 w 2054364"/>
              <a:gd name="connsiteY8" fmla="*/ 121920 h 2560320"/>
              <a:gd name="connsiteX9" fmla="*/ 231648 w 2054364"/>
              <a:gd name="connsiteY9" fmla="*/ 164592 h 2560320"/>
              <a:gd name="connsiteX10" fmla="*/ 280416 w 2054364"/>
              <a:gd name="connsiteY10" fmla="*/ 201168 h 2560320"/>
              <a:gd name="connsiteX11" fmla="*/ 298704 w 2054364"/>
              <a:gd name="connsiteY11" fmla="*/ 231648 h 2560320"/>
              <a:gd name="connsiteX12" fmla="*/ 304800 w 2054364"/>
              <a:gd name="connsiteY12" fmla="*/ 280416 h 2560320"/>
              <a:gd name="connsiteX13" fmla="*/ 310896 w 2054364"/>
              <a:gd name="connsiteY13" fmla="*/ 310896 h 2560320"/>
              <a:gd name="connsiteX14" fmla="*/ 329184 w 2054364"/>
              <a:gd name="connsiteY14" fmla="*/ 371856 h 2560320"/>
              <a:gd name="connsiteX15" fmla="*/ 347472 w 2054364"/>
              <a:gd name="connsiteY15" fmla="*/ 457200 h 2560320"/>
              <a:gd name="connsiteX16" fmla="*/ 353568 w 2054364"/>
              <a:gd name="connsiteY16" fmla="*/ 475488 h 2560320"/>
              <a:gd name="connsiteX17" fmla="*/ 390144 w 2054364"/>
              <a:gd name="connsiteY17" fmla="*/ 505968 h 2560320"/>
              <a:gd name="connsiteX18" fmla="*/ 414528 w 2054364"/>
              <a:gd name="connsiteY18" fmla="*/ 524256 h 2560320"/>
              <a:gd name="connsiteX19" fmla="*/ 451104 w 2054364"/>
              <a:gd name="connsiteY19" fmla="*/ 548640 h 2560320"/>
              <a:gd name="connsiteX20" fmla="*/ 475488 w 2054364"/>
              <a:gd name="connsiteY20" fmla="*/ 566928 h 2560320"/>
              <a:gd name="connsiteX21" fmla="*/ 499872 w 2054364"/>
              <a:gd name="connsiteY21" fmla="*/ 573024 h 2560320"/>
              <a:gd name="connsiteX22" fmla="*/ 518160 w 2054364"/>
              <a:gd name="connsiteY22" fmla="*/ 579120 h 2560320"/>
              <a:gd name="connsiteX23" fmla="*/ 542544 w 2054364"/>
              <a:gd name="connsiteY23" fmla="*/ 597408 h 2560320"/>
              <a:gd name="connsiteX24" fmla="*/ 560832 w 2054364"/>
              <a:gd name="connsiteY24" fmla="*/ 615696 h 2560320"/>
              <a:gd name="connsiteX25" fmla="*/ 579120 w 2054364"/>
              <a:gd name="connsiteY25" fmla="*/ 621792 h 2560320"/>
              <a:gd name="connsiteX26" fmla="*/ 597408 w 2054364"/>
              <a:gd name="connsiteY26" fmla="*/ 633984 h 2560320"/>
              <a:gd name="connsiteX27" fmla="*/ 633984 w 2054364"/>
              <a:gd name="connsiteY27" fmla="*/ 646176 h 2560320"/>
              <a:gd name="connsiteX28" fmla="*/ 658368 w 2054364"/>
              <a:gd name="connsiteY28" fmla="*/ 658368 h 2560320"/>
              <a:gd name="connsiteX29" fmla="*/ 713232 w 2054364"/>
              <a:gd name="connsiteY29" fmla="*/ 676656 h 2560320"/>
              <a:gd name="connsiteX30" fmla="*/ 762000 w 2054364"/>
              <a:gd name="connsiteY30" fmla="*/ 688848 h 2560320"/>
              <a:gd name="connsiteX31" fmla="*/ 792480 w 2054364"/>
              <a:gd name="connsiteY31" fmla="*/ 719328 h 2560320"/>
              <a:gd name="connsiteX32" fmla="*/ 810768 w 2054364"/>
              <a:gd name="connsiteY32" fmla="*/ 743712 h 2560320"/>
              <a:gd name="connsiteX33" fmla="*/ 847344 w 2054364"/>
              <a:gd name="connsiteY33" fmla="*/ 780288 h 2560320"/>
              <a:gd name="connsiteX34" fmla="*/ 865632 w 2054364"/>
              <a:gd name="connsiteY34" fmla="*/ 804672 h 2560320"/>
              <a:gd name="connsiteX35" fmla="*/ 926592 w 2054364"/>
              <a:gd name="connsiteY35" fmla="*/ 835152 h 2560320"/>
              <a:gd name="connsiteX36" fmla="*/ 944880 w 2054364"/>
              <a:gd name="connsiteY36" fmla="*/ 847344 h 2560320"/>
              <a:gd name="connsiteX37" fmla="*/ 975360 w 2054364"/>
              <a:gd name="connsiteY37" fmla="*/ 853440 h 2560320"/>
              <a:gd name="connsiteX38" fmla="*/ 999744 w 2054364"/>
              <a:gd name="connsiteY38" fmla="*/ 859536 h 2560320"/>
              <a:gd name="connsiteX39" fmla="*/ 1054608 w 2054364"/>
              <a:gd name="connsiteY39" fmla="*/ 841248 h 2560320"/>
              <a:gd name="connsiteX40" fmla="*/ 1066800 w 2054364"/>
              <a:gd name="connsiteY40" fmla="*/ 774192 h 2560320"/>
              <a:gd name="connsiteX41" fmla="*/ 1103376 w 2054364"/>
              <a:gd name="connsiteY41" fmla="*/ 725424 h 2560320"/>
              <a:gd name="connsiteX42" fmla="*/ 1109472 w 2054364"/>
              <a:gd name="connsiteY42" fmla="*/ 688848 h 2560320"/>
              <a:gd name="connsiteX43" fmla="*/ 1115568 w 2054364"/>
              <a:gd name="connsiteY43" fmla="*/ 670560 h 2560320"/>
              <a:gd name="connsiteX44" fmla="*/ 1139952 w 2054364"/>
              <a:gd name="connsiteY44" fmla="*/ 652272 h 2560320"/>
              <a:gd name="connsiteX45" fmla="*/ 1164336 w 2054364"/>
              <a:gd name="connsiteY45" fmla="*/ 646176 h 2560320"/>
              <a:gd name="connsiteX46" fmla="*/ 1188720 w 2054364"/>
              <a:gd name="connsiteY46" fmla="*/ 688848 h 2560320"/>
              <a:gd name="connsiteX47" fmla="*/ 1200912 w 2054364"/>
              <a:gd name="connsiteY47" fmla="*/ 731520 h 2560320"/>
              <a:gd name="connsiteX48" fmla="*/ 1207008 w 2054364"/>
              <a:gd name="connsiteY48" fmla="*/ 768096 h 2560320"/>
              <a:gd name="connsiteX49" fmla="*/ 1219200 w 2054364"/>
              <a:gd name="connsiteY49" fmla="*/ 792480 h 2560320"/>
              <a:gd name="connsiteX50" fmla="*/ 1249680 w 2054364"/>
              <a:gd name="connsiteY50" fmla="*/ 829056 h 2560320"/>
              <a:gd name="connsiteX51" fmla="*/ 1255776 w 2054364"/>
              <a:gd name="connsiteY51" fmla="*/ 847344 h 2560320"/>
              <a:gd name="connsiteX52" fmla="*/ 1267968 w 2054364"/>
              <a:gd name="connsiteY52" fmla="*/ 865632 h 2560320"/>
              <a:gd name="connsiteX53" fmla="*/ 1280160 w 2054364"/>
              <a:gd name="connsiteY53" fmla="*/ 896112 h 2560320"/>
              <a:gd name="connsiteX54" fmla="*/ 1298448 w 2054364"/>
              <a:gd name="connsiteY54" fmla="*/ 914400 h 2560320"/>
              <a:gd name="connsiteX55" fmla="*/ 1316736 w 2054364"/>
              <a:gd name="connsiteY55" fmla="*/ 938784 h 2560320"/>
              <a:gd name="connsiteX56" fmla="*/ 1347216 w 2054364"/>
              <a:gd name="connsiteY56" fmla="*/ 957072 h 2560320"/>
              <a:gd name="connsiteX57" fmla="*/ 1365504 w 2054364"/>
              <a:gd name="connsiteY57" fmla="*/ 969264 h 2560320"/>
              <a:gd name="connsiteX58" fmla="*/ 1389888 w 2054364"/>
              <a:gd name="connsiteY58" fmla="*/ 987552 h 2560320"/>
              <a:gd name="connsiteX59" fmla="*/ 1426464 w 2054364"/>
              <a:gd name="connsiteY59" fmla="*/ 999744 h 2560320"/>
              <a:gd name="connsiteX60" fmla="*/ 1481328 w 2054364"/>
              <a:gd name="connsiteY60" fmla="*/ 1030224 h 2560320"/>
              <a:gd name="connsiteX61" fmla="*/ 1530096 w 2054364"/>
              <a:gd name="connsiteY61" fmla="*/ 1054608 h 2560320"/>
              <a:gd name="connsiteX62" fmla="*/ 1572768 w 2054364"/>
              <a:gd name="connsiteY62" fmla="*/ 1072896 h 2560320"/>
              <a:gd name="connsiteX63" fmla="*/ 1597152 w 2054364"/>
              <a:gd name="connsiteY63" fmla="*/ 1097280 h 2560320"/>
              <a:gd name="connsiteX64" fmla="*/ 1645920 w 2054364"/>
              <a:gd name="connsiteY64" fmla="*/ 1133856 h 2560320"/>
              <a:gd name="connsiteX65" fmla="*/ 1688592 w 2054364"/>
              <a:gd name="connsiteY65" fmla="*/ 1182624 h 2560320"/>
              <a:gd name="connsiteX66" fmla="*/ 1719072 w 2054364"/>
              <a:gd name="connsiteY66" fmla="*/ 1237488 h 2560320"/>
              <a:gd name="connsiteX67" fmla="*/ 1731264 w 2054364"/>
              <a:gd name="connsiteY67" fmla="*/ 1286256 h 2560320"/>
              <a:gd name="connsiteX68" fmla="*/ 1749552 w 2054364"/>
              <a:gd name="connsiteY68" fmla="*/ 1310640 h 2560320"/>
              <a:gd name="connsiteX69" fmla="*/ 1755648 w 2054364"/>
              <a:gd name="connsiteY69" fmla="*/ 1328928 h 2560320"/>
              <a:gd name="connsiteX70" fmla="*/ 1761744 w 2054364"/>
              <a:gd name="connsiteY70" fmla="*/ 1353312 h 2560320"/>
              <a:gd name="connsiteX71" fmla="*/ 1773936 w 2054364"/>
              <a:gd name="connsiteY71" fmla="*/ 1383792 h 2560320"/>
              <a:gd name="connsiteX72" fmla="*/ 1792224 w 2054364"/>
              <a:gd name="connsiteY72" fmla="*/ 1438656 h 2560320"/>
              <a:gd name="connsiteX73" fmla="*/ 1798320 w 2054364"/>
              <a:gd name="connsiteY73" fmla="*/ 1499616 h 2560320"/>
              <a:gd name="connsiteX74" fmla="*/ 1822704 w 2054364"/>
              <a:gd name="connsiteY74" fmla="*/ 1566672 h 2560320"/>
              <a:gd name="connsiteX75" fmla="*/ 1834896 w 2054364"/>
              <a:gd name="connsiteY75" fmla="*/ 1615440 h 2560320"/>
              <a:gd name="connsiteX76" fmla="*/ 1840992 w 2054364"/>
              <a:gd name="connsiteY76" fmla="*/ 1639824 h 2560320"/>
              <a:gd name="connsiteX77" fmla="*/ 1859280 w 2054364"/>
              <a:gd name="connsiteY77" fmla="*/ 1658112 h 2560320"/>
              <a:gd name="connsiteX78" fmla="*/ 1877568 w 2054364"/>
              <a:gd name="connsiteY78" fmla="*/ 1694688 h 2560320"/>
              <a:gd name="connsiteX79" fmla="*/ 1895856 w 2054364"/>
              <a:gd name="connsiteY79" fmla="*/ 1706880 h 2560320"/>
              <a:gd name="connsiteX80" fmla="*/ 1914144 w 2054364"/>
              <a:gd name="connsiteY80" fmla="*/ 1737360 h 2560320"/>
              <a:gd name="connsiteX81" fmla="*/ 1920240 w 2054364"/>
              <a:gd name="connsiteY81" fmla="*/ 1767840 h 2560320"/>
              <a:gd name="connsiteX82" fmla="*/ 1926336 w 2054364"/>
              <a:gd name="connsiteY82" fmla="*/ 1786128 h 2560320"/>
              <a:gd name="connsiteX83" fmla="*/ 1932432 w 2054364"/>
              <a:gd name="connsiteY83" fmla="*/ 1816608 h 2560320"/>
              <a:gd name="connsiteX84" fmla="*/ 1938528 w 2054364"/>
              <a:gd name="connsiteY84" fmla="*/ 1834896 h 2560320"/>
              <a:gd name="connsiteX85" fmla="*/ 1950720 w 2054364"/>
              <a:gd name="connsiteY85" fmla="*/ 1889760 h 2560320"/>
              <a:gd name="connsiteX86" fmla="*/ 1956816 w 2054364"/>
              <a:gd name="connsiteY86" fmla="*/ 1908048 h 2560320"/>
              <a:gd name="connsiteX87" fmla="*/ 1962912 w 2054364"/>
              <a:gd name="connsiteY87" fmla="*/ 1938528 h 2560320"/>
              <a:gd name="connsiteX88" fmla="*/ 1999488 w 2054364"/>
              <a:gd name="connsiteY88" fmla="*/ 1975104 h 2560320"/>
              <a:gd name="connsiteX89" fmla="*/ 2011680 w 2054364"/>
              <a:gd name="connsiteY89" fmla="*/ 2097024 h 2560320"/>
              <a:gd name="connsiteX90" fmla="*/ 2017776 w 2054364"/>
              <a:gd name="connsiteY90" fmla="*/ 2115312 h 2560320"/>
              <a:gd name="connsiteX91" fmla="*/ 2023872 w 2054364"/>
              <a:gd name="connsiteY91" fmla="*/ 2145792 h 2560320"/>
              <a:gd name="connsiteX92" fmla="*/ 2042160 w 2054364"/>
              <a:gd name="connsiteY92" fmla="*/ 2170176 h 2560320"/>
              <a:gd name="connsiteX93" fmla="*/ 2054352 w 2054364"/>
              <a:gd name="connsiteY93" fmla="*/ 2225040 h 2560320"/>
              <a:gd name="connsiteX94" fmla="*/ 2042160 w 2054364"/>
              <a:gd name="connsiteY94" fmla="*/ 2279904 h 2560320"/>
              <a:gd name="connsiteX95" fmla="*/ 2011680 w 2054364"/>
              <a:gd name="connsiteY95" fmla="*/ 2328672 h 2560320"/>
              <a:gd name="connsiteX96" fmla="*/ 1993392 w 2054364"/>
              <a:gd name="connsiteY96" fmla="*/ 2389632 h 2560320"/>
              <a:gd name="connsiteX97" fmla="*/ 1981200 w 2054364"/>
              <a:gd name="connsiteY97" fmla="*/ 2407920 h 2560320"/>
              <a:gd name="connsiteX98" fmla="*/ 1975104 w 2054364"/>
              <a:gd name="connsiteY98" fmla="*/ 2432304 h 2560320"/>
              <a:gd name="connsiteX99" fmla="*/ 1950720 w 2054364"/>
              <a:gd name="connsiteY99" fmla="*/ 2468880 h 2560320"/>
              <a:gd name="connsiteX100" fmla="*/ 1938528 w 2054364"/>
              <a:gd name="connsiteY100" fmla="*/ 2487168 h 2560320"/>
              <a:gd name="connsiteX101" fmla="*/ 1932432 w 2054364"/>
              <a:gd name="connsiteY101" fmla="*/ 2505456 h 2560320"/>
              <a:gd name="connsiteX102" fmla="*/ 1920240 w 2054364"/>
              <a:gd name="connsiteY102" fmla="*/ 2554224 h 2560320"/>
              <a:gd name="connsiteX103" fmla="*/ 1914144 w 2054364"/>
              <a:gd name="connsiteY103" fmla="*/ 2560320 h 2560320"/>
              <a:gd name="connsiteX0" fmla="*/ 0 w 2054364"/>
              <a:gd name="connsiteY0" fmla="*/ 24420 h 2560356"/>
              <a:gd name="connsiteX1" fmla="*/ 85344 w 2054364"/>
              <a:gd name="connsiteY1" fmla="*/ 36 h 2560356"/>
              <a:gd name="connsiteX2" fmla="*/ 128016 w 2054364"/>
              <a:gd name="connsiteY2" fmla="*/ 30516 h 2560356"/>
              <a:gd name="connsiteX3" fmla="*/ 140208 w 2054364"/>
              <a:gd name="connsiteY3" fmla="*/ 48804 h 2560356"/>
              <a:gd name="connsiteX4" fmla="*/ 158496 w 2054364"/>
              <a:gd name="connsiteY4" fmla="*/ 60996 h 2560356"/>
              <a:gd name="connsiteX5" fmla="*/ 182880 w 2054364"/>
              <a:gd name="connsiteY5" fmla="*/ 79284 h 2560356"/>
              <a:gd name="connsiteX6" fmla="*/ 195072 w 2054364"/>
              <a:gd name="connsiteY6" fmla="*/ 103668 h 2560356"/>
              <a:gd name="connsiteX7" fmla="*/ 201168 w 2054364"/>
              <a:gd name="connsiteY7" fmla="*/ 121956 h 2560356"/>
              <a:gd name="connsiteX8" fmla="*/ 231648 w 2054364"/>
              <a:gd name="connsiteY8" fmla="*/ 164628 h 2560356"/>
              <a:gd name="connsiteX9" fmla="*/ 280416 w 2054364"/>
              <a:gd name="connsiteY9" fmla="*/ 201204 h 2560356"/>
              <a:gd name="connsiteX10" fmla="*/ 298704 w 2054364"/>
              <a:gd name="connsiteY10" fmla="*/ 231684 h 2560356"/>
              <a:gd name="connsiteX11" fmla="*/ 304800 w 2054364"/>
              <a:gd name="connsiteY11" fmla="*/ 280452 h 2560356"/>
              <a:gd name="connsiteX12" fmla="*/ 310896 w 2054364"/>
              <a:gd name="connsiteY12" fmla="*/ 310932 h 2560356"/>
              <a:gd name="connsiteX13" fmla="*/ 329184 w 2054364"/>
              <a:gd name="connsiteY13" fmla="*/ 371892 h 2560356"/>
              <a:gd name="connsiteX14" fmla="*/ 347472 w 2054364"/>
              <a:gd name="connsiteY14" fmla="*/ 457236 h 2560356"/>
              <a:gd name="connsiteX15" fmla="*/ 353568 w 2054364"/>
              <a:gd name="connsiteY15" fmla="*/ 475524 h 2560356"/>
              <a:gd name="connsiteX16" fmla="*/ 390144 w 2054364"/>
              <a:gd name="connsiteY16" fmla="*/ 506004 h 2560356"/>
              <a:gd name="connsiteX17" fmla="*/ 414528 w 2054364"/>
              <a:gd name="connsiteY17" fmla="*/ 524292 h 2560356"/>
              <a:gd name="connsiteX18" fmla="*/ 451104 w 2054364"/>
              <a:gd name="connsiteY18" fmla="*/ 548676 h 2560356"/>
              <a:gd name="connsiteX19" fmla="*/ 475488 w 2054364"/>
              <a:gd name="connsiteY19" fmla="*/ 566964 h 2560356"/>
              <a:gd name="connsiteX20" fmla="*/ 499872 w 2054364"/>
              <a:gd name="connsiteY20" fmla="*/ 573060 h 2560356"/>
              <a:gd name="connsiteX21" fmla="*/ 518160 w 2054364"/>
              <a:gd name="connsiteY21" fmla="*/ 579156 h 2560356"/>
              <a:gd name="connsiteX22" fmla="*/ 542544 w 2054364"/>
              <a:gd name="connsiteY22" fmla="*/ 597444 h 2560356"/>
              <a:gd name="connsiteX23" fmla="*/ 560832 w 2054364"/>
              <a:gd name="connsiteY23" fmla="*/ 615732 h 2560356"/>
              <a:gd name="connsiteX24" fmla="*/ 579120 w 2054364"/>
              <a:gd name="connsiteY24" fmla="*/ 621828 h 2560356"/>
              <a:gd name="connsiteX25" fmla="*/ 597408 w 2054364"/>
              <a:gd name="connsiteY25" fmla="*/ 634020 h 2560356"/>
              <a:gd name="connsiteX26" fmla="*/ 633984 w 2054364"/>
              <a:gd name="connsiteY26" fmla="*/ 646212 h 2560356"/>
              <a:gd name="connsiteX27" fmla="*/ 658368 w 2054364"/>
              <a:gd name="connsiteY27" fmla="*/ 658404 h 2560356"/>
              <a:gd name="connsiteX28" fmla="*/ 713232 w 2054364"/>
              <a:gd name="connsiteY28" fmla="*/ 676692 h 2560356"/>
              <a:gd name="connsiteX29" fmla="*/ 762000 w 2054364"/>
              <a:gd name="connsiteY29" fmla="*/ 688884 h 2560356"/>
              <a:gd name="connsiteX30" fmla="*/ 792480 w 2054364"/>
              <a:gd name="connsiteY30" fmla="*/ 719364 h 2560356"/>
              <a:gd name="connsiteX31" fmla="*/ 810768 w 2054364"/>
              <a:gd name="connsiteY31" fmla="*/ 743748 h 2560356"/>
              <a:gd name="connsiteX32" fmla="*/ 847344 w 2054364"/>
              <a:gd name="connsiteY32" fmla="*/ 780324 h 2560356"/>
              <a:gd name="connsiteX33" fmla="*/ 865632 w 2054364"/>
              <a:gd name="connsiteY33" fmla="*/ 804708 h 2560356"/>
              <a:gd name="connsiteX34" fmla="*/ 926592 w 2054364"/>
              <a:gd name="connsiteY34" fmla="*/ 835188 h 2560356"/>
              <a:gd name="connsiteX35" fmla="*/ 944880 w 2054364"/>
              <a:gd name="connsiteY35" fmla="*/ 847380 h 2560356"/>
              <a:gd name="connsiteX36" fmla="*/ 975360 w 2054364"/>
              <a:gd name="connsiteY36" fmla="*/ 853476 h 2560356"/>
              <a:gd name="connsiteX37" fmla="*/ 999744 w 2054364"/>
              <a:gd name="connsiteY37" fmla="*/ 859572 h 2560356"/>
              <a:gd name="connsiteX38" fmla="*/ 1054608 w 2054364"/>
              <a:gd name="connsiteY38" fmla="*/ 841284 h 2560356"/>
              <a:gd name="connsiteX39" fmla="*/ 1066800 w 2054364"/>
              <a:gd name="connsiteY39" fmla="*/ 774228 h 2560356"/>
              <a:gd name="connsiteX40" fmla="*/ 1103376 w 2054364"/>
              <a:gd name="connsiteY40" fmla="*/ 725460 h 2560356"/>
              <a:gd name="connsiteX41" fmla="*/ 1109472 w 2054364"/>
              <a:gd name="connsiteY41" fmla="*/ 688884 h 2560356"/>
              <a:gd name="connsiteX42" fmla="*/ 1115568 w 2054364"/>
              <a:gd name="connsiteY42" fmla="*/ 670596 h 2560356"/>
              <a:gd name="connsiteX43" fmla="*/ 1139952 w 2054364"/>
              <a:gd name="connsiteY43" fmla="*/ 652308 h 2560356"/>
              <a:gd name="connsiteX44" fmla="*/ 1164336 w 2054364"/>
              <a:gd name="connsiteY44" fmla="*/ 646212 h 2560356"/>
              <a:gd name="connsiteX45" fmla="*/ 1188720 w 2054364"/>
              <a:gd name="connsiteY45" fmla="*/ 688884 h 2560356"/>
              <a:gd name="connsiteX46" fmla="*/ 1200912 w 2054364"/>
              <a:gd name="connsiteY46" fmla="*/ 731556 h 2560356"/>
              <a:gd name="connsiteX47" fmla="*/ 1207008 w 2054364"/>
              <a:gd name="connsiteY47" fmla="*/ 768132 h 2560356"/>
              <a:gd name="connsiteX48" fmla="*/ 1219200 w 2054364"/>
              <a:gd name="connsiteY48" fmla="*/ 792516 h 2560356"/>
              <a:gd name="connsiteX49" fmla="*/ 1249680 w 2054364"/>
              <a:gd name="connsiteY49" fmla="*/ 829092 h 2560356"/>
              <a:gd name="connsiteX50" fmla="*/ 1255776 w 2054364"/>
              <a:gd name="connsiteY50" fmla="*/ 847380 h 2560356"/>
              <a:gd name="connsiteX51" fmla="*/ 1267968 w 2054364"/>
              <a:gd name="connsiteY51" fmla="*/ 865668 h 2560356"/>
              <a:gd name="connsiteX52" fmla="*/ 1280160 w 2054364"/>
              <a:gd name="connsiteY52" fmla="*/ 896148 h 2560356"/>
              <a:gd name="connsiteX53" fmla="*/ 1298448 w 2054364"/>
              <a:gd name="connsiteY53" fmla="*/ 914436 h 2560356"/>
              <a:gd name="connsiteX54" fmla="*/ 1316736 w 2054364"/>
              <a:gd name="connsiteY54" fmla="*/ 938820 h 2560356"/>
              <a:gd name="connsiteX55" fmla="*/ 1347216 w 2054364"/>
              <a:gd name="connsiteY55" fmla="*/ 957108 h 2560356"/>
              <a:gd name="connsiteX56" fmla="*/ 1365504 w 2054364"/>
              <a:gd name="connsiteY56" fmla="*/ 969300 h 2560356"/>
              <a:gd name="connsiteX57" fmla="*/ 1389888 w 2054364"/>
              <a:gd name="connsiteY57" fmla="*/ 987588 h 2560356"/>
              <a:gd name="connsiteX58" fmla="*/ 1426464 w 2054364"/>
              <a:gd name="connsiteY58" fmla="*/ 999780 h 2560356"/>
              <a:gd name="connsiteX59" fmla="*/ 1481328 w 2054364"/>
              <a:gd name="connsiteY59" fmla="*/ 1030260 h 2560356"/>
              <a:gd name="connsiteX60" fmla="*/ 1530096 w 2054364"/>
              <a:gd name="connsiteY60" fmla="*/ 1054644 h 2560356"/>
              <a:gd name="connsiteX61" fmla="*/ 1572768 w 2054364"/>
              <a:gd name="connsiteY61" fmla="*/ 1072932 h 2560356"/>
              <a:gd name="connsiteX62" fmla="*/ 1597152 w 2054364"/>
              <a:gd name="connsiteY62" fmla="*/ 1097316 h 2560356"/>
              <a:gd name="connsiteX63" fmla="*/ 1645920 w 2054364"/>
              <a:gd name="connsiteY63" fmla="*/ 1133892 h 2560356"/>
              <a:gd name="connsiteX64" fmla="*/ 1688592 w 2054364"/>
              <a:gd name="connsiteY64" fmla="*/ 1182660 h 2560356"/>
              <a:gd name="connsiteX65" fmla="*/ 1719072 w 2054364"/>
              <a:gd name="connsiteY65" fmla="*/ 1237524 h 2560356"/>
              <a:gd name="connsiteX66" fmla="*/ 1731264 w 2054364"/>
              <a:gd name="connsiteY66" fmla="*/ 1286292 h 2560356"/>
              <a:gd name="connsiteX67" fmla="*/ 1749552 w 2054364"/>
              <a:gd name="connsiteY67" fmla="*/ 1310676 h 2560356"/>
              <a:gd name="connsiteX68" fmla="*/ 1755648 w 2054364"/>
              <a:gd name="connsiteY68" fmla="*/ 1328964 h 2560356"/>
              <a:gd name="connsiteX69" fmla="*/ 1761744 w 2054364"/>
              <a:gd name="connsiteY69" fmla="*/ 1353348 h 2560356"/>
              <a:gd name="connsiteX70" fmla="*/ 1773936 w 2054364"/>
              <a:gd name="connsiteY70" fmla="*/ 1383828 h 2560356"/>
              <a:gd name="connsiteX71" fmla="*/ 1792224 w 2054364"/>
              <a:gd name="connsiteY71" fmla="*/ 1438692 h 2560356"/>
              <a:gd name="connsiteX72" fmla="*/ 1798320 w 2054364"/>
              <a:gd name="connsiteY72" fmla="*/ 1499652 h 2560356"/>
              <a:gd name="connsiteX73" fmla="*/ 1822704 w 2054364"/>
              <a:gd name="connsiteY73" fmla="*/ 1566708 h 2560356"/>
              <a:gd name="connsiteX74" fmla="*/ 1834896 w 2054364"/>
              <a:gd name="connsiteY74" fmla="*/ 1615476 h 2560356"/>
              <a:gd name="connsiteX75" fmla="*/ 1840992 w 2054364"/>
              <a:gd name="connsiteY75" fmla="*/ 1639860 h 2560356"/>
              <a:gd name="connsiteX76" fmla="*/ 1859280 w 2054364"/>
              <a:gd name="connsiteY76" fmla="*/ 1658148 h 2560356"/>
              <a:gd name="connsiteX77" fmla="*/ 1877568 w 2054364"/>
              <a:gd name="connsiteY77" fmla="*/ 1694724 h 2560356"/>
              <a:gd name="connsiteX78" fmla="*/ 1895856 w 2054364"/>
              <a:gd name="connsiteY78" fmla="*/ 1706916 h 2560356"/>
              <a:gd name="connsiteX79" fmla="*/ 1914144 w 2054364"/>
              <a:gd name="connsiteY79" fmla="*/ 1737396 h 2560356"/>
              <a:gd name="connsiteX80" fmla="*/ 1920240 w 2054364"/>
              <a:gd name="connsiteY80" fmla="*/ 1767876 h 2560356"/>
              <a:gd name="connsiteX81" fmla="*/ 1926336 w 2054364"/>
              <a:gd name="connsiteY81" fmla="*/ 1786164 h 2560356"/>
              <a:gd name="connsiteX82" fmla="*/ 1932432 w 2054364"/>
              <a:gd name="connsiteY82" fmla="*/ 1816644 h 2560356"/>
              <a:gd name="connsiteX83" fmla="*/ 1938528 w 2054364"/>
              <a:gd name="connsiteY83" fmla="*/ 1834932 h 2560356"/>
              <a:gd name="connsiteX84" fmla="*/ 1950720 w 2054364"/>
              <a:gd name="connsiteY84" fmla="*/ 1889796 h 2560356"/>
              <a:gd name="connsiteX85" fmla="*/ 1956816 w 2054364"/>
              <a:gd name="connsiteY85" fmla="*/ 1908084 h 2560356"/>
              <a:gd name="connsiteX86" fmla="*/ 1962912 w 2054364"/>
              <a:gd name="connsiteY86" fmla="*/ 1938564 h 2560356"/>
              <a:gd name="connsiteX87" fmla="*/ 1999488 w 2054364"/>
              <a:gd name="connsiteY87" fmla="*/ 1975140 h 2560356"/>
              <a:gd name="connsiteX88" fmla="*/ 2011680 w 2054364"/>
              <a:gd name="connsiteY88" fmla="*/ 2097060 h 2560356"/>
              <a:gd name="connsiteX89" fmla="*/ 2017776 w 2054364"/>
              <a:gd name="connsiteY89" fmla="*/ 2115348 h 2560356"/>
              <a:gd name="connsiteX90" fmla="*/ 2023872 w 2054364"/>
              <a:gd name="connsiteY90" fmla="*/ 2145828 h 2560356"/>
              <a:gd name="connsiteX91" fmla="*/ 2042160 w 2054364"/>
              <a:gd name="connsiteY91" fmla="*/ 2170212 h 2560356"/>
              <a:gd name="connsiteX92" fmla="*/ 2054352 w 2054364"/>
              <a:gd name="connsiteY92" fmla="*/ 2225076 h 2560356"/>
              <a:gd name="connsiteX93" fmla="*/ 2042160 w 2054364"/>
              <a:gd name="connsiteY93" fmla="*/ 2279940 h 2560356"/>
              <a:gd name="connsiteX94" fmla="*/ 2011680 w 2054364"/>
              <a:gd name="connsiteY94" fmla="*/ 2328708 h 2560356"/>
              <a:gd name="connsiteX95" fmla="*/ 1993392 w 2054364"/>
              <a:gd name="connsiteY95" fmla="*/ 2389668 h 2560356"/>
              <a:gd name="connsiteX96" fmla="*/ 1981200 w 2054364"/>
              <a:gd name="connsiteY96" fmla="*/ 2407956 h 2560356"/>
              <a:gd name="connsiteX97" fmla="*/ 1975104 w 2054364"/>
              <a:gd name="connsiteY97" fmla="*/ 2432340 h 2560356"/>
              <a:gd name="connsiteX98" fmla="*/ 1950720 w 2054364"/>
              <a:gd name="connsiteY98" fmla="*/ 2468916 h 2560356"/>
              <a:gd name="connsiteX99" fmla="*/ 1938528 w 2054364"/>
              <a:gd name="connsiteY99" fmla="*/ 2487204 h 2560356"/>
              <a:gd name="connsiteX100" fmla="*/ 1932432 w 2054364"/>
              <a:gd name="connsiteY100" fmla="*/ 2505492 h 2560356"/>
              <a:gd name="connsiteX101" fmla="*/ 1920240 w 2054364"/>
              <a:gd name="connsiteY101" fmla="*/ 2554260 h 2560356"/>
              <a:gd name="connsiteX102" fmla="*/ 1914144 w 2054364"/>
              <a:gd name="connsiteY102" fmla="*/ 2560356 h 2560356"/>
              <a:gd name="connsiteX0" fmla="*/ 0 w 2054364"/>
              <a:gd name="connsiteY0" fmla="*/ 0 h 2535936"/>
              <a:gd name="connsiteX1" fmla="*/ 128016 w 2054364"/>
              <a:gd name="connsiteY1" fmla="*/ 6096 h 2535936"/>
              <a:gd name="connsiteX2" fmla="*/ 140208 w 2054364"/>
              <a:gd name="connsiteY2" fmla="*/ 24384 h 2535936"/>
              <a:gd name="connsiteX3" fmla="*/ 158496 w 2054364"/>
              <a:gd name="connsiteY3" fmla="*/ 36576 h 2535936"/>
              <a:gd name="connsiteX4" fmla="*/ 182880 w 2054364"/>
              <a:gd name="connsiteY4" fmla="*/ 54864 h 2535936"/>
              <a:gd name="connsiteX5" fmla="*/ 195072 w 2054364"/>
              <a:gd name="connsiteY5" fmla="*/ 79248 h 2535936"/>
              <a:gd name="connsiteX6" fmla="*/ 201168 w 2054364"/>
              <a:gd name="connsiteY6" fmla="*/ 97536 h 2535936"/>
              <a:gd name="connsiteX7" fmla="*/ 231648 w 2054364"/>
              <a:gd name="connsiteY7" fmla="*/ 140208 h 2535936"/>
              <a:gd name="connsiteX8" fmla="*/ 280416 w 2054364"/>
              <a:gd name="connsiteY8" fmla="*/ 176784 h 2535936"/>
              <a:gd name="connsiteX9" fmla="*/ 298704 w 2054364"/>
              <a:gd name="connsiteY9" fmla="*/ 207264 h 2535936"/>
              <a:gd name="connsiteX10" fmla="*/ 304800 w 2054364"/>
              <a:gd name="connsiteY10" fmla="*/ 256032 h 2535936"/>
              <a:gd name="connsiteX11" fmla="*/ 310896 w 2054364"/>
              <a:gd name="connsiteY11" fmla="*/ 286512 h 2535936"/>
              <a:gd name="connsiteX12" fmla="*/ 329184 w 2054364"/>
              <a:gd name="connsiteY12" fmla="*/ 347472 h 2535936"/>
              <a:gd name="connsiteX13" fmla="*/ 347472 w 2054364"/>
              <a:gd name="connsiteY13" fmla="*/ 432816 h 2535936"/>
              <a:gd name="connsiteX14" fmla="*/ 353568 w 2054364"/>
              <a:gd name="connsiteY14" fmla="*/ 451104 h 2535936"/>
              <a:gd name="connsiteX15" fmla="*/ 390144 w 2054364"/>
              <a:gd name="connsiteY15" fmla="*/ 481584 h 2535936"/>
              <a:gd name="connsiteX16" fmla="*/ 414528 w 2054364"/>
              <a:gd name="connsiteY16" fmla="*/ 499872 h 2535936"/>
              <a:gd name="connsiteX17" fmla="*/ 451104 w 2054364"/>
              <a:gd name="connsiteY17" fmla="*/ 524256 h 2535936"/>
              <a:gd name="connsiteX18" fmla="*/ 475488 w 2054364"/>
              <a:gd name="connsiteY18" fmla="*/ 542544 h 2535936"/>
              <a:gd name="connsiteX19" fmla="*/ 499872 w 2054364"/>
              <a:gd name="connsiteY19" fmla="*/ 548640 h 2535936"/>
              <a:gd name="connsiteX20" fmla="*/ 518160 w 2054364"/>
              <a:gd name="connsiteY20" fmla="*/ 554736 h 2535936"/>
              <a:gd name="connsiteX21" fmla="*/ 542544 w 2054364"/>
              <a:gd name="connsiteY21" fmla="*/ 573024 h 2535936"/>
              <a:gd name="connsiteX22" fmla="*/ 560832 w 2054364"/>
              <a:gd name="connsiteY22" fmla="*/ 591312 h 2535936"/>
              <a:gd name="connsiteX23" fmla="*/ 579120 w 2054364"/>
              <a:gd name="connsiteY23" fmla="*/ 597408 h 2535936"/>
              <a:gd name="connsiteX24" fmla="*/ 597408 w 2054364"/>
              <a:gd name="connsiteY24" fmla="*/ 609600 h 2535936"/>
              <a:gd name="connsiteX25" fmla="*/ 633984 w 2054364"/>
              <a:gd name="connsiteY25" fmla="*/ 621792 h 2535936"/>
              <a:gd name="connsiteX26" fmla="*/ 658368 w 2054364"/>
              <a:gd name="connsiteY26" fmla="*/ 633984 h 2535936"/>
              <a:gd name="connsiteX27" fmla="*/ 713232 w 2054364"/>
              <a:gd name="connsiteY27" fmla="*/ 652272 h 2535936"/>
              <a:gd name="connsiteX28" fmla="*/ 762000 w 2054364"/>
              <a:gd name="connsiteY28" fmla="*/ 664464 h 2535936"/>
              <a:gd name="connsiteX29" fmla="*/ 792480 w 2054364"/>
              <a:gd name="connsiteY29" fmla="*/ 694944 h 2535936"/>
              <a:gd name="connsiteX30" fmla="*/ 810768 w 2054364"/>
              <a:gd name="connsiteY30" fmla="*/ 719328 h 2535936"/>
              <a:gd name="connsiteX31" fmla="*/ 847344 w 2054364"/>
              <a:gd name="connsiteY31" fmla="*/ 755904 h 2535936"/>
              <a:gd name="connsiteX32" fmla="*/ 865632 w 2054364"/>
              <a:gd name="connsiteY32" fmla="*/ 780288 h 2535936"/>
              <a:gd name="connsiteX33" fmla="*/ 926592 w 2054364"/>
              <a:gd name="connsiteY33" fmla="*/ 810768 h 2535936"/>
              <a:gd name="connsiteX34" fmla="*/ 944880 w 2054364"/>
              <a:gd name="connsiteY34" fmla="*/ 822960 h 2535936"/>
              <a:gd name="connsiteX35" fmla="*/ 975360 w 2054364"/>
              <a:gd name="connsiteY35" fmla="*/ 829056 h 2535936"/>
              <a:gd name="connsiteX36" fmla="*/ 999744 w 2054364"/>
              <a:gd name="connsiteY36" fmla="*/ 835152 h 2535936"/>
              <a:gd name="connsiteX37" fmla="*/ 1054608 w 2054364"/>
              <a:gd name="connsiteY37" fmla="*/ 816864 h 2535936"/>
              <a:gd name="connsiteX38" fmla="*/ 1066800 w 2054364"/>
              <a:gd name="connsiteY38" fmla="*/ 749808 h 2535936"/>
              <a:gd name="connsiteX39" fmla="*/ 1103376 w 2054364"/>
              <a:gd name="connsiteY39" fmla="*/ 701040 h 2535936"/>
              <a:gd name="connsiteX40" fmla="*/ 1109472 w 2054364"/>
              <a:gd name="connsiteY40" fmla="*/ 664464 h 2535936"/>
              <a:gd name="connsiteX41" fmla="*/ 1115568 w 2054364"/>
              <a:gd name="connsiteY41" fmla="*/ 646176 h 2535936"/>
              <a:gd name="connsiteX42" fmla="*/ 1139952 w 2054364"/>
              <a:gd name="connsiteY42" fmla="*/ 627888 h 2535936"/>
              <a:gd name="connsiteX43" fmla="*/ 1164336 w 2054364"/>
              <a:gd name="connsiteY43" fmla="*/ 621792 h 2535936"/>
              <a:gd name="connsiteX44" fmla="*/ 1188720 w 2054364"/>
              <a:gd name="connsiteY44" fmla="*/ 664464 h 2535936"/>
              <a:gd name="connsiteX45" fmla="*/ 1200912 w 2054364"/>
              <a:gd name="connsiteY45" fmla="*/ 707136 h 2535936"/>
              <a:gd name="connsiteX46" fmla="*/ 1207008 w 2054364"/>
              <a:gd name="connsiteY46" fmla="*/ 743712 h 2535936"/>
              <a:gd name="connsiteX47" fmla="*/ 1219200 w 2054364"/>
              <a:gd name="connsiteY47" fmla="*/ 768096 h 2535936"/>
              <a:gd name="connsiteX48" fmla="*/ 1249680 w 2054364"/>
              <a:gd name="connsiteY48" fmla="*/ 804672 h 2535936"/>
              <a:gd name="connsiteX49" fmla="*/ 1255776 w 2054364"/>
              <a:gd name="connsiteY49" fmla="*/ 822960 h 2535936"/>
              <a:gd name="connsiteX50" fmla="*/ 1267968 w 2054364"/>
              <a:gd name="connsiteY50" fmla="*/ 841248 h 2535936"/>
              <a:gd name="connsiteX51" fmla="*/ 1280160 w 2054364"/>
              <a:gd name="connsiteY51" fmla="*/ 871728 h 2535936"/>
              <a:gd name="connsiteX52" fmla="*/ 1298448 w 2054364"/>
              <a:gd name="connsiteY52" fmla="*/ 890016 h 2535936"/>
              <a:gd name="connsiteX53" fmla="*/ 1316736 w 2054364"/>
              <a:gd name="connsiteY53" fmla="*/ 914400 h 2535936"/>
              <a:gd name="connsiteX54" fmla="*/ 1347216 w 2054364"/>
              <a:gd name="connsiteY54" fmla="*/ 932688 h 2535936"/>
              <a:gd name="connsiteX55" fmla="*/ 1365504 w 2054364"/>
              <a:gd name="connsiteY55" fmla="*/ 944880 h 2535936"/>
              <a:gd name="connsiteX56" fmla="*/ 1389888 w 2054364"/>
              <a:gd name="connsiteY56" fmla="*/ 963168 h 2535936"/>
              <a:gd name="connsiteX57" fmla="*/ 1426464 w 2054364"/>
              <a:gd name="connsiteY57" fmla="*/ 975360 h 2535936"/>
              <a:gd name="connsiteX58" fmla="*/ 1481328 w 2054364"/>
              <a:gd name="connsiteY58" fmla="*/ 1005840 h 2535936"/>
              <a:gd name="connsiteX59" fmla="*/ 1530096 w 2054364"/>
              <a:gd name="connsiteY59" fmla="*/ 1030224 h 2535936"/>
              <a:gd name="connsiteX60" fmla="*/ 1572768 w 2054364"/>
              <a:gd name="connsiteY60" fmla="*/ 1048512 h 2535936"/>
              <a:gd name="connsiteX61" fmla="*/ 1597152 w 2054364"/>
              <a:gd name="connsiteY61" fmla="*/ 1072896 h 2535936"/>
              <a:gd name="connsiteX62" fmla="*/ 1645920 w 2054364"/>
              <a:gd name="connsiteY62" fmla="*/ 1109472 h 2535936"/>
              <a:gd name="connsiteX63" fmla="*/ 1688592 w 2054364"/>
              <a:gd name="connsiteY63" fmla="*/ 1158240 h 2535936"/>
              <a:gd name="connsiteX64" fmla="*/ 1719072 w 2054364"/>
              <a:gd name="connsiteY64" fmla="*/ 1213104 h 2535936"/>
              <a:gd name="connsiteX65" fmla="*/ 1731264 w 2054364"/>
              <a:gd name="connsiteY65" fmla="*/ 1261872 h 2535936"/>
              <a:gd name="connsiteX66" fmla="*/ 1749552 w 2054364"/>
              <a:gd name="connsiteY66" fmla="*/ 1286256 h 2535936"/>
              <a:gd name="connsiteX67" fmla="*/ 1755648 w 2054364"/>
              <a:gd name="connsiteY67" fmla="*/ 1304544 h 2535936"/>
              <a:gd name="connsiteX68" fmla="*/ 1761744 w 2054364"/>
              <a:gd name="connsiteY68" fmla="*/ 1328928 h 2535936"/>
              <a:gd name="connsiteX69" fmla="*/ 1773936 w 2054364"/>
              <a:gd name="connsiteY69" fmla="*/ 1359408 h 2535936"/>
              <a:gd name="connsiteX70" fmla="*/ 1792224 w 2054364"/>
              <a:gd name="connsiteY70" fmla="*/ 1414272 h 2535936"/>
              <a:gd name="connsiteX71" fmla="*/ 1798320 w 2054364"/>
              <a:gd name="connsiteY71" fmla="*/ 1475232 h 2535936"/>
              <a:gd name="connsiteX72" fmla="*/ 1822704 w 2054364"/>
              <a:gd name="connsiteY72" fmla="*/ 1542288 h 2535936"/>
              <a:gd name="connsiteX73" fmla="*/ 1834896 w 2054364"/>
              <a:gd name="connsiteY73" fmla="*/ 1591056 h 2535936"/>
              <a:gd name="connsiteX74" fmla="*/ 1840992 w 2054364"/>
              <a:gd name="connsiteY74" fmla="*/ 1615440 h 2535936"/>
              <a:gd name="connsiteX75" fmla="*/ 1859280 w 2054364"/>
              <a:gd name="connsiteY75" fmla="*/ 1633728 h 2535936"/>
              <a:gd name="connsiteX76" fmla="*/ 1877568 w 2054364"/>
              <a:gd name="connsiteY76" fmla="*/ 1670304 h 2535936"/>
              <a:gd name="connsiteX77" fmla="*/ 1895856 w 2054364"/>
              <a:gd name="connsiteY77" fmla="*/ 1682496 h 2535936"/>
              <a:gd name="connsiteX78" fmla="*/ 1914144 w 2054364"/>
              <a:gd name="connsiteY78" fmla="*/ 1712976 h 2535936"/>
              <a:gd name="connsiteX79" fmla="*/ 1920240 w 2054364"/>
              <a:gd name="connsiteY79" fmla="*/ 1743456 h 2535936"/>
              <a:gd name="connsiteX80" fmla="*/ 1926336 w 2054364"/>
              <a:gd name="connsiteY80" fmla="*/ 1761744 h 2535936"/>
              <a:gd name="connsiteX81" fmla="*/ 1932432 w 2054364"/>
              <a:gd name="connsiteY81" fmla="*/ 1792224 h 2535936"/>
              <a:gd name="connsiteX82" fmla="*/ 1938528 w 2054364"/>
              <a:gd name="connsiteY82" fmla="*/ 1810512 h 2535936"/>
              <a:gd name="connsiteX83" fmla="*/ 1950720 w 2054364"/>
              <a:gd name="connsiteY83" fmla="*/ 1865376 h 2535936"/>
              <a:gd name="connsiteX84" fmla="*/ 1956816 w 2054364"/>
              <a:gd name="connsiteY84" fmla="*/ 1883664 h 2535936"/>
              <a:gd name="connsiteX85" fmla="*/ 1962912 w 2054364"/>
              <a:gd name="connsiteY85" fmla="*/ 1914144 h 2535936"/>
              <a:gd name="connsiteX86" fmla="*/ 1999488 w 2054364"/>
              <a:gd name="connsiteY86" fmla="*/ 1950720 h 2535936"/>
              <a:gd name="connsiteX87" fmla="*/ 2011680 w 2054364"/>
              <a:gd name="connsiteY87" fmla="*/ 2072640 h 2535936"/>
              <a:gd name="connsiteX88" fmla="*/ 2017776 w 2054364"/>
              <a:gd name="connsiteY88" fmla="*/ 2090928 h 2535936"/>
              <a:gd name="connsiteX89" fmla="*/ 2023872 w 2054364"/>
              <a:gd name="connsiteY89" fmla="*/ 2121408 h 2535936"/>
              <a:gd name="connsiteX90" fmla="*/ 2042160 w 2054364"/>
              <a:gd name="connsiteY90" fmla="*/ 2145792 h 2535936"/>
              <a:gd name="connsiteX91" fmla="*/ 2054352 w 2054364"/>
              <a:gd name="connsiteY91" fmla="*/ 2200656 h 2535936"/>
              <a:gd name="connsiteX92" fmla="*/ 2042160 w 2054364"/>
              <a:gd name="connsiteY92" fmla="*/ 2255520 h 2535936"/>
              <a:gd name="connsiteX93" fmla="*/ 2011680 w 2054364"/>
              <a:gd name="connsiteY93" fmla="*/ 2304288 h 2535936"/>
              <a:gd name="connsiteX94" fmla="*/ 1993392 w 2054364"/>
              <a:gd name="connsiteY94" fmla="*/ 2365248 h 2535936"/>
              <a:gd name="connsiteX95" fmla="*/ 1981200 w 2054364"/>
              <a:gd name="connsiteY95" fmla="*/ 2383536 h 2535936"/>
              <a:gd name="connsiteX96" fmla="*/ 1975104 w 2054364"/>
              <a:gd name="connsiteY96" fmla="*/ 2407920 h 2535936"/>
              <a:gd name="connsiteX97" fmla="*/ 1950720 w 2054364"/>
              <a:gd name="connsiteY97" fmla="*/ 2444496 h 2535936"/>
              <a:gd name="connsiteX98" fmla="*/ 1938528 w 2054364"/>
              <a:gd name="connsiteY98" fmla="*/ 2462784 h 2535936"/>
              <a:gd name="connsiteX99" fmla="*/ 1932432 w 2054364"/>
              <a:gd name="connsiteY99" fmla="*/ 2481072 h 2535936"/>
              <a:gd name="connsiteX100" fmla="*/ 1920240 w 2054364"/>
              <a:gd name="connsiteY100" fmla="*/ 2529840 h 2535936"/>
              <a:gd name="connsiteX101" fmla="*/ 1914144 w 2054364"/>
              <a:gd name="connsiteY101" fmla="*/ 2535936 h 2535936"/>
              <a:gd name="connsiteX0" fmla="*/ 0 w 2054364"/>
              <a:gd name="connsiteY0" fmla="*/ 0 h 2535936"/>
              <a:gd name="connsiteX1" fmla="*/ 128016 w 2054364"/>
              <a:gd name="connsiteY1" fmla="*/ 6096 h 2535936"/>
              <a:gd name="connsiteX2" fmla="*/ 140208 w 2054364"/>
              <a:gd name="connsiteY2" fmla="*/ 24384 h 2535936"/>
              <a:gd name="connsiteX3" fmla="*/ 182880 w 2054364"/>
              <a:gd name="connsiteY3" fmla="*/ 54864 h 2535936"/>
              <a:gd name="connsiteX4" fmla="*/ 195072 w 2054364"/>
              <a:gd name="connsiteY4" fmla="*/ 79248 h 2535936"/>
              <a:gd name="connsiteX5" fmla="*/ 201168 w 2054364"/>
              <a:gd name="connsiteY5" fmla="*/ 97536 h 2535936"/>
              <a:gd name="connsiteX6" fmla="*/ 231648 w 2054364"/>
              <a:gd name="connsiteY6" fmla="*/ 140208 h 2535936"/>
              <a:gd name="connsiteX7" fmla="*/ 280416 w 2054364"/>
              <a:gd name="connsiteY7" fmla="*/ 176784 h 2535936"/>
              <a:gd name="connsiteX8" fmla="*/ 298704 w 2054364"/>
              <a:gd name="connsiteY8" fmla="*/ 207264 h 2535936"/>
              <a:gd name="connsiteX9" fmla="*/ 304800 w 2054364"/>
              <a:gd name="connsiteY9" fmla="*/ 256032 h 2535936"/>
              <a:gd name="connsiteX10" fmla="*/ 310896 w 2054364"/>
              <a:gd name="connsiteY10" fmla="*/ 286512 h 2535936"/>
              <a:gd name="connsiteX11" fmla="*/ 329184 w 2054364"/>
              <a:gd name="connsiteY11" fmla="*/ 347472 h 2535936"/>
              <a:gd name="connsiteX12" fmla="*/ 347472 w 2054364"/>
              <a:gd name="connsiteY12" fmla="*/ 432816 h 2535936"/>
              <a:gd name="connsiteX13" fmla="*/ 353568 w 2054364"/>
              <a:gd name="connsiteY13" fmla="*/ 451104 h 2535936"/>
              <a:gd name="connsiteX14" fmla="*/ 390144 w 2054364"/>
              <a:gd name="connsiteY14" fmla="*/ 481584 h 2535936"/>
              <a:gd name="connsiteX15" fmla="*/ 414528 w 2054364"/>
              <a:gd name="connsiteY15" fmla="*/ 499872 h 2535936"/>
              <a:gd name="connsiteX16" fmla="*/ 451104 w 2054364"/>
              <a:gd name="connsiteY16" fmla="*/ 524256 h 2535936"/>
              <a:gd name="connsiteX17" fmla="*/ 475488 w 2054364"/>
              <a:gd name="connsiteY17" fmla="*/ 542544 h 2535936"/>
              <a:gd name="connsiteX18" fmla="*/ 499872 w 2054364"/>
              <a:gd name="connsiteY18" fmla="*/ 548640 h 2535936"/>
              <a:gd name="connsiteX19" fmla="*/ 518160 w 2054364"/>
              <a:gd name="connsiteY19" fmla="*/ 554736 h 2535936"/>
              <a:gd name="connsiteX20" fmla="*/ 542544 w 2054364"/>
              <a:gd name="connsiteY20" fmla="*/ 573024 h 2535936"/>
              <a:gd name="connsiteX21" fmla="*/ 560832 w 2054364"/>
              <a:gd name="connsiteY21" fmla="*/ 591312 h 2535936"/>
              <a:gd name="connsiteX22" fmla="*/ 579120 w 2054364"/>
              <a:gd name="connsiteY22" fmla="*/ 597408 h 2535936"/>
              <a:gd name="connsiteX23" fmla="*/ 597408 w 2054364"/>
              <a:gd name="connsiteY23" fmla="*/ 609600 h 2535936"/>
              <a:gd name="connsiteX24" fmla="*/ 633984 w 2054364"/>
              <a:gd name="connsiteY24" fmla="*/ 621792 h 2535936"/>
              <a:gd name="connsiteX25" fmla="*/ 658368 w 2054364"/>
              <a:gd name="connsiteY25" fmla="*/ 633984 h 2535936"/>
              <a:gd name="connsiteX26" fmla="*/ 713232 w 2054364"/>
              <a:gd name="connsiteY26" fmla="*/ 652272 h 2535936"/>
              <a:gd name="connsiteX27" fmla="*/ 762000 w 2054364"/>
              <a:gd name="connsiteY27" fmla="*/ 664464 h 2535936"/>
              <a:gd name="connsiteX28" fmla="*/ 792480 w 2054364"/>
              <a:gd name="connsiteY28" fmla="*/ 694944 h 2535936"/>
              <a:gd name="connsiteX29" fmla="*/ 810768 w 2054364"/>
              <a:gd name="connsiteY29" fmla="*/ 719328 h 2535936"/>
              <a:gd name="connsiteX30" fmla="*/ 847344 w 2054364"/>
              <a:gd name="connsiteY30" fmla="*/ 755904 h 2535936"/>
              <a:gd name="connsiteX31" fmla="*/ 865632 w 2054364"/>
              <a:gd name="connsiteY31" fmla="*/ 780288 h 2535936"/>
              <a:gd name="connsiteX32" fmla="*/ 926592 w 2054364"/>
              <a:gd name="connsiteY32" fmla="*/ 810768 h 2535936"/>
              <a:gd name="connsiteX33" fmla="*/ 944880 w 2054364"/>
              <a:gd name="connsiteY33" fmla="*/ 822960 h 2535936"/>
              <a:gd name="connsiteX34" fmla="*/ 975360 w 2054364"/>
              <a:gd name="connsiteY34" fmla="*/ 829056 h 2535936"/>
              <a:gd name="connsiteX35" fmla="*/ 999744 w 2054364"/>
              <a:gd name="connsiteY35" fmla="*/ 835152 h 2535936"/>
              <a:gd name="connsiteX36" fmla="*/ 1054608 w 2054364"/>
              <a:gd name="connsiteY36" fmla="*/ 816864 h 2535936"/>
              <a:gd name="connsiteX37" fmla="*/ 1066800 w 2054364"/>
              <a:gd name="connsiteY37" fmla="*/ 749808 h 2535936"/>
              <a:gd name="connsiteX38" fmla="*/ 1103376 w 2054364"/>
              <a:gd name="connsiteY38" fmla="*/ 701040 h 2535936"/>
              <a:gd name="connsiteX39" fmla="*/ 1109472 w 2054364"/>
              <a:gd name="connsiteY39" fmla="*/ 664464 h 2535936"/>
              <a:gd name="connsiteX40" fmla="*/ 1115568 w 2054364"/>
              <a:gd name="connsiteY40" fmla="*/ 646176 h 2535936"/>
              <a:gd name="connsiteX41" fmla="*/ 1139952 w 2054364"/>
              <a:gd name="connsiteY41" fmla="*/ 627888 h 2535936"/>
              <a:gd name="connsiteX42" fmla="*/ 1164336 w 2054364"/>
              <a:gd name="connsiteY42" fmla="*/ 621792 h 2535936"/>
              <a:gd name="connsiteX43" fmla="*/ 1188720 w 2054364"/>
              <a:gd name="connsiteY43" fmla="*/ 664464 h 2535936"/>
              <a:gd name="connsiteX44" fmla="*/ 1200912 w 2054364"/>
              <a:gd name="connsiteY44" fmla="*/ 707136 h 2535936"/>
              <a:gd name="connsiteX45" fmla="*/ 1207008 w 2054364"/>
              <a:gd name="connsiteY45" fmla="*/ 743712 h 2535936"/>
              <a:gd name="connsiteX46" fmla="*/ 1219200 w 2054364"/>
              <a:gd name="connsiteY46" fmla="*/ 768096 h 2535936"/>
              <a:gd name="connsiteX47" fmla="*/ 1249680 w 2054364"/>
              <a:gd name="connsiteY47" fmla="*/ 804672 h 2535936"/>
              <a:gd name="connsiteX48" fmla="*/ 1255776 w 2054364"/>
              <a:gd name="connsiteY48" fmla="*/ 822960 h 2535936"/>
              <a:gd name="connsiteX49" fmla="*/ 1267968 w 2054364"/>
              <a:gd name="connsiteY49" fmla="*/ 841248 h 2535936"/>
              <a:gd name="connsiteX50" fmla="*/ 1280160 w 2054364"/>
              <a:gd name="connsiteY50" fmla="*/ 871728 h 2535936"/>
              <a:gd name="connsiteX51" fmla="*/ 1298448 w 2054364"/>
              <a:gd name="connsiteY51" fmla="*/ 890016 h 2535936"/>
              <a:gd name="connsiteX52" fmla="*/ 1316736 w 2054364"/>
              <a:gd name="connsiteY52" fmla="*/ 914400 h 2535936"/>
              <a:gd name="connsiteX53" fmla="*/ 1347216 w 2054364"/>
              <a:gd name="connsiteY53" fmla="*/ 932688 h 2535936"/>
              <a:gd name="connsiteX54" fmla="*/ 1365504 w 2054364"/>
              <a:gd name="connsiteY54" fmla="*/ 944880 h 2535936"/>
              <a:gd name="connsiteX55" fmla="*/ 1389888 w 2054364"/>
              <a:gd name="connsiteY55" fmla="*/ 963168 h 2535936"/>
              <a:gd name="connsiteX56" fmla="*/ 1426464 w 2054364"/>
              <a:gd name="connsiteY56" fmla="*/ 975360 h 2535936"/>
              <a:gd name="connsiteX57" fmla="*/ 1481328 w 2054364"/>
              <a:gd name="connsiteY57" fmla="*/ 1005840 h 2535936"/>
              <a:gd name="connsiteX58" fmla="*/ 1530096 w 2054364"/>
              <a:gd name="connsiteY58" fmla="*/ 1030224 h 2535936"/>
              <a:gd name="connsiteX59" fmla="*/ 1572768 w 2054364"/>
              <a:gd name="connsiteY59" fmla="*/ 1048512 h 2535936"/>
              <a:gd name="connsiteX60" fmla="*/ 1597152 w 2054364"/>
              <a:gd name="connsiteY60" fmla="*/ 1072896 h 2535936"/>
              <a:gd name="connsiteX61" fmla="*/ 1645920 w 2054364"/>
              <a:gd name="connsiteY61" fmla="*/ 1109472 h 2535936"/>
              <a:gd name="connsiteX62" fmla="*/ 1688592 w 2054364"/>
              <a:gd name="connsiteY62" fmla="*/ 1158240 h 2535936"/>
              <a:gd name="connsiteX63" fmla="*/ 1719072 w 2054364"/>
              <a:gd name="connsiteY63" fmla="*/ 1213104 h 2535936"/>
              <a:gd name="connsiteX64" fmla="*/ 1731264 w 2054364"/>
              <a:gd name="connsiteY64" fmla="*/ 1261872 h 2535936"/>
              <a:gd name="connsiteX65" fmla="*/ 1749552 w 2054364"/>
              <a:gd name="connsiteY65" fmla="*/ 1286256 h 2535936"/>
              <a:gd name="connsiteX66" fmla="*/ 1755648 w 2054364"/>
              <a:gd name="connsiteY66" fmla="*/ 1304544 h 2535936"/>
              <a:gd name="connsiteX67" fmla="*/ 1761744 w 2054364"/>
              <a:gd name="connsiteY67" fmla="*/ 1328928 h 2535936"/>
              <a:gd name="connsiteX68" fmla="*/ 1773936 w 2054364"/>
              <a:gd name="connsiteY68" fmla="*/ 1359408 h 2535936"/>
              <a:gd name="connsiteX69" fmla="*/ 1792224 w 2054364"/>
              <a:gd name="connsiteY69" fmla="*/ 1414272 h 2535936"/>
              <a:gd name="connsiteX70" fmla="*/ 1798320 w 2054364"/>
              <a:gd name="connsiteY70" fmla="*/ 1475232 h 2535936"/>
              <a:gd name="connsiteX71" fmla="*/ 1822704 w 2054364"/>
              <a:gd name="connsiteY71" fmla="*/ 1542288 h 2535936"/>
              <a:gd name="connsiteX72" fmla="*/ 1834896 w 2054364"/>
              <a:gd name="connsiteY72" fmla="*/ 1591056 h 2535936"/>
              <a:gd name="connsiteX73" fmla="*/ 1840992 w 2054364"/>
              <a:gd name="connsiteY73" fmla="*/ 1615440 h 2535936"/>
              <a:gd name="connsiteX74" fmla="*/ 1859280 w 2054364"/>
              <a:gd name="connsiteY74" fmla="*/ 1633728 h 2535936"/>
              <a:gd name="connsiteX75" fmla="*/ 1877568 w 2054364"/>
              <a:gd name="connsiteY75" fmla="*/ 1670304 h 2535936"/>
              <a:gd name="connsiteX76" fmla="*/ 1895856 w 2054364"/>
              <a:gd name="connsiteY76" fmla="*/ 1682496 h 2535936"/>
              <a:gd name="connsiteX77" fmla="*/ 1914144 w 2054364"/>
              <a:gd name="connsiteY77" fmla="*/ 1712976 h 2535936"/>
              <a:gd name="connsiteX78" fmla="*/ 1920240 w 2054364"/>
              <a:gd name="connsiteY78" fmla="*/ 1743456 h 2535936"/>
              <a:gd name="connsiteX79" fmla="*/ 1926336 w 2054364"/>
              <a:gd name="connsiteY79" fmla="*/ 1761744 h 2535936"/>
              <a:gd name="connsiteX80" fmla="*/ 1932432 w 2054364"/>
              <a:gd name="connsiteY80" fmla="*/ 1792224 h 2535936"/>
              <a:gd name="connsiteX81" fmla="*/ 1938528 w 2054364"/>
              <a:gd name="connsiteY81" fmla="*/ 1810512 h 2535936"/>
              <a:gd name="connsiteX82" fmla="*/ 1950720 w 2054364"/>
              <a:gd name="connsiteY82" fmla="*/ 1865376 h 2535936"/>
              <a:gd name="connsiteX83" fmla="*/ 1956816 w 2054364"/>
              <a:gd name="connsiteY83" fmla="*/ 1883664 h 2535936"/>
              <a:gd name="connsiteX84" fmla="*/ 1962912 w 2054364"/>
              <a:gd name="connsiteY84" fmla="*/ 1914144 h 2535936"/>
              <a:gd name="connsiteX85" fmla="*/ 1999488 w 2054364"/>
              <a:gd name="connsiteY85" fmla="*/ 1950720 h 2535936"/>
              <a:gd name="connsiteX86" fmla="*/ 2011680 w 2054364"/>
              <a:gd name="connsiteY86" fmla="*/ 2072640 h 2535936"/>
              <a:gd name="connsiteX87" fmla="*/ 2017776 w 2054364"/>
              <a:gd name="connsiteY87" fmla="*/ 2090928 h 2535936"/>
              <a:gd name="connsiteX88" fmla="*/ 2023872 w 2054364"/>
              <a:gd name="connsiteY88" fmla="*/ 2121408 h 2535936"/>
              <a:gd name="connsiteX89" fmla="*/ 2042160 w 2054364"/>
              <a:gd name="connsiteY89" fmla="*/ 2145792 h 2535936"/>
              <a:gd name="connsiteX90" fmla="*/ 2054352 w 2054364"/>
              <a:gd name="connsiteY90" fmla="*/ 2200656 h 2535936"/>
              <a:gd name="connsiteX91" fmla="*/ 2042160 w 2054364"/>
              <a:gd name="connsiteY91" fmla="*/ 2255520 h 2535936"/>
              <a:gd name="connsiteX92" fmla="*/ 2011680 w 2054364"/>
              <a:gd name="connsiteY92" fmla="*/ 2304288 h 2535936"/>
              <a:gd name="connsiteX93" fmla="*/ 1993392 w 2054364"/>
              <a:gd name="connsiteY93" fmla="*/ 2365248 h 2535936"/>
              <a:gd name="connsiteX94" fmla="*/ 1981200 w 2054364"/>
              <a:gd name="connsiteY94" fmla="*/ 2383536 h 2535936"/>
              <a:gd name="connsiteX95" fmla="*/ 1975104 w 2054364"/>
              <a:gd name="connsiteY95" fmla="*/ 2407920 h 2535936"/>
              <a:gd name="connsiteX96" fmla="*/ 1950720 w 2054364"/>
              <a:gd name="connsiteY96" fmla="*/ 2444496 h 2535936"/>
              <a:gd name="connsiteX97" fmla="*/ 1938528 w 2054364"/>
              <a:gd name="connsiteY97" fmla="*/ 2462784 h 2535936"/>
              <a:gd name="connsiteX98" fmla="*/ 1932432 w 2054364"/>
              <a:gd name="connsiteY98" fmla="*/ 2481072 h 2535936"/>
              <a:gd name="connsiteX99" fmla="*/ 1920240 w 2054364"/>
              <a:gd name="connsiteY99" fmla="*/ 2529840 h 2535936"/>
              <a:gd name="connsiteX100" fmla="*/ 1914144 w 2054364"/>
              <a:gd name="connsiteY100" fmla="*/ 2535936 h 2535936"/>
              <a:gd name="connsiteX0" fmla="*/ 0 w 1926348"/>
              <a:gd name="connsiteY0" fmla="*/ 0 h 2529840"/>
              <a:gd name="connsiteX1" fmla="*/ 12192 w 1926348"/>
              <a:gd name="connsiteY1" fmla="*/ 18288 h 2529840"/>
              <a:gd name="connsiteX2" fmla="*/ 54864 w 1926348"/>
              <a:gd name="connsiteY2" fmla="*/ 48768 h 2529840"/>
              <a:gd name="connsiteX3" fmla="*/ 67056 w 1926348"/>
              <a:gd name="connsiteY3" fmla="*/ 73152 h 2529840"/>
              <a:gd name="connsiteX4" fmla="*/ 73152 w 1926348"/>
              <a:gd name="connsiteY4" fmla="*/ 91440 h 2529840"/>
              <a:gd name="connsiteX5" fmla="*/ 103632 w 1926348"/>
              <a:gd name="connsiteY5" fmla="*/ 134112 h 2529840"/>
              <a:gd name="connsiteX6" fmla="*/ 152400 w 1926348"/>
              <a:gd name="connsiteY6" fmla="*/ 170688 h 2529840"/>
              <a:gd name="connsiteX7" fmla="*/ 170688 w 1926348"/>
              <a:gd name="connsiteY7" fmla="*/ 201168 h 2529840"/>
              <a:gd name="connsiteX8" fmla="*/ 176784 w 1926348"/>
              <a:gd name="connsiteY8" fmla="*/ 249936 h 2529840"/>
              <a:gd name="connsiteX9" fmla="*/ 182880 w 1926348"/>
              <a:gd name="connsiteY9" fmla="*/ 280416 h 2529840"/>
              <a:gd name="connsiteX10" fmla="*/ 201168 w 1926348"/>
              <a:gd name="connsiteY10" fmla="*/ 341376 h 2529840"/>
              <a:gd name="connsiteX11" fmla="*/ 219456 w 1926348"/>
              <a:gd name="connsiteY11" fmla="*/ 426720 h 2529840"/>
              <a:gd name="connsiteX12" fmla="*/ 225552 w 1926348"/>
              <a:gd name="connsiteY12" fmla="*/ 445008 h 2529840"/>
              <a:gd name="connsiteX13" fmla="*/ 262128 w 1926348"/>
              <a:gd name="connsiteY13" fmla="*/ 475488 h 2529840"/>
              <a:gd name="connsiteX14" fmla="*/ 286512 w 1926348"/>
              <a:gd name="connsiteY14" fmla="*/ 493776 h 2529840"/>
              <a:gd name="connsiteX15" fmla="*/ 323088 w 1926348"/>
              <a:gd name="connsiteY15" fmla="*/ 518160 h 2529840"/>
              <a:gd name="connsiteX16" fmla="*/ 347472 w 1926348"/>
              <a:gd name="connsiteY16" fmla="*/ 536448 h 2529840"/>
              <a:gd name="connsiteX17" fmla="*/ 371856 w 1926348"/>
              <a:gd name="connsiteY17" fmla="*/ 542544 h 2529840"/>
              <a:gd name="connsiteX18" fmla="*/ 390144 w 1926348"/>
              <a:gd name="connsiteY18" fmla="*/ 548640 h 2529840"/>
              <a:gd name="connsiteX19" fmla="*/ 414528 w 1926348"/>
              <a:gd name="connsiteY19" fmla="*/ 566928 h 2529840"/>
              <a:gd name="connsiteX20" fmla="*/ 432816 w 1926348"/>
              <a:gd name="connsiteY20" fmla="*/ 585216 h 2529840"/>
              <a:gd name="connsiteX21" fmla="*/ 451104 w 1926348"/>
              <a:gd name="connsiteY21" fmla="*/ 591312 h 2529840"/>
              <a:gd name="connsiteX22" fmla="*/ 469392 w 1926348"/>
              <a:gd name="connsiteY22" fmla="*/ 603504 h 2529840"/>
              <a:gd name="connsiteX23" fmla="*/ 505968 w 1926348"/>
              <a:gd name="connsiteY23" fmla="*/ 615696 h 2529840"/>
              <a:gd name="connsiteX24" fmla="*/ 530352 w 1926348"/>
              <a:gd name="connsiteY24" fmla="*/ 627888 h 2529840"/>
              <a:gd name="connsiteX25" fmla="*/ 585216 w 1926348"/>
              <a:gd name="connsiteY25" fmla="*/ 646176 h 2529840"/>
              <a:gd name="connsiteX26" fmla="*/ 633984 w 1926348"/>
              <a:gd name="connsiteY26" fmla="*/ 658368 h 2529840"/>
              <a:gd name="connsiteX27" fmla="*/ 664464 w 1926348"/>
              <a:gd name="connsiteY27" fmla="*/ 688848 h 2529840"/>
              <a:gd name="connsiteX28" fmla="*/ 682752 w 1926348"/>
              <a:gd name="connsiteY28" fmla="*/ 713232 h 2529840"/>
              <a:gd name="connsiteX29" fmla="*/ 719328 w 1926348"/>
              <a:gd name="connsiteY29" fmla="*/ 749808 h 2529840"/>
              <a:gd name="connsiteX30" fmla="*/ 737616 w 1926348"/>
              <a:gd name="connsiteY30" fmla="*/ 774192 h 2529840"/>
              <a:gd name="connsiteX31" fmla="*/ 798576 w 1926348"/>
              <a:gd name="connsiteY31" fmla="*/ 804672 h 2529840"/>
              <a:gd name="connsiteX32" fmla="*/ 816864 w 1926348"/>
              <a:gd name="connsiteY32" fmla="*/ 816864 h 2529840"/>
              <a:gd name="connsiteX33" fmla="*/ 847344 w 1926348"/>
              <a:gd name="connsiteY33" fmla="*/ 822960 h 2529840"/>
              <a:gd name="connsiteX34" fmla="*/ 871728 w 1926348"/>
              <a:gd name="connsiteY34" fmla="*/ 829056 h 2529840"/>
              <a:gd name="connsiteX35" fmla="*/ 926592 w 1926348"/>
              <a:gd name="connsiteY35" fmla="*/ 810768 h 2529840"/>
              <a:gd name="connsiteX36" fmla="*/ 938784 w 1926348"/>
              <a:gd name="connsiteY36" fmla="*/ 743712 h 2529840"/>
              <a:gd name="connsiteX37" fmla="*/ 975360 w 1926348"/>
              <a:gd name="connsiteY37" fmla="*/ 694944 h 2529840"/>
              <a:gd name="connsiteX38" fmla="*/ 981456 w 1926348"/>
              <a:gd name="connsiteY38" fmla="*/ 658368 h 2529840"/>
              <a:gd name="connsiteX39" fmla="*/ 987552 w 1926348"/>
              <a:gd name="connsiteY39" fmla="*/ 640080 h 2529840"/>
              <a:gd name="connsiteX40" fmla="*/ 1011936 w 1926348"/>
              <a:gd name="connsiteY40" fmla="*/ 621792 h 2529840"/>
              <a:gd name="connsiteX41" fmla="*/ 1036320 w 1926348"/>
              <a:gd name="connsiteY41" fmla="*/ 615696 h 2529840"/>
              <a:gd name="connsiteX42" fmla="*/ 1060704 w 1926348"/>
              <a:gd name="connsiteY42" fmla="*/ 658368 h 2529840"/>
              <a:gd name="connsiteX43" fmla="*/ 1072896 w 1926348"/>
              <a:gd name="connsiteY43" fmla="*/ 701040 h 2529840"/>
              <a:gd name="connsiteX44" fmla="*/ 1078992 w 1926348"/>
              <a:gd name="connsiteY44" fmla="*/ 737616 h 2529840"/>
              <a:gd name="connsiteX45" fmla="*/ 1091184 w 1926348"/>
              <a:gd name="connsiteY45" fmla="*/ 762000 h 2529840"/>
              <a:gd name="connsiteX46" fmla="*/ 1121664 w 1926348"/>
              <a:gd name="connsiteY46" fmla="*/ 798576 h 2529840"/>
              <a:gd name="connsiteX47" fmla="*/ 1127760 w 1926348"/>
              <a:gd name="connsiteY47" fmla="*/ 816864 h 2529840"/>
              <a:gd name="connsiteX48" fmla="*/ 1139952 w 1926348"/>
              <a:gd name="connsiteY48" fmla="*/ 835152 h 2529840"/>
              <a:gd name="connsiteX49" fmla="*/ 1152144 w 1926348"/>
              <a:gd name="connsiteY49" fmla="*/ 865632 h 2529840"/>
              <a:gd name="connsiteX50" fmla="*/ 1170432 w 1926348"/>
              <a:gd name="connsiteY50" fmla="*/ 883920 h 2529840"/>
              <a:gd name="connsiteX51" fmla="*/ 1188720 w 1926348"/>
              <a:gd name="connsiteY51" fmla="*/ 908304 h 2529840"/>
              <a:gd name="connsiteX52" fmla="*/ 1219200 w 1926348"/>
              <a:gd name="connsiteY52" fmla="*/ 926592 h 2529840"/>
              <a:gd name="connsiteX53" fmla="*/ 1237488 w 1926348"/>
              <a:gd name="connsiteY53" fmla="*/ 938784 h 2529840"/>
              <a:gd name="connsiteX54" fmla="*/ 1261872 w 1926348"/>
              <a:gd name="connsiteY54" fmla="*/ 957072 h 2529840"/>
              <a:gd name="connsiteX55" fmla="*/ 1298448 w 1926348"/>
              <a:gd name="connsiteY55" fmla="*/ 969264 h 2529840"/>
              <a:gd name="connsiteX56" fmla="*/ 1353312 w 1926348"/>
              <a:gd name="connsiteY56" fmla="*/ 999744 h 2529840"/>
              <a:gd name="connsiteX57" fmla="*/ 1402080 w 1926348"/>
              <a:gd name="connsiteY57" fmla="*/ 1024128 h 2529840"/>
              <a:gd name="connsiteX58" fmla="*/ 1444752 w 1926348"/>
              <a:gd name="connsiteY58" fmla="*/ 1042416 h 2529840"/>
              <a:gd name="connsiteX59" fmla="*/ 1469136 w 1926348"/>
              <a:gd name="connsiteY59" fmla="*/ 1066800 h 2529840"/>
              <a:gd name="connsiteX60" fmla="*/ 1517904 w 1926348"/>
              <a:gd name="connsiteY60" fmla="*/ 1103376 h 2529840"/>
              <a:gd name="connsiteX61" fmla="*/ 1560576 w 1926348"/>
              <a:gd name="connsiteY61" fmla="*/ 1152144 h 2529840"/>
              <a:gd name="connsiteX62" fmla="*/ 1591056 w 1926348"/>
              <a:gd name="connsiteY62" fmla="*/ 1207008 h 2529840"/>
              <a:gd name="connsiteX63" fmla="*/ 1603248 w 1926348"/>
              <a:gd name="connsiteY63" fmla="*/ 1255776 h 2529840"/>
              <a:gd name="connsiteX64" fmla="*/ 1621536 w 1926348"/>
              <a:gd name="connsiteY64" fmla="*/ 1280160 h 2529840"/>
              <a:gd name="connsiteX65" fmla="*/ 1627632 w 1926348"/>
              <a:gd name="connsiteY65" fmla="*/ 1298448 h 2529840"/>
              <a:gd name="connsiteX66" fmla="*/ 1633728 w 1926348"/>
              <a:gd name="connsiteY66" fmla="*/ 1322832 h 2529840"/>
              <a:gd name="connsiteX67" fmla="*/ 1645920 w 1926348"/>
              <a:gd name="connsiteY67" fmla="*/ 1353312 h 2529840"/>
              <a:gd name="connsiteX68" fmla="*/ 1664208 w 1926348"/>
              <a:gd name="connsiteY68" fmla="*/ 1408176 h 2529840"/>
              <a:gd name="connsiteX69" fmla="*/ 1670304 w 1926348"/>
              <a:gd name="connsiteY69" fmla="*/ 1469136 h 2529840"/>
              <a:gd name="connsiteX70" fmla="*/ 1694688 w 1926348"/>
              <a:gd name="connsiteY70" fmla="*/ 1536192 h 2529840"/>
              <a:gd name="connsiteX71" fmla="*/ 1706880 w 1926348"/>
              <a:gd name="connsiteY71" fmla="*/ 1584960 h 2529840"/>
              <a:gd name="connsiteX72" fmla="*/ 1712976 w 1926348"/>
              <a:gd name="connsiteY72" fmla="*/ 1609344 h 2529840"/>
              <a:gd name="connsiteX73" fmla="*/ 1731264 w 1926348"/>
              <a:gd name="connsiteY73" fmla="*/ 1627632 h 2529840"/>
              <a:gd name="connsiteX74" fmla="*/ 1749552 w 1926348"/>
              <a:gd name="connsiteY74" fmla="*/ 1664208 h 2529840"/>
              <a:gd name="connsiteX75" fmla="*/ 1767840 w 1926348"/>
              <a:gd name="connsiteY75" fmla="*/ 1676400 h 2529840"/>
              <a:gd name="connsiteX76" fmla="*/ 1786128 w 1926348"/>
              <a:gd name="connsiteY76" fmla="*/ 1706880 h 2529840"/>
              <a:gd name="connsiteX77" fmla="*/ 1792224 w 1926348"/>
              <a:gd name="connsiteY77" fmla="*/ 1737360 h 2529840"/>
              <a:gd name="connsiteX78" fmla="*/ 1798320 w 1926348"/>
              <a:gd name="connsiteY78" fmla="*/ 1755648 h 2529840"/>
              <a:gd name="connsiteX79" fmla="*/ 1804416 w 1926348"/>
              <a:gd name="connsiteY79" fmla="*/ 1786128 h 2529840"/>
              <a:gd name="connsiteX80" fmla="*/ 1810512 w 1926348"/>
              <a:gd name="connsiteY80" fmla="*/ 1804416 h 2529840"/>
              <a:gd name="connsiteX81" fmla="*/ 1822704 w 1926348"/>
              <a:gd name="connsiteY81" fmla="*/ 1859280 h 2529840"/>
              <a:gd name="connsiteX82" fmla="*/ 1828800 w 1926348"/>
              <a:gd name="connsiteY82" fmla="*/ 1877568 h 2529840"/>
              <a:gd name="connsiteX83" fmla="*/ 1834896 w 1926348"/>
              <a:gd name="connsiteY83" fmla="*/ 1908048 h 2529840"/>
              <a:gd name="connsiteX84" fmla="*/ 1871472 w 1926348"/>
              <a:gd name="connsiteY84" fmla="*/ 1944624 h 2529840"/>
              <a:gd name="connsiteX85" fmla="*/ 1883664 w 1926348"/>
              <a:gd name="connsiteY85" fmla="*/ 2066544 h 2529840"/>
              <a:gd name="connsiteX86" fmla="*/ 1889760 w 1926348"/>
              <a:gd name="connsiteY86" fmla="*/ 2084832 h 2529840"/>
              <a:gd name="connsiteX87" fmla="*/ 1895856 w 1926348"/>
              <a:gd name="connsiteY87" fmla="*/ 2115312 h 2529840"/>
              <a:gd name="connsiteX88" fmla="*/ 1914144 w 1926348"/>
              <a:gd name="connsiteY88" fmla="*/ 2139696 h 2529840"/>
              <a:gd name="connsiteX89" fmla="*/ 1926336 w 1926348"/>
              <a:gd name="connsiteY89" fmla="*/ 2194560 h 2529840"/>
              <a:gd name="connsiteX90" fmla="*/ 1914144 w 1926348"/>
              <a:gd name="connsiteY90" fmla="*/ 2249424 h 2529840"/>
              <a:gd name="connsiteX91" fmla="*/ 1883664 w 1926348"/>
              <a:gd name="connsiteY91" fmla="*/ 2298192 h 2529840"/>
              <a:gd name="connsiteX92" fmla="*/ 1865376 w 1926348"/>
              <a:gd name="connsiteY92" fmla="*/ 2359152 h 2529840"/>
              <a:gd name="connsiteX93" fmla="*/ 1853184 w 1926348"/>
              <a:gd name="connsiteY93" fmla="*/ 2377440 h 2529840"/>
              <a:gd name="connsiteX94" fmla="*/ 1847088 w 1926348"/>
              <a:gd name="connsiteY94" fmla="*/ 2401824 h 2529840"/>
              <a:gd name="connsiteX95" fmla="*/ 1822704 w 1926348"/>
              <a:gd name="connsiteY95" fmla="*/ 2438400 h 2529840"/>
              <a:gd name="connsiteX96" fmla="*/ 1810512 w 1926348"/>
              <a:gd name="connsiteY96" fmla="*/ 2456688 h 2529840"/>
              <a:gd name="connsiteX97" fmla="*/ 1804416 w 1926348"/>
              <a:gd name="connsiteY97" fmla="*/ 2474976 h 2529840"/>
              <a:gd name="connsiteX98" fmla="*/ 1792224 w 1926348"/>
              <a:gd name="connsiteY98" fmla="*/ 2523744 h 2529840"/>
              <a:gd name="connsiteX99" fmla="*/ 1786128 w 1926348"/>
              <a:gd name="connsiteY99" fmla="*/ 2529840 h 2529840"/>
              <a:gd name="connsiteX0" fmla="*/ 0 w 1914156"/>
              <a:gd name="connsiteY0" fmla="*/ 0 h 2511552"/>
              <a:gd name="connsiteX1" fmla="*/ 42672 w 1914156"/>
              <a:gd name="connsiteY1" fmla="*/ 30480 h 2511552"/>
              <a:gd name="connsiteX2" fmla="*/ 54864 w 1914156"/>
              <a:gd name="connsiteY2" fmla="*/ 54864 h 2511552"/>
              <a:gd name="connsiteX3" fmla="*/ 60960 w 1914156"/>
              <a:gd name="connsiteY3" fmla="*/ 73152 h 2511552"/>
              <a:gd name="connsiteX4" fmla="*/ 91440 w 1914156"/>
              <a:gd name="connsiteY4" fmla="*/ 115824 h 2511552"/>
              <a:gd name="connsiteX5" fmla="*/ 140208 w 1914156"/>
              <a:gd name="connsiteY5" fmla="*/ 152400 h 2511552"/>
              <a:gd name="connsiteX6" fmla="*/ 158496 w 1914156"/>
              <a:gd name="connsiteY6" fmla="*/ 182880 h 2511552"/>
              <a:gd name="connsiteX7" fmla="*/ 164592 w 1914156"/>
              <a:gd name="connsiteY7" fmla="*/ 231648 h 2511552"/>
              <a:gd name="connsiteX8" fmla="*/ 170688 w 1914156"/>
              <a:gd name="connsiteY8" fmla="*/ 262128 h 2511552"/>
              <a:gd name="connsiteX9" fmla="*/ 188976 w 1914156"/>
              <a:gd name="connsiteY9" fmla="*/ 323088 h 2511552"/>
              <a:gd name="connsiteX10" fmla="*/ 207264 w 1914156"/>
              <a:gd name="connsiteY10" fmla="*/ 408432 h 2511552"/>
              <a:gd name="connsiteX11" fmla="*/ 213360 w 1914156"/>
              <a:gd name="connsiteY11" fmla="*/ 426720 h 2511552"/>
              <a:gd name="connsiteX12" fmla="*/ 249936 w 1914156"/>
              <a:gd name="connsiteY12" fmla="*/ 457200 h 2511552"/>
              <a:gd name="connsiteX13" fmla="*/ 274320 w 1914156"/>
              <a:gd name="connsiteY13" fmla="*/ 475488 h 2511552"/>
              <a:gd name="connsiteX14" fmla="*/ 310896 w 1914156"/>
              <a:gd name="connsiteY14" fmla="*/ 499872 h 2511552"/>
              <a:gd name="connsiteX15" fmla="*/ 335280 w 1914156"/>
              <a:gd name="connsiteY15" fmla="*/ 518160 h 2511552"/>
              <a:gd name="connsiteX16" fmla="*/ 359664 w 1914156"/>
              <a:gd name="connsiteY16" fmla="*/ 524256 h 2511552"/>
              <a:gd name="connsiteX17" fmla="*/ 377952 w 1914156"/>
              <a:gd name="connsiteY17" fmla="*/ 530352 h 2511552"/>
              <a:gd name="connsiteX18" fmla="*/ 402336 w 1914156"/>
              <a:gd name="connsiteY18" fmla="*/ 548640 h 2511552"/>
              <a:gd name="connsiteX19" fmla="*/ 420624 w 1914156"/>
              <a:gd name="connsiteY19" fmla="*/ 566928 h 2511552"/>
              <a:gd name="connsiteX20" fmla="*/ 438912 w 1914156"/>
              <a:gd name="connsiteY20" fmla="*/ 573024 h 2511552"/>
              <a:gd name="connsiteX21" fmla="*/ 457200 w 1914156"/>
              <a:gd name="connsiteY21" fmla="*/ 585216 h 2511552"/>
              <a:gd name="connsiteX22" fmla="*/ 493776 w 1914156"/>
              <a:gd name="connsiteY22" fmla="*/ 597408 h 2511552"/>
              <a:gd name="connsiteX23" fmla="*/ 518160 w 1914156"/>
              <a:gd name="connsiteY23" fmla="*/ 609600 h 2511552"/>
              <a:gd name="connsiteX24" fmla="*/ 573024 w 1914156"/>
              <a:gd name="connsiteY24" fmla="*/ 627888 h 2511552"/>
              <a:gd name="connsiteX25" fmla="*/ 621792 w 1914156"/>
              <a:gd name="connsiteY25" fmla="*/ 640080 h 2511552"/>
              <a:gd name="connsiteX26" fmla="*/ 652272 w 1914156"/>
              <a:gd name="connsiteY26" fmla="*/ 670560 h 2511552"/>
              <a:gd name="connsiteX27" fmla="*/ 670560 w 1914156"/>
              <a:gd name="connsiteY27" fmla="*/ 694944 h 2511552"/>
              <a:gd name="connsiteX28" fmla="*/ 707136 w 1914156"/>
              <a:gd name="connsiteY28" fmla="*/ 731520 h 2511552"/>
              <a:gd name="connsiteX29" fmla="*/ 725424 w 1914156"/>
              <a:gd name="connsiteY29" fmla="*/ 755904 h 2511552"/>
              <a:gd name="connsiteX30" fmla="*/ 786384 w 1914156"/>
              <a:gd name="connsiteY30" fmla="*/ 786384 h 2511552"/>
              <a:gd name="connsiteX31" fmla="*/ 804672 w 1914156"/>
              <a:gd name="connsiteY31" fmla="*/ 798576 h 2511552"/>
              <a:gd name="connsiteX32" fmla="*/ 835152 w 1914156"/>
              <a:gd name="connsiteY32" fmla="*/ 804672 h 2511552"/>
              <a:gd name="connsiteX33" fmla="*/ 859536 w 1914156"/>
              <a:gd name="connsiteY33" fmla="*/ 810768 h 2511552"/>
              <a:gd name="connsiteX34" fmla="*/ 914400 w 1914156"/>
              <a:gd name="connsiteY34" fmla="*/ 792480 h 2511552"/>
              <a:gd name="connsiteX35" fmla="*/ 926592 w 1914156"/>
              <a:gd name="connsiteY35" fmla="*/ 725424 h 2511552"/>
              <a:gd name="connsiteX36" fmla="*/ 963168 w 1914156"/>
              <a:gd name="connsiteY36" fmla="*/ 676656 h 2511552"/>
              <a:gd name="connsiteX37" fmla="*/ 969264 w 1914156"/>
              <a:gd name="connsiteY37" fmla="*/ 640080 h 2511552"/>
              <a:gd name="connsiteX38" fmla="*/ 975360 w 1914156"/>
              <a:gd name="connsiteY38" fmla="*/ 621792 h 2511552"/>
              <a:gd name="connsiteX39" fmla="*/ 999744 w 1914156"/>
              <a:gd name="connsiteY39" fmla="*/ 603504 h 2511552"/>
              <a:gd name="connsiteX40" fmla="*/ 1024128 w 1914156"/>
              <a:gd name="connsiteY40" fmla="*/ 597408 h 2511552"/>
              <a:gd name="connsiteX41" fmla="*/ 1048512 w 1914156"/>
              <a:gd name="connsiteY41" fmla="*/ 640080 h 2511552"/>
              <a:gd name="connsiteX42" fmla="*/ 1060704 w 1914156"/>
              <a:gd name="connsiteY42" fmla="*/ 682752 h 2511552"/>
              <a:gd name="connsiteX43" fmla="*/ 1066800 w 1914156"/>
              <a:gd name="connsiteY43" fmla="*/ 719328 h 2511552"/>
              <a:gd name="connsiteX44" fmla="*/ 1078992 w 1914156"/>
              <a:gd name="connsiteY44" fmla="*/ 743712 h 2511552"/>
              <a:gd name="connsiteX45" fmla="*/ 1109472 w 1914156"/>
              <a:gd name="connsiteY45" fmla="*/ 780288 h 2511552"/>
              <a:gd name="connsiteX46" fmla="*/ 1115568 w 1914156"/>
              <a:gd name="connsiteY46" fmla="*/ 798576 h 2511552"/>
              <a:gd name="connsiteX47" fmla="*/ 1127760 w 1914156"/>
              <a:gd name="connsiteY47" fmla="*/ 816864 h 2511552"/>
              <a:gd name="connsiteX48" fmla="*/ 1139952 w 1914156"/>
              <a:gd name="connsiteY48" fmla="*/ 847344 h 2511552"/>
              <a:gd name="connsiteX49" fmla="*/ 1158240 w 1914156"/>
              <a:gd name="connsiteY49" fmla="*/ 865632 h 2511552"/>
              <a:gd name="connsiteX50" fmla="*/ 1176528 w 1914156"/>
              <a:gd name="connsiteY50" fmla="*/ 890016 h 2511552"/>
              <a:gd name="connsiteX51" fmla="*/ 1207008 w 1914156"/>
              <a:gd name="connsiteY51" fmla="*/ 908304 h 2511552"/>
              <a:gd name="connsiteX52" fmla="*/ 1225296 w 1914156"/>
              <a:gd name="connsiteY52" fmla="*/ 920496 h 2511552"/>
              <a:gd name="connsiteX53" fmla="*/ 1249680 w 1914156"/>
              <a:gd name="connsiteY53" fmla="*/ 938784 h 2511552"/>
              <a:gd name="connsiteX54" fmla="*/ 1286256 w 1914156"/>
              <a:gd name="connsiteY54" fmla="*/ 950976 h 2511552"/>
              <a:gd name="connsiteX55" fmla="*/ 1341120 w 1914156"/>
              <a:gd name="connsiteY55" fmla="*/ 981456 h 2511552"/>
              <a:gd name="connsiteX56" fmla="*/ 1389888 w 1914156"/>
              <a:gd name="connsiteY56" fmla="*/ 1005840 h 2511552"/>
              <a:gd name="connsiteX57" fmla="*/ 1432560 w 1914156"/>
              <a:gd name="connsiteY57" fmla="*/ 1024128 h 2511552"/>
              <a:gd name="connsiteX58" fmla="*/ 1456944 w 1914156"/>
              <a:gd name="connsiteY58" fmla="*/ 1048512 h 2511552"/>
              <a:gd name="connsiteX59" fmla="*/ 1505712 w 1914156"/>
              <a:gd name="connsiteY59" fmla="*/ 1085088 h 2511552"/>
              <a:gd name="connsiteX60" fmla="*/ 1548384 w 1914156"/>
              <a:gd name="connsiteY60" fmla="*/ 1133856 h 2511552"/>
              <a:gd name="connsiteX61" fmla="*/ 1578864 w 1914156"/>
              <a:gd name="connsiteY61" fmla="*/ 1188720 h 2511552"/>
              <a:gd name="connsiteX62" fmla="*/ 1591056 w 1914156"/>
              <a:gd name="connsiteY62" fmla="*/ 1237488 h 2511552"/>
              <a:gd name="connsiteX63" fmla="*/ 1609344 w 1914156"/>
              <a:gd name="connsiteY63" fmla="*/ 1261872 h 2511552"/>
              <a:gd name="connsiteX64" fmla="*/ 1615440 w 1914156"/>
              <a:gd name="connsiteY64" fmla="*/ 1280160 h 2511552"/>
              <a:gd name="connsiteX65" fmla="*/ 1621536 w 1914156"/>
              <a:gd name="connsiteY65" fmla="*/ 1304544 h 2511552"/>
              <a:gd name="connsiteX66" fmla="*/ 1633728 w 1914156"/>
              <a:gd name="connsiteY66" fmla="*/ 1335024 h 2511552"/>
              <a:gd name="connsiteX67" fmla="*/ 1652016 w 1914156"/>
              <a:gd name="connsiteY67" fmla="*/ 1389888 h 2511552"/>
              <a:gd name="connsiteX68" fmla="*/ 1658112 w 1914156"/>
              <a:gd name="connsiteY68" fmla="*/ 1450848 h 2511552"/>
              <a:gd name="connsiteX69" fmla="*/ 1682496 w 1914156"/>
              <a:gd name="connsiteY69" fmla="*/ 1517904 h 2511552"/>
              <a:gd name="connsiteX70" fmla="*/ 1694688 w 1914156"/>
              <a:gd name="connsiteY70" fmla="*/ 1566672 h 2511552"/>
              <a:gd name="connsiteX71" fmla="*/ 1700784 w 1914156"/>
              <a:gd name="connsiteY71" fmla="*/ 1591056 h 2511552"/>
              <a:gd name="connsiteX72" fmla="*/ 1719072 w 1914156"/>
              <a:gd name="connsiteY72" fmla="*/ 1609344 h 2511552"/>
              <a:gd name="connsiteX73" fmla="*/ 1737360 w 1914156"/>
              <a:gd name="connsiteY73" fmla="*/ 1645920 h 2511552"/>
              <a:gd name="connsiteX74" fmla="*/ 1755648 w 1914156"/>
              <a:gd name="connsiteY74" fmla="*/ 1658112 h 2511552"/>
              <a:gd name="connsiteX75" fmla="*/ 1773936 w 1914156"/>
              <a:gd name="connsiteY75" fmla="*/ 1688592 h 2511552"/>
              <a:gd name="connsiteX76" fmla="*/ 1780032 w 1914156"/>
              <a:gd name="connsiteY76" fmla="*/ 1719072 h 2511552"/>
              <a:gd name="connsiteX77" fmla="*/ 1786128 w 1914156"/>
              <a:gd name="connsiteY77" fmla="*/ 1737360 h 2511552"/>
              <a:gd name="connsiteX78" fmla="*/ 1792224 w 1914156"/>
              <a:gd name="connsiteY78" fmla="*/ 1767840 h 2511552"/>
              <a:gd name="connsiteX79" fmla="*/ 1798320 w 1914156"/>
              <a:gd name="connsiteY79" fmla="*/ 1786128 h 2511552"/>
              <a:gd name="connsiteX80" fmla="*/ 1810512 w 1914156"/>
              <a:gd name="connsiteY80" fmla="*/ 1840992 h 2511552"/>
              <a:gd name="connsiteX81" fmla="*/ 1816608 w 1914156"/>
              <a:gd name="connsiteY81" fmla="*/ 1859280 h 2511552"/>
              <a:gd name="connsiteX82" fmla="*/ 1822704 w 1914156"/>
              <a:gd name="connsiteY82" fmla="*/ 1889760 h 2511552"/>
              <a:gd name="connsiteX83" fmla="*/ 1859280 w 1914156"/>
              <a:gd name="connsiteY83" fmla="*/ 1926336 h 2511552"/>
              <a:gd name="connsiteX84" fmla="*/ 1871472 w 1914156"/>
              <a:gd name="connsiteY84" fmla="*/ 2048256 h 2511552"/>
              <a:gd name="connsiteX85" fmla="*/ 1877568 w 1914156"/>
              <a:gd name="connsiteY85" fmla="*/ 2066544 h 2511552"/>
              <a:gd name="connsiteX86" fmla="*/ 1883664 w 1914156"/>
              <a:gd name="connsiteY86" fmla="*/ 2097024 h 2511552"/>
              <a:gd name="connsiteX87" fmla="*/ 1901952 w 1914156"/>
              <a:gd name="connsiteY87" fmla="*/ 2121408 h 2511552"/>
              <a:gd name="connsiteX88" fmla="*/ 1914144 w 1914156"/>
              <a:gd name="connsiteY88" fmla="*/ 2176272 h 2511552"/>
              <a:gd name="connsiteX89" fmla="*/ 1901952 w 1914156"/>
              <a:gd name="connsiteY89" fmla="*/ 2231136 h 2511552"/>
              <a:gd name="connsiteX90" fmla="*/ 1871472 w 1914156"/>
              <a:gd name="connsiteY90" fmla="*/ 2279904 h 2511552"/>
              <a:gd name="connsiteX91" fmla="*/ 1853184 w 1914156"/>
              <a:gd name="connsiteY91" fmla="*/ 2340864 h 2511552"/>
              <a:gd name="connsiteX92" fmla="*/ 1840992 w 1914156"/>
              <a:gd name="connsiteY92" fmla="*/ 2359152 h 2511552"/>
              <a:gd name="connsiteX93" fmla="*/ 1834896 w 1914156"/>
              <a:gd name="connsiteY93" fmla="*/ 2383536 h 2511552"/>
              <a:gd name="connsiteX94" fmla="*/ 1810512 w 1914156"/>
              <a:gd name="connsiteY94" fmla="*/ 2420112 h 2511552"/>
              <a:gd name="connsiteX95" fmla="*/ 1798320 w 1914156"/>
              <a:gd name="connsiteY95" fmla="*/ 2438400 h 2511552"/>
              <a:gd name="connsiteX96" fmla="*/ 1792224 w 1914156"/>
              <a:gd name="connsiteY96" fmla="*/ 2456688 h 2511552"/>
              <a:gd name="connsiteX97" fmla="*/ 1780032 w 1914156"/>
              <a:gd name="connsiteY97" fmla="*/ 2505456 h 2511552"/>
              <a:gd name="connsiteX98" fmla="*/ 1773936 w 1914156"/>
              <a:gd name="connsiteY98" fmla="*/ 2511552 h 2511552"/>
              <a:gd name="connsiteX0" fmla="*/ 0 w 1914156"/>
              <a:gd name="connsiteY0" fmla="*/ 0 h 2511552"/>
              <a:gd name="connsiteX1" fmla="*/ 54864 w 1914156"/>
              <a:gd name="connsiteY1" fmla="*/ 54864 h 2511552"/>
              <a:gd name="connsiteX2" fmla="*/ 60960 w 1914156"/>
              <a:gd name="connsiteY2" fmla="*/ 73152 h 2511552"/>
              <a:gd name="connsiteX3" fmla="*/ 91440 w 1914156"/>
              <a:gd name="connsiteY3" fmla="*/ 115824 h 2511552"/>
              <a:gd name="connsiteX4" fmla="*/ 140208 w 1914156"/>
              <a:gd name="connsiteY4" fmla="*/ 152400 h 2511552"/>
              <a:gd name="connsiteX5" fmla="*/ 158496 w 1914156"/>
              <a:gd name="connsiteY5" fmla="*/ 182880 h 2511552"/>
              <a:gd name="connsiteX6" fmla="*/ 164592 w 1914156"/>
              <a:gd name="connsiteY6" fmla="*/ 231648 h 2511552"/>
              <a:gd name="connsiteX7" fmla="*/ 170688 w 1914156"/>
              <a:gd name="connsiteY7" fmla="*/ 262128 h 2511552"/>
              <a:gd name="connsiteX8" fmla="*/ 188976 w 1914156"/>
              <a:gd name="connsiteY8" fmla="*/ 323088 h 2511552"/>
              <a:gd name="connsiteX9" fmla="*/ 207264 w 1914156"/>
              <a:gd name="connsiteY9" fmla="*/ 408432 h 2511552"/>
              <a:gd name="connsiteX10" fmla="*/ 213360 w 1914156"/>
              <a:gd name="connsiteY10" fmla="*/ 426720 h 2511552"/>
              <a:gd name="connsiteX11" fmla="*/ 249936 w 1914156"/>
              <a:gd name="connsiteY11" fmla="*/ 457200 h 2511552"/>
              <a:gd name="connsiteX12" fmla="*/ 274320 w 1914156"/>
              <a:gd name="connsiteY12" fmla="*/ 475488 h 2511552"/>
              <a:gd name="connsiteX13" fmla="*/ 310896 w 1914156"/>
              <a:gd name="connsiteY13" fmla="*/ 499872 h 2511552"/>
              <a:gd name="connsiteX14" fmla="*/ 335280 w 1914156"/>
              <a:gd name="connsiteY14" fmla="*/ 518160 h 2511552"/>
              <a:gd name="connsiteX15" fmla="*/ 359664 w 1914156"/>
              <a:gd name="connsiteY15" fmla="*/ 524256 h 2511552"/>
              <a:gd name="connsiteX16" fmla="*/ 377952 w 1914156"/>
              <a:gd name="connsiteY16" fmla="*/ 530352 h 2511552"/>
              <a:gd name="connsiteX17" fmla="*/ 402336 w 1914156"/>
              <a:gd name="connsiteY17" fmla="*/ 548640 h 2511552"/>
              <a:gd name="connsiteX18" fmla="*/ 420624 w 1914156"/>
              <a:gd name="connsiteY18" fmla="*/ 566928 h 2511552"/>
              <a:gd name="connsiteX19" fmla="*/ 438912 w 1914156"/>
              <a:gd name="connsiteY19" fmla="*/ 573024 h 2511552"/>
              <a:gd name="connsiteX20" fmla="*/ 457200 w 1914156"/>
              <a:gd name="connsiteY20" fmla="*/ 585216 h 2511552"/>
              <a:gd name="connsiteX21" fmla="*/ 493776 w 1914156"/>
              <a:gd name="connsiteY21" fmla="*/ 597408 h 2511552"/>
              <a:gd name="connsiteX22" fmla="*/ 518160 w 1914156"/>
              <a:gd name="connsiteY22" fmla="*/ 609600 h 2511552"/>
              <a:gd name="connsiteX23" fmla="*/ 573024 w 1914156"/>
              <a:gd name="connsiteY23" fmla="*/ 627888 h 2511552"/>
              <a:gd name="connsiteX24" fmla="*/ 621792 w 1914156"/>
              <a:gd name="connsiteY24" fmla="*/ 640080 h 2511552"/>
              <a:gd name="connsiteX25" fmla="*/ 652272 w 1914156"/>
              <a:gd name="connsiteY25" fmla="*/ 670560 h 2511552"/>
              <a:gd name="connsiteX26" fmla="*/ 670560 w 1914156"/>
              <a:gd name="connsiteY26" fmla="*/ 694944 h 2511552"/>
              <a:gd name="connsiteX27" fmla="*/ 707136 w 1914156"/>
              <a:gd name="connsiteY27" fmla="*/ 731520 h 2511552"/>
              <a:gd name="connsiteX28" fmla="*/ 725424 w 1914156"/>
              <a:gd name="connsiteY28" fmla="*/ 755904 h 2511552"/>
              <a:gd name="connsiteX29" fmla="*/ 786384 w 1914156"/>
              <a:gd name="connsiteY29" fmla="*/ 786384 h 2511552"/>
              <a:gd name="connsiteX30" fmla="*/ 804672 w 1914156"/>
              <a:gd name="connsiteY30" fmla="*/ 798576 h 2511552"/>
              <a:gd name="connsiteX31" fmla="*/ 835152 w 1914156"/>
              <a:gd name="connsiteY31" fmla="*/ 804672 h 2511552"/>
              <a:gd name="connsiteX32" fmla="*/ 859536 w 1914156"/>
              <a:gd name="connsiteY32" fmla="*/ 810768 h 2511552"/>
              <a:gd name="connsiteX33" fmla="*/ 914400 w 1914156"/>
              <a:gd name="connsiteY33" fmla="*/ 792480 h 2511552"/>
              <a:gd name="connsiteX34" fmla="*/ 926592 w 1914156"/>
              <a:gd name="connsiteY34" fmla="*/ 725424 h 2511552"/>
              <a:gd name="connsiteX35" fmla="*/ 963168 w 1914156"/>
              <a:gd name="connsiteY35" fmla="*/ 676656 h 2511552"/>
              <a:gd name="connsiteX36" fmla="*/ 969264 w 1914156"/>
              <a:gd name="connsiteY36" fmla="*/ 640080 h 2511552"/>
              <a:gd name="connsiteX37" fmla="*/ 975360 w 1914156"/>
              <a:gd name="connsiteY37" fmla="*/ 621792 h 2511552"/>
              <a:gd name="connsiteX38" fmla="*/ 999744 w 1914156"/>
              <a:gd name="connsiteY38" fmla="*/ 603504 h 2511552"/>
              <a:gd name="connsiteX39" fmla="*/ 1024128 w 1914156"/>
              <a:gd name="connsiteY39" fmla="*/ 597408 h 2511552"/>
              <a:gd name="connsiteX40" fmla="*/ 1048512 w 1914156"/>
              <a:gd name="connsiteY40" fmla="*/ 640080 h 2511552"/>
              <a:gd name="connsiteX41" fmla="*/ 1060704 w 1914156"/>
              <a:gd name="connsiteY41" fmla="*/ 682752 h 2511552"/>
              <a:gd name="connsiteX42" fmla="*/ 1066800 w 1914156"/>
              <a:gd name="connsiteY42" fmla="*/ 719328 h 2511552"/>
              <a:gd name="connsiteX43" fmla="*/ 1078992 w 1914156"/>
              <a:gd name="connsiteY43" fmla="*/ 743712 h 2511552"/>
              <a:gd name="connsiteX44" fmla="*/ 1109472 w 1914156"/>
              <a:gd name="connsiteY44" fmla="*/ 780288 h 2511552"/>
              <a:gd name="connsiteX45" fmla="*/ 1115568 w 1914156"/>
              <a:gd name="connsiteY45" fmla="*/ 798576 h 2511552"/>
              <a:gd name="connsiteX46" fmla="*/ 1127760 w 1914156"/>
              <a:gd name="connsiteY46" fmla="*/ 816864 h 2511552"/>
              <a:gd name="connsiteX47" fmla="*/ 1139952 w 1914156"/>
              <a:gd name="connsiteY47" fmla="*/ 847344 h 2511552"/>
              <a:gd name="connsiteX48" fmla="*/ 1158240 w 1914156"/>
              <a:gd name="connsiteY48" fmla="*/ 865632 h 2511552"/>
              <a:gd name="connsiteX49" fmla="*/ 1176528 w 1914156"/>
              <a:gd name="connsiteY49" fmla="*/ 890016 h 2511552"/>
              <a:gd name="connsiteX50" fmla="*/ 1207008 w 1914156"/>
              <a:gd name="connsiteY50" fmla="*/ 908304 h 2511552"/>
              <a:gd name="connsiteX51" fmla="*/ 1225296 w 1914156"/>
              <a:gd name="connsiteY51" fmla="*/ 920496 h 2511552"/>
              <a:gd name="connsiteX52" fmla="*/ 1249680 w 1914156"/>
              <a:gd name="connsiteY52" fmla="*/ 938784 h 2511552"/>
              <a:gd name="connsiteX53" fmla="*/ 1286256 w 1914156"/>
              <a:gd name="connsiteY53" fmla="*/ 950976 h 2511552"/>
              <a:gd name="connsiteX54" fmla="*/ 1341120 w 1914156"/>
              <a:gd name="connsiteY54" fmla="*/ 981456 h 2511552"/>
              <a:gd name="connsiteX55" fmla="*/ 1389888 w 1914156"/>
              <a:gd name="connsiteY55" fmla="*/ 1005840 h 2511552"/>
              <a:gd name="connsiteX56" fmla="*/ 1432560 w 1914156"/>
              <a:gd name="connsiteY56" fmla="*/ 1024128 h 2511552"/>
              <a:gd name="connsiteX57" fmla="*/ 1456944 w 1914156"/>
              <a:gd name="connsiteY57" fmla="*/ 1048512 h 2511552"/>
              <a:gd name="connsiteX58" fmla="*/ 1505712 w 1914156"/>
              <a:gd name="connsiteY58" fmla="*/ 1085088 h 2511552"/>
              <a:gd name="connsiteX59" fmla="*/ 1548384 w 1914156"/>
              <a:gd name="connsiteY59" fmla="*/ 1133856 h 2511552"/>
              <a:gd name="connsiteX60" fmla="*/ 1578864 w 1914156"/>
              <a:gd name="connsiteY60" fmla="*/ 1188720 h 2511552"/>
              <a:gd name="connsiteX61" fmla="*/ 1591056 w 1914156"/>
              <a:gd name="connsiteY61" fmla="*/ 1237488 h 2511552"/>
              <a:gd name="connsiteX62" fmla="*/ 1609344 w 1914156"/>
              <a:gd name="connsiteY62" fmla="*/ 1261872 h 2511552"/>
              <a:gd name="connsiteX63" fmla="*/ 1615440 w 1914156"/>
              <a:gd name="connsiteY63" fmla="*/ 1280160 h 2511552"/>
              <a:gd name="connsiteX64" fmla="*/ 1621536 w 1914156"/>
              <a:gd name="connsiteY64" fmla="*/ 1304544 h 2511552"/>
              <a:gd name="connsiteX65" fmla="*/ 1633728 w 1914156"/>
              <a:gd name="connsiteY65" fmla="*/ 1335024 h 2511552"/>
              <a:gd name="connsiteX66" fmla="*/ 1652016 w 1914156"/>
              <a:gd name="connsiteY66" fmla="*/ 1389888 h 2511552"/>
              <a:gd name="connsiteX67" fmla="*/ 1658112 w 1914156"/>
              <a:gd name="connsiteY67" fmla="*/ 1450848 h 2511552"/>
              <a:gd name="connsiteX68" fmla="*/ 1682496 w 1914156"/>
              <a:gd name="connsiteY68" fmla="*/ 1517904 h 2511552"/>
              <a:gd name="connsiteX69" fmla="*/ 1694688 w 1914156"/>
              <a:gd name="connsiteY69" fmla="*/ 1566672 h 2511552"/>
              <a:gd name="connsiteX70" fmla="*/ 1700784 w 1914156"/>
              <a:gd name="connsiteY70" fmla="*/ 1591056 h 2511552"/>
              <a:gd name="connsiteX71" fmla="*/ 1719072 w 1914156"/>
              <a:gd name="connsiteY71" fmla="*/ 1609344 h 2511552"/>
              <a:gd name="connsiteX72" fmla="*/ 1737360 w 1914156"/>
              <a:gd name="connsiteY72" fmla="*/ 1645920 h 2511552"/>
              <a:gd name="connsiteX73" fmla="*/ 1755648 w 1914156"/>
              <a:gd name="connsiteY73" fmla="*/ 1658112 h 2511552"/>
              <a:gd name="connsiteX74" fmla="*/ 1773936 w 1914156"/>
              <a:gd name="connsiteY74" fmla="*/ 1688592 h 2511552"/>
              <a:gd name="connsiteX75" fmla="*/ 1780032 w 1914156"/>
              <a:gd name="connsiteY75" fmla="*/ 1719072 h 2511552"/>
              <a:gd name="connsiteX76" fmla="*/ 1786128 w 1914156"/>
              <a:gd name="connsiteY76" fmla="*/ 1737360 h 2511552"/>
              <a:gd name="connsiteX77" fmla="*/ 1792224 w 1914156"/>
              <a:gd name="connsiteY77" fmla="*/ 1767840 h 2511552"/>
              <a:gd name="connsiteX78" fmla="*/ 1798320 w 1914156"/>
              <a:gd name="connsiteY78" fmla="*/ 1786128 h 2511552"/>
              <a:gd name="connsiteX79" fmla="*/ 1810512 w 1914156"/>
              <a:gd name="connsiteY79" fmla="*/ 1840992 h 2511552"/>
              <a:gd name="connsiteX80" fmla="*/ 1816608 w 1914156"/>
              <a:gd name="connsiteY80" fmla="*/ 1859280 h 2511552"/>
              <a:gd name="connsiteX81" fmla="*/ 1822704 w 1914156"/>
              <a:gd name="connsiteY81" fmla="*/ 1889760 h 2511552"/>
              <a:gd name="connsiteX82" fmla="*/ 1859280 w 1914156"/>
              <a:gd name="connsiteY82" fmla="*/ 1926336 h 2511552"/>
              <a:gd name="connsiteX83" fmla="*/ 1871472 w 1914156"/>
              <a:gd name="connsiteY83" fmla="*/ 2048256 h 2511552"/>
              <a:gd name="connsiteX84" fmla="*/ 1877568 w 1914156"/>
              <a:gd name="connsiteY84" fmla="*/ 2066544 h 2511552"/>
              <a:gd name="connsiteX85" fmla="*/ 1883664 w 1914156"/>
              <a:gd name="connsiteY85" fmla="*/ 2097024 h 2511552"/>
              <a:gd name="connsiteX86" fmla="*/ 1901952 w 1914156"/>
              <a:gd name="connsiteY86" fmla="*/ 2121408 h 2511552"/>
              <a:gd name="connsiteX87" fmla="*/ 1914144 w 1914156"/>
              <a:gd name="connsiteY87" fmla="*/ 2176272 h 2511552"/>
              <a:gd name="connsiteX88" fmla="*/ 1901952 w 1914156"/>
              <a:gd name="connsiteY88" fmla="*/ 2231136 h 2511552"/>
              <a:gd name="connsiteX89" fmla="*/ 1871472 w 1914156"/>
              <a:gd name="connsiteY89" fmla="*/ 2279904 h 2511552"/>
              <a:gd name="connsiteX90" fmla="*/ 1853184 w 1914156"/>
              <a:gd name="connsiteY90" fmla="*/ 2340864 h 2511552"/>
              <a:gd name="connsiteX91" fmla="*/ 1840992 w 1914156"/>
              <a:gd name="connsiteY91" fmla="*/ 2359152 h 2511552"/>
              <a:gd name="connsiteX92" fmla="*/ 1834896 w 1914156"/>
              <a:gd name="connsiteY92" fmla="*/ 2383536 h 2511552"/>
              <a:gd name="connsiteX93" fmla="*/ 1810512 w 1914156"/>
              <a:gd name="connsiteY93" fmla="*/ 2420112 h 2511552"/>
              <a:gd name="connsiteX94" fmla="*/ 1798320 w 1914156"/>
              <a:gd name="connsiteY94" fmla="*/ 2438400 h 2511552"/>
              <a:gd name="connsiteX95" fmla="*/ 1792224 w 1914156"/>
              <a:gd name="connsiteY95" fmla="*/ 2456688 h 2511552"/>
              <a:gd name="connsiteX96" fmla="*/ 1780032 w 1914156"/>
              <a:gd name="connsiteY96" fmla="*/ 2505456 h 2511552"/>
              <a:gd name="connsiteX97" fmla="*/ 1773936 w 1914156"/>
              <a:gd name="connsiteY9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91440 w 1914156"/>
              <a:gd name="connsiteY2" fmla="*/ 115824 h 2511552"/>
              <a:gd name="connsiteX3" fmla="*/ 140208 w 1914156"/>
              <a:gd name="connsiteY3" fmla="*/ 152400 h 2511552"/>
              <a:gd name="connsiteX4" fmla="*/ 158496 w 1914156"/>
              <a:gd name="connsiteY4" fmla="*/ 182880 h 2511552"/>
              <a:gd name="connsiteX5" fmla="*/ 164592 w 1914156"/>
              <a:gd name="connsiteY5" fmla="*/ 231648 h 2511552"/>
              <a:gd name="connsiteX6" fmla="*/ 170688 w 1914156"/>
              <a:gd name="connsiteY6" fmla="*/ 262128 h 2511552"/>
              <a:gd name="connsiteX7" fmla="*/ 188976 w 1914156"/>
              <a:gd name="connsiteY7" fmla="*/ 323088 h 2511552"/>
              <a:gd name="connsiteX8" fmla="*/ 207264 w 1914156"/>
              <a:gd name="connsiteY8" fmla="*/ 408432 h 2511552"/>
              <a:gd name="connsiteX9" fmla="*/ 213360 w 1914156"/>
              <a:gd name="connsiteY9" fmla="*/ 426720 h 2511552"/>
              <a:gd name="connsiteX10" fmla="*/ 249936 w 1914156"/>
              <a:gd name="connsiteY10" fmla="*/ 457200 h 2511552"/>
              <a:gd name="connsiteX11" fmla="*/ 274320 w 1914156"/>
              <a:gd name="connsiteY11" fmla="*/ 475488 h 2511552"/>
              <a:gd name="connsiteX12" fmla="*/ 310896 w 1914156"/>
              <a:gd name="connsiteY12" fmla="*/ 499872 h 2511552"/>
              <a:gd name="connsiteX13" fmla="*/ 335280 w 1914156"/>
              <a:gd name="connsiteY13" fmla="*/ 518160 h 2511552"/>
              <a:gd name="connsiteX14" fmla="*/ 359664 w 1914156"/>
              <a:gd name="connsiteY14" fmla="*/ 524256 h 2511552"/>
              <a:gd name="connsiteX15" fmla="*/ 377952 w 1914156"/>
              <a:gd name="connsiteY15" fmla="*/ 530352 h 2511552"/>
              <a:gd name="connsiteX16" fmla="*/ 402336 w 1914156"/>
              <a:gd name="connsiteY16" fmla="*/ 548640 h 2511552"/>
              <a:gd name="connsiteX17" fmla="*/ 420624 w 1914156"/>
              <a:gd name="connsiteY17" fmla="*/ 566928 h 2511552"/>
              <a:gd name="connsiteX18" fmla="*/ 438912 w 1914156"/>
              <a:gd name="connsiteY18" fmla="*/ 573024 h 2511552"/>
              <a:gd name="connsiteX19" fmla="*/ 457200 w 1914156"/>
              <a:gd name="connsiteY19" fmla="*/ 585216 h 2511552"/>
              <a:gd name="connsiteX20" fmla="*/ 493776 w 1914156"/>
              <a:gd name="connsiteY20" fmla="*/ 597408 h 2511552"/>
              <a:gd name="connsiteX21" fmla="*/ 518160 w 1914156"/>
              <a:gd name="connsiteY21" fmla="*/ 609600 h 2511552"/>
              <a:gd name="connsiteX22" fmla="*/ 573024 w 1914156"/>
              <a:gd name="connsiteY22" fmla="*/ 627888 h 2511552"/>
              <a:gd name="connsiteX23" fmla="*/ 621792 w 1914156"/>
              <a:gd name="connsiteY23" fmla="*/ 640080 h 2511552"/>
              <a:gd name="connsiteX24" fmla="*/ 652272 w 1914156"/>
              <a:gd name="connsiteY24" fmla="*/ 670560 h 2511552"/>
              <a:gd name="connsiteX25" fmla="*/ 670560 w 1914156"/>
              <a:gd name="connsiteY25" fmla="*/ 694944 h 2511552"/>
              <a:gd name="connsiteX26" fmla="*/ 707136 w 1914156"/>
              <a:gd name="connsiteY26" fmla="*/ 731520 h 2511552"/>
              <a:gd name="connsiteX27" fmla="*/ 725424 w 1914156"/>
              <a:gd name="connsiteY27" fmla="*/ 755904 h 2511552"/>
              <a:gd name="connsiteX28" fmla="*/ 786384 w 1914156"/>
              <a:gd name="connsiteY28" fmla="*/ 786384 h 2511552"/>
              <a:gd name="connsiteX29" fmla="*/ 804672 w 1914156"/>
              <a:gd name="connsiteY29" fmla="*/ 798576 h 2511552"/>
              <a:gd name="connsiteX30" fmla="*/ 835152 w 1914156"/>
              <a:gd name="connsiteY30" fmla="*/ 804672 h 2511552"/>
              <a:gd name="connsiteX31" fmla="*/ 859536 w 1914156"/>
              <a:gd name="connsiteY31" fmla="*/ 810768 h 2511552"/>
              <a:gd name="connsiteX32" fmla="*/ 914400 w 1914156"/>
              <a:gd name="connsiteY32" fmla="*/ 792480 h 2511552"/>
              <a:gd name="connsiteX33" fmla="*/ 926592 w 1914156"/>
              <a:gd name="connsiteY33" fmla="*/ 725424 h 2511552"/>
              <a:gd name="connsiteX34" fmla="*/ 963168 w 1914156"/>
              <a:gd name="connsiteY34" fmla="*/ 676656 h 2511552"/>
              <a:gd name="connsiteX35" fmla="*/ 969264 w 1914156"/>
              <a:gd name="connsiteY35" fmla="*/ 640080 h 2511552"/>
              <a:gd name="connsiteX36" fmla="*/ 975360 w 1914156"/>
              <a:gd name="connsiteY36" fmla="*/ 621792 h 2511552"/>
              <a:gd name="connsiteX37" fmla="*/ 999744 w 1914156"/>
              <a:gd name="connsiteY37" fmla="*/ 603504 h 2511552"/>
              <a:gd name="connsiteX38" fmla="*/ 1024128 w 1914156"/>
              <a:gd name="connsiteY38" fmla="*/ 597408 h 2511552"/>
              <a:gd name="connsiteX39" fmla="*/ 1048512 w 1914156"/>
              <a:gd name="connsiteY39" fmla="*/ 640080 h 2511552"/>
              <a:gd name="connsiteX40" fmla="*/ 1060704 w 1914156"/>
              <a:gd name="connsiteY40" fmla="*/ 682752 h 2511552"/>
              <a:gd name="connsiteX41" fmla="*/ 1066800 w 1914156"/>
              <a:gd name="connsiteY41" fmla="*/ 719328 h 2511552"/>
              <a:gd name="connsiteX42" fmla="*/ 1078992 w 1914156"/>
              <a:gd name="connsiteY42" fmla="*/ 743712 h 2511552"/>
              <a:gd name="connsiteX43" fmla="*/ 1109472 w 1914156"/>
              <a:gd name="connsiteY43" fmla="*/ 780288 h 2511552"/>
              <a:gd name="connsiteX44" fmla="*/ 1115568 w 1914156"/>
              <a:gd name="connsiteY44" fmla="*/ 798576 h 2511552"/>
              <a:gd name="connsiteX45" fmla="*/ 1127760 w 1914156"/>
              <a:gd name="connsiteY45" fmla="*/ 816864 h 2511552"/>
              <a:gd name="connsiteX46" fmla="*/ 1139952 w 1914156"/>
              <a:gd name="connsiteY46" fmla="*/ 847344 h 2511552"/>
              <a:gd name="connsiteX47" fmla="*/ 1158240 w 1914156"/>
              <a:gd name="connsiteY47" fmla="*/ 865632 h 2511552"/>
              <a:gd name="connsiteX48" fmla="*/ 1176528 w 1914156"/>
              <a:gd name="connsiteY48" fmla="*/ 890016 h 2511552"/>
              <a:gd name="connsiteX49" fmla="*/ 1207008 w 1914156"/>
              <a:gd name="connsiteY49" fmla="*/ 908304 h 2511552"/>
              <a:gd name="connsiteX50" fmla="*/ 1225296 w 1914156"/>
              <a:gd name="connsiteY50" fmla="*/ 920496 h 2511552"/>
              <a:gd name="connsiteX51" fmla="*/ 1249680 w 1914156"/>
              <a:gd name="connsiteY51" fmla="*/ 938784 h 2511552"/>
              <a:gd name="connsiteX52" fmla="*/ 1286256 w 1914156"/>
              <a:gd name="connsiteY52" fmla="*/ 950976 h 2511552"/>
              <a:gd name="connsiteX53" fmla="*/ 1341120 w 1914156"/>
              <a:gd name="connsiteY53" fmla="*/ 981456 h 2511552"/>
              <a:gd name="connsiteX54" fmla="*/ 1389888 w 1914156"/>
              <a:gd name="connsiteY54" fmla="*/ 1005840 h 2511552"/>
              <a:gd name="connsiteX55" fmla="*/ 1432560 w 1914156"/>
              <a:gd name="connsiteY55" fmla="*/ 1024128 h 2511552"/>
              <a:gd name="connsiteX56" fmla="*/ 1456944 w 1914156"/>
              <a:gd name="connsiteY56" fmla="*/ 1048512 h 2511552"/>
              <a:gd name="connsiteX57" fmla="*/ 1505712 w 1914156"/>
              <a:gd name="connsiteY57" fmla="*/ 1085088 h 2511552"/>
              <a:gd name="connsiteX58" fmla="*/ 1548384 w 1914156"/>
              <a:gd name="connsiteY58" fmla="*/ 1133856 h 2511552"/>
              <a:gd name="connsiteX59" fmla="*/ 1578864 w 1914156"/>
              <a:gd name="connsiteY59" fmla="*/ 1188720 h 2511552"/>
              <a:gd name="connsiteX60" fmla="*/ 1591056 w 1914156"/>
              <a:gd name="connsiteY60" fmla="*/ 1237488 h 2511552"/>
              <a:gd name="connsiteX61" fmla="*/ 1609344 w 1914156"/>
              <a:gd name="connsiteY61" fmla="*/ 1261872 h 2511552"/>
              <a:gd name="connsiteX62" fmla="*/ 1615440 w 1914156"/>
              <a:gd name="connsiteY62" fmla="*/ 1280160 h 2511552"/>
              <a:gd name="connsiteX63" fmla="*/ 1621536 w 1914156"/>
              <a:gd name="connsiteY63" fmla="*/ 1304544 h 2511552"/>
              <a:gd name="connsiteX64" fmla="*/ 1633728 w 1914156"/>
              <a:gd name="connsiteY64" fmla="*/ 1335024 h 2511552"/>
              <a:gd name="connsiteX65" fmla="*/ 1652016 w 1914156"/>
              <a:gd name="connsiteY65" fmla="*/ 1389888 h 2511552"/>
              <a:gd name="connsiteX66" fmla="*/ 1658112 w 1914156"/>
              <a:gd name="connsiteY66" fmla="*/ 1450848 h 2511552"/>
              <a:gd name="connsiteX67" fmla="*/ 1682496 w 1914156"/>
              <a:gd name="connsiteY67" fmla="*/ 1517904 h 2511552"/>
              <a:gd name="connsiteX68" fmla="*/ 1694688 w 1914156"/>
              <a:gd name="connsiteY68" fmla="*/ 1566672 h 2511552"/>
              <a:gd name="connsiteX69" fmla="*/ 1700784 w 1914156"/>
              <a:gd name="connsiteY69" fmla="*/ 1591056 h 2511552"/>
              <a:gd name="connsiteX70" fmla="*/ 1719072 w 1914156"/>
              <a:gd name="connsiteY70" fmla="*/ 1609344 h 2511552"/>
              <a:gd name="connsiteX71" fmla="*/ 1737360 w 1914156"/>
              <a:gd name="connsiteY71" fmla="*/ 1645920 h 2511552"/>
              <a:gd name="connsiteX72" fmla="*/ 1755648 w 1914156"/>
              <a:gd name="connsiteY72" fmla="*/ 1658112 h 2511552"/>
              <a:gd name="connsiteX73" fmla="*/ 1773936 w 1914156"/>
              <a:gd name="connsiteY73" fmla="*/ 1688592 h 2511552"/>
              <a:gd name="connsiteX74" fmla="*/ 1780032 w 1914156"/>
              <a:gd name="connsiteY74" fmla="*/ 1719072 h 2511552"/>
              <a:gd name="connsiteX75" fmla="*/ 1786128 w 1914156"/>
              <a:gd name="connsiteY75" fmla="*/ 1737360 h 2511552"/>
              <a:gd name="connsiteX76" fmla="*/ 1792224 w 1914156"/>
              <a:gd name="connsiteY76" fmla="*/ 1767840 h 2511552"/>
              <a:gd name="connsiteX77" fmla="*/ 1798320 w 1914156"/>
              <a:gd name="connsiteY77" fmla="*/ 1786128 h 2511552"/>
              <a:gd name="connsiteX78" fmla="*/ 1810512 w 1914156"/>
              <a:gd name="connsiteY78" fmla="*/ 1840992 h 2511552"/>
              <a:gd name="connsiteX79" fmla="*/ 1816608 w 1914156"/>
              <a:gd name="connsiteY79" fmla="*/ 1859280 h 2511552"/>
              <a:gd name="connsiteX80" fmla="*/ 1822704 w 1914156"/>
              <a:gd name="connsiteY80" fmla="*/ 1889760 h 2511552"/>
              <a:gd name="connsiteX81" fmla="*/ 1859280 w 1914156"/>
              <a:gd name="connsiteY81" fmla="*/ 1926336 h 2511552"/>
              <a:gd name="connsiteX82" fmla="*/ 1871472 w 1914156"/>
              <a:gd name="connsiteY82" fmla="*/ 2048256 h 2511552"/>
              <a:gd name="connsiteX83" fmla="*/ 1877568 w 1914156"/>
              <a:gd name="connsiteY83" fmla="*/ 2066544 h 2511552"/>
              <a:gd name="connsiteX84" fmla="*/ 1883664 w 1914156"/>
              <a:gd name="connsiteY84" fmla="*/ 2097024 h 2511552"/>
              <a:gd name="connsiteX85" fmla="*/ 1901952 w 1914156"/>
              <a:gd name="connsiteY85" fmla="*/ 2121408 h 2511552"/>
              <a:gd name="connsiteX86" fmla="*/ 1914144 w 1914156"/>
              <a:gd name="connsiteY86" fmla="*/ 2176272 h 2511552"/>
              <a:gd name="connsiteX87" fmla="*/ 1901952 w 1914156"/>
              <a:gd name="connsiteY87" fmla="*/ 2231136 h 2511552"/>
              <a:gd name="connsiteX88" fmla="*/ 1871472 w 1914156"/>
              <a:gd name="connsiteY88" fmla="*/ 2279904 h 2511552"/>
              <a:gd name="connsiteX89" fmla="*/ 1853184 w 1914156"/>
              <a:gd name="connsiteY89" fmla="*/ 2340864 h 2511552"/>
              <a:gd name="connsiteX90" fmla="*/ 1840992 w 1914156"/>
              <a:gd name="connsiteY90" fmla="*/ 2359152 h 2511552"/>
              <a:gd name="connsiteX91" fmla="*/ 1834896 w 1914156"/>
              <a:gd name="connsiteY91" fmla="*/ 2383536 h 2511552"/>
              <a:gd name="connsiteX92" fmla="*/ 1810512 w 1914156"/>
              <a:gd name="connsiteY92" fmla="*/ 2420112 h 2511552"/>
              <a:gd name="connsiteX93" fmla="*/ 1798320 w 1914156"/>
              <a:gd name="connsiteY93" fmla="*/ 2438400 h 2511552"/>
              <a:gd name="connsiteX94" fmla="*/ 1792224 w 1914156"/>
              <a:gd name="connsiteY94" fmla="*/ 2456688 h 2511552"/>
              <a:gd name="connsiteX95" fmla="*/ 1780032 w 1914156"/>
              <a:gd name="connsiteY95" fmla="*/ 2505456 h 2511552"/>
              <a:gd name="connsiteX96" fmla="*/ 1773936 w 1914156"/>
              <a:gd name="connsiteY9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40208 w 1914156"/>
              <a:gd name="connsiteY2" fmla="*/ 152400 h 2511552"/>
              <a:gd name="connsiteX3" fmla="*/ 158496 w 1914156"/>
              <a:gd name="connsiteY3" fmla="*/ 182880 h 2511552"/>
              <a:gd name="connsiteX4" fmla="*/ 164592 w 1914156"/>
              <a:gd name="connsiteY4" fmla="*/ 231648 h 2511552"/>
              <a:gd name="connsiteX5" fmla="*/ 170688 w 1914156"/>
              <a:gd name="connsiteY5" fmla="*/ 262128 h 2511552"/>
              <a:gd name="connsiteX6" fmla="*/ 188976 w 1914156"/>
              <a:gd name="connsiteY6" fmla="*/ 323088 h 2511552"/>
              <a:gd name="connsiteX7" fmla="*/ 207264 w 1914156"/>
              <a:gd name="connsiteY7" fmla="*/ 408432 h 2511552"/>
              <a:gd name="connsiteX8" fmla="*/ 213360 w 1914156"/>
              <a:gd name="connsiteY8" fmla="*/ 426720 h 2511552"/>
              <a:gd name="connsiteX9" fmla="*/ 249936 w 1914156"/>
              <a:gd name="connsiteY9" fmla="*/ 457200 h 2511552"/>
              <a:gd name="connsiteX10" fmla="*/ 274320 w 1914156"/>
              <a:gd name="connsiteY10" fmla="*/ 475488 h 2511552"/>
              <a:gd name="connsiteX11" fmla="*/ 310896 w 1914156"/>
              <a:gd name="connsiteY11" fmla="*/ 499872 h 2511552"/>
              <a:gd name="connsiteX12" fmla="*/ 335280 w 1914156"/>
              <a:gd name="connsiteY12" fmla="*/ 518160 h 2511552"/>
              <a:gd name="connsiteX13" fmla="*/ 359664 w 1914156"/>
              <a:gd name="connsiteY13" fmla="*/ 524256 h 2511552"/>
              <a:gd name="connsiteX14" fmla="*/ 377952 w 1914156"/>
              <a:gd name="connsiteY14" fmla="*/ 530352 h 2511552"/>
              <a:gd name="connsiteX15" fmla="*/ 402336 w 1914156"/>
              <a:gd name="connsiteY15" fmla="*/ 548640 h 2511552"/>
              <a:gd name="connsiteX16" fmla="*/ 420624 w 1914156"/>
              <a:gd name="connsiteY16" fmla="*/ 566928 h 2511552"/>
              <a:gd name="connsiteX17" fmla="*/ 438912 w 1914156"/>
              <a:gd name="connsiteY17" fmla="*/ 573024 h 2511552"/>
              <a:gd name="connsiteX18" fmla="*/ 457200 w 1914156"/>
              <a:gd name="connsiteY18" fmla="*/ 585216 h 2511552"/>
              <a:gd name="connsiteX19" fmla="*/ 493776 w 1914156"/>
              <a:gd name="connsiteY19" fmla="*/ 597408 h 2511552"/>
              <a:gd name="connsiteX20" fmla="*/ 518160 w 1914156"/>
              <a:gd name="connsiteY20" fmla="*/ 609600 h 2511552"/>
              <a:gd name="connsiteX21" fmla="*/ 573024 w 1914156"/>
              <a:gd name="connsiteY21" fmla="*/ 627888 h 2511552"/>
              <a:gd name="connsiteX22" fmla="*/ 621792 w 1914156"/>
              <a:gd name="connsiteY22" fmla="*/ 640080 h 2511552"/>
              <a:gd name="connsiteX23" fmla="*/ 652272 w 1914156"/>
              <a:gd name="connsiteY23" fmla="*/ 670560 h 2511552"/>
              <a:gd name="connsiteX24" fmla="*/ 670560 w 1914156"/>
              <a:gd name="connsiteY24" fmla="*/ 694944 h 2511552"/>
              <a:gd name="connsiteX25" fmla="*/ 707136 w 1914156"/>
              <a:gd name="connsiteY25" fmla="*/ 731520 h 2511552"/>
              <a:gd name="connsiteX26" fmla="*/ 725424 w 1914156"/>
              <a:gd name="connsiteY26" fmla="*/ 755904 h 2511552"/>
              <a:gd name="connsiteX27" fmla="*/ 786384 w 1914156"/>
              <a:gd name="connsiteY27" fmla="*/ 786384 h 2511552"/>
              <a:gd name="connsiteX28" fmla="*/ 804672 w 1914156"/>
              <a:gd name="connsiteY28" fmla="*/ 798576 h 2511552"/>
              <a:gd name="connsiteX29" fmla="*/ 835152 w 1914156"/>
              <a:gd name="connsiteY29" fmla="*/ 804672 h 2511552"/>
              <a:gd name="connsiteX30" fmla="*/ 859536 w 1914156"/>
              <a:gd name="connsiteY30" fmla="*/ 810768 h 2511552"/>
              <a:gd name="connsiteX31" fmla="*/ 914400 w 1914156"/>
              <a:gd name="connsiteY31" fmla="*/ 792480 h 2511552"/>
              <a:gd name="connsiteX32" fmla="*/ 926592 w 1914156"/>
              <a:gd name="connsiteY32" fmla="*/ 725424 h 2511552"/>
              <a:gd name="connsiteX33" fmla="*/ 963168 w 1914156"/>
              <a:gd name="connsiteY33" fmla="*/ 676656 h 2511552"/>
              <a:gd name="connsiteX34" fmla="*/ 969264 w 1914156"/>
              <a:gd name="connsiteY34" fmla="*/ 640080 h 2511552"/>
              <a:gd name="connsiteX35" fmla="*/ 975360 w 1914156"/>
              <a:gd name="connsiteY35" fmla="*/ 621792 h 2511552"/>
              <a:gd name="connsiteX36" fmla="*/ 999744 w 1914156"/>
              <a:gd name="connsiteY36" fmla="*/ 603504 h 2511552"/>
              <a:gd name="connsiteX37" fmla="*/ 1024128 w 1914156"/>
              <a:gd name="connsiteY37" fmla="*/ 597408 h 2511552"/>
              <a:gd name="connsiteX38" fmla="*/ 1048512 w 1914156"/>
              <a:gd name="connsiteY38" fmla="*/ 640080 h 2511552"/>
              <a:gd name="connsiteX39" fmla="*/ 1060704 w 1914156"/>
              <a:gd name="connsiteY39" fmla="*/ 682752 h 2511552"/>
              <a:gd name="connsiteX40" fmla="*/ 1066800 w 1914156"/>
              <a:gd name="connsiteY40" fmla="*/ 719328 h 2511552"/>
              <a:gd name="connsiteX41" fmla="*/ 1078992 w 1914156"/>
              <a:gd name="connsiteY41" fmla="*/ 743712 h 2511552"/>
              <a:gd name="connsiteX42" fmla="*/ 1109472 w 1914156"/>
              <a:gd name="connsiteY42" fmla="*/ 780288 h 2511552"/>
              <a:gd name="connsiteX43" fmla="*/ 1115568 w 1914156"/>
              <a:gd name="connsiteY43" fmla="*/ 798576 h 2511552"/>
              <a:gd name="connsiteX44" fmla="*/ 1127760 w 1914156"/>
              <a:gd name="connsiteY44" fmla="*/ 816864 h 2511552"/>
              <a:gd name="connsiteX45" fmla="*/ 1139952 w 1914156"/>
              <a:gd name="connsiteY45" fmla="*/ 847344 h 2511552"/>
              <a:gd name="connsiteX46" fmla="*/ 1158240 w 1914156"/>
              <a:gd name="connsiteY46" fmla="*/ 865632 h 2511552"/>
              <a:gd name="connsiteX47" fmla="*/ 1176528 w 1914156"/>
              <a:gd name="connsiteY47" fmla="*/ 890016 h 2511552"/>
              <a:gd name="connsiteX48" fmla="*/ 1207008 w 1914156"/>
              <a:gd name="connsiteY48" fmla="*/ 908304 h 2511552"/>
              <a:gd name="connsiteX49" fmla="*/ 1225296 w 1914156"/>
              <a:gd name="connsiteY49" fmla="*/ 920496 h 2511552"/>
              <a:gd name="connsiteX50" fmla="*/ 1249680 w 1914156"/>
              <a:gd name="connsiteY50" fmla="*/ 938784 h 2511552"/>
              <a:gd name="connsiteX51" fmla="*/ 1286256 w 1914156"/>
              <a:gd name="connsiteY51" fmla="*/ 950976 h 2511552"/>
              <a:gd name="connsiteX52" fmla="*/ 1341120 w 1914156"/>
              <a:gd name="connsiteY52" fmla="*/ 981456 h 2511552"/>
              <a:gd name="connsiteX53" fmla="*/ 1389888 w 1914156"/>
              <a:gd name="connsiteY53" fmla="*/ 1005840 h 2511552"/>
              <a:gd name="connsiteX54" fmla="*/ 1432560 w 1914156"/>
              <a:gd name="connsiteY54" fmla="*/ 1024128 h 2511552"/>
              <a:gd name="connsiteX55" fmla="*/ 1456944 w 1914156"/>
              <a:gd name="connsiteY55" fmla="*/ 1048512 h 2511552"/>
              <a:gd name="connsiteX56" fmla="*/ 1505712 w 1914156"/>
              <a:gd name="connsiteY56" fmla="*/ 1085088 h 2511552"/>
              <a:gd name="connsiteX57" fmla="*/ 1548384 w 1914156"/>
              <a:gd name="connsiteY57" fmla="*/ 1133856 h 2511552"/>
              <a:gd name="connsiteX58" fmla="*/ 1578864 w 1914156"/>
              <a:gd name="connsiteY58" fmla="*/ 1188720 h 2511552"/>
              <a:gd name="connsiteX59" fmla="*/ 1591056 w 1914156"/>
              <a:gd name="connsiteY59" fmla="*/ 1237488 h 2511552"/>
              <a:gd name="connsiteX60" fmla="*/ 1609344 w 1914156"/>
              <a:gd name="connsiteY60" fmla="*/ 1261872 h 2511552"/>
              <a:gd name="connsiteX61" fmla="*/ 1615440 w 1914156"/>
              <a:gd name="connsiteY61" fmla="*/ 1280160 h 2511552"/>
              <a:gd name="connsiteX62" fmla="*/ 1621536 w 1914156"/>
              <a:gd name="connsiteY62" fmla="*/ 1304544 h 2511552"/>
              <a:gd name="connsiteX63" fmla="*/ 1633728 w 1914156"/>
              <a:gd name="connsiteY63" fmla="*/ 1335024 h 2511552"/>
              <a:gd name="connsiteX64" fmla="*/ 1652016 w 1914156"/>
              <a:gd name="connsiteY64" fmla="*/ 1389888 h 2511552"/>
              <a:gd name="connsiteX65" fmla="*/ 1658112 w 1914156"/>
              <a:gd name="connsiteY65" fmla="*/ 1450848 h 2511552"/>
              <a:gd name="connsiteX66" fmla="*/ 1682496 w 1914156"/>
              <a:gd name="connsiteY66" fmla="*/ 1517904 h 2511552"/>
              <a:gd name="connsiteX67" fmla="*/ 1694688 w 1914156"/>
              <a:gd name="connsiteY67" fmla="*/ 1566672 h 2511552"/>
              <a:gd name="connsiteX68" fmla="*/ 1700784 w 1914156"/>
              <a:gd name="connsiteY68" fmla="*/ 1591056 h 2511552"/>
              <a:gd name="connsiteX69" fmla="*/ 1719072 w 1914156"/>
              <a:gd name="connsiteY69" fmla="*/ 1609344 h 2511552"/>
              <a:gd name="connsiteX70" fmla="*/ 1737360 w 1914156"/>
              <a:gd name="connsiteY70" fmla="*/ 1645920 h 2511552"/>
              <a:gd name="connsiteX71" fmla="*/ 1755648 w 1914156"/>
              <a:gd name="connsiteY71" fmla="*/ 1658112 h 2511552"/>
              <a:gd name="connsiteX72" fmla="*/ 1773936 w 1914156"/>
              <a:gd name="connsiteY72" fmla="*/ 1688592 h 2511552"/>
              <a:gd name="connsiteX73" fmla="*/ 1780032 w 1914156"/>
              <a:gd name="connsiteY73" fmla="*/ 1719072 h 2511552"/>
              <a:gd name="connsiteX74" fmla="*/ 1786128 w 1914156"/>
              <a:gd name="connsiteY74" fmla="*/ 1737360 h 2511552"/>
              <a:gd name="connsiteX75" fmla="*/ 1792224 w 1914156"/>
              <a:gd name="connsiteY75" fmla="*/ 1767840 h 2511552"/>
              <a:gd name="connsiteX76" fmla="*/ 1798320 w 1914156"/>
              <a:gd name="connsiteY76" fmla="*/ 1786128 h 2511552"/>
              <a:gd name="connsiteX77" fmla="*/ 1810512 w 1914156"/>
              <a:gd name="connsiteY77" fmla="*/ 1840992 h 2511552"/>
              <a:gd name="connsiteX78" fmla="*/ 1816608 w 1914156"/>
              <a:gd name="connsiteY78" fmla="*/ 1859280 h 2511552"/>
              <a:gd name="connsiteX79" fmla="*/ 1822704 w 1914156"/>
              <a:gd name="connsiteY79" fmla="*/ 1889760 h 2511552"/>
              <a:gd name="connsiteX80" fmla="*/ 1859280 w 1914156"/>
              <a:gd name="connsiteY80" fmla="*/ 1926336 h 2511552"/>
              <a:gd name="connsiteX81" fmla="*/ 1871472 w 1914156"/>
              <a:gd name="connsiteY81" fmla="*/ 2048256 h 2511552"/>
              <a:gd name="connsiteX82" fmla="*/ 1877568 w 1914156"/>
              <a:gd name="connsiteY82" fmla="*/ 2066544 h 2511552"/>
              <a:gd name="connsiteX83" fmla="*/ 1883664 w 1914156"/>
              <a:gd name="connsiteY83" fmla="*/ 2097024 h 2511552"/>
              <a:gd name="connsiteX84" fmla="*/ 1901952 w 1914156"/>
              <a:gd name="connsiteY84" fmla="*/ 2121408 h 2511552"/>
              <a:gd name="connsiteX85" fmla="*/ 1914144 w 1914156"/>
              <a:gd name="connsiteY85" fmla="*/ 2176272 h 2511552"/>
              <a:gd name="connsiteX86" fmla="*/ 1901952 w 1914156"/>
              <a:gd name="connsiteY86" fmla="*/ 2231136 h 2511552"/>
              <a:gd name="connsiteX87" fmla="*/ 1871472 w 1914156"/>
              <a:gd name="connsiteY87" fmla="*/ 2279904 h 2511552"/>
              <a:gd name="connsiteX88" fmla="*/ 1853184 w 1914156"/>
              <a:gd name="connsiteY88" fmla="*/ 2340864 h 2511552"/>
              <a:gd name="connsiteX89" fmla="*/ 1840992 w 1914156"/>
              <a:gd name="connsiteY89" fmla="*/ 2359152 h 2511552"/>
              <a:gd name="connsiteX90" fmla="*/ 1834896 w 1914156"/>
              <a:gd name="connsiteY90" fmla="*/ 2383536 h 2511552"/>
              <a:gd name="connsiteX91" fmla="*/ 1810512 w 1914156"/>
              <a:gd name="connsiteY91" fmla="*/ 2420112 h 2511552"/>
              <a:gd name="connsiteX92" fmla="*/ 1798320 w 1914156"/>
              <a:gd name="connsiteY92" fmla="*/ 2438400 h 2511552"/>
              <a:gd name="connsiteX93" fmla="*/ 1792224 w 1914156"/>
              <a:gd name="connsiteY93" fmla="*/ 2456688 h 2511552"/>
              <a:gd name="connsiteX94" fmla="*/ 1780032 w 1914156"/>
              <a:gd name="connsiteY94" fmla="*/ 2505456 h 2511552"/>
              <a:gd name="connsiteX95" fmla="*/ 1773936 w 1914156"/>
              <a:gd name="connsiteY9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58496 w 1914156"/>
              <a:gd name="connsiteY2" fmla="*/ 182880 h 2511552"/>
              <a:gd name="connsiteX3" fmla="*/ 164592 w 1914156"/>
              <a:gd name="connsiteY3" fmla="*/ 231648 h 2511552"/>
              <a:gd name="connsiteX4" fmla="*/ 170688 w 1914156"/>
              <a:gd name="connsiteY4" fmla="*/ 262128 h 2511552"/>
              <a:gd name="connsiteX5" fmla="*/ 188976 w 1914156"/>
              <a:gd name="connsiteY5" fmla="*/ 323088 h 2511552"/>
              <a:gd name="connsiteX6" fmla="*/ 207264 w 1914156"/>
              <a:gd name="connsiteY6" fmla="*/ 408432 h 2511552"/>
              <a:gd name="connsiteX7" fmla="*/ 213360 w 1914156"/>
              <a:gd name="connsiteY7" fmla="*/ 426720 h 2511552"/>
              <a:gd name="connsiteX8" fmla="*/ 249936 w 1914156"/>
              <a:gd name="connsiteY8" fmla="*/ 457200 h 2511552"/>
              <a:gd name="connsiteX9" fmla="*/ 274320 w 1914156"/>
              <a:gd name="connsiteY9" fmla="*/ 475488 h 2511552"/>
              <a:gd name="connsiteX10" fmla="*/ 310896 w 1914156"/>
              <a:gd name="connsiteY10" fmla="*/ 499872 h 2511552"/>
              <a:gd name="connsiteX11" fmla="*/ 335280 w 1914156"/>
              <a:gd name="connsiteY11" fmla="*/ 518160 h 2511552"/>
              <a:gd name="connsiteX12" fmla="*/ 359664 w 1914156"/>
              <a:gd name="connsiteY12" fmla="*/ 524256 h 2511552"/>
              <a:gd name="connsiteX13" fmla="*/ 377952 w 1914156"/>
              <a:gd name="connsiteY13" fmla="*/ 530352 h 2511552"/>
              <a:gd name="connsiteX14" fmla="*/ 402336 w 1914156"/>
              <a:gd name="connsiteY14" fmla="*/ 548640 h 2511552"/>
              <a:gd name="connsiteX15" fmla="*/ 420624 w 1914156"/>
              <a:gd name="connsiteY15" fmla="*/ 566928 h 2511552"/>
              <a:gd name="connsiteX16" fmla="*/ 438912 w 1914156"/>
              <a:gd name="connsiteY16" fmla="*/ 573024 h 2511552"/>
              <a:gd name="connsiteX17" fmla="*/ 457200 w 1914156"/>
              <a:gd name="connsiteY17" fmla="*/ 585216 h 2511552"/>
              <a:gd name="connsiteX18" fmla="*/ 493776 w 1914156"/>
              <a:gd name="connsiteY18" fmla="*/ 597408 h 2511552"/>
              <a:gd name="connsiteX19" fmla="*/ 518160 w 1914156"/>
              <a:gd name="connsiteY19" fmla="*/ 609600 h 2511552"/>
              <a:gd name="connsiteX20" fmla="*/ 573024 w 1914156"/>
              <a:gd name="connsiteY20" fmla="*/ 627888 h 2511552"/>
              <a:gd name="connsiteX21" fmla="*/ 621792 w 1914156"/>
              <a:gd name="connsiteY21" fmla="*/ 640080 h 2511552"/>
              <a:gd name="connsiteX22" fmla="*/ 652272 w 1914156"/>
              <a:gd name="connsiteY22" fmla="*/ 670560 h 2511552"/>
              <a:gd name="connsiteX23" fmla="*/ 670560 w 1914156"/>
              <a:gd name="connsiteY23" fmla="*/ 694944 h 2511552"/>
              <a:gd name="connsiteX24" fmla="*/ 707136 w 1914156"/>
              <a:gd name="connsiteY24" fmla="*/ 731520 h 2511552"/>
              <a:gd name="connsiteX25" fmla="*/ 725424 w 1914156"/>
              <a:gd name="connsiteY25" fmla="*/ 755904 h 2511552"/>
              <a:gd name="connsiteX26" fmla="*/ 786384 w 1914156"/>
              <a:gd name="connsiteY26" fmla="*/ 786384 h 2511552"/>
              <a:gd name="connsiteX27" fmla="*/ 804672 w 1914156"/>
              <a:gd name="connsiteY27" fmla="*/ 798576 h 2511552"/>
              <a:gd name="connsiteX28" fmla="*/ 835152 w 1914156"/>
              <a:gd name="connsiteY28" fmla="*/ 804672 h 2511552"/>
              <a:gd name="connsiteX29" fmla="*/ 859536 w 1914156"/>
              <a:gd name="connsiteY29" fmla="*/ 810768 h 2511552"/>
              <a:gd name="connsiteX30" fmla="*/ 914400 w 1914156"/>
              <a:gd name="connsiteY30" fmla="*/ 792480 h 2511552"/>
              <a:gd name="connsiteX31" fmla="*/ 926592 w 1914156"/>
              <a:gd name="connsiteY31" fmla="*/ 725424 h 2511552"/>
              <a:gd name="connsiteX32" fmla="*/ 963168 w 1914156"/>
              <a:gd name="connsiteY32" fmla="*/ 676656 h 2511552"/>
              <a:gd name="connsiteX33" fmla="*/ 969264 w 1914156"/>
              <a:gd name="connsiteY33" fmla="*/ 640080 h 2511552"/>
              <a:gd name="connsiteX34" fmla="*/ 975360 w 1914156"/>
              <a:gd name="connsiteY34" fmla="*/ 621792 h 2511552"/>
              <a:gd name="connsiteX35" fmla="*/ 999744 w 1914156"/>
              <a:gd name="connsiteY35" fmla="*/ 603504 h 2511552"/>
              <a:gd name="connsiteX36" fmla="*/ 1024128 w 1914156"/>
              <a:gd name="connsiteY36" fmla="*/ 597408 h 2511552"/>
              <a:gd name="connsiteX37" fmla="*/ 1048512 w 1914156"/>
              <a:gd name="connsiteY37" fmla="*/ 640080 h 2511552"/>
              <a:gd name="connsiteX38" fmla="*/ 1060704 w 1914156"/>
              <a:gd name="connsiteY38" fmla="*/ 682752 h 2511552"/>
              <a:gd name="connsiteX39" fmla="*/ 1066800 w 1914156"/>
              <a:gd name="connsiteY39" fmla="*/ 719328 h 2511552"/>
              <a:gd name="connsiteX40" fmla="*/ 1078992 w 1914156"/>
              <a:gd name="connsiteY40" fmla="*/ 743712 h 2511552"/>
              <a:gd name="connsiteX41" fmla="*/ 1109472 w 1914156"/>
              <a:gd name="connsiteY41" fmla="*/ 780288 h 2511552"/>
              <a:gd name="connsiteX42" fmla="*/ 1115568 w 1914156"/>
              <a:gd name="connsiteY42" fmla="*/ 798576 h 2511552"/>
              <a:gd name="connsiteX43" fmla="*/ 1127760 w 1914156"/>
              <a:gd name="connsiteY43" fmla="*/ 816864 h 2511552"/>
              <a:gd name="connsiteX44" fmla="*/ 1139952 w 1914156"/>
              <a:gd name="connsiteY44" fmla="*/ 847344 h 2511552"/>
              <a:gd name="connsiteX45" fmla="*/ 1158240 w 1914156"/>
              <a:gd name="connsiteY45" fmla="*/ 865632 h 2511552"/>
              <a:gd name="connsiteX46" fmla="*/ 1176528 w 1914156"/>
              <a:gd name="connsiteY46" fmla="*/ 890016 h 2511552"/>
              <a:gd name="connsiteX47" fmla="*/ 1207008 w 1914156"/>
              <a:gd name="connsiteY47" fmla="*/ 908304 h 2511552"/>
              <a:gd name="connsiteX48" fmla="*/ 1225296 w 1914156"/>
              <a:gd name="connsiteY48" fmla="*/ 920496 h 2511552"/>
              <a:gd name="connsiteX49" fmla="*/ 1249680 w 1914156"/>
              <a:gd name="connsiteY49" fmla="*/ 938784 h 2511552"/>
              <a:gd name="connsiteX50" fmla="*/ 1286256 w 1914156"/>
              <a:gd name="connsiteY50" fmla="*/ 950976 h 2511552"/>
              <a:gd name="connsiteX51" fmla="*/ 1341120 w 1914156"/>
              <a:gd name="connsiteY51" fmla="*/ 981456 h 2511552"/>
              <a:gd name="connsiteX52" fmla="*/ 1389888 w 1914156"/>
              <a:gd name="connsiteY52" fmla="*/ 1005840 h 2511552"/>
              <a:gd name="connsiteX53" fmla="*/ 1432560 w 1914156"/>
              <a:gd name="connsiteY53" fmla="*/ 1024128 h 2511552"/>
              <a:gd name="connsiteX54" fmla="*/ 1456944 w 1914156"/>
              <a:gd name="connsiteY54" fmla="*/ 1048512 h 2511552"/>
              <a:gd name="connsiteX55" fmla="*/ 1505712 w 1914156"/>
              <a:gd name="connsiteY55" fmla="*/ 1085088 h 2511552"/>
              <a:gd name="connsiteX56" fmla="*/ 1548384 w 1914156"/>
              <a:gd name="connsiteY56" fmla="*/ 1133856 h 2511552"/>
              <a:gd name="connsiteX57" fmla="*/ 1578864 w 1914156"/>
              <a:gd name="connsiteY57" fmla="*/ 1188720 h 2511552"/>
              <a:gd name="connsiteX58" fmla="*/ 1591056 w 1914156"/>
              <a:gd name="connsiteY58" fmla="*/ 1237488 h 2511552"/>
              <a:gd name="connsiteX59" fmla="*/ 1609344 w 1914156"/>
              <a:gd name="connsiteY59" fmla="*/ 1261872 h 2511552"/>
              <a:gd name="connsiteX60" fmla="*/ 1615440 w 1914156"/>
              <a:gd name="connsiteY60" fmla="*/ 1280160 h 2511552"/>
              <a:gd name="connsiteX61" fmla="*/ 1621536 w 1914156"/>
              <a:gd name="connsiteY61" fmla="*/ 1304544 h 2511552"/>
              <a:gd name="connsiteX62" fmla="*/ 1633728 w 1914156"/>
              <a:gd name="connsiteY62" fmla="*/ 1335024 h 2511552"/>
              <a:gd name="connsiteX63" fmla="*/ 1652016 w 1914156"/>
              <a:gd name="connsiteY63" fmla="*/ 1389888 h 2511552"/>
              <a:gd name="connsiteX64" fmla="*/ 1658112 w 1914156"/>
              <a:gd name="connsiteY64" fmla="*/ 1450848 h 2511552"/>
              <a:gd name="connsiteX65" fmla="*/ 1682496 w 1914156"/>
              <a:gd name="connsiteY65" fmla="*/ 1517904 h 2511552"/>
              <a:gd name="connsiteX66" fmla="*/ 1694688 w 1914156"/>
              <a:gd name="connsiteY66" fmla="*/ 1566672 h 2511552"/>
              <a:gd name="connsiteX67" fmla="*/ 1700784 w 1914156"/>
              <a:gd name="connsiteY67" fmla="*/ 1591056 h 2511552"/>
              <a:gd name="connsiteX68" fmla="*/ 1719072 w 1914156"/>
              <a:gd name="connsiteY68" fmla="*/ 1609344 h 2511552"/>
              <a:gd name="connsiteX69" fmla="*/ 1737360 w 1914156"/>
              <a:gd name="connsiteY69" fmla="*/ 1645920 h 2511552"/>
              <a:gd name="connsiteX70" fmla="*/ 1755648 w 1914156"/>
              <a:gd name="connsiteY70" fmla="*/ 1658112 h 2511552"/>
              <a:gd name="connsiteX71" fmla="*/ 1773936 w 1914156"/>
              <a:gd name="connsiteY71" fmla="*/ 1688592 h 2511552"/>
              <a:gd name="connsiteX72" fmla="*/ 1780032 w 1914156"/>
              <a:gd name="connsiteY72" fmla="*/ 1719072 h 2511552"/>
              <a:gd name="connsiteX73" fmla="*/ 1786128 w 1914156"/>
              <a:gd name="connsiteY73" fmla="*/ 1737360 h 2511552"/>
              <a:gd name="connsiteX74" fmla="*/ 1792224 w 1914156"/>
              <a:gd name="connsiteY74" fmla="*/ 1767840 h 2511552"/>
              <a:gd name="connsiteX75" fmla="*/ 1798320 w 1914156"/>
              <a:gd name="connsiteY75" fmla="*/ 1786128 h 2511552"/>
              <a:gd name="connsiteX76" fmla="*/ 1810512 w 1914156"/>
              <a:gd name="connsiteY76" fmla="*/ 1840992 h 2511552"/>
              <a:gd name="connsiteX77" fmla="*/ 1816608 w 1914156"/>
              <a:gd name="connsiteY77" fmla="*/ 1859280 h 2511552"/>
              <a:gd name="connsiteX78" fmla="*/ 1822704 w 1914156"/>
              <a:gd name="connsiteY78" fmla="*/ 1889760 h 2511552"/>
              <a:gd name="connsiteX79" fmla="*/ 1859280 w 1914156"/>
              <a:gd name="connsiteY79" fmla="*/ 1926336 h 2511552"/>
              <a:gd name="connsiteX80" fmla="*/ 1871472 w 1914156"/>
              <a:gd name="connsiteY80" fmla="*/ 2048256 h 2511552"/>
              <a:gd name="connsiteX81" fmla="*/ 1877568 w 1914156"/>
              <a:gd name="connsiteY81" fmla="*/ 2066544 h 2511552"/>
              <a:gd name="connsiteX82" fmla="*/ 1883664 w 1914156"/>
              <a:gd name="connsiteY82" fmla="*/ 2097024 h 2511552"/>
              <a:gd name="connsiteX83" fmla="*/ 1901952 w 1914156"/>
              <a:gd name="connsiteY83" fmla="*/ 2121408 h 2511552"/>
              <a:gd name="connsiteX84" fmla="*/ 1914144 w 1914156"/>
              <a:gd name="connsiteY84" fmla="*/ 2176272 h 2511552"/>
              <a:gd name="connsiteX85" fmla="*/ 1901952 w 1914156"/>
              <a:gd name="connsiteY85" fmla="*/ 2231136 h 2511552"/>
              <a:gd name="connsiteX86" fmla="*/ 1871472 w 1914156"/>
              <a:gd name="connsiteY86" fmla="*/ 2279904 h 2511552"/>
              <a:gd name="connsiteX87" fmla="*/ 1853184 w 1914156"/>
              <a:gd name="connsiteY87" fmla="*/ 2340864 h 2511552"/>
              <a:gd name="connsiteX88" fmla="*/ 1840992 w 1914156"/>
              <a:gd name="connsiteY88" fmla="*/ 2359152 h 2511552"/>
              <a:gd name="connsiteX89" fmla="*/ 1834896 w 1914156"/>
              <a:gd name="connsiteY89" fmla="*/ 2383536 h 2511552"/>
              <a:gd name="connsiteX90" fmla="*/ 1810512 w 1914156"/>
              <a:gd name="connsiteY90" fmla="*/ 2420112 h 2511552"/>
              <a:gd name="connsiteX91" fmla="*/ 1798320 w 1914156"/>
              <a:gd name="connsiteY91" fmla="*/ 2438400 h 2511552"/>
              <a:gd name="connsiteX92" fmla="*/ 1792224 w 1914156"/>
              <a:gd name="connsiteY92" fmla="*/ 2456688 h 2511552"/>
              <a:gd name="connsiteX93" fmla="*/ 1780032 w 1914156"/>
              <a:gd name="connsiteY93" fmla="*/ 2505456 h 2511552"/>
              <a:gd name="connsiteX94" fmla="*/ 1773936 w 1914156"/>
              <a:gd name="connsiteY9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0688 w 1914156"/>
              <a:gd name="connsiteY3" fmla="*/ 262128 h 2511552"/>
              <a:gd name="connsiteX4" fmla="*/ 188976 w 1914156"/>
              <a:gd name="connsiteY4" fmla="*/ 323088 h 2511552"/>
              <a:gd name="connsiteX5" fmla="*/ 207264 w 1914156"/>
              <a:gd name="connsiteY5" fmla="*/ 408432 h 2511552"/>
              <a:gd name="connsiteX6" fmla="*/ 213360 w 1914156"/>
              <a:gd name="connsiteY6" fmla="*/ 426720 h 2511552"/>
              <a:gd name="connsiteX7" fmla="*/ 249936 w 1914156"/>
              <a:gd name="connsiteY7" fmla="*/ 457200 h 2511552"/>
              <a:gd name="connsiteX8" fmla="*/ 274320 w 1914156"/>
              <a:gd name="connsiteY8" fmla="*/ 475488 h 2511552"/>
              <a:gd name="connsiteX9" fmla="*/ 310896 w 1914156"/>
              <a:gd name="connsiteY9" fmla="*/ 499872 h 2511552"/>
              <a:gd name="connsiteX10" fmla="*/ 335280 w 1914156"/>
              <a:gd name="connsiteY10" fmla="*/ 518160 h 2511552"/>
              <a:gd name="connsiteX11" fmla="*/ 359664 w 1914156"/>
              <a:gd name="connsiteY11" fmla="*/ 524256 h 2511552"/>
              <a:gd name="connsiteX12" fmla="*/ 377952 w 1914156"/>
              <a:gd name="connsiteY12" fmla="*/ 530352 h 2511552"/>
              <a:gd name="connsiteX13" fmla="*/ 402336 w 1914156"/>
              <a:gd name="connsiteY13" fmla="*/ 548640 h 2511552"/>
              <a:gd name="connsiteX14" fmla="*/ 420624 w 1914156"/>
              <a:gd name="connsiteY14" fmla="*/ 566928 h 2511552"/>
              <a:gd name="connsiteX15" fmla="*/ 438912 w 1914156"/>
              <a:gd name="connsiteY15" fmla="*/ 573024 h 2511552"/>
              <a:gd name="connsiteX16" fmla="*/ 457200 w 1914156"/>
              <a:gd name="connsiteY16" fmla="*/ 585216 h 2511552"/>
              <a:gd name="connsiteX17" fmla="*/ 493776 w 1914156"/>
              <a:gd name="connsiteY17" fmla="*/ 597408 h 2511552"/>
              <a:gd name="connsiteX18" fmla="*/ 518160 w 1914156"/>
              <a:gd name="connsiteY18" fmla="*/ 609600 h 2511552"/>
              <a:gd name="connsiteX19" fmla="*/ 573024 w 1914156"/>
              <a:gd name="connsiteY19" fmla="*/ 627888 h 2511552"/>
              <a:gd name="connsiteX20" fmla="*/ 621792 w 1914156"/>
              <a:gd name="connsiteY20" fmla="*/ 640080 h 2511552"/>
              <a:gd name="connsiteX21" fmla="*/ 652272 w 1914156"/>
              <a:gd name="connsiteY21" fmla="*/ 670560 h 2511552"/>
              <a:gd name="connsiteX22" fmla="*/ 670560 w 1914156"/>
              <a:gd name="connsiteY22" fmla="*/ 694944 h 2511552"/>
              <a:gd name="connsiteX23" fmla="*/ 707136 w 1914156"/>
              <a:gd name="connsiteY23" fmla="*/ 731520 h 2511552"/>
              <a:gd name="connsiteX24" fmla="*/ 725424 w 1914156"/>
              <a:gd name="connsiteY24" fmla="*/ 755904 h 2511552"/>
              <a:gd name="connsiteX25" fmla="*/ 786384 w 1914156"/>
              <a:gd name="connsiteY25" fmla="*/ 786384 h 2511552"/>
              <a:gd name="connsiteX26" fmla="*/ 804672 w 1914156"/>
              <a:gd name="connsiteY26" fmla="*/ 798576 h 2511552"/>
              <a:gd name="connsiteX27" fmla="*/ 835152 w 1914156"/>
              <a:gd name="connsiteY27" fmla="*/ 804672 h 2511552"/>
              <a:gd name="connsiteX28" fmla="*/ 859536 w 1914156"/>
              <a:gd name="connsiteY28" fmla="*/ 810768 h 2511552"/>
              <a:gd name="connsiteX29" fmla="*/ 914400 w 1914156"/>
              <a:gd name="connsiteY29" fmla="*/ 792480 h 2511552"/>
              <a:gd name="connsiteX30" fmla="*/ 926592 w 1914156"/>
              <a:gd name="connsiteY30" fmla="*/ 725424 h 2511552"/>
              <a:gd name="connsiteX31" fmla="*/ 963168 w 1914156"/>
              <a:gd name="connsiteY31" fmla="*/ 676656 h 2511552"/>
              <a:gd name="connsiteX32" fmla="*/ 969264 w 1914156"/>
              <a:gd name="connsiteY32" fmla="*/ 640080 h 2511552"/>
              <a:gd name="connsiteX33" fmla="*/ 975360 w 1914156"/>
              <a:gd name="connsiteY33" fmla="*/ 621792 h 2511552"/>
              <a:gd name="connsiteX34" fmla="*/ 999744 w 1914156"/>
              <a:gd name="connsiteY34" fmla="*/ 603504 h 2511552"/>
              <a:gd name="connsiteX35" fmla="*/ 1024128 w 1914156"/>
              <a:gd name="connsiteY35" fmla="*/ 597408 h 2511552"/>
              <a:gd name="connsiteX36" fmla="*/ 1048512 w 1914156"/>
              <a:gd name="connsiteY36" fmla="*/ 640080 h 2511552"/>
              <a:gd name="connsiteX37" fmla="*/ 1060704 w 1914156"/>
              <a:gd name="connsiteY37" fmla="*/ 682752 h 2511552"/>
              <a:gd name="connsiteX38" fmla="*/ 1066800 w 1914156"/>
              <a:gd name="connsiteY38" fmla="*/ 719328 h 2511552"/>
              <a:gd name="connsiteX39" fmla="*/ 1078992 w 1914156"/>
              <a:gd name="connsiteY39" fmla="*/ 743712 h 2511552"/>
              <a:gd name="connsiteX40" fmla="*/ 1109472 w 1914156"/>
              <a:gd name="connsiteY40" fmla="*/ 780288 h 2511552"/>
              <a:gd name="connsiteX41" fmla="*/ 1115568 w 1914156"/>
              <a:gd name="connsiteY41" fmla="*/ 798576 h 2511552"/>
              <a:gd name="connsiteX42" fmla="*/ 1127760 w 1914156"/>
              <a:gd name="connsiteY42" fmla="*/ 816864 h 2511552"/>
              <a:gd name="connsiteX43" fmla="*/ 1139952 w 1914156"/>
              <a:gd name="connsiteY43" fmla="*/ 847344 h 2511552"/>
              <a:gd name="connsiteX44" fmla="*/ 1158240 w 1914156"/>
              <a:gd name="connsiteY44" fmla="*/ 865632 h 2511552"/>
              <a:gd name="connsiteX45" fmla="*/ 1176528 w 1914156"/>
              <a:gd name="connsiteY45" fmla="*/ 890016 h 2511552"/>
              <a:gd name="connsiteX46" fmla="*/ 1207008 w 1914156"/>
              <a:gd name="connsiteY46" fmla="*/ 908304 h 2511552"/>
              <a:gd name="connsiteX47" fmla="*/ 1225296 w 1914156"/>
              <a:gd name="connsiteY47" fmla="*/ 920496 h 2511552"/>
              <a:gd name="connsiteX48" fmla="*/ 1249680 w 1914156"/>
              <a:gd name="connsiteY48" fmla="*/ 938784 h 2511552"/>
              <a:gd name="connsiteX49" fmla="*/ 1286256 w 1914156"/>
              <a:gd name="connsiteY49" fmla="*/ 950976 h 2511552"/>
              <a:gd name="connsiteX50" fmla="*/ 1341120 w 1914156"/>
              <a:gd name="connsiteY50" fmla="*/ 981456 h 2511552"/>
              <a:gd name="connsiteX51" fmla="*/ 1389888 w 1914156"/>
              <a:gd name="connsiteY51" fmla="*/ 1005840 h 2511552"/>
              <a:gd name="connsiteX52" fmla="*/ 1432560 w 1914156"/>
              <a:gd name="connsiteY52" fmla="*/ 1024128 h 2511552"/>
              <a:gd name="connsiteX53" fmla="*/ 1456944 w 1914156"/>
              <a:gd name="connsiteY53" fmla="*/ 1048512 h 2511552"/>
              <a:gd name="connsiteX54" fmla="*/ 1505712 w 1914156"/>
              <a:gd name="connsiteY54" fmla="*/ 1085088 h 2511552"/>
              <a:gd name="connsiteX55" fmla="*/ 1548384 w 1914156"/>
              <a:gd name="connsiteY55" fmla="*/ 1133856 h 2511552"/>
              <a:gd name="connsiteX56" fmla="*/ 1578864 w 1914156"/>
              <a:gd name="connsiteY56" fmla="*/ 1188720 h 2511552"/>
              <a:gd name="connsiteX57" fmla="*/ 1591056 w 1914156"/>
              <a:gd name="connsiteY57" fmla="*/ 1237488 h 2511552"/>
              <a:gd name="connsiteX58" fmla="*/ 1609344 w 1914156"/>
              <a:gd name="connsiteY58" fmla="*/ 1261872 h 2511552"/>
              <a:gd name="connsiteX59" fmla="*/ 1615440 w 1914156"/>
              <a:gd name="connsiteY59" fmla="*/ 1280160 h 2511552"/>
              <a:gd name="connsiteX60" fmla="*/ 1621536 w 1914156"/>
              <a:gd name="connsiteY60" fmla="*/ 1304544 h 2511552"/>
              <a:gd name="connsiteX61" fmla="*/ 1633728 w 1914156"/>
              <a:gd name="connsiteY61" fmla="*/ 1335024 h 2511552"/>
              <a:gd name="connsiteX62" fmla="*/ 1652016 w 1914156"/>
              <a:gd name="connsiteY62" fmla="*/ 1389888 h 2511552"/>
              <a:gd name="connsiteX63" fmla="*/ 1658112 w 1914156"/>
              <a:gd name="connsiteY63" fmla="*/ 1450848 h 2511552"/>
              <a:gd name="connsiteX64" fmla="*/ 1682496 w 1914156"/>
              <a:gd name="connsiteY64" fmla="*/ 1517904 h 2511552"/>
              <a:gd name="connsiteX65" fmla="*/ 1694688 w 1914156"/>
              <a:gd name="connsiteY65" fmla="*/ 1566672 h 2511552"/>
              <a:gd name="connsiteX66" fmla="*/ 1700784 w 1914156"/>
              <a:gd name="connsiteY66" fmla="*/ 1591056 h 2511552"/>
              <a:gd name="connsiteX67" fmla="*/ 1719072 w 1914156"/>
              <a:gd name="connsiteY67" fmla="*/ 1609344 h 2511552"/>
              <a:gd name="connsiteX68" fmla="*/ 1737360 w 1914156"/>
              <a:gd name="connsiteY68" fmla="*/ 1645920 h 2511552"/>
              <a:gd name="connsiteX69" fmla="*/ 1755648 w 1914156"/>
              <a:gd name="connsiteY69" fmla="*/ 1658112 h 2511552"/>
              <a:gd name="connsiteX70" fmla="*/ 1773936 w 1914156"/>
              <a:gd name="connsiteY70" fmla="*/ 1688592 h 2511552"/>
              <a:gd name="connsiteX71" fmla="*/ 1780032 w 1914156"/>
              <a:gd name="connsiteY71" fmla="*/ 1719072 h 2511552"/>
              <a:gd name="connsiteX72" fmla="*/ 1786128 w 1914156"/>
              <a:gd name="connsiteY72" fmla="*/ 1737360 h 2511552"/>
              <a:gd name="connsiteX73" fmla="*/ 1792224 w 1914156"/>
              <a:gd name="connsiteY73" fmla="*/ 1767840 h 2511552"/>
              <a:gd name="connsiteX74" fmla="*/ 1798320 w 1914156"/>
              <a:gd name="connsiteY74" fmla="*/ 1786128 h 2511552"/>
              <a:gd name="connsiteX75" fmla="*/ 1810512 w 1914156"/>
              <a:gd name="connsiteY75" fmla="*/ 1840992 h 2511552"/>
              <a:gd name="connsiteX76" fmla="*/ 1816608 w 1914156"/>
              <a:gd name="connsiteY76" fmla="*/ 1859280 h 2511552"/>
              <a:gd name="connsiteX77" fmla="*/ 1822704 w 1914156"/>
              <a:gd name="connsiteY77" fmla="*/ 1889760 h 2511552"/>
              <a:gd name="connsiteX78" fmla="*/ 1859280 w 1914156"/>
              <a:gd name="connsiteY78" fmla="*/ 1926336 h 2511552"/>
              <a:gd name="connsiteX79" fmla="*/ 1871472 w 1914156"/>
              <a:gd name="connsiteY79" fmla="*/ 2048256 h 2511552"/>
              <a:gd name="connsiteX80" fmla="*/ 1877568 w 1914156"/>
              <a:gd name="connsiteY80" fmla="*/ 2066544 h 2511552"/>
              <a:gd name="connsiteX81" fmla="*/ 1883664 w 1914156"/>
              <a:gd name="connsiteY81" fmla="*/ 2097024 h 2511552"/>
              <a:gd name="connsiteX82" fmla="*/ 1901952 w 1914156"/>
              <a:gd name="connsiteY82" fmla="*/ 2121408 h 2511552"/>
              <a:gd name="connsiteX83" fmla="*/ 1914144 w 1914156"/>
              <a:gd name="connsiteY83" fmla="*/ 2176272 h 2511552"/>
              <a:gd name="connsiteX84" fmla="*/ 1901952 w 1914156"/>
              <a:gd name="connsiteY84" fmla="*/ 2231136 h 2511552"/>
              <a:gd name="connsiteX85" fmla="*/ 1871472 w 1914156"/>
              <a:gd name="connsiteY85" fmla="*/ 2279904 h 2511552"/>
              <a:gd name="connsiteX86" fmla="*/ 1853184 w 1914156"/>
              <a:gd name="connsiteY86" fmla="*/ 2340864 h 2511552"/>
              <a:gd name="connsiteX87" fmla="*/ 1840992 w 1914156"/>
              <a:gd name="connsiteY87" fmla="*/ 2359152 h 2511552"/>
              <a:gd name="connsiteX88" fmla="*/ 1834896 w 1914156"/>
              <a:gd name="connsiteY88" fmla="*/ 2383536 h 2511552"/>
              <a:gd name="connsiteX89" fmla="*/ 1810512 w 1914156"/>
              <a:gd name="connsiteY89" fmla="*/ 2420112 h 2511552"/>
              <a:gd name="connsiteX90" fmla="*/ 1798320 w 1914156"/>
              <a:gd name="connsiteY90" fmla="*/ 2438400 h 2511552"/>
              <a:gd name="connsiteX91" fmla="*/ 1792224 w 1914156"/>
              <a:gd name="connsiteY91" fmla="*/ 2456688 h 2511552"/>
              <a:gd name="connsiteX92" fmla="*/ 1780032 w 1914156"/>
              <a:gd name="connsiteY92" fmla="*/ 2505456 h 2511552"/>
              <a:gd name="connsiteX93" fmla="*/ 1773936 w 1914156"/>
              <a:gd name="connsiteY9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88976 w 1914156"/>
              <a:gd name="connsiteY3" fmla="*/ 323088 h 2511552"/>
              <a:gd name="connsiteX4" fmla="*/ 207264 w 1914156"/>
              <a:gd name="connsiteY4" fmla="*/ 408432 h 2511552"/>
              <a:gd name="connsiteX5" fmla="*/ 213360 w 1914156"/>
              <a:gd name="connsiteY5" fmla="*/ 426720 h 2511552"/>
              <a:gd name="connsiteX6" fmla="*/ 249936 w 1914156"/>
              <a:gd name="connsiteY6" fmla="*/ 457200 h 2511552"/>
              <a:gd name="connsiteX7" fmla="*/ 274320 w 1914156"/>
              <a:gd name="connsiteY7" fmla="*/ 475488 h 2511552"/>
              <a:gd name="connsiteX8" fmla="*/ 310896 w 1914156"/>
              <a:gd name="connsiteY8" fmla="*/ 499872 h 2511552"/>
              <a:gd name="connsiteX9" fmla="*/ 335280 w 1914156"/>
              <a:gd name="connsiteY9" fmla="*/ 518160 h 2511552"/>
              <a:gd name="connsiteX10" fmla="*/ 359664 w 1914156"/>
              <a:gd name="connsiteY10" fmla="*/ 524256 h 2511552"/>
              <a:gd name="connsiteX11" fmla="*/ 377952 w 1914156"/>
              <a:gd name="connsiteY11" fmla="*/ 530352 h 2511552"/>
              <a:gd name="connsiteX12" fmla="*/ 402336 w 1914156"/>
              <a:gd name="connsiteY12" fmla="*/ 548640 h 2511552"/>
              <a:gd name="connsiteX13" fmla="*/ 420624 w 1914156"/>
              <a:gd name="connsiteY13" fmla="*/ 566928 h 2511552"/>
              <a:gd name="connsiteX14" fmla="*/ 438912 w 1914156"/>
              <a:gd name="connsiteY14" fmla="*/ 573024 h 2511552"/>
              <a:gd name="connsiteX15" fmla="*/ 457200 w 1914156"/>
              <a:gd name="connsiteY15" fmla="*/ 585216 h 2511552"/>
              <a:gd name="connsiteX16" fmla="*/ 493776 w 1914156"/>
              <a:gd name="connsiteY16" fmla="*/ 597408 h 2511552"/>
              <a:gd name="connsiteX17" fmla="*/ 518160 w 1914156"/>
              <a:gd name="connsiteY17" fmla="*/ 609600 h 2511552"/>
              <a:gd name="connsiteX18" fmla="*/ 573024 w 1914156"/>
              <a:gd name="connsiteY18" fmla="*/ 627888 h 2511552"/>
              <a:gd name="connsiteX19" fmla="*/ 621792 w 1914156"/>
              <a:gd name="connsiteY19" fmla="*/ 640080 h 2511552"/>
              <a:gd name="connsiteX20" fmla="*/ 652272 w 1914156"/>
              <a:gd name="connsiteY20" fmla="*/ 670560 h 2511552"/>
              <a:gd name="connsiteX21" fmla="*/ 670560 w 1914156"/>
              <a:gd name="connsiteY21" fmla="*/ 694944 h 2511552"/>
              <a:gd name="connsiteX22" fmla="*/ 707136 w 1914156"/>
              <a:gd name="connsiteY22" fmla="*/ 731520 h 2511552"/>
              <a:gd name="connsiteX23" fmla="*/ 725424 w 1914156"/>
              <a:gd name="connsiteY23" fmla="*/ 755904 h 2511552"/>
              <a:gd name="connsiteX24" fmla="*/ 786384 w 1914156"/>
              <a:gd name="connsiteY24" fmla="*/ 786384 h 2511552"/>
              <a:gd name="connsiteX25" fmla="*/ 804672 w 1914156"/>
              <a:gd name="connsiteY25" fmla="*/ 798576 h 2511552"/>
              <a:gd name="connsiteX26" fmla="*/ 835152 w 1914156"/>
              <a:gd name="connsiteY26" fmla="*/ 804672 h 2511552"/>
              <a:gd name="connsiteX27" fmla="*/ 859536 w 1914156"/>
              <a:gd name="connsiteY27" fmla="*/ 810768 h 2511552"/>
              <a:gd name="connsiteX28" fmla="*/ 914400 w 1914156"/>
              <a:gd name="connsiteY28" fmla="*/ 792480 h 2511552"/>
              <a:gd name="connsiteX29" fmla="*/ 926592 w 1914156"/>
              <a:gd name="connsiteY29" fmla="*/ 725424 h 2511552"/>
              <a:gd name="connsiteX30" fmla="*/ 963168 w 1914156"/>
              <a:gd name="connsiteY30" fmla="*/ 676656 h 2511552"/>
              <a:gd name="connsiteX31" fmla="*/ 969264 w 1914156"/>
              <a:gd name="connsiteY31" fmla="*/ 640080 h 2511552"/>
              <a:gd name="connsiteX32" fmla="*/ 975360 w 1914156"/>
              <a:gd name="connsiteY32" fmla="*/ 621792 h 2511552"/>
              <a:gd name="connsiteX33" fmla="*/ 999744 w 1914156"/>
              <a:gd name="connsiteY33" fmla="*/ 603504 h 2511552"/>
              <a:gd name="connsiteX34" fmla="*/ 1024128 w 1914156"/>
              <a:gd name="connsiteY34" fmla="*/ 597408 h 2511552"/>
              <a:gd name="connsiteX35" fmla="*/ 1048512 w 1914156"/>
              <a:gd name="connsiteY35" fmla="*/ 640080 h 2511552"/>
              <a:gd name="connsiteX36" fmla="*/ 1060704 w 1914156"/>
              <a:gd name="connsiteY36" fmla="*/ 682752 h 2511552"/>
              <a:gd name="connsiteX37" fmla="*/ 1066800 w 1914156"/>
              <a:gd name="connsiteY37" fmla="*/ 719328 h 2511552"/>
              <a:gd name="connsiteX38" fmla="*/ 1078992 w 1914156"/>
              <a:gd name="connsiteY38" fmla="*/ 743712 h 2511552"/>
              <a:gd name="connsiteX39" fmla="*/ 1109472 w 1914156"/>
              <a:gd name="connsiteY39" fmla="*/ 780288 h 2511552"/>
              <a:gd name="connsiteX40" fmla="*/ 1115568 w 1914156"/>
              <a:gd name="connsiteY40" fmla="*/ 798576 h 2511552"/>
              <a:gd name="connsiteX41" fmla="*/ 1127760 w 1914156"/>
              <a:gd name="connsiteY41" fmla="*/ 816864 h 2511552"/>
              <a:gd name="connsiteX42" fmla="*/ 1139952 w 1914156"/>
              <a:gd name="connsiteY42" fmla="*/ 847344 h 2511552"/>
              <a:gd name="connsiteX43" fmla="*/ 1158240 w 1914156"/>
              <a:gd name="connsiteY43" fmla="*/ 865632 h 2511552"/>
              <a:gd name="connsiteX44" fmla="*/ 1176528 w 1914156"/>
              <a:gd name="connsiteY44" fmla="*/ 890016 h 2511552"/>
              <a:gd name="connsiteX45" fmla="*/ 1207008 w 1914156"/>
              <a:gd name="connsiteY45" fmla="*/ 908304 h 2511552"/>
              <a:gd name="connsiteX46" fmla="*/ 1225296 w 1914156"/>
              <a:gd name="connsiteY46" fmla="*/ 920496 h 2511552"/>
              <a:gd name="connsiteX47" fmla="*/ 1249680 w 1914156"/>
              <a:gd name="connsiteY47" fmla="*/ 938784 h 2511552"/>
              <a:gd name="connsiteX48" fmla="*/ 1286256 w 1914156"/>
              <a:gd name="connsiteY48" fmla="*/ 950976 h 2511552"/>
              <a:gd name="connsiteX49" fmla="*/ 1341120 w 1914156"/>
              <a:gd name="connsiteY49" fmla="*/ 981456 h 2511552"/>
              <a:gd name="connsiteX50" fmla="*/ 1389888 w 1914156"/>
              <a:gd name="connsiteY50" fmla="*/ 1005840 h 2511552"/>
              <a:gd name="connsiteX51" fmla="*/ 1432560 w 1914156"/>
              <a:gd name="connsiteY51" fmla="*/ 1024128 h 2511552"/>
              <a:gd name="connsiteX52" fmla="*/ 1456944 w 1914156"/>
              <a:gd name="connsiteY52" fmla="*/ 1048512 h 2511552"/>
              <a:gd name="connsiteX53" fmla="*/ 1505712 w 1914156"/>
              <a:gd name="connsiteY53" fmla="*/ 1085088 h 2511552"/>
              <a:gd name="connsiteX54" fmla="*/ 1548384 w 1914156"/>
              <a:gd name="connsiteY54" fmla="*/ 1133856 h 2511552"/>
              <a:gd name="connsiteX55" fmla="*/ 1578864 w 1914156"/>
              <a:gd name="connsiteY55" fmla="*/ 1188720 h 2511552"/>
              <a:gd name="connsiteX56" fmla="*/ 1591056 w 1914156"/>
              <a:gd name="connsiteY56" fmla="*/ 1237488 h 2511552"/>
              <a:gd name="connsiteX57" fmla="*/ 1609344 w 1914156"/>
              <a:gd name="connsiteY57" fmla="*/ 1261872 h 2511552"/>
              <a:gd name="connsiteX58" fmla="*/ 1615440 w 1914156"/>
              <a:gd name="connsiteY58" fmla="*/ 1280160 h 2511552"/>
              <a:gd name="connsiteX59" fmla="*/ 1621536 w 1914156"/>
              <a:gd name="connsiteY59" fmla="*/ 1304544 h 2511552"/>
              <a:gd name="connsiteX60" fmla="*/ 1633728 w 1914156"/>
              <a:gd name="connsiteY60" fmla="*/ 1335024 h 2511552"/>
              <a:gd name="connsiteX61" fmla="*/ 1652016 w 1914156"/>
              <a:gd name="connsiteY61" fmla="*/ 1389888 h 2511552"/>
              <a:gd name="connsiteX62" fmla="*/ 1658112 w 1914156"/>
              <a:gd name="connsiteY62" fmla="*/ 1450848 h 2511552"/>
              <a:gd name="connsiteX63" fmla="*/ 1682496 w 1914156"/>
              <a:gd name="connsiteY63" fmla="*/ 1517904 h 2511552"/>
              <a:gd name="connsiteX64" fmla="*/ 1694688 w 1914156"/>
              <a:gd name="connsiteY64" fmla="*/ 1566672 h 2511552"/>
              <a:gd name="connsiteX65" fmla="*/ 1700784 w 1914156"/>
              <a:gd name="connsiteY65" fmla="*/ 1591056 h 2511552"/>
              <a:gd name="connsiteX66" fmla="*/ 1719072 w 1914156"/>
              <a:gd name="connsiteY66" fmla="*/ 1609344 h 2511552"/>
              <a:gd name="connsiteX67" fmla="*/ 1737360 w 1914156"/>
              <a:gd name="connsiteY67" fmla="*/ 1645920 h 2511552"/>
              <a:gd name="connsiteX68" fmla="*/ 1755648 w 1914156"/>
              <a:gd name="connsiteY68" fmla="*/ 1658112 h 2511552"/>
              <a:gd name="connsiteX69" fmla="*/ 1773936 w 1914156"/>
              <a:gd name="connsiteY69" fmla="*/ 1688592 h 2511552"/>
              <a:gd name="connsiteX70" fmla="*/ 1780032 w 1914156"/>
              <a:gd name="connsiteY70" fmla="*/ 1719072 h 2511552"/>
              <a:gd name="connsiteX71" fmla="*/ 1786128 w 1914156"/>
              <a:gd name="connsiteY71" fmla="*/ 1737360 h 2511552"/>
              <a:gd name="connsiteX72" fmla="*/ 1792224 w 1914156"/>
              <a:gd name="connsiteY72" fmla="*/ 1767840 h 2511552"/>
              <a:gd name="connsiteX73" fmla="*/ 1798320 w 1914156"/>
              <a:gd name="connsiteY73" fmla="*/ 1786128 h 2511552"/>
              <a:gd name="connsiteX74" fmla="*/ 1810512 w 1914156"/>
              <a:gd name="connsiteY74" fmla="*/ 1840992 h 2511552"/>
              <a:gd name="connsiteX75" fmla="*/ 1816608 w 1914156"/>
              <a:gd name="connsiteY75" fmla="*/ 1859280 h 2511552"/>
              <a:gd name="connsiteX76" fmla="*/ 1822704 w 1914156"/>
              <a:gd name="connsiteY76" fmla="*/ 1889760 h 2511552"/>
              <a:gd name="connsiteX77" fmla="*/ 1859280 w 1914156"/>
              <a:gd name="connsiteY77" fmla="*/ 1926336 h 2511552"/>
              <a:gd name="connsiteX78" fmla="*/ 1871472 w 1914156"/>
              <a:gd name="connsiteY78" fmla="*/ 2048256 h 2511552"/>
              <a:gd name="connsiteX79" fmla="*/ 1877568 w 1914156"/>
              <a:gd name="connsiteY79" fmla="*/ 2066544 h 2511552"/>
              <a:gd name="connsiteX80" fmla="*/ 1883664 w 1914156"/>
              <a:gd name="connsiteY80" fmla="*/ 2097024 h 2511552"/>
              <a:gd name="connsiteX81" fmla="*/ 1901952 w 1914156"/>
              <a:gd name="connsiteY81" fmla="*/ 2121408 h 2511552"/>
              <a:gd name="connsiteX82" fmla="*/ 1914144 w 1914156"/>
              <a:gd name="connsiteY82" fmla="*/ 2176272 h 2511552"/>
              <a:gd name="connsiteX83" fmla="*/ 1901952 w 1914156"/>
              <a:gd name="connsiteY83" fmla="*/ 2231136 h 2511552"/>
              <a:gd name="connsiteX84" fmla="*/ 1871472 w 1914156"/>
              <a:gd name="connsiteY84" fmla="*/ 2279904 h 2511552"/>
              <a:gd name="connsiteX85" fmla="*/ 1853184 w 1914156"/>
              <a:gd name="connsiteY85" fmla="*/ 2340864 h 2511552"/>
              <a:gd name="connsiteX86" fmla="*/ 1840992 w 1914156"/>
              <a:gd name="connsiteY86" fmla="*/ 2359152 h 2511552"/>
              <a:gd name="connsiteX87" fmla="*/ 1834896 w 1914156"/>
              <a:gd name="connsiteY87" fmla="*/ 2383536 h 2511552"/>
              <a:gd name="connsiteX88" fmla="*/ 1810512 w 1914156"/>
              <a:gd name="connsiteY88" fmla="*/ 2420112 h 2511552"/>
              <a:gd name="connsiteX89" fmla="*/ 1798320 w 1914156"/>
              <a:gd name="connsiteY89" fmla="*/ 2438400 h 2511552"/>
              <a:gd name="connsiteX90" fmla="*/ 1792224 w 1914156"/>
              <a:gd name="connsiteY90" fmla="*/ 2456688 h 2511552"/>
              <a:gd name="connsiteX91" fmla="*/ 1780032 w 1914156"/>
              <a:gd name="connsiteY91" fmla="*/ 2505456 h 2511552"/>
              <a:gd name="connsiteX92" fmla="*/ 1773936 w 1914156"/>
              <a:gd name="connsiteY9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3449 w 1914156"/>
              <a:gd name="connsiteY3" fmla="*/ 274352 h 2511552"/>
              <a:gd name="connsiteX4" fmla="*/ 188976 w 1914156"/>
              <a:gd name="connsiteY4" fmla="*/ 323088 h 2511552"/>
              <a:gd name="connsiteX5" fmla="*/ 207264 w 1914156"/>
              <a:gd name="connsiteY5" fmla="*/ 408432 h 2511552"/>
              <a:gd name="connsiteX6" fmla="*/ 213360 w 1914156"/>
              <a:gd name="connsiteY6" fmla="*/ 426720 h 2511552"/>
              <a:gd name="connsiteX7" fmla="*/ 249936 w 1914156"/>
              <a:gd name="connsiteY7" fmla="*/ 457200 h 2511552"/>
              <a:gd name="connsiteX8" fmla="*/ 274320 w 1914156"/>
              <a:gd name="connsiteY8" fmla="*/ 475488 h 2511552"/>
              <a:gd name="connsiteX9" fmla="*/ 310896 w 1914156"/>
              <a:gd name="connsiteY9" fmla="*/ 499872 h 2511552"/>
              <a:gd name="connsiteX10" fmla="*/ 335280 w 1914156"/>
              <a:gd name="connsiteY10" fmla="*/ 518160 h 2511552"/>
              <a:gd name="connsiteX11" fmla="*/ 359664 w 1914156"/>
              <a:gd name="connsiteY11" fmla="*/ 524256 h 2511552"/>
              <a:gd name="connsiteX12" fmla="*/ 377952 w 1914156"/>
              <a:gd name="connsiteY12" fmla="*/ 530352 h 2511552"/>
              <a:gd name="connsiteX13" fmla="*/ 402336 w 1914156"/>
              <a:gd name="connsiteY13" fmla="*/ 548640 h 2511552"/>
              <a:gd name="connsiteX14" fmla="*/ 420624 w 1914156"/>
              <a:gd name="connsiteY14" fmla="*/ 566928 h 2511552"/>
              <a:gd name="connsiteX15" fmla="*/ 438912 w 1914156"/>
              <a:gd name="connsiteY15" fmla="*/ 573024 h 2511552"/>
              <a:gd name="connsiteX16" fmla="*/ 457200 w 1914156"/>
              <a:gd name="connsiteY16" fmla="*/ 585216 h 2511552"/>
              <a:gd name="connsiteX17" fmla="*/ 493776 w 1914156"/>
              <a:gd name="connsiteY17" fmla="*/ 597408 h 2511552"/>
              <a:gd name="connsiteX18" fmla="*/ 518160 w 1914156"/>
              <a:gd name="connsiteY18" fmla="*/ 609600 h 2511552"/>
              <a:gd name="connsiteX19" fmla="*/ 573024 w 1914156"/>
              <a:gd name="connsiteY19" fmla="*/ 627888 h 2511552"/>
              <a:gd name="connsiteX20" fmla="*/ 621792 w 1914156"/>
              <a:gd name="connsiteY20" fmla="*/ 640080 h 2511552"/>
              <a:gd name="connsiteX21" fmla="*/ 652272 w 1914156"/>
              <a:gd name="connsiteY21" fmla="*/ 670560 h 2511552"/>
              <a:gd name="connsiteX22" fmla="*/ 670560 w 1914156"/>
              <a:gd name="connsiteY22" fmla="*/ 694944 h 2511552"/>
              <a:gd name="connsiteX23" fmla="*/ 707136 w 1914156"/>
              <a:gd name="connsiteY23" fmla="*/ 731520 h 2511552"/>
              <a:gd name="connsiteX24" fmla="*/ 725424 w 1914156"/>
              <a:gd name="connsiteY24" fmla="*/ 755904 h 2511552"/>
              <a:gd name="connsiteX25" fmla="*/ 786384 w 1914156"/>
              <a:gd name="connsiteY25" fmla="*/ 786384 h 2511552"/>
              <a:gd name="connsiteX26" fmla="*/ 804672 w 1914156"/>
              <a:gd name="connsiteY26" fmla="*/ 798576 h 2511552"/>
              <a:gd name="connsiteX27" fmla="*/ 835152 w 1914156"/>
              <a:gd name="connsiteY27" fmla="*/ 804672 h 2511552"/>
              <a:gd name="connsiteX28" fmla="*/ 859536 w 1914156"/>
              <a:gd name="connsiteY28" fmla="*/ 810768 h 2511552"/>
              <a:gd name="connsiteX29" fmla="*/ 914400 w 1914156"/>
              <a:gd name="connsiteY29" fmla="*/ 792480 h 2511552"/>
              <a:gd name="connsiteX30" fmla="*/ 926592 w 1914156"/>
              <a:gd name="connsiteY30" fmla="*/ 725424 h 2511552"/>
              <a:gd name="connsiteX31" fmla="*/ 963168 w 1914156"/>
              <a:gd name="connsiteY31" fmla="*/ 676656 h 2511552"/>
              <a:gd name="connsiteX32" fmla="*/ 969264 w 1914156"/>
              <a:gd name="connsiteY32" fmla="*/ 640080 h 2511552"/>
              <a:gd name="connsiteX33" fmla="*/ 975360 w 1914156"/>
              <a:gd name="connsiteY33" fmla="*/ 621792 h 2511552"/>
              <a:gd name="connsiteX34" fmla="*/ 999744 w 1914156"/>
              <a:gd name="connsiteY34" fmla="*/ 603504 h 2511552"/>
              <a:gd name="connsiteX35" fmla="*/ 1024128 w 1914156"/>
              <a:gd name="connsiteY35" fmla="*/ 597408 h 2511552"/>
              <a:gd name="connsiteX36" fmla="*/ 1048512 w 1914156"/>
              <a:gd name="connsiteY36" fmla="*/ 640080 h 2511552"/>
              <a:gd name="connsiteX37" fmla="*/ 1060704 w 1914156"/>
              <a:gd name="connsiteY37" fmla="*/ 682752 h 2511552"/>
              <a:gd name="connsiteX38" fmla="*/ 1066800 w 1914156"/>
              <a:gd name="connsiteY38" fmla="*/ 719328 h 2511552"/>
              <a:gd name="connsiteX39" fmla="*/ 1078992 w 1914156"/>
              <a:gd name="connsiteY39" fmla="*/ 743712 h 2511552"/>
              <a:gd name="connsiteX40" fmla="*/ 1109472 w 1914156"/>
              <a:gd name="connsiteY40" fmla="*/ 780288 h 2511552"/>
              <a:gd name="connsiteX41" fmla="*/ 1115568 w 1914156"/>
              <a:gd name="connsiteY41" fmla="*/ 798576 h 2511552"/>
              <a:gd name="connsiteX42" fmla="*/ 1127760 w 1914156"/>
              <a:gd name="connsiteY42" fmla="*/ 816864 h 2511552"/>
              <a:gd name="connsiteX43" fmla="*/ 1139952 w 1914156"/>
              <a:gd name="connsiteY43" fmla="*/ 847344 h 2511552"/>
              <a:gd name="connsiteX44" fmla="*/ 1158240 w 1914156"/>
              <a:gd name="connsiteY44" fmla="*/ 865632 h 2511552"/>
              <a:gd name="connsiteX45" fmla="*/ 1176528 w 1914156"/>
              <a:gd name="connsiteY45" fmla="*/ 890016 h 2511552"/>
              <a:gd name="connsiteX46" fmla="*/ 1207008 w 1914156"/>
              <a:gd name="connsiteY46" fmla="*/ 908304 h 2511552"/>
              <a:gd name="connsiteX47" fmla="*/ 1225296 w 1914156"/>
              <a:gd name="connsiteY47" fmla="*/ 920496 h 2511552"/>
              <a:gd name="connsiteX48" fmla="*/ 1249680 w 1914156"/>
              <a:gd name="connsiteY48" fmla="*/ 938784 h 2511552"/>
              <a:gd name="connsiteX49" fmla="*/ 1286256 w 1914156"/>
              <a:gd name="connsiteY49" fmla="*/ 950976 h 2511552"/>
              <a:gd name="connsiteX50" fmla="*/ 1341120 w 1914156"/>
              <a:gd name="connsiteY50" fmla="*/ 981456 h 2511552"/>
              <a:gd name="connsiteX51" fmla="*/ 1389888 w 1914156"/>
              <a:gd name="connsiteY51" fmla="*/ 1005840 h 2511552"/>
              <a:gd name="connsiteX52" fmla="*/ 1432560 w 1914156"/>
              <a:gd name="connsiteY52" fmla="*/ 1024128 h 2511552"/>
              <a:gd name="connsiteX53" fmla="*/ 1456944 w 1914156"/>
              <a:gd name="connsiteY53" fmla="*/ 1048512 h 2511552"/>
              <a:gd name="connsiteX54" fmla="*/ 1505712 w 1914156"/>
              <a:gd name="connsiteY54" fmla="*/ 1085088 h 2511552"/>
              <a:gd name="connsiteX55" fmla="*/ 1548384 w 1914156"/>
              <a:gd name="connsiteY55" fmla="*/ 1133856 h 2511552"/>
              <a:gd name="connsiteX56" fmla="*/ 1578864 w 1914156"/>
              <a:gd name="connsiteY56" fmla="*/ 1188720 h 2511552"/>
              <a:gd name="connsiteX57" fmla="*/ 1591056 w 1914156"/>
              <a:gd name="connsiteY57" fmla="*/ 1237488 h 2511552"/>
              <a:gd name="connsiteX58" fmla="*/ 1609344 w 1914156"/>
              <a:gd name="connsiteY58" fmla="*/ 1261872 h 2511552"/>
              <a:gd name="connsiteX59" fmla="*/ 1615440 w 1914156"/>
              <a:gd name="connsiteY59" fmla="*/ 1280160 h 2511552"/>
              <a:gd name="connsiteX60" fmla="*/ 1621536 w 1914156"/>
              <a:gd name="connsiteY60" fmla="*/ 1304544 h 2511552"/>
              <a:gd name="connsiteX61" fmla="*/ 1633728 w 1914156"/>
              <a:gd name="connsiteY61" fmla="*/ 1335024 h 2511552"/>
              <a:gd name="connsiteX62" fmla="*/ 1652016 w 1914156"/>
              <a:gd name="connsiteY62" fmla="*/ 1389888 h 2511552"/>
              <a:gd name="connsiteX63" fmla="*/ 1658112 w 1914156"/>
              <a:gd name="connsiteY63" fmla="*/ 1450848 h 2511552"/>
              <a:gd name="connsiteX64" fmla="*/ 1682496 w 1914156"/>
              <a:gd name="connsiteY64" fmla="*/ 1517904 h 2511552"/>
              <a:gd name="connsiteX65" fmla="*/ 1694688 w 1914156"/>
              <a:gd name="connsiteY65" fmla="*/ 1566672 h 2511552"/>
              <a:gd name="connsiteX66" fmla="*/ 1700784 w 1914156"/>
              <a:gd name="connsiteY66" fmla="*/ 1591056 h 2511552"/>
              <a:gd name="connsiteX67" fmla="*/ 1719072 w 1914156"/>
              <a:gd name="connsiteY67" fmla="*/ 1609344 h 2511552"/>
              <a:gd name="connsiteX68" fmla="*/ 1737360 w 1914156"/>
              <a:gd name="connsiteY68" fmla="*/ 1645920 h 2511552"/>
              <a:gd name="connsiteX69" fmla="*/ 1755648 w 1914156"/>
              <a:gd name="connsiteY69" fmla="*/ 1658112 h 2511552"/>
              <a:gd name="connsiteX70" fmla="*/ 1773936 w 1914156"/>
              <a:gd name="connsiteY70" fmla="*/ 1688592 h 2511552"/>
              <a:gd name="connsiteX71" fmla="*/ 1780032 w 1914156"/>
              <a:gd name="connsiteY71" fmla="*/ 1719072 h 2511552"/>
              <a:gd name="connsiteX72" fmla="*/ 1786128 w 1914156"/>
              <a:gd name="connsiteY72" fmla="*/ 1737360 h 2511552"/>
              <a:gd name="connsiteX73" fmla="*/ 1792224 w 1914156"/>
              <a:gd name="connsiteY73" fmla="*/ 1767840 h 2511552"/>
              <a:gd name="connsiteX74" fmla="*/ 1798320 w 1914156"/>
              <a:gd name="connsiteY74" fmla="*/ 1786128 h 2511552"/>
              <a:gd name="connsiteX75" fmla="*/ 1810512 w 1914156"/>
              <a:gd name="connsiteY75" fmla="*/ 1840992 h 2511552"/>
              <a:gd name="connsiteX76" fmla="*/ 1816608 w 1914156"/>
              <a:gd name="connsiteY76" fmla="*/ 1859280 h 2511552"/>
              <a:gd name="connsiteX77" fmla="*/ 1822704 w 1914156"/>
              <a:gd name="connsiteY77" fmla="*/ 1889760 h 2511552"/>
              <a:gd name="connsiteX78" fmla="*/ 1859280 w 1914156"/>
              <a:gd name="connsiteY78" fmla="*/ 1926336 h 2511552"/>
              <a:gd name="connsiteX79" fmla="*/ 1871472 w 1914156"/>
              <a:gd name="connsiteY79" fmla="*/ 2048256 h 2511552"/>
              <a:gd name="connsiteX80" fmla="*/ 1877568 w 1914156"/>
              <a:gd name="connsiteY80" fmla="*/ 2066544 h 2511552"/>
              <a:gd name="connsiteX81" fmla="*/ 1883664 w 1914156"/>
              <a:gd name="connsiteY81" fmla="*/ 2097024 h 2511552"/>
              <a:gd name="connsiteX82" fmla="*/ 1901952 w 1914156"/>
              <a:gd name="connsiteY82" fmla="*/ 2121408 h 2511552"/>
              <a:gd name="connsiteX83" fmla="*/ 1914144 w 1914156"/>
              <a:gd name="connsiteY83" fmla="*/ 2176272 h 2511552"/>
              <a:gd name="connsiteX84" fmla="*/ 1901952 w 1914156"/>
              <a:gd name="connsiteY84" fmla="*/ 2231136 h 2511552"/>
              <a:gd name="connsiteX85" fmla="*/ 1871472 w 1914156"/>
              <a:gd name="connsiteY85" fmla="*/ 2279904 h 2511552"/>
              <a:gd name="connsiteX86" fmla="*/ 1853184 w 1914156"/>
              <a:gd name="connsiteY86" fmla="*/ 2340864 h 2511552"/>
              <a:gd name="connsiteX87" fmla="*/ 1840992 w 1914156"/>
              <a:gd name="connsiteY87" fmla="*/ 2359152 h 2511552"/>
              <a:gd name="connsiteX88" fmla="*/ 1834896 w 1914156"/>
              <a:gd name="connsiteY88" fmla="*/ 2383536 h 2511552"/>
              <a:gd name="connsiteX89" fmla="*/ 1810512 w 1914156"/>
              <a:gd name="connsiteY89" fmla="*/ 2420112 h 2511552"/>
              <a:gd name="connsiteX90" fmla="*/ 1798320 w 1914156"/>
              <a:gd name="connsiteY90" fmla="*/ 2438400 h 2511552"/>
              <a:gd name="connsiteX91" fmla="*/ 1792224 w 1914156"/>
              <a:gd name="connsiteY91" fmla="*/ 2456688 h 2511552"/>
              <a:gd name="connsiteX92" fmla="*/ 1780032 w 1914156"/>
              <a:gd name="connsiteY92" fmla="*/ 2505456 h 2511552"/>
              <a:gd name="connsiteX93" fmla="*/ 1773936 w 1914156"/>
              <a:gd name="connsiteY9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3449 w 1914156"/>
              <a:gd name="connsiteY3" fmla="*/ 274352 h 2511552"/>
              <a:gd name="connsiteX4" fmla="*/ 207264 w 1914156"/>
              <a:gd name="connsiteY4" fmla="*/ 408432 h 2511552"/>
              <a:gd name="connsiteX5" fmla="*/ 213360 w 1914156"/>
              <a:gd name="connsiteY5" fmla="*/ 426720 h 2511552"/>
              <a:gd name="connsiteX6" fmla="*/ 249936 w 1914156"/>
              <a:gd name="connsiteY6" fmla="*/ 457200 h 2511552"/>
              <a:gd name="connsiteX7" fmla="*/ 274320 w 1914156"/>
              <a:gd name="connsiteY7" fmla="*/ 475488 h 2511552"/>
              <a:gd name="connsiteX8" fmla="*/ 310896 w 1914156"/>
              <a:gd name="connsiteY8" fmla="*/ 499872 h 2511552"/>
              <a:gd name="connsiteX9" fmla="*/ 335280 w 1914156"/>
              <a:gd name="connsiteY9" fmla="*/ 518160 h 2511552"/>
              <a:gd name="connsiteX10" fmla="*/ 359664 w 1914156"/>
              <a:gd name="connsiteY10" fmla="*/ 524256 h 2511552"/>
              <a:gd name="connsiteX11" fmla="*/ 377952 w 1914156"/>
              <a:gd name="connsiteY11" fmla="*/ 530352 h 2511552"/>
              <a:gd name="connsiteX12" fmla="*/ 402336 w 1914156"/>
              <a:gd name="connsiteY12" fmla="*/ 548640 h 2511552"/>
              <a:gd name="connsiteX13" fmla="*/ 420624 w 1914156"/>
              <a:gd name="connsiteY13" fmla="*/ 566928 h 2511552"/>
              <a:gd name="connsiteX14" fmla="*/ 438912 w 1914156"/>
              <a:gd name="connsiteY14" fmla="*/ 573024 h 2511552"/>
              <a:gd name="connsiteX15" fmla="*/ 457200 w 1914156"/>
              <a:gd name="connsiteY15" fmla="*/ 585216 h 2511552"/>
              <a:gd name="connsiteX16" fmla="*/ 493776 w 1914156"/>
              <a:gd name="connsiteY16" fmla="*/ 597408 h 2511552"/>
              <a:gd name="connsiteX17" fmla="*/ 518160 w 1914156"/>
              <a:gd name="connsiteY17" fmla="*/ 609600 h 2511552"/>
              <a:gd name="connsiteX18" fmla="*/ 573024 w 1914156"/>
              <a:gd name="connsiteY18" fmla="*/ 627888 h 2511552"/>
              <a:gd name="connsiteX19" fmla="*/ 621792 w 1914156"/>
              <a:gd name="connsiteY19" fmla="*/ 640080 h 2511552"/>
              <a:gd name="connsiteX20" fmla="*/ 652272 w 1914156"/>
              <a:gd name="connsiteY20" fmla="*/ 670560 h 2511552"/>
              <a:gd name="connsiteX21" fmla="*/ 670560 w 1914156"/>
              <a:gd name="connsiteY21" fmla="*/ 694944 h 2511552"/>
              <a:gd name="connsiteX22" fmla="*/ 707136 w 1914156"/>
              <a:gd name="connsiteY22" fmla="*/ 731520 h 2511552"/>
              <a:gd name="connsiteX23" fmla="*/ 725424 w 1914156"/>
              <a:gd name="connsiteY23" fmla="*/ 755904 h 2511552"/>
              <a:gd name="connsiteX24" fmla="*/ 786384 w 1914156"/>
              <a:gd name="connsiteY24" fmla="*/ 786384 h 2511552"/>
              <a:gd name="connsiteX25" fmla="*/ 804672 w 1914156"/>
              <a:gd name="connsiteY25" fmla="*/ 798576 h 2511552"/>
              <a:gd name="connsiteX26" fmla="*/ 835152 w 1914156"/>
              <a:gd name="connsiteY26" fmla="*/ 804672 h 2511552"/>
              <a:gd name="connsiteX27" fmla="*/ 859536 w 1914156"/>
              <a:gd name="connsiteY27" fmla="*/ 810768 h 2511552"/>
              <a:gd name="connsiteX28" fmla="*/ 914400 w 1914156"/>
              <a:gd name="connsiteY28" fmla="*/ 792480 h 2511552"/>
              <a:gd name="connsiteX29" fmla="*/ 926592 w 1914156"/>
              <a:gd name="connsiteY29" fmla="*/ 725424 h 2511552"/>
              <a:gd name="connsiteX30" fmla="*/ 963168 w 1914156"/>
              <a:gd name="connsiteY30" fmla="*/ 676656 h 2511552"/>
              <a:gd name="connsiteX31" fmla="*/ 969264 w 1914156"/>
              <a:gd name="connsiteY31" fmla="*/ 640080 h 2511552"/>
              <a:gd name="connsiteX32" fmla="*/ 975360 w 1914156"/>
              <a:gd name="connsiteY32" fmla="*/ 621792 h 2511552"/>
              <a:gd name="connsiteX33" fmla="*/ 999744 w 1914156"/>
              <a:gd name="connsiteY33" fmla="*/ 603504 h 2511552"/>
              <a:gd name="connsiteX34" fmla="*/ 1024128 w 1914156"/>
              <a:gd name="connsiteY34" fmla="*/ 597408 h 2511552"/>
              <a:gd name="connsiteX35" fmla="*/ 1048512 w 1914156"/>
              <a:gd name="connsiteY35" fmla="*/ 640080 h 2511552"/>
              <a:gd name="connsiteX36" fmla="*/ 1060704 w 1914156"/>
              <a:gd name="connsiteY36" fmla="*/ 682752 h 2511552"/>
              <a:gd name="connsiteX37" fmla="*/ 1066800 w 1914156"/>
              <a:gd name="connsiteY37" fmla="*/ 719328 h 2511552"/>
              <a:gd name="connsiteX38" fmla="*/ 1078992 w 1914156"/>
              <a:gd name="connsiteY38" fmla="*/ 743712 h 2511552"/>
              <a:gd name="connsiteX39" fmla="*/ 1109472 w 1914156"/>
              <a:gd name="connsiteY39" fmla="*/ 780288 h 2511552"/>
              <a:gd name="connsiteX40" fmla="*/ 1115568 w 1914156"/>
              <a:gd name="connsiteY40" fmla="*/ 798576 h 2511552"/>
              <a:gd name="connsiteX41" fmla="*/ 1127760 w 1914156"/>
              <a:gd name="connsiteY41" fmla="*/ 816864 h 2511552"/>
              <a:gd name="connsiteX42" fmla="*/ 1139952 w 1914156"/>
              <a:gd name="connsiteY42" fmla="*/ 847344 h 2511552"/>
              <a:gd name="connsiteX43" fmla="*/ 1158240 w 1914156"/>
              <a:gd name="connsiteY43" fmla="*/ 865632 h 2511552"/>
              <a:gd name="connsiteX44" fmla="*/ 1176528 w 1914156"/>
              <a:gd name="connsiteY44" fmla="*/ 890016 h 2511552"/>
              <a:gd name="connsiteX45" fmla="*/ 1207008 w 1914156"/>
              <a:gd name="connsiteY45" fmla="*/ 908304 h 2511552"/>
              <a:gd name="connsiteX46" fmla="*/ 1225296 w 1914156"/>
              <a:gd name="connsiteY46" fmla="*/ 920496 h 2511552"/>
              <a:gd name="connsiteX47" fmla="*/ 1249680 w 1914156"/>
              <a:gd name="connsiteY47" fmla="*/ 938784 h 2511552"/>
              <a:gd name="connsiteX48" fmla="*/ 1286256 w 1914156"/>
              <a:gd name="connsiteY48" fmla="*/ 950976 h 2511552"/>
              <a:gd name="connsiteX49" fmla="*/ 1341120 w 1914156"/>
              <a:gd name="connsiteY49" fmla="*/ 981456 h 2511552"/>
              <a:gd name="connsiteX50" fmla="*/ 1389888 w 1914156"/>
              <a:gd name="connsiteY50" fmla="*/ 1005840 h 2511552"/>
              <a:gd name="connsiteX51" fmla="*/ 1432560 w 1914156"/>
              <a:gd name="connsiteY51" fmla="*/ 1024128 h 2511552"/>
              <a:gd name="connsiteX52" fmla="*/ 1456944 w 1914156"/>
              <a:gd name="connsiteY52" fmla="*/ 1048512 h 2511552"/>
              <a:gd name="connsiteX53" fmla="*/ 1505712 w 1914156"/>
              <a:gd name="connsiteY53" fmla="*/ 1085088 h 2511552"/>
              <a:gd name="connsiteX54" fmla="*/ 1548384 w 1914156"/>
              <a:gd name="connsiteY54" fmla="*/ 1133856 h 2511552"/>
              <a:gd name="connsiteX55" fmla="*/ 1578864 w 1914156"/>
              <a:gd name="connsiteY55" fmla="*/ 1188720 h 2511552"/>
              <a:gd name="connsiteX56" fmla="*/ 1591056 w 1914156"/>
              <a:gd name="connsiteY56" fmla="*/ 1237488 h 2511552"/>
              <a:gd name="connsiteX57" fmla="*/ 1609344 w 1914156"/>
              <a:gd name="connsiteY57" fmla="*/ 1261872 h 2511552"/>
              <a:gd name="connsiteX58" fmla="*/ 1615440 w 1914156"/>
              <a:gd name="connsiteY58" fmla="*/ 1280160 h 2511552"/>
              <a:gd name="connsiteX59" fmla="*/ 1621536 w 1914156"/>
              <a:gd name="connsiteY59" fmla="*/ 1304544 h 2511552"/>
              <a:gd name="connsiteX60" fmla="*/ 1633728 w 1914156"/>
              <a:gd name="connsiteY60" fmla="*/ 1335024 h 2511552"/>
              <a:gd name="connsiteX61" fmla="*/ 1652016 w 1914156"/>
              <a:gd name="connsiteY61" fmla="*/ 1389888 h 2511552"/>
              <a:gd name="connsiteX62" fmla="*/ 1658112 w 1914156"/>
              <a:gd name="connsiteY62" fmla="*/ 1450848 h 2511552"/>
              <a:gd name="connsiteX63" fmla="*/ 1682496 w 1914156"/>
              <a:gd name="connsiteY63" fmla="*/ 1517904 h 2511552"/>
              <a:gd name="connsiteX64" fmla="*/ 1694688 w 1914156"/>
              <a:gd name="connsiteY64" fmla="*/ 1566672 h 2511552"/>
              <a:gd name="connsiteX65" fmla="*/ 1700784 w 1914156"/>
              <a:gd name="connsiteY65" fmla="*/ 1591056 h 2511552"/>
              <a:gd name="connsiteX66" fmla="*/ 1719072 w 1914156"/>
              <a:gd name="connsiteY66" fmla="*/ 1609344 h 2511552"/>
              <a:gd name="connsiteX67" fmla="*/ 1737360 w 1914156"/>
              <a:gd name="connsiteY67" fmla="*/ 1645920 h 2511552"/>
              <a:gd name="connsiteX68" fmla="*/ 1755648 w 1914156"/>
              <a:gd name="connsiteY68" fmla="*/ 1658112 h 2511552"/>
              <a:gd name="connsiteX69" fmla="*/ 1773936 w 1914156"/>
              <a:gd name="connsiteY69" fmla="*/ 1688592 h 2511552"/>
              <a:gd name="connsiteX70" fmla="*/ 1780032 w 1914156"/>
              <a:gd name="connsiteY70" fmla="*/ 1719072 h 2511552"/>
              <a:gd name="connsiteX71" fmla="*/ 1786128 w 1914156"/>
              <a:gd name="connsiteY71" fmla="*/ 1737360 h 2511552"/>
              <a:gd name="connsiteX72" fmla="*/ 1792224 w 1914156"/>
              <a:gd name="connsiteY72" fmla="*/ 1767840 h 2511552"/>
              <a:gd name="connsiteX73" fmla="*/ 1798320 w 1914156"/>
              <a:gd name="connsiteY73" fmla="*/ 1786128 h 2511552"/>
              <a:gd name="connsiteX74" fmla="*/ 1810512 w 1914156"/>
              <a:gd name="connsiteY74" fmla="*/ 1840992 h 2511552"/>
              <a:gd name="connsiteX75" fmla="*/ 1816608 w 1914156"/>
              <a:gd name="connsiteY75" fmla="*/ 1859280 h 2511552"/>
              <a:gd name="connsiteX76" fmla="*/ 1822704 w 1914156"/>
              <a:gd name="connsiteY76" fmla="*/ 1889760 h 2511552"/>
              <a:gd name="connsiteX77" fmla="*/ 1859280 w 1914156"/>
              <a:gd name="connsiteY77" fmla="*/ 1926336 h 2511552"/>
              <a:gd name="connsiteX78" fmla="*/ 1871472 w 1914156"/>
              <a:gd name="connsiteY78" fmla="*/ 2048256 h 2511552"/>
              <a:gd name="connsiteX79" fmla="*/ 1877568 w 1914156"/>
              <a:gd name="connsiteY79" fmla="*/ 2066544 h 2511552"/>
              <a:gd name="connsiteX80" fmla="*/ 1883664 w 1914156"/>
              <a:gd name="connsiteY80" fmla="*/ 2097024 h 2511552"/>
              <a:gd name="connsiteX81" fmla="*/ 1901952 w 1914156"/>
              <a:gd name="connsiteY81" fmla="*/ 2121408 h 2511552"/>
              <a:gd name="connsiteX82" fmla="*/ 1914144 w 1914156"/>
              <a:gd name="connsiteY82" fmla="*/ 2176272 h 2511552"/>
              <a:gd name="connsiteX83" fmla="*/ 1901952 w 1914156"/>
              <a:gd name="connsiteY83" fmla="*/ 2231136 h 2511552"/>
              <a:gd name="connsiteX84" fmla="*/ 1871472 w 1914156"/>
              <a:gd name="connsiteY84" fmla="*/ 2279904 h 2511552"/>
              <a:gd name="connsiteX85" fmla="*/ 1853184 w 1914156"/>
              <a:gd name="connsiteY85" fmla="*/ 2340864 h 2511552"/>
              <a:gd name="connsiteX86" fmla="*/ 1840992 w 1914156"/>
              <a:gd name="connsiteY86" fmla="*/ 2359152 h 2511552"/>
              <a:gd name="connsiteX87" fmla="*/ 1834896 w 1914156"/>
              <a:gd name="connsiteY87" fmla="*/ 2383536 h 2511552"/>
              <a:gd name="connsiteX88" fmla="*/ 1810512 w 1914156"/>
              <a:gd name="connsiteY88" fmla="*/ 2420112 h 2511552"/>
              <a:gd name="connsiteX89" fmla="*/ 1798320 w 1914156"/>
              <a:gd name="connsiteY89" fmla="*/ 2438400 h 2511552"/>
              <a:gd name="connsiteX90" fmla="*/ 1792224 w 1914156"/>
              <a:gd name="connsiteY90" fmla="*/ 2456688 h 2511552"/>
              <a:gd name="connsiteX91" fmla="*/ 1780032 w 1914156"/>
              <a:gd name="connsiteY91" fmla="*/ 2505456 h 2511552"/>
              <a:gd name="connsiteX92" fmla="*/ 1773936 w 1914156"/>
              <a:gd name="connsiteY9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207264 w 1914156"/>
              <a:gd name="connsiteY3" fmla="*/ 408432 h 2511552"/>
              <a:gd name="connsiteX4" fmla="*/ 213360 w 1914156"/>
              <a:gd name="connsiteY4" fmla="*/ 426720 h 2511552"/>
              <a:gd name="connsiteX5" fmla="*/ 249936 w 1914156"/>
              <a:gd name="connsiteY5" fmla="*/ 457200 h 2511552"/>
              <a:gd name="connsiteX6" fmla="*/ 274320 w 1914156"/>
              <a:gd name="connsiteY6" fmla="*/ 475488 h 2511552"/>
              <a:gd name="connsiteX7" fmla="*/ 310896 w 1914156"/>
              <a:gd name="connsiteY7" fmla="*/ 499872 h 2511552"/>
              <a:gd name="connsiteX8" fmla="*/ 335280 w 1914156"/>
              <a:gd name="connsiteY8" fmla="*/ 518160 h 2511552"/>
              <a:gd name="connsiteX9" fmla="*/ 359664 w 1914156"/>
              <a:gd name="connsiteY9" fmla="*/ 524256 h 2511552"/>
              <a:gd name="connsiteX10" fmla="*/ 377952 w 1914156"/>
              <a:gd name="connsiteY10" fmla="*/ 530352 h 2511552"/>
              <a:gd name="connsiteX11" fmla="*/ 402336 w 1914156"/>
              <a:gd name="connsiteY11" fmla="*/ 548640 h 2511552"/>
              <a:gd name="connsiteX12" fmla="*/ 420624 w 1914156"/>
              <a:gd name="connsiteY12" fmla="*/ 566928 h 2511552"/>
              <a:gd name="connsiteX13" fmla="*/ 438912 w 1914156"/>
              <a:gd name="connsiteY13" fmla="*/ 573024 h 2511552"/>
              <a:gd name="connsiteX14" fmla="*/ 457200 w 1914156"/>
              <a:gd name="connsiteY14" fmla="*/ 585216 h 2511552"/>
              <a:gd name="connsiteX15" fmla="*/ 493776 w 1914156"/>
              <a:gd name="connsiteY15" fmla="*/ 597408 h 2511552"/>
              <a:gd name="connsiteX16" fmla="*/ 518160 w 1914156"/>
              <a:gd name="connsiteY16" fmla="*/ 609600 h 2511552"/>
              <a:gd name="connsiteX17" fmla="*/ 573024 w 1914156"/>
              <a:gd name="connsiteY17" fmla="*/ 627888 h 2511552"/>
              <a:gd name="connsiteX18" fmla="*/ 621792 w 1914156"/>
              <a:gd name="connsiteY18" fmla="*/ 640080 h 2511552"/>
              <a:gd name="connsiteX19" fmla="*/ 652272 w 1914156"/>
              <a:gd name="connsiteY19" fmla="*/ 670560 h 2511552"/>
              <a:gd name="connsiteX20" fmla="*/ 670560 w 1914156"/>
              <a:gd name="connsiteY20" fmla="*/ 694944 h 2511552"/>
              <a:gd name="connsiteX21" fmla="*/ 707136 w 1914156"/>
              <a:gd name="connsiteY21" fmla="*/ 731520 h 2511552"/>
              <a:gd name="connsiteX22" fmla="*/ 725424 w 1914156"/>
              <a:gd name="connsiteY22" fmla="*/ 755904 h 2511552"/>
              <a:gd name="connsiteX23" fmla="*/ 786384 w 1914156"/>
              <a:gd name="connsiteY23" fmla="*/ 786384 h 2511552"/>
              <a:gd name="connsiteX24" fmla="*/ 804672 w 1914156"/>
              <a:gd name="connsiteY24" fmla="*/ 798576 h 2511552"/>
              <a:gd name="connsiteX25" fmla="*/ 835152 w 1914156"/>
              <a:gd name="connsiteY25" fmla="*/ 804672 h 2511552"/>
              <a:gd name="connsiteX26" fmla="*/ 859536 w 1914156"/>
              <a:gd name="connsiteY26" fmla="*/ 810768 h 2511552"/>
              <a:gd name="connsiteX27" fmla="*/ 914400 w 1914156"/>
              <a:gd name="connsiteY27" fmla="*/ 792480 h 2511552"/>
              <a:gd name="connsiteX28" fmla="*/ 926592 w 1914156"/>
              <a:gd name="connsiteY28" fmla="*/ 725424 h 2511552"/>
              <a:gd name="connsiteX29" fmla="*/ 963168 w 1914156"/>
              <a:gd name="connsiteY29" fmla="*/ 676656 h 2511552"/>
              <a:gd name="connsiteX30" fmla="*/ 969264 w 1914156"/>
              <a:gd name="connsiteY30" fmla="*/ 640080 h 2511552"/>
              <a:gd name="connsiteX31" fmla="*/ 975360 w 1914156"/>
              <a:gd name="connsiteY31" fmla="*/ 621792 h 2511552"/>
              <a:gd name="connsiteX32" fmla="*/ 999744 w 1914156"/>
              <a:gd name="connsiteY32" fmla="*/ 603504 h 2511552"/>
              <a:gd name="connsiteX33" fmla="*/ 1024128 w 1914156"/>
              <a:gd name="connsiteY33" fmla="*/ 597408 h 2511552"/>
              <a:gd name="connsiteX34" fmla="*/ 1048512 w 1914156"/>
              <a:gd name="connsiteY34" fmla="*/ 640080 h 2511552"/>
              <a:gd name="connsiteX35" fmla="*/ 1060704 w 1914156"/>
              <a:gd name="connsiteY35" fmla="*/ 682752 h 2511552"/>
              <a:gd name="connsiteX36" fmla="*/ 1066800 w 1914156"/>
              <a:gd name="connsiteY36" fmla="*/ 719328 h 2511552"/>
              <a:gd name="connsiteX37" fmla="*/ 1078992 w 1914156"/>
              <a:gd name="connsiteY37" fmla="*/ 743712 h 2511552"/>
              <a:gd name="connsiteX38" fmla="*/ 1109472 w 1914156"/>
              <a:gd name="connsiteY38" fmla="*/ 780288 h 2511552"/>
              <a:gd name="connsiteX39" fmla="*/ 1115568 w 1914156"/>
              <a:gd name="connsiteY39" fmla="*/ 798576 h 2511552"/>
              <a:gd name="connsiteX40" fmla="*/ 1127760 w 1914156"/>
              <a:gd name="connsiteY40" fmla="*/ 816864 h 2511552"/>
              <a:gd name="connsiteX41" fmla="*/ 1139952 w 1914156"/>
              <a:gd name="connsiteY41" fmla="*/ 847344 h 2511552"/>
              <a:gd name="connsiteX42" fmla="*/ 1158240 w 1914156"/>
              <a:gd name="connsiteY42" fmla="*/ 865632 h 2511552"/>
              <a:gd name="connsiteX43" fmla="*/ 1176528 w 1914156"/>
              <a:gd name="connsiteY43" fmla="*/ 890016 h 2511552"/>
              <a:gd name="connsiteX44" fmla="*/ 1207008 w 1914156"/>
              <a:gd name="connsiteY44" fmla="*/ 908304 h 2511552"/>
              <a:gd name="connsiteX45" fmla="*/ 1225296 w 1914156"/>
              <a:gd name="connsiteY45" fmla="*/ 920496 h 2511552"/>
              <a:gd name="connsiteX46" fmla="*/ 1249680 w 1914156"/>
              <a:gd name="connsiteY46" fmla="*/ 938784 h 2511552"/>
              <a:gd name="connsiteX47" fmla="*/ 1286256 w 1914156"/>
              <a:gd name="connsiteY47" fmla="*/ 950976 h 2511552"/>
              <a:gd name="connsiteX48" fmla="*/ 1341120 w 1914156"/>
              <a:gd name="connsiteY48" fmla="*/ 981456 h 2511552"/>
              <a:gd name="connsiteX49" fmla="*/ 1389888 w 1914156"/>
              <a:gd name="connsiteY49" fmla="*/ 1005840 h 2511552"/>
              <a:gd name="connsiteX50" fmla="*/ 1432560 w 1914156"/>
              <a:gd name="connsiteY50" fmla="*/ 1024128 h 2511552"/>
              <a:gd name="connsiteX51" fmla="*/ 1456944 w 1914156"/>
              <a:gd name="connsiteY51" fmla="*/ 1048512 h 2511552"/>
              <a:gd name="connsiteX52" fmla="*/ 1505712 w 1914156"/>
              <a:gd name="connsiteY52" fmla="*/ 1085088 h 2511552"/>
              <a:gd name="connsiteX53" fmla="*/ 1548384 w 1914156"/>
              <a:gd name="connsiteY53" fmla="*/ 1133856 h 2511552"/>
              <a:gd name="connsiteX54" fmla="*/ 1578864 w 1914156"/>
              <a:gd name="connsiteY54" fmla="*/ 1188720 h 2511552"/>
              <a:gd name="connsiteX55" fmla="*/ 1591056 w 1914156"/>
              <a:gd name="connsiteY55" fmla="*/ 1237488 h 2511552"/>
              <a:gd name="connsiteX56" fmla="*/ 1609344 w 1914156"/>
              <a:gd name="connsiteY56" fmla="*/ 1261872 h 2511552"/>
              <a:gd name="connsiteX57" fmla="*/ 1615440 w 1914156"/>
              <a:gd name="connsiteY57" fmla="*/ 1280160 h 2511552"/>
              <a:gd name="connsiteX58" fmla="*/ 1621536 w 1914156"/>
              <a:gd name="connsiteY58" fmla="*/ 1304544 h 2511552"/>
              <a:gd name="connsiteX59" fmla="*/ 1633728 w 1914156"/>
              <a:gd name="connsiteY59" fmla="*/ 1335024 h 2511552"/>
              <a:gd name="connsiteX60" fmla="*/ 1652016 w 1914156"/>
              <a:gd name="connsiteY60" fmla="*/ 1389888 h 2511552"/>
              <a:gd name="connsiteX61" fmla="*/ 1658112 w 1914156"/>
              <a:gd name="connsiteY61" fmla="*/ 1450848 h 2511552"/>
              <a:gd name="connsiteX62" fmla="*/ 1682496 w 1914156"/>
              <a:gd name="connsiteY62" fmla="*/ 1517904 h 2511552"/>
              <a:gd name="connsiteX63" fmla="*/ 1694688 w 1914156"/>
              <a:gd name="connsiteY63" fmla="*/ 1566672 h 2511552"/>
              <a:gd name="connsiteX64" fmla="*/ 1700784 w 1914156"/>
              <a:gd name="connsiteY64" fmla="*/ 1591056 h 2511552"/>
              <a:gd name="connsiteX65" fmla="*/ 1719072 w 1914156"/>
              <a:gd name="connsiteY65" fmla="*/ 1609344 h 2511552"/>
              <a:gd name="connsiteX66" fmla="*/ 1737360 w 1914156"/>
              <a:gd name="connsiteY66" fmla="*/ 1645920 h 2511552"/>
              <a:gd name="connsiteX67" fmla="*/ 1755648 w 1914156"/>
              <a:gd name="connsiteY67" fmla="*/ 1658112 h 2511552"/>
              <a:gd name="connsiteX68" fmla="*/ 1773936 w 1914156"/>
              <a:gd name="connsiteY68" fmla="*/ 1688592 h 2511552"/>
              <a:gd name="connsiteX69" fmla="*/ 1780032 w 1914156"/>
              <a:gd name="connsiteY69" fmla="*/ 1719072 h 2511552"/>
              <a:gd name="connsiteX70" fmla="*/ 1786128 w 1914156"/>
              <a:gd name="connsiteY70" fmla="*/ 1737360 h 2511552"/>
              <a:gd name="connsiteX71" fmla="*/ 1792224 w 1914156"/>
              <a:gd name="connsiteY71" fmla="*/ 1767840 h 2511552"/>
              <a:gd name="connsiteX72" fmla="*/ 1798320 w 1914156"/>
              <a:gd name="connsiteY72" fmla="*/ 1786128 h 2511552"/>
              <a:gd name="connsiteX73" fmla="*/ 1810512 w 1914156"/>
              <a:gd name="connsiteY73" fmla="*/ 1840992 h 2511552"/>
              <a:gd name="connsiteX74" fmla="*/ 1816608 w 1914156"/>
              <a:gd name="connsiteY74" fmla="*/ 1859280 h 2511552"/>
              <a:gd name="connsiteX75" fmla="*/ 1822704 w 1914156"/>
              <a:gd name="connsiteY75" fmla="*/ 1889760 h 2511552"/>
              <a:gd name="connsiteX76" fmla="*/ 1859280 w 1914156"/>
              <a:gd name="connsiteY76" fmla="*/ 1926336 h 2511552"/>
              <a:gd name="connsiteX77" fmla="*/ 1871472 w 1914156"/>
              <a:gd name="connsiteY77" fmla="*/ 2048256 h 2511552"/>
              <a:gd name="connsiteX78" fmla="*/ 1877568 w 1914156"/>
              <a:gd name="connsiteY78" fmla="*/ 2066544 h 2511552"/>
              <a:gd name="connsiteX79" fmla="*/ 1883664 w 1914156"/>
              <a:gd name="connsiteY79" fmla="*/ 2097024 h 2511552"/>
              <a:gd name="connsiteX80" fmla="*/ 1901952 w 1914156"/>
              <a:gd name="connsiteY80" fmla="*/ 2121408 h 2511552"/>
              <a:gd name="connsiteX81" fmla="*/ 1914144 w 1914156"/>
              <a:gd name="connsiteY81" fmla="*/ 2176272 h 2511552"/>
              <a:gd name="connsiteX82" fmla="*/ 1901952 w 1914156"/>
              <a:gd name="connsiteY82" fmla="*/ 2231136 h 2511552"/>
              <a:gd name="connsiteX83" fmla="*/ 1871472 w 1914156"/>
              <a:gd name="connsiteY83" fmla="*/ 2279904 h 2511552"/>
              <a:gd name="connsiteX84" fmla="*/ 1853184 w 1914156"/>
              <a:gd name="connsiteY84" fmla="*/ 2340864 h 2511552"/>
              <a:gd name="connsiteX85" fmla="*/ 1840992 w 1914156"/>
              <a:gd name="connsiteY85" fmla="*/ 2359152 h 2511552"/>
              <a:gd name="connsiteX86" fmla="*/ 1834896 w 1914156"/>
              <a:gd name="connsiteY86" fmla="*/ 2383536 h 2511552"/>
              <a:gd name="connsiteX87" fmla="*/ 1810512 w 1914156"/>
              <a:gd name="connsiteY87" fmla="*/ 2420112 h 2511552"/>
              <a:gd name="connsiteX88" fmla="*/ 1798320 w 1914156"/>
              <a:gd name="connsiteY88" fmla="*/ 2438400 h 2511552"/>
              <a:gd name="connsiteX89" fmla="*/ 1792224 w 1914156"/>
              <a:gd name="connsiteY89" fmla="*/ 2456688 h 2511552"/>
              <a:gd name="connsiteX90" fmla="*/ 1780032 w 1914156"/>
              <a:gd name="connsiteY90" fmla="*/ 2505456 h 2511552"/>
              <a:gd name="connsiteX91" fmla="*/ 1773936 w 1914156"/>
              <a:gd name="connsiteY9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13360 w 1914156"/>
              <a:gd name="connsiteY3" fmla="*/ 426720 h 2511552"/>
              <a:gd name="connsiteX4" fmla="*/ 249936 w 1914156"/>
              <a:gd name="connsiteY4" fmla="*/ 457200 h 2511552"/>
              <a:gd name="connsiteX5" fmla="*/ 274320 w 1914156"/>
              <a:gd name="connsiteY5" fmla="*/ 475488 h 2511552"/>
              <a:gd name="connsiteX6" fmla="*/ 310896 w 1914156"/>
              <a:gd name="connsiteY6" fmla="*/ 499872 h 2511552"/>
              <a:gd name="connsiteX7" fmla="*/ 335280 w 1914156"/>
              <a:gd name="connsiteY7" fmla="*/ 518160 h 2511552"/>
              <a:gd name="connsiteX8" fmla="*/ 359664 w 1914156"/>
              <a:gd name="connsiteY8" fmla="*/ 524256 h 2511552"/>
              <a:gd name="connsiteX9" fmla="*/ 377952 w 1914156"/>
              <a:gd name="connsiteY9" fmla="*/ 530352 h 2511552"/>
              <a:gd name="connsiteX10" fmla="*/ 402336 w 1914156"/>
              <a:gd name="connsiteY10" fmla="*/ 548640 h 2511552"/>
              <a:gd name="connsiteX11" fmla="*/ 420624 w 1914156"/>
              <a:gd name="connsiteY11" fmla="*/ 566928 h 2511552"/>
              <a:gd name="connsiteX12" fmla="*/ 438912 w 1914156"/>
              <a:gd name="connsiteY12" fmla="*/ 573024 h 2511552"/>
              <a:gd name="connsiteX13" fmla="*/ 457200 w 1914156"/>
              <a:gd name="connsiteY13" fmla="*/ 585216 h 2511552"/>
              <a:gd name="connsiteX14" fmla="*/ 493776 w 1914156"/>
              <a:gd name="connsiteY14" fmla="*/ 597408 h 2511552"/>
              <a:gd name="connsiteX15" fmla="*/ 518160 w 1914156"/>
              <a:gd name="connsiteY15" fmla="*/ 609600 h 2511552"/>
              <a:gd name="connsiteX16" fmla="*/ 573024 w 1914156"/>
              <a:gd name="connsiteY16" fmla="*/ 627888 h 2511552"/>
              <a:gd name="connsiteX17" fmla="*/ 621792 w 1914156"/>
              <a:gd name="connsiteY17" fmla="*/ 640080 h 2511552"/>
              <a:gd name="connsiteX18" fmla="*/ 652272 w 1914156"/>
              <a:gd name="connsiteY18" fmla="*/ 670560 h 2511552"/>
              <a:gd name="connsiteX19" fmla="*/ 670560 w 1914156"/>
              <a:gd name="connsiteY19" fmla="*/ 694944 h 2511552"/>
              <a:gd name="connsiteX20" fmla="*/ 707136 w 1914156"/>
              <a:gd name="connsiteY20" fmla="*/ 731520 h 2511552"/>
              <a:gd name="connsiteX21" fmla="*/ 725424 w 1914156"/>
              <a:gd name="connsiteY21" fmla="*/ 755904 h 2511552"/>
              <a:gd name="connsiteX22" fmla="*/ 786384 w 1914156"/>
              <a:gd name="connsiteY22" fmla="*/ 786384 h 2511552"/>
              <a:gd name="connsiteX23" fmla="*/ 804672 w 1914156"/>
              <a:gd name="connsiteY23" fmla="*/ 798576 h 2511552"/>
              <a:gd name="connsiteX24" fmla="*/ 835152 w 1914156"/>
              <a:gd name="connsiteY24" fmla="*/ 804672 h 2511552"/>
              <a:gd name="connsiteX25" fmla="*/ 859536 w 1914156"/>
              <a:gd name="connsiteY25" fmla="*/ 810768 h 2511552"/>
              <a:gd name="connsiteX26" fmla="*/ 914400 w 1914156"/>
              <a:gd name="connsiteY26" fmla="*/ 792480 h 2511552"/>
              <a:gd name="connsiteX27" fmla="*/ 926592 w 1914156"/>
              <a:gd name="connsiteY27" fmla="*/ 725424 h 2511552"/>
              <a:gd name="connsiteX28" fmla="*/ 963168 w 1914156"/>
              <a:gd name="connsiteY28" fmla="*/ 676656 h 2511552"/>
              <a:gd name="connsiteX29" fmla="*/ 969264 w 1914156"/>
              <a:gd name="connsiteY29" fmla="*/ 640080 h 2511552"/>
              <a:gd name="connsiteX30" fmla="*/ 975360 w 1914156"/>
              <a:gd name="connsiteY30" fmla="*/ 621792 h 2511552"/>
              <a:gd name="connsiteX31" fmla="*/ 999744 w 1914156"/>
              <a:gd name="connsiteY31" fmla="*/ 603504 h 2511552"/>
              <a:gd name="connsiteX32" fmla="*/ 1024128 w 1914156"/>
              <a:gd name="connsiteY32" fmla="*/ 597408 h 2511552"/>
              <a:gd name="connsiteX33" fmla="*/ 1048512 w 1914156"/>
              <a:gd name="connsiteY33" fmla="*/ 640080 h 2511552"/>
              <a:gd name="connsiteX34" fmla="*/ 1060704 w 1914156"/>
              <a:gd name="connsiteY34" fmla="*/ 682752 h 2511552"/>
              <a:gd name="connsiteX35" fmla="*/ 1066800 w 1914156"/>
              <a:gd name="connsiteY35" fmla="*/ 719328 h 2511552"/>
              <a:gd name="connsiteX36" fmla="*/ 1078992 w 1914156"/>
              <a:gd name="connsiteY36" fmla="*/ 743712 h 2511552"/>
              <a:gd name="connsiteX37" fmla="*/ 1109472 w 1914156"/>
              <a:gd name="connsiteY37" fmla="*/ 780288 h 2511552"/>
              <a:gd name="connsiteX38" fmla="*/ 1115568 w 1914156"/>
              <a:gd name="connsiteY38" fmla="*/ 798576 h 2511552"/>
              <a:gd name="connsiteX39" fmla="*/ 1127760 w 1914156"/>
              <a:gd name="connsiteY39" fmla="*/ 816864 h 2511552"/>
              <a:gd name="connsiteX40" fmla="*/ 1139952 w 1914156"/>
              <a:gd name="connsiteY40" fmla="*/ 847344 h 2511552"/>
              <a:gd name="connsiteX41" fmla="*/ 1158240 w 1914156"/>
              <a:gd name="connsiteY41" fmla="*/ 865632 h 2511552"/>
              <a:gd name="connsiteX42" fmla="*/ 1176528 w 1914156"/>
              <a:gd name="connsiteY42" fmla="*/ 890016 h 2511552"/>
              <a:gd name="connsiteX43" fmla="*/ 1207008 w 1914156"/>
              <a:gd name="connsiteY43" fmla="*/ 908304 h 2511552"/>
              <a:gd name="connsiteX44" fmla="*/ 1225296 w 1914156"/>
              <a:gd name="connsiteY44" fmla="*/ 920496 h 2511552"/>
              <a:gd name="connsiteX45" fmla="*/ 1249680 w 1914156"/>
              <a:gd name="connsiteY45" fmla="*/ 938784 h 2511552"/>
              <a:gd name="connsiteX46" fmla="*/ 1286256 w 1914156"/>
              <a:gd name="connsiteY46" fmla="*/ 950976 h 2511552"/>
              <a:gd name="connsiteX47" fmla="*/ 1341120 w 1914156"/>
              <a:gd name="connsiteY47" fmla="*/ 981456 h 2511552"/>
              <a:gd name="connsiteX48" fmla="*/ 1389888 w 1914156"/>
              <a:gd name="connsiteY48" fmla="*/ 1005840 h 2511552"/>
              <a:gd name="connsiteX49" fmla="*/ 1432560 w 1914156"/>
              <a:gd name="connsiteY49" fmla="*/ 1024128 h 2511552"/>
              <a:gd name="connsiteX50" fmla="*/ 1456944 w 1914156"/>
              <a:gd name="connsiteY50" fmla="*/ 1048512 h 2511552"/>
              <a:gd name="connsiteX51" fmla="*/ 1505712 w 1914156"/>
              <a:gd name="connsiteY51" fmla="*/ 1085088 h 2511552"/>
              <a:gd name="connsiteX52" fmla="*/ 1548384 w 1914156"/>
              <a:gd name="connsiteY52" fmla="*/ 1133856 h 2511552"/>
              <a:gd name="connsiteX53" fmla="*/ 1578864 w 1914156"/>
              <a:gd name="connsiteY53" fmla="*/ 1188720 h 2511552"/>
              <a:gd name="connsiteX54" fmla="*/ 1591056 w 1914156"/>
              <a:gd name="connsiteY54" fmla="*/ 1237488 h 2511552"/>
              <a:gd name="connsiteX55" fmla="*/ 1609344 w 1914156"/>
              <a:gd name="connsiteY55" fmla="*/ 1261872 h 2511552"/>
              <a:gd name="connsiteX56" fmla="*/ 1615440 w 1914156"/>
              <a:gd name="connsiteY56" fmla="*/ 1280160 h 2511552"/>
              <a:gd name="connsiteX57" fmla="*/ 1621536 w 1914156"/>
              <a:gd name="connsiteY57" fmla="*/ 1304544 h 2511552"/>
              <a:gd name="connsiteX58" fmla="*/ 1633728 w 1914156"/>
              <a:gd name="connsiteY58" fmla="*/ 1335024 h 2511552"/>
              <a:gd name="connsiteX59" fmla="*/ 1652016 w 1914156"/>
              <a:gd name="connsiteY59" fmla="*/ 1389888 h 2511552"/>
              <a:gd name="connsiteX60" fmla="*/ 1658112 w 1914156"/>
              <a:gd name="connsiteY60" fmla="*/ 1450848 h 2511552"/>
              <a:gd name="connsiteX61" fmla="*/ 1682496 w 1914156"/>
              <a:gd name="connsiteY61" fmla="*/ 1517904 h 2511552"/>
              <a:gd name="connsiteX62" fmla="*/ 1694688 w 1914156"/>
              <a:gd name="connsiteY62" fmla="*/ 1566672 h 2511552"/>
              <a:gd name="connsiteX63" fmla="*/ 1700784 w 1914156"/>
              <a:gd name="connsiteY63" fmla="*/ 1591056 h 2511552"/>
              <a:gd name="connsiteX64" fmla="*/ 1719072 w 1914156"/>
              <a:gd name="connsiteY64" fmla="*/ 1609344 h 2511552"/>
              <a:gd name="connsiteX65" fmla="*/ 1737360 w 1914156"/>
              <a:gd name="connsiteY65" fmla="*/ 1645920 h 2511552"/>
              <a:gd name="connsiteX66" fmla="*/ 1755648 w 1914156"/>
              <a:gd name="connsiteY66" fmla="*/ 1658112 h 2511552"/>
              <a:gd name="connsiteX67" fmla="*/ 1773936 w 1914156"/>
              <a:gd name="connsiteY67" fmla="*/ 1688592 h 2511552"/>
              <a:gd name="connsiteX68" fmla="*/ 1780032 w 1914156"/>
              <a:gd name="connsiteY68" fmla="*/ 1719072 h 2511552"/>
              <a:gd name="connsiteX69" fmla="*/ 1786128 w 1914156"/>
              <a:gd name="connsiteY69" fmla="*/ 1737360 h 2511552"/>
              <a:gd name="connsiteX70" fmla="*/ 1792224 w 1914156"/>
              <a:gd name="connsiteY70" fmla="*/ 1767840 h 2511552"/>
              <a:gd name="connsiteX71" fmla="*/ 1798320 w 1914156"/>
              <a:gd name="connsiteY71" fmla="*/ 1786128 h 2511552"/>
              <a:gd name="connsiteX72" fmla="*/ 1810512 w 1914156"/>
              <a:gd name="connsiteY72" fmla="*/ 1840992 h 2511552"/>
              <a:gd name="connsiteX73" fmla="*/ 1816608 w 1914156"/>
              <a:gd name="connsiteY73" fmla="*/ 1859280 h 2511552"/>
              <a:gd name="connsiteX74" fmla="*/ 1822704 w 1914156"/>
              <a:gd name="connsiteY74" fmla="*/ 1889760 h 2511552"/>
              <a:gd name="connsiteX75" fmla="*/ 1859280 w 1914156"/>
              <a:gd name="connsiteY75" fmla="*/ 1926336 h 2511552"/>
              <a:gd name="connsiteX76" fmla="*/ 1871472 w 1914156"/>
              <a:gd name="connsiteY76" fmla="*/ 2048256 h 2511552"/>
              <a:gd name="connsiteX77" fmla="*/ 1877568 w 1914156"/>
              <a:gd name="connsiteY77" fmla="*/ 2066544 h 2511552"/>
              <a:gd name="connsiteX78" fmla="*/ 1883664 w 1914156"/>
              <a:gd name="connsiteY78" fmla="*/ 2097024 h 2511552"/>
              <a:gd name="connsiteX79" fmla="*/ 1901952 w 1914156"/>
              <a:gd name="connsiteY79" fmla="*/ 2121408 h 2511552"/>
              <a:gd name="connsiteX80" fmla="*/ 1914144 w 1914156"/>
              <a:gd name="connsiteY80" fmla="*/ 2176272 h 2511552"/>
              <a:gd name="connsiteX81" fmla="*/ 1901952 w 1914156"/>
              <a:gd name="connsiteY81" fmla="*/ 2231136 h 2511552"/>
              <a:gd name="connsiteX82" fmla="*/ 1871472 w 1914156"/>
              <a:gd name="connsiteY82" fmla="*/ 2279904 h 2511552"/>
              <a:gd name="connsiteX83" fmla="*/ 1853184 w 1914156"/>
              <a:gd name="connsiteY83" fmla="*/ 2340864 h 2511552"/>
              <a:gd name="connsiteX84" fmla="*/ 1840992 w 1914156"/>
              <a:gd name="connsiteY84" fmla="*/ 2359152 h 2511552"/>
              <a:gd name="connsiteX85" fmla="*/ 1834896 w 1914156"/>
              <a:gd name="connsiteY85" fmla="*/ 2383536 h 2511552"/>
              <a:gd name="connsiteX86" fmla="*/ 1810512 w 1914156"/>
              <a:gd name="connsiteY86" fmla="*/ 2420112 h 2511552"/>
              <a:gd name="connsiteX87" fmla="*/ 1798320 w 1914156"/>
              <a:gd name="connsiteY87" fmla="*/ 2438400 h 2511552"/>
              <a:gd name="connsiteX88" fmla="*/ 1792224 w 1914156"/>
              <a:gd name="connsiteY88" fmla="*/ 2456688 h 2511552"/>
              <a:gd name="connsiteX89" fmla="*/ 1780032 w 1914156"/>
              <a:gd name="connsiteY89" fmla="*/ 2505456 h 2511552"/>
              <a:gd name="connsiteX90" fmla="*/ 1773936 w 1914156"/>
              <a:gd name="connsiteY9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13360 w 1914156"/>
              <a:gd name="connsiteY3" fmla="*/ 426720 h 2511552"/>
              <a:gd name="connsiteX4" fmla="*/ 249936 w 1914156"/>
              <a:gd name="connsiteY4" fmla="*/ 457200 h 2511552"/>
              <a:gd name="connsiteX5" fmla="*/ 274320 w 1914156"/>
              <a:gd name="connsiteY5" fmla="*/ 475488 h 2511552"/>
              <a:gd name="connsiteX6" fmla="*/ 310896 w 1914156"/>
              <a:gd name="connsiteY6" fmla="*/ 499872 h 2511552"/>
              <a:gd name="connsiteX7" fmla="*/ 335280 w 1914156"/>
              <a:gd name="connsiteY7" fmla="*/ 518160 h 2511552"/>
              <a:gd name="connsiteX8" fmla="*/ 359664 w 1914156"/>
              <a:gd name="connsiteY8" fmla="*/ 524256 h 2511552"/>
              <a:gd name="connsiteX9" fmla="*/ 377952 w 1914156"/>
              <a:gd name="connsiteY9" fmla="*/ 530352 h 2511552"/>
              <a:gd name="connsiteX10" fmla="*/ 402336 w 1914156"/>
              <a:gd name="connsiteY10" fmla="*/ 548640 h 2511552"/>
              <a:gd name="connsiteX11" fmla="*/ 420624 w 1914156"/>
              <a:gd name="connsiteY11" fmla="*/ 566928 h 2511552"/>
              <a:gd name="connsiteX12" fmla="*/ 438912 w 1914156"/>
              <a:gd name="connsiteY12" fmla="*/ 573024 h 2511552"/>
              <a:gd name="connsiteX13" fmla="*/ 457200 w 1914156"/>
              <a:gd name="connsiteY13" fmla="*/ 585216 h 2511552"/>
              <a:gd name="connsiteX14" fmla="*/ 493776 w 1914156"/>
              <a:gd name="connsiteY14" fmla="*/ 597408 h 2511552"/>
              <a:gd name="connsiteX15" fmla="*/ 518160 w 1914156"/>
              <a:gd name="connsiteY15" fmla="*/ 609600 h 2511552"/>
              <a:gd name="connsiteX16" fmla="*/ 573024 w 1914156"/>
              <a:gd name="connsiteY16" fmla="*/ 627888 h 2511552"/>
              <a:gd name="connsiteX17" fmla="*/ 621792 w 1914156"/>
              <a:gd name="connsiteY17" fmla="*/ 640080 h 2511552"/>
              <a:gd name="connsiteX18" fmla="*/ 652272 w 1914156"/>
              <a:gd name="connsiteY18" fmla="*/ 670560 h 2511552"/>
              <a:gd name="connsiteX19" fmla="*/ 670560 w 1914156"/>
              <a:gd name="connsiteY19" fmla="*/ 694944 h 2511552"/>
              <a:gd name="connsiteX20" fmla="*/ 707136 w 1914156"/>
              <a:gd name="connsiteY20" fmla="*/ 731520 h 2511552"/>
              <a:gd name="connsiteX21" fmla="*/ 725424 w 1914156"/>
              <a:gd name="connsiteY21" fmla="*/ 755904 h 2511552"/>
              <a:gd name="connsiteX22" fmla="*/ 786384 w 1914156"/>
              <a:gd name="connsiteY22" fmla="*/ 786384 h 2511552"/>
              <a:gd name="connsiteX23" fmla="*/ 804672 w 1914156"/>
              <a:gd name="connsiteY23" fmla="*/ 798576 h 2511552"/>
              <a:gd name="connsiteX24" fmla="*/ 835152 w 1914156"/>
              <a:gd name="connsiteY24" fmla="*/ 804672 h 2511552"/>
              <a:gd name="connsiteX25" fmla="*/ 859536 w 1914156"/>
              <a:gd name="connsiteY25" fmla="*/ 810768 h 2511552"/>
              <a:gd name="connsiteX26" fmla="*/ 914400 w 1914156"/>
              <a:gd name="connsiteY26" fmla="*/ 792480 h 2511552"/>
              <a:gd name="connsiteX27" fmla="*/ 963168 w 1914156"/>
              <a:gd name="connsiteY27" fmla="*/ 676656 h 2511552"/>
              <a:gd name="connsiteX28" fmla="*/ 969264 w 1914156"/>
              <a:gd name="connsiteY28" fmla="*/ 640080 h 2511552"/>
              <a:gd name="connsiteX29" fmla="*/ 975360 w 1914156"/>
              <a:gd name="connsiteY29" fmla="*/ 621792 h 2511552"/>
              <a:gd name="connsiteX30" fmla="*/ 999744 w 1914156"/>
              <a:gd name="connsiteY30" fmla="*/ 603504 h 2511552"/>
              <a:gd name="connsiteX31" fmla="*/ 1024128 w 1914156"/>
              <a:gd name="connsiteY31" fmla="*/ 597408 h 2511552"/>
              <a:gd name="connsiteX32" fmla="*/ 1048512 w 1914156"/>
              <a:gd name="connsiteY32" fmla="*/ 640080 h 2511552"/>
              <a:gd name="connsiteX33" fmla="*/ 1060704 w 1914156"/>
              <a:gd name="connsiteY33" fmla="*/ 682752 h 2511552"/>
              <a:gd name="connsiteX34" fmla="*/ 1066800 w 1914156"/>
              <a:gd name="connsiteY34" fmla="*/ 719328 h 2511552"/>
              <a:gd name="connsiteX35" fmla="*/ 1078992 w 1914156"/>
              <a:gd name="connsiteY35" fmla="*/ 743712 h 2511552"/>
              <a:gd name="connsiteX36" fmla="*/ 1109472 w 1914156"/>
              <a:gd name="connsiteY36" fmla="*/ 780288 h 2511552"/>
              <a:gd name="connsiteX37" fmla="*/ 1115568 w 1914156"/>
              <a:gd name="connsiteY37" fmla="*/ 798576 h 2511552"/>
              <a:gd name="connsiteX38" fmla="*/ 1127760 w 1914156"/>
              <a:gd name="connsiteY38" fmla="*/ 816864 h 2511552"/>
              <a:gd name="connsiteX39" fmla="*/ 1139952 w 1914156"/>
              <a:gd name="connsiteY39" fmla="*/ 847344 h 2511552"/>
              <a:gd name="connsiteX40" fmla="*/ 1158240 w 1914156"/>
              <a:gd name="connsiteY40" fmla="*/ 865632 h 2511552"/>
              <a:gd name="connsiteX41" fmla="*/ 1176528 w 1914156"/>
              <a:gd name="connsiteY41" fmla="*/ 890016 h 2511552"/>
              <a:gd name="connsiteX42" fmla="*/ 1207008 w 1914156"/>
              <a:gd name="connsiteY42" fmla="*/ 908304 h 2511552"/>
              <a:gd name="connsiteX43" fmla="*/ 1225296 w 1914156"/>
              <a:gd name="connsiteY43" fmla="*/ 920496 h 2511552"/>
              <a:gd name="connsiteX44" fmla="*/ 1249680 w 1914156"/>
              <a:gd name="connsiteY44" fmla="*/ 938784 h 2511552"/>
              <a:gd name="connsiteX45" fmla="*/ 1286256 w 1914156"/>
              <a:gd name="connsiteY45" fmla="*/ 950976 h 2511552"/>
              <a:gd name="connsiteX46" fmla="*/ 1341120 w 1914156"/>
              <a:gd name="connsiteY46" fmla="*/ 981456 h 2511552"/>
              <a:gd name="connsiteX47" fmla="*/ 1389888 w 1914156"/>
              <a:gd name="connsiteY47" fmla="*/ 1005840 h 2511552"/>
              <a:gd name="connsiteX48" fmla="*/ 1432560 w 1914156"/>
              <a:gd name="connsiteY48" fmla="*/ 1024128 h 2511552"/>
              <a:gd name="connsiteX49" fmla="*/ 1456944 w 1914156"/>
              <a:gd name="connsiteY49" fmla="*/ 1048512 h 2511552"/>
              <a:gd name="connsiteX50" fmla="*/ 1505712 w 1914156"/>
              <a:gd name="connsiteY50" fmla="*/ 1085088 h 2511552"/>
              <a:gd name="connsiteX51" fmla="*/ 1548384 w 1914156"/>
              <a:gd name="connsiteY51" fmla="*/ 1133856 h 2511552"/>
              <a:gd name="connsiteX52" fmla="*/ 1578864 w 1914156"/>
              <a:gd name="connsiteY52" fmla="*/ 1188720 h 2511552"/>
              <a:gd name="connsiteX53" fmla="*/ 1591056 w 1914156"/>
              <a:gd name="connsiteY53" fmla="*/ 1237488 h 2511552"/>
              <a:gd name="connsiteX54" fmla="*/ 1609344 w 1914156"/>
              <a:gd name="connsiteY54" fmla="*/ 1261872 h 2511552"/>
              <a:gd name="connsiteX55" fmla="*/ 1615440 w 1914156"/>
              <a:gd name="connsiteY55" fmla="*/ 1280160 h 2511552"/>
              <a:gd name="connsiteX56" fmla="*/ 1621536 w 1914156"/>
              <a:gd name="connsiteY56" fmla="*/ 1304544 h 2511552"/>
              <a:gd name="connsiteX57" fmla="*/ 1633728 w 1914156"/>
              <a:gd name="connsiteY57" fmla="*/ 1335024 h 2511552"/>
              <a:gd name="connsiteX58" fmla="*/ 1652016 w 1914156"/>
              <a:gd name="connsiteY58" fmla="*/ 1389888 h 2511552"/>
              <a:gd name="connsiteX59" fmla="*/ 1658112 w 1914156"/>
              <a:gd name="connsiteY59" fmla="*/ 1450848 h 2511552"/>
              <a:gd name="connsiteX60" fmla="*/ 1682496 w 1914156"/>
              <a:gd name="connsiteY60" fmla="*/ 1517904 h 2511552"/>
              <a:gd name="connsiteX61" fmla="*/ 1694688 w 1914156"/>
              <a:gd name="connsiteY61" fmla="*/ 1566672 h 2511552"/>
              <a:gd name="connsiteX62" fmla="*/ 1700784 w 1914156"/>
              <a:gd name="connsiteY62" fmla="*/ 1591056 h 2511552"/>
              <a:gd name="connsiteX63" fmla="*/ 1719072 w 1914156"/>
              <a:gd name="connsiteY63" fmla="*/ 1609344 h 2511552"/>
              <a:gd name="connsiteX64" fmla="*/ 1737360 w 1914156"/>
              <a:gd name="connsiteY64" fmla="*/ 1645920 h 2511552"/>
              <a:gd name="connsiteX65" fmla="*/ 1755648 w 1914156"/>
              <a:gd name="connsiteY65" fmla="*/ 1658112 h 2511552"/>
              <a:gd name="connsiteX66" fmla="*/ 1773936 w 1914156"/>
              <a:gd name="connsiteY66" fmla="*/ 1688592 h 2511552"/>
              <a:gd name="connsiteX67" fmla="*/ 1780032 w 1914156"/>
              <a:gd name="connsiteY67" fmla="*/ 1719072 h 2511552"/>
              <a:gd name="connsiteX68" fmla="*/ 1786128 w 1914156"/>
              <a:gd name="connsiteY68" fmla="*/ 1737360 h 2511552"/>
              <a:gd name="connsiteX69" fmla="*/ 1792224 w 1914156"/>
              <a:gd name="connsiteY69" fmla="*/ 1767840 h 2511552"/>
              <a:gd name="connsiteX70" fmla="*/ 1798320 w 1914156"/>
              <a:gd name="connsiteY70" fmla="*/ 1786128 h 2511552"/>
              <a:gd name="connsiteX71" fmla="*/ 1810512 w 1914156"/>
              <a:gd name="connsiteY71" fmla="*/ 1840992 h 2511552"/>
              <a:gd name="connsiteX72" fmla="*/ 1816608 w 1914156"/>
              <a:gd name="connsiteY72" fmla="*/ 1859280 h 2511552"/>
              <a:gd name="connsiteX73" fmla="*/ 1822704 w 1914156"/>
              <a:gd name="connsiteY73" fmla="*/ 1889760 h 2511552"/>
              <a:gd name="connsiteX74" fmla="*/ 1859280 w 1914156"/>
              <a:gd name="connsiteY74" fmla="*/ 1926336 h 2511552"/>
              <a:gd name="connsiteX75" fmla="*/ 1871472 w 1914156"/>
              <a:gd name="connsiteY75" fmla="*/ 2048256 h 2511552"/>
              <a:gd name="connsiteX76" fmla="*/ 1877568 w 1914156"/>
              <a:gd name="connsiteY76" fmla="*/ 2066544 h 2511552"/>
              <a:gd name="connsiteX77" fmla="*/ 1883664 w 1914156"/>
              <a:gd name="connsiteY77" fmla="*/ 2097024 h 2511552"/>
              <a:gd name="connsiteX78" fmla="*/ 1901952 w 1914156"/>
              <a:gd name="connsiteY78" fmla="*/ 2121408 h 2511552"/>
              <a:gd name="connsiteX79" fmla="*/ 1914144 w 1914156"/>
              <a:gd name="connsiteY79" fmla="*/ 2176272 h 2511552"/>
              <a:gd name="connsiteX80" fmla="*/ 1901952 w 1914156"/>
              <a:gd name="connsiteY80" fmla="*/ 2231136 h 2511552"/>
              <a:gd name="connsiteX81" fmla="*/ 1871472 w 1914156"/>
              <a:gd name="connsiteY81" fmla="*/ 2279904 h 2511552"/>
              <a:gd name="connsiteX82" fmla="*/ 1853184 w 1914156"/>
              <a:gd name="connsiteY82" fmla="*/ 2340864 h 2511552"/>
              <a:gd name="connsiteX83" fmla="*/ 1840992 w 1914156"/>
              <a:gd name="connsiteY83" fmla="*/ 2359152 h 2511552"/>
              <a:gd name="connsiteX84" fmla="*/ 1834896 w 1914156"/>
              <a:gd name="connsiteY84" fmla="*/ 2383536 h 2511552"/>
              <a:gd name="connsiteX85" fmla="*/ 1810512 w 1914156"/>
              <a:gd name="connsiteY85" fmla="*/ 2420112 h 2511552"/>
              <a:gd name="connsiteX86" fmla="*/ 1798320 w 1914156"/>
              <a:gd name="connsiteY86" fmla="*/ 2438400 h 2511552"/>
              <a:gd name="connsiteX87" fmla="*/ 1792224 w 1914156"/>
              <a:gd name="connsiteY87" fmla="*/ 2456688 h 2511552"/>
              <a:gd name="connsiteX88" fmla="*/ 1780032 w 1914156"/>
              <a:gd name="connsiteY88" fmla="*/ 2505456 h 2511552"/>
              <a:gd name="connsiteX89" fmla="*/ 1773936 w 1914156"/>
              <a:gd name="connsiteY8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274320 w 1914156"/>
              <a:gd name="connsiteY4" fmla="*/ 475488 h 2511552"/>
              <a:gd name="connsiteX5" fmla="*/ 310896 w 1914156"/>
              <a:gd name="connsiteY5" fmla="*/ 499872 h 2511552"/>
              <a:gd name="connsiteX6" fmla="*/ 335280 w 1914156"/>
              <a:gd name="connsiteY6" fmla="*/ 518160 h 2511552"/>
              <a:gd name="connsiteX7" fmla="*/ 359664 w 1914156"/>
              <a:gd name="connsiteY7" fmla="*/ 524256 h 2511552"/>
              <a:gd name="connsiteX8" fmla="*/ 377952 w 1914156"/>
              <a:gd name="connsiteY8" fmla="*/ 530352 h 2511552"/>
              <a:gd name="connsiteX9" fmla="*/ 402336 w 1914156"/>
              <a:gd name="connsiteY9" fmla="*/ 548640 h 2511552"/>
              <a:gd name="connsiteX10" fmla="*/ 420624 w 1914156"/>
              <a:gd name="connsiteY10" fmla="*/ 566928 h 2511552"/>
              <a:gd name="connsiteX11" fmla="*/ 438912 w 1914156"/>
              <a:gd name="connsiteY11" fmla="*/ 573024 h 2511552"/>
              <a:gd name="connsiteX12" fmla="*/ 457200 w 1914156"/>
              <a:gd name="connsiteY12" fmla="*/ 585216 h 2511552"/>
              <a:gd name="connsiteX13" fmla="*/ 493776 w 1914156"/>
              <a:gd name="connsiteY13" fmla="*/ 597408 h 2511552"/>
              <a:gd name="connsiteX14" fmla="*/ 518160 w 1914156"/>
              <a:gd name="connsiteY14" fmla="*/ 609600 h 2511552"/>
              <a:gd name="connsiteX15" fmla="*/ 573024 w 1914156"/>
              <a:gd name="connsiteY15" fmla="*/ 627888 h 2511552"/>
              <a:gd name="connsiteX16" fmla="*/ 621792 w 1914156"/>
              <a:gd name="connsiteY16" fmla="*/ 640080 h 2511552"/>
              <a:gd name="connsiteX17" fmla="*/ 652272 w 1914156"/>
              <a:gd name="connsiteY17" fmla="*/ 670560 h 2511552"/>
              <a:gd name="connsiteX18" fmla="*/ 670560 w 1914156"/>
              <a:gd name="connsiteY18" fmla="*/ 694944 h 2511552"/>
              <a:gd name="connsiteX19" fmla="*/ 707136 w 1914156"/>
              <a:gd name="connsiteY19" fmla="*/ 731520 h 2511552"/>
              <a:gd name="connsiteX20" fmla="*/ 725424 w 1914156"/>
              <a:gd name="connsiteY20" fmla="*/ 755904 h 2511552"/>
              <a:gd name="connsiteX21" fmla="*/ 786384 w 1914156"/>
              <a:gd name="connsiteY21" fmla="*/ 786384 h 2511552"/>
              <a:gd name="connsiteX22" fmla="*/ 804672 w 1914156"/>
              <a:gd name="connsiteY22" fmla="*/ 798576 h 2511552"/>
              <a:gd name="connsiteX23" fmla="*/ 835152 w 1914156"/>
              <a:gd name="connsiteY23" fmla="*/ 804672 h 2511552"/>
              <a:gd name="connsiteX24" fmla="*/ 859536 w 1914156"/>
              <a:gd name="connsiteY24" fmla="*/ 810768 h 2511552"/>
              <a:gd name="connsiteX25" fmla="*/ 914400 w 1914156"/>
              <a:gd name="connsiteY25" fmla="*/ 792480 h 2511552"/>
              <a:gd name="connsiteX26" fmla="*/ 963168 w 1914156"/>
              <a:gd name="connsiteY26" fmla="*/ 676656 h 2511552"/>
              <a:gd name="connsiteX27" fmla="*/ 969264 w 1914156"/>
              <a:gd name="connsiteY27" fmla="*/ 640080 h 2511552"/>
              <a:gd name="connsiteX28" fmla="*/ 975360 w 1914156"/>
              <a:gd name="connsiteY28" fmla="*/ 621792 h 2511552"/>
              <a:gd name="connsiteX29" fmla="*/ 999744 w 1914156"/>
              <a:gd name="connsiteY29" fmla="*/ 603504 h 2511552"/>
              <a:gd name="connsiteX30" fmla="*/ 1024128 w 1914156"/>
              <a:gd name="connsiteY30" fmla="*/ 597408 h 2511552"/>
              <a:gd name="connsiteX31" fmla="*/ 1048512 w 1914156"/>
              <a:gd name="connsiteY31" fmla="*/ 640080 h 2511552"/>
              <a:gd name="connsiteX32" fmla="*/ 1060704 w 1914156"/>
              <a:gd name="connsiteY32" fmla="*/ 682752 h 2511552"/>
              <a:gd name="connsiteX33" fmla="*/ 1066800 w 1914156"/>
              <a:gd name="connsiteY33" fmla="*/ 719328 h 2511552"/>
              <a:gd name="connsiteX34" fmla="*/ 1078992 w 1914156"/>
              <a:gd name="connsiteY34" fmla="*/ 743712 h 2511552"/>
              <a:gd name="connsiteX35" fmla="*/ 1109472 w 1914156"/>
              <a:gd name="connsiteY35" fmla="*/ 780288 h 2511552"/>
              <a:gd name="connsiteX36" fmla="*/ 1115568 w 1914156"/>
              <a:gd name="connsiteY36" fmla="*/ 798576 h 2511552"/>
              <a:gd name="connsiteX37" fmla="*/ 1127760 w 1914156"/>
              <a:gd name="connsiteY37" fmla="*/ 816864 h 2511552"/>
              <a:gd name="connsiteX38" fmla="*/ 1139952 w 1914156"/>
              <a:gd name="connsiteY38" fmla="*/ 847344 h 2511552"/>
              <a:gd name="connsiteX39" fmla="*/ 1158240 w 1914156"/>
              <a:gd name="connsiteY39" fmla="*/ 865632 h 2511552"/>
              <a:gd name="connsiteX40" fmla="*/ 1176528 w 1914156"/>
              <a:gd name="connsiteY40" fmla="*/ 890016 h 2511552"/>
              <a:gd name="connsiteX41" fmla="*/ 1207008 w 1914156"/>
              <a:gd name="connsiteY41" fmla="*/ 908304 h 2511552"/>
              <a:gd name="connsiteX42" fmla="*/ 1225296 w 1914156"/>
              <a:gd name="connsiteY42" fmla="*/ 920496 h 2511552"/>
              <a:gd name="connsiteX43" fmla="*/ 1249680 w 1914156"/>
              <a:gd name="connsiteY43" fmla="*/ 938784 h 2511552"/>
              <a:gd name="connsiteX44" fmla="*/ 1286256 w 1914156"/>
              <a:gd name="connsiteY44" fmla="*/ 950976 h 2511552"/>
              <a:gd name="connsiteX45" fmla="*/ 1341120 w 1914156"/>
              <a:gd name="connsiteY45" fmla="*/ 981456 h 2511552"/>
              <a:gd name="connsiteX46" fmla="*/ 1389888 w 1914156"/>
              <a:gd name="connsiteY46" fmla="*/ 1005840 h 2511552"/>
              <a:gd name="connsiteX47" fmla="*/ 1432560 w 1914156"/>
              <a:gd name="connsiteY47" fmla="*/ 1024128 h 2511552"/>
              <a:gd name="connsiteX48" fmla="*/ 1456944 w 1914156"/>
              <a:gd name="connsiteY48" fmla="*/ 1048512 h 2511552"/>
              <a:gd name="connsiteX49" fmla="*/ 1505712 w 1914156"/>
              <a:gd name="connsiteY49" fmla="*/ 1085088 h 2511552"/>
              <a:gd name="connsiteX50" fmla="*/ 1548384 w 1914156"/>
              <a:gd name="connsiteY50" fmla="*/ 1133856 h 2511552"/>
              <a:gd name="connsiteX51" fmla="*/ 1578864 w 1914156"/>
              <a:gd name="connsiteY51" fmla="*/ 1188720 h 2511552"/>
              <a:gd name="connsiteX52" fmla="*/ 1591056 w 1914156"/>
              <a:gd name="connsiteY52" fmla="*/ 1237488 h 2511552"/>
              <a:gd name="connsiteX53" fmla="*/ 1609344 w 1914156"/>
              <a:gd name="connsiteY53" fmla="*/ 1261872 h 2511552"/>
              <a:gd name="connsiteX54" fmla="*/ 1615440 w 1914156"/>
              <a:gd name="connsiteY54" fmla="*/ 1280160 h 2511552"/>
              <a:gd name="connsiteX55" fmla="*/ 1621536 w 1914156"/>
              <a:gd name="connsiteY55" fmla="*/ 1304544 h 2511552"/>
              <a:gd name="connsiteX56" fmla="*/ 1633728 w 1914156"/>
              <a:gd name="connsiteY56" fmla="*/ 1335024 h 2511552"/>
              <a:gd name="connsiteX57" fmla="*/ 1652016 w 1914156"/>
              <a:gd name="connsiteY57" fmla="*/ 1389888 h 2511552"/>
              <a:gd name="connsiteX58" fmla="*/ 1658112 w 1914156"/>
              <a:gd name="connsiteY58" fmla="*/ 1450848 h 2511552"/>
              <a:gd name="connsiteX59" fmla="*/ 1682496 w 1914156"/>
              <a:gd name="connsiteY59" fmla="*/ 1517904 h 2511552"/>
              <a:gd name="connsiteX60" fmla="*/ 1694688 w 1914156"/>
              <a:gd name="connsiteY60" fmla="*/ 1566672 h 2511552"/>
              <a:gd name="connsiteX61" fmla="*/ 1700784 w 1914156"/>
              <a:gd name="connsiteY61" fmla="*/ 1591056 h 2511552"/>
              <a:gd name="connsiteX62" fmla="*/ 1719072 w 1914156"/>
              <a:gd name="connsiteY62" fmla="*/ 1609344 h 2511552"/>
              <a:gd name="connsiteX63" fmla="*/ 1737360 w 1914156"/>
              <a:gd name="connsiteY63" fmla="*/ 1645920 h 2511552"/>
              <a:gd name="connsiteX64" fmla="*/ 1755648 w 1914156"/>
              <a:gd name="connsiteY64" fmla="*/ 1658112 h 2511552"/>
              <a:gd name="connsiteX65" fmla="*/ 1773936 w 1914156"/>
              <a:gd name="connsiteY65" fmla="*/ 1688592 h 2511552"/>
              <a:gd name="connsiteX66" fmla="*/ 1780032 w 1914156"/>
              <a:gd name="connsiteY66" fmla="*/ 1719072 h 2511552"/>
              <a:gd name="connsiteX67" fmla="*/ 1786128 w 1914156"/>
              <a:gd name="connsiteY67" fmla="*/ 1737360 h 2511552"/>
              <a:gd name="connsiteX68" fmla="*/ 1792224 w 1914156"/>
              <a:gd name="connsiteY68" fmla="*/ 1767840 h 2511552"/>
              <a:gd name="connsiteX69" fmla="*/ 1798320 w 1914156"/>
              <a:gd name="connsiteY69" fmla="*/ 1786128 h 2511552"/>
              <a:gd name="connsiteX70" fmla="*/ 1810512 w 1914156"/>
              <a:gd name="connsiteY70" fmla="*/ 1840992 h 2511552"/>
              <a:gd name="connsiteX71" fmla="*/ 1816608 w 1914156"/>
              <a:gd name="connsiteY71" fmla="*/ 1859280 h 2511552"/>
              <a:gd name="connsiteX72" fmla="*/ 1822704 w 1914156"/>
              <a:gd name="connsiteY72" fmla="*/ 1889760 h 2511552"/>
              <a:gd name="connsiteX73" fmla="*/ 1859280 w 1914156"/>
              <a:gd name="connsiteY73" fmla="*/ 1926336 h 2511552"/>
              <a:gd name="connsiteX74" fmla="*/ 1871472 w 1914156"/>
              <a:gd name="connsiteY74" fmla="*/ 2048256 h 2511552"/>
              <a:gd name="connsiteX75" fmla="*/ 1877568 w 1914156"/>
              <a:gd name="connsiteY75" fmla="*/ 2066544 h 2511552"/>
              <a:gd name="connsiteX76" fmla="*/ 1883664 w 1914156"/>
              <a:gd name="connsiteY76" fmla="*/ 2097024 h 2511552"/>
              <a:gd name="connsiteX77" fmla="*/ 1901952 w 1914156"/>
              <a:gd name="connsiteY77" fmla="*/ 2121408 h 2511552"/>
              <a:gd name="connsiteX78" fmla="*/ 1914144 w 1914156"/>
              <a:gd name="connsiteY78" fmla="*/ 2176272 h 2511552"/>
              <a:gd name="connsiteX79" fmla="*/ 1901952 w 1914156"/>
              <a:gd name="connsiteY79" fmla="*/ 2231136 h 2511552"/>
              <a:gd name="connsiteX80" fmla="*/ 1871472 w 1914156"/>
              <a:gd name="connsiteY80" fmla="*/ 2279904 h 2511552"/>
              <a:gd name="connsiteX81" fmla="*/ 1853184 w 1914156"/>
              <a:gd name="connsiteY81" fmla="*/ 2340864 h 2511552"/>
              <a:gd name="connsiteX82" fmla="*/ 1840992 w 1914156"/>
              <a:gd name="connsiteY82" fmla="*/ 2359152 h 2511552"/>
              <a:gd name="connsiteX83" fmla="*/ 1834896 w 1914156"/>
              <a:gd name="connsiteY83" fmla="*/ 2383536 h 2511552"/>
              <a:gd name="connsiteX84" fmla="*/ 1810512 w 1914156"/>
              <a:gd name="connsiteY84" fmla="*/ 2420112 h 2511552"/>
              <a:gd name="connsiteX85" fmla="*/ 1798320 w 1914156"/>
              <a:gd name="connsiteY85" fmla="*/ 2438400 h 2511552"/>
              <a:gd name="connsiteX86" fmla="*/ 1792224 w 1914156"/>
              <a:gd name="connsiteY86" fmla="*/ 2456688 h 2511552"/>
              <a:gd name="connsiteX87" fmla="*/ 1780032 w 1914156"/>
              <a:gd name="connsiteY87" fmla="*/ 2505456 h 2511552"/>
              <a:gd name="connsiteX88" fmla="*/ 1773936 w 1914156"/>
              <a:gd name="connsiteY8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10896 w 1914156"/>
              <a:gd name="connsiteY4" fmla="*/ 499872 h 2511552"/>
              <a:gd name="connsiteX5" fmla="*/ 335280 w 1914156"/>
              <a:gd name="connsiteY5" fmla="*/ 518160 h 2511552"/>
              <a:gd name="connsiteX6" fmla="*/ 359664 w 1914156"/>
              <a:gd name="connsiteY6" fmla="*/ 524256 h 2511552"/>
              <a:gd name="connsiteX7" fmla="*/ 377952 w 1914156"/>
              <a:gd name="connsiteY7" fmla="*/ 530352 h 2511552"/>
              <a:gd name="connsiteX8" fmla="*/ 402336 w 1914156"/>
              <a:gd name="connsiteY8" fmla="*/ 548640 h 2511552"/>
              <a:gd name="connsiteX9" fmla="*/ 420624 w 1914156"/>
              <a:gd name="connsiteY9" fmla="*/ 566928 h 2511552"/>
              <a:gd name="connsiteX10" fmla="*/ 438912 w 1914156"/>
              <a:gd name="connsiteY10" fmla="*/ 573024 h 2511552"/>
              <a:gd name="connsiteX11" fmla="*/ 457200 w 1914156"/>
              <a:gd name="connsiteY11" fmla="*/ 585216 h 2511552"/>
              <a:gd name="connsiteX12" fmla="*/ 493776 w 1914156"/>
              <a:gd name="connsiteY12" fmla="*/ 597408 h 2511552"/>
              <a:gd name="connsiteX13" fmla="*/ 518160 w 1914156"/>
              <a:gd name="connsiteY13" fmla="*/ 609600 h 2511552"/>
              <a:gd name="connsiteX14" fmla="*/ 573024 w 1914156"/>
              <a:gd name="connsiteY14" fmla="*/ 627888 h 2511552"/>
              <a:gd name="connsiteX15" fmla="*/ 621792 w 1914156"/>
              <a:gd name="connsiteY15" fmla="*/ 640080 h 2511552"/>
              <a:gd name="connsiteX16" fmla="*/ 652272 w 1914156"/>
              <a:gd name="connsiteY16" fmla="*/ 670560 h 2511552"/>
              <a:gd name="connsiteX17" fmla="*/ 670560 w 1914156"/>
              <a:gd name="connsiteY17" fmla="*/ 694944 h 2511552"/>
              <a:gd name="connsiteX18" fmla="*/ 707136 w 1914156"/>
              <a:gd name="connsiteY18" fmla="*/ 731520 h 2511552"/>
              <a:gd name="connsiteX19" fmla="*/ 725424 w 1914156"/>
              <a:gd name="connsiteY19" fmla="*/ 755904 h 2511552"/>
              <a:gd name="connsiteX20" fmla="*/ 786384 w 1914156"/>
              <a:gd name="connsiteY20" fmla="*/ 786384 h 2511552"/>
              <a:gd name="connsiteX21" fmla="*/ 804672 w 1914156"/>
              <a:gd name="connsiteY21" fmla="*/ 798576 h 2511552"/>
              <a:gd name="connsiteX22" fmla="*/ 835152 w 1914156"/>
              <a:gd name="connsiteY22" fmla="*/ 804672 h 2511552"/>
              <a:gd name="connsiteX23" fmla="*/ 859536 w 1914156"/>
              <a:gd name="connsiteY23" fmla="*/ 810768 h 2511552"/>
              <a:gd name="connsiteX24" fmla="*/ 914400 w 1914156"/>
              <a:gd name="connsiteY24" fmla="*/ 792480 h 2511552"/>
              <a:gd name="connsiteX25" fmla="*/ 963168 w 1914156"/>
              <a:gd name="connsiteY25" fmla="*/ 676656 h 2511552"/>
              <a:gd name="connsiteX26" fmla="*/ 969264 w 1914156"/>
              <a:gd name="connsiteY26" fmla="*/ 640080 h 2511552"/>
              <a:gd name="connsiteX27" fmla="*/ 975360 w 1914156"/>
              <a:gd name="connsiteY27" fmla="*/ 621792 h 2511552"/>
              <a:gd name="connsiteX28" fmla="*/ 999744 w 1914156"/>
              <a:gd name="connsiteY28" fmla="*/ 603504 h 2511552"/>
              <a:gd name="connsiteX29" fmla="*/ 1024128 w 1914156"/>
              <a:gd name="connsiteY29" fmla="*/ 597408 h 2511552"/>
              <a:gd name="connsiteX30" fmla="*/ 1048512 w 1914156"/>
              <a:gd name="connsiteY30" fmla="*/ 640080 h 2511552"/>
              <a:gd name="connsiteX31" fmla="*/ 1060704 w 1914156"/>
              <a:gd name="connsiteY31" fmla="*/ 682752 h 2511552"/>
              <a:gd name="connsiteX32" fmla="*/ 1066800 w 1914156"/>
              <a:gd name="connsiteY32" fmla="*/ 719328 h 2511552"/>
              <a:gd name="connsiteX33" fmla="*/ 1078992 w 1914156"/>
              <a:gd name="connsiteY33" fmla="*/ 743712 h 2511552"/>
              <a:gd name="connsiteX34" fmla="*/ 1109472 w 1914156"/>
              <a:gd name="connsiteY34" fmla="*/ 780288 h 2511552"/>
              <a:gd name="connsiteX35" fmla="*/ 1115568 w 1914156"/>
              <a:gd name="connsiteY35" fmla="*/ 798576 h 2511552"/>
              <a:gd name="connsiteX36" fmla="*/ 1127760 w 1914156"/>
              <a:gd name="connsiteY36" fmla="*/ 816864 h 2511552"/>
              <a:gd name="connsiteX37" fmla="*/ 1139952 w 1914156"/>
              <a:gd name="connsiteY37" fmla="*/ 847344 h 2511552"/>
              <a:gd name="connsiteX38" fmla="*/ 1158240 w 1914156"/>
              <a:gd name="connsiteY38" fmla="*/ 865632 h 2511552"/>
              <a:gd name="connsiteX39" fmla="*/ 1176528 w 1914156"/>
              <a:gd name="connsiteY39" fmla="*/ 890016 h 2511552"/>
              <a:gd name="connsiteX40" fmla="*/ 1207008 w 1914156"/>
              <a:gd name="connsiteY40" fmla="*/ 908304 h 2511552"/>
              <a:gd name="connsiteX41" fmla="*/ 1225296 w 1914156"/>
              <a:gd name="connsiteY41" fmla="*/ 920496 h 2511552"/>
              <a:gd name="connsiteX42" fmla="*/ 1249680 w 1914156"/>
              <a:gd name="connsiteY42" fmla="*/ 938784 h 2511552"/>
              <a:gd name="connsiteX43" fmla="*/ 1286256 w 1914156"/>
              <a:gd name="connsiteY43" fmla="*/ 950976 h 2511552"/>
              <a:gd name="connsiteX44" fmla="*/ 1341120 w 1914156"/>
              <a:gd name="connsiteY44" fmla="*/ 981456 h 2511552"/>
              <a:gd name="connsiteX45" fmla="*/ 1389888 w 1914156"/>
              <a:gd name="connsiteY45" fmla="*/ 1005840 h 2511552"/>
              <a:gd name="connsiteX46" fmla="*/ 1432560 w 1914156"/>
              <a:gd name="connsiteY46" fmla="*/ 1024128 h 2511552"/>
              <a:gd name="connsiteX47" fmla="*/ 1456944 w 1914156"/>
              <a:gd name="connsiteY47" fmla="*/ 1048512 h 2511552"/>
              <a:gd name="connsiteX48" fmla="*/ 1505712 w 1914156"/>
              <a:gd name="connsiteY48" fmla="*/ 1085088 h 2511552"/>
              <a:gd name="connsiteX49" fmla="*/ 1548384 w 1914156"/>
              <a:gd name="connsiteY49" fmla="*/ 1133856 h 2511552"/>
              <a:gd name="connsiteX50" fmla="*/ 1578864 w 1914156"/>
              <a:gd name="connsiteY50" fmla="*/ 1188720 h 2511552"/>
              <a:gd name="connsiteX51" fmla="*/ 1591056 w 1914156"/>
              <a:gd name="connsiteY51" fmla="*/ 1237488 h 2511552"/>
              <a:gd name="connsiteX52" fmla="*/ 1609344 w 1914156"/>
              <a:gd name="connsiteY52" fmla="*/ 1261872 h 2511552"/>
              <a:gd name="connsiteX53" fmla="*/ 1615440 w 1914156"/>
              <a:gd name="connsiteY53" fmla="*/ 1280160 h 2511552"/>
              <a:gd name="connsiteX54" fmla="*/ 1621536 w 1914156"/>
              <a:gd name="connsiteY54" fmla="*/ 1304544 h 2511552"/>
              <a:gd name="connsiteX55" fmla="*/ 1633728 w 1914156"/>
              <a:gd name="connsiteY55" fmla="*/ 1335024 h 2511552"/>
              <a:gd name="connsiteX56" fmla="*/ 1652016 w 1914156"/>
              <a:gd name="connsiteY56" fmla="*/ 1389888 h 2511552"/>
              <a:gd name="connsiteX57" fmla="*/ 1658112 w 1914156"/>
              <a:gd name="connsiteY57" fmla="*/ 1450848 h 2511552"/>
              <a:gd name="connsiteX58" fmla="*/ 1682496 w 1914156"/>
              <a:gd name="connsiteY58" fmla="*/ 1517904 h 2511552"/>
              <a:gd name="connsiteX59" fmla="*/ 1694688 w 1914156"/>
              <a:gd name="connsiteY59" fmla="*/ 1566672 h 2511552"/>
              <a:gd name="connsiteX60" fmla="*/ 1700784 w 1914156"/>
              <a:gd name="connsiteY60" fmla="*/ 1591056 h 2511552"/>
              <a:gd name="connsiteX61" fmla="*/ 1719072 w 1914156"/>
              <a:gd name="connsiteY61" fmla="*/ 1609344 h 2511552"/>
              <a:gd name="connsiteX62" fmla="*/ 1737360 w 1914156"/>
              <a:gd name="connsiteY62" fmla="*/ 1645920 h 2511552"/>
              <a:gd name="connsiteX63" fmla="*/ 1755648 w 1914156"/>
              <a:gd name="connsiteY63" fmla="*/ 1658112 h 2511552"/>
              <a:gd name="connsiteX64" fmla="*/ 1773936 w 1914156"/>
              <a:gd name="connsiteY64" fmla="*/ 1688592 h 2511552"/>
              <a:gd name="connsiteX65" fmla="*/ 1780032 w 1914156"/>
              <a:gd name="connsiteY65" fmla="*/ 1719072 h 2511552"/>
              <a:gd name="connsiteX66" fmla="*/ 1786128 w 1914156"/>
              <a:gd name="connsiteY66" fmla="*/ 1737360 h 2511552"/>
              <a:gd name="connsiteX67" fmla="*/ 1792224 w 1914156"/>
              <a:gd name="connsiteY67" fmla="*/ 1767840 h 2511552"/>
              <a:gd name="connsiteX68" fmla="*/ 1798320 w 1914156"/>
              <a:gd name="connsiteY68" fmla="*/ 1786128 h 2511552"/>
              <a:gd name="connsiteX69" fmla="*/ 1810512 w 1914156"/>
              <a:gd name="connsiteY69" fmla="*/ 1840992 h 2511552"/>
              <a:gd name="connsiteX70" fmla="*/ 1816608 w 1914156"/>
              <a:gd name="connsiteY70" fmla="*/ 1859280 h 2511552"/>
              <a:gd name="connsiteX71" fmla="*/ 1822704 w 1914156"/>
              <a:gd name="connsiteY71" fmla="*/ 1889760 h 2511552"/>
              <a:gd name="connsiteX72" fmla="*/ 1859280 w 1914156"/>
              <a:gd name="connsiteY72" fmla="*/ 1926336 h 2511552"/>
              <a:gd name="connsiteX73" fmla="*/ 1871472 w 1914156"/>
              <a:gd name="connsiteY73" fmla="*/ 2048256 h 2511552"/>
              <a:gd name="connsiteX74" fmla="*/ 1877568 w 1914156"/>
              <a:gd name="connsiteY74" fmla="*/ 2066544 h 2511552"/>
              <a:gd name="connsiteX75" fmla="*/ 1883664 w 1914156"/>
              <a:gd name="connsiteY75" fmla="*/ 2097024 h 2511552"/>
              <a:gd name="connsiteX76" fmla="*/ 1901952 w 1914156"/>
              <a:gd name="connsiteY76" fmla="*/ 2121408 h 2511552"/>
              <a:gd name="connsiteX77" fmla="*/ 1914144 w 1914156"/>
              <a:gd name="connsiteY77" fmla="*/ 2176272 h 2511552"/>
              <a:gd name="connsiteX78" fmla="*/ 1901952 w 1914156"/>
              <a:gd name="connsiteY78" fmla="*/ 2231136 h 2511552"/>
              <a:gd name="connsiteX79" fmla="*/ 1871472 w 1914156"/>
              <a:gd name="connsiteY79" fmla="*/ 2279904 h 2511552"/>
              <a:gd name="connsiteX80" fmla="*/ 1853184 w 1914156"/>
              <a:gd name="connsiteY80" fmla="*/ 2340864 h 2511552"/>
              <a:gd name="connsiteX81" fmla="*/ 1840992 w 1914156"/>
              <a:gd name="connsiteY81" fmla="*/ 2359152 h 2511552"/>
              <a:gd name="connsiteX82" fmla="*/ 1834896 w 1914156"/>
              <a:gd name="connsiteY82" fmla="*/ 2383536 h 2511552"/>
              <a:gd name="connsiteX83" fmla="*/ 1810512 w 1914156"/>
              <a:gd name="connsiteY83" fmla="*/ 2420112 h 2511552"/>
              <a:gd name="connsiteX84" fmla="*/ 1798320 w 1914156"/>
              <a:gd name="connsiteY84" fmla="*/ 2438400 h 2511552"/>
              <a:gd name="connsiteX85" fmla="*/ 1792224 w 1914156"/>
              <a:gd name="connsiteY85" fmla="*/ 2456688 h 2511552"/>
              <a:gd name="connsiteX86" fmla="*/ 1780032 w 1914156"/>
              <a:gd name="connsiteY86" fmla="*/ 2505456 h 2511552"/>
              <a:gd name="connsiteX87" fmla="*/ 1773936 w 1914156"/>
              <a:gd name="connsiteY8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359664 w 1914156"/>
              <a:gd name="connsiteY5" fmla="*/ 524256 h 2511552"/>
              <a:gd name="connsiteX6" fmla="*/ 377952 w 1914156"/>
              <a:gd name="connsiteY6" fmla="*/ 530352 h 2511552"/>
              <a:gd name="connsiteX7" fmla="*/ 402336 w 1914156"/>
              <a:gd name="connsiteY7" fmla="*/ 548640 h 2511552"/>
              <a:gd name="connsiteX8" fmla="*/ 420624 w 1914156"/>
              <a:gd name="connsiteY8" fmla="*/ 566928 h 2511552"/>
              <a:gd name="connsiteX9" fmla="*/ 438912 w 1914156"/>
              <a:gd name="connsiteY9" fmla="*/ 573024 h 2511552"/>
              <a:gd name="connsiteX10" fmla="*/ 457200 w 1914156"/>
              <a:gd name="connsiteY10" fmla="*/ 585216 h 2511552"/>
              <a:gd name="connsiteX11" fmla="*/ 493776 w 1914156"/>
              <a:gd name="connsiteY11" fmla="*/ 597408 h 2511552"/>
              <a:gd name="connsiteX12" fmla="*/ 518160 w 1914156"/>
              <a:gd name="connsiteY12" fmla="*/ 609600 h 2511552"/>
              <a:gd name="connsiteX13" fmla="*/ 573024 w 1914156"/>
              <a:gd name="connsiteY13" fmla="*/ 627888 h 2511552"/>
              <a:gd name="connsiteX14" fmla="*/ 621792 w 1914156"/>
              <a:gd name="connsiteY14" fmla="*/ 640080 h 2511552"/>
              <a:gd name="connsiteX15" fmla="*/ 652272 w 1914156"/>
              <a:gd name="connsiteY15" fmla="*/ 670560 h 2511552"/>
              <a:gd name="connsiteX16" fmla="*/ 670560 w 1914156"/>
              <a:gd name="connsiteY16" fmla="*/ 694944 h 2511552"/>
              <a:gd name="connsiteX17" fmla="*/ 707136 w 1914156"/>
              <a:gd name="connsiteY17" fmla="*/ 731520 h 2511552"/>
              <a:gd name="connsiteX18" fmla="*/ 725424 w 1914156"/>
              <a:gd name="connsiteY18" fmla="*/ 755904 h 2511552"/>
              <a:gd name="connsiteX19" fmla="*/ 786384 w 1914156"/>
              <a:gd name="connsiteY19" fmla="*/ 786384 h 2511552"/>
              <a:gd name="connsiteX20" fmla="*/ 804672 w 1914156"/>
              <a:gd name="connsiteY20" fmla="*/ 798576 h 2511552"/>
              <a:gd name="connsiteX21" fmla="*/ 835152 w 1914156"/>
              <a:gd name="connsiteY21" fmla="*/ 804672 h 2511552"/>
              <a:gd name="connsiteX22" fmla="*/ 859536 w 1914156"/>
              <a:gd name="connsiteY22" fmla="*/ 810768 h 2511552"/>
              <a:gd name="connsiteX23" fmla="*/ 914400 w 1914156"/>
              <a:gd name="connsiteY23" fmla="*/ 792480 h 2511552"/>
              <a:gd name="connsiteX24" fmla="*/ 963168 w 1914156"/>
              <a:gd name="connsiteY24" fmla="*/ 676656 h 2511552"/>
              <a:gd name="connsiteX25" fmla="*/ 969264 w 1914156"/>
              <a:gd name="connsiteY25" fmla="*/ 640080 h 2511552"/>
              <a:gd name="connsiteX26" fmla="*/ 975360 w 1914156"/>
              <a:gd name="connsiteY26" fmla="*/ 621792 h 2511552"/>
              <a:gd name="connsiteX27" fmla="*/ 999744 w 1914156"/>
              <a:gd name="connsiteY27" fmla="*/ 603504 h 2511552"/>
              <a:gd name="connsiteX28" fmla="*/ 1024128 w 1914156"/>
              <a:gd name="connsiteY28" fmla="*/ 597408 h 2511552"/>
              <a:gd name="connsiteX29" fmla="*/ 1048512 w 1914156"/>
              <a:gd name="connsiteY29" fmla="*/ 640080 h 2511552"/>
              <a:gd name="connsiteX30" fmla="*/ 1060704 w 1914156"/>
              <a:gd name="connsiteY30" fmla="*/ 682752 h 2511552"/>
              <a:gd name="connsiteX31" fmla="*/ 1066800 w 1914156"/>
              <a:gd name="connsiteY31" fmla="*/ 719328 h 2511552"/>
              <a:gd name="connsiteX32" fmla="*/ 1078992 w 1914156"/>
              <a:gd name="connsiteY32" fmla="*/ 743712 h 2511552"/>
              <a:gd name="connsiteX33" fmla="*/ 1109472 w 1914156"/>
              <a:gd name="connsiteY33" fmla="*/ 780288 h 2511552"/>
              <a:gd name="connsiteX34" fmla="*/ 1115568 w 1914156"/>
              <a:gd name="connsiteY34" fmla="*/ 798576 h 2511552"/>
              <a:gd name="connsiteX35" fmla="*/ 1127760 w 1914156"/>
              <a:gd name="connsiteY35" fmla="*/ 816864 h 2511552"/>
              <a:gd name="connsiteX36" fmla="*/ 1139952 w 1914156"/>
              <a:gd name="connsiteY36" fmla="*/ 847344 h 2511552"/>
              <a:gd name="connsiteX37" fmla="*/ 1158240 w 1914156"/>
              <a:gd name="connsiteY37" fmla="*/ 865632 h 2511552"/>
              <a:gd name="connsiteX38" fmla="*/ 1176528 w 1914156"/>
              <a:gd name="connsiteY38" fmla="*/ 890016 h 2511552"/>
              <a:gd name="connsiteX39" fmla="*/ 1207008 w 1914156"/>
              <a:gd name="connsiteY39" fmla="*/ 908304 h 2511552"/>
              <a:gd name="connsiteX40" fmla="*/ 1225296 w 1914156"/>
              <a:gd name="connsiteY40" fmla="*/ 920496 h 2511552"/>
              <a:gd name="connsiteX41" fmla="*/ 1249680 w 1914156"/>
              <a:gd name="connsiteY41" fmla="*/ 938784 h 2511552"/>
              <a:gd name="connsiteX42" fmla="*/ 1286256 w 1914156"/>
              <a:gd name="connsiteY42" fmla="*/ 950976 h 2511552"/>
              <a:gd name="connsiteX43" fmla="*/ 1341120 w 1914156"/>
              <a:gd name="connsiteY43" fmla="*/ 981456 h 2511552"/>
              <a:gd name="connsiteX44" fmla="*/ 1389888 w 1914156"/>
              <a:gd name="connsiteY44" fmla="*/ 1005840 h 2511552"/>
              <a:gd name="connsiteX45" fmla="*/ 1432560 w 1914156"/>
              <a:gd name="connsiteY45" fmla="*/ 1024128 h 2511552"/>
              <a:gd name="connsiteX46" fmla="*/ 1456944 w 1914156"/>
              <a:gd name="connsiteY46" fmla="*/ 1048512 h 2511552"/>
              <a:gd name="connsiteX47" fmla="*/ 1505712 w 1914156"/>
              <a:gd name="connsiteY47" fmla="*/ 1085088 h 2511552"/>
              <a:gd name="connsiteX48" fmla="*/ 1548384 w 1914156"/>
              <a:gd name="connsiteY48" fmla="*/ 1133856 h 2511552"/>
              <a:gd name="connsiteX49" fmla="*/ 1578864 w 1914156"/>
              <a:gd name="connsiteY49" fmla="*/ 1188720 h 2511552"/>
              <a:gd name="connsiteX50" fmla="*/ 1591056 w 1914156"/>
              <a:gd name="connsiteY50" fmla="*/ 1237488 h 2511552"/>
              <a:gd name="connsiteX51" fmla="*/ 1609344 w 1914156"/>
              <a:gd name="connsiteY51" fmla="*/ 1261872 h 2511552"/>
              <a:gd name="connsiteX52" fmla="*/ 1615440 w 1914156"/>
              <a:gd name="connsiteY52" fmla="*/ 1280160 h 2511552"/>
              <a:gd name="connsiteX53" fmla="*/ 1621536 w 1914156"/>
              <a:gd name="connsiteY53" fmla="*/ 1304544 h 2511552"/>
              <a:gd name="connsiteX54" fmla="*/ 1633728 w 1914156"/>
              <a:gd name="connsiteY54" fmla="*/ 1335024 h 2511552"/>
              <a:gd name="connsiteX55" fmla="*/ 1652016 w 1914156"/>
              <a:gd name="connsiteY55" fmla="*/ 1389888 h 2511552"/>
              <a:gd name="connsiteX56" fmla="*/ 1658112 w 1914156"/>
              <a:gd name="connsiteY56" fmla="*/ 1450848 h 2511552"/>
              <a:gd name="connsiteX57" fmla="*/ 1682496 w 1914156"/>
              <a:gd name="connsiteY57" fmla="*/ 1517904 h 2511552"/>
              <a:gd name="connsiteX58" fmla="*/ 1694688 w 1914156"/>
              <a:gd name="connsiteY58" fmla="*/ 1566672 h 2511552"/>
              <a:gd name="connsiteX59" fmla="*/ 1700784 w 1914156"/>
              <a:gd name="connsiteY59" fmla="*/ 1591056 h 2511552"/>
              <a:gd name="connsiteX60" fmla="*/ 1719072 w 1914156"/>
              <a:gd name="connsiteY60" fmla="*/ 1609344 h 2511552"/>
              <a:gd name="connsiteX61" fmla="*/ 1737360 w 1914156"/>
              <a:gd name="connsiteY61" fmla="*/ 1645920 h 2511552"/>
              <a:gd name="connsiteX62" fmla="*/ 1755648 w 1914156"/>
              <a:gd name="connsiteY62" fmla="*/ 1658112 h 2511552"/>
              <a:gd name="connsiteX63" fmla="*/ 1773936 w 1914156"/>
              <a:gd name="connsiteY63" fmla="*/ 1688592 h 2511552"/>
              <a:gd name="connsiteX64" fmla="*/ 1780032 w 1914156"/>
              <a:gd name="connsiteY64" fmla="*/ 1719072 h 2511552"/>
              <a:gd name="connsiteX65" fmla="*/ 1786128 w 1914156"/>
              <a:gd name="connsiteY65" fmla="*/ 1737360 h 2511552"/>
              <a:gd name="connsiteX66" fmla="*/ 1792224 w 1914156"/>
              <a:gd name="connsiteY66" fmla="*/ 1767840 h 2511552"/>
              <a:gd name="connsiteX67" fmla="*/ 1798320 w 1914156"/>
              <a:gd name="connsiteY67" fmla="*/ 1786128 h 2511552"/>
              <a:gd name="connsiteX68" fmla="*/ 1810512 w 1914156"/>
              <a:gd name="connsiteY68" fmla="*/ 1840992 h 2511552"/>
              <a:gd name="connsiteX69" fmla="*/ 1816608 w 1914156"/>
              <a:gd name="connsiteY69" fmla="*/ 1859280 h 2511552"/>
              <a:gd name="connsiteX70" fmla="*/ 1822704 w 1914156"/>
              <a:gd name="connsiteY70" fmla="*/ 1889760 h 2511552"/>
              <a:gd name="connsiteX71" fmla="*/ 1859280 w 1914156"/>
              <a:gd name="connsiteY71" fmla="*/ 1926336 h 2511552"/>
              <a:gd name="connsiteX72" fmla="*/ 1871472 w 1914156"/>
              <a:gd name="connsiteY72" fmla="*/ 2048256 h 2511552"/>
              <a:gd name="connsiteX73" fmla="*/ 1877568 w 1914156"/>
              <a:gd name="connsiteY73" fmla="*/ 2066544 h 2511552"/>
              <a:gd name="connsiteX74" fmla="*/ 1883664 w 1914156"/>
              <a:gd name="connsiteY74" fmla="*/ 2097024 h 2511552"/>
              <a:gd name="connsiteX75" fmla="*/ 1901952 w 1914156"/>
              <a:gd name="connsiteY75" fmla="*/ 2121408 h 2511552"/>
              <a:gd name="connsiteX76" fmla="*/ 1914144 w 1914156"/>
              <a:gd name="connsiteY76" fmla="*/ 2176272 h 2511552"/>
              <a:gd name="connsiteX77" fmla="*/ 1901952 w 1914156"/>
              <a:gd name="connsiteY77" fmla="*/ 2231136 h 2511552"/>
              <a:gd name="connsiteX78" fmla="*/ 1871472 w 1914156"/>
              <a:gd name="connsiteY78" fmla="*/ 2279904 h 2511552"/>
              <a:gd name="connsiteX79" fmla="*/ 1853184 w 1914156"/>
              <a:gd name="connsiteY79" fmla="*/ 2340864 h 2511552"/>
              <a:gd name="connsiteX80" fmla="*/ 1840992 w 1914156"/>
              <a:gd name="connsiteY80" fmla="*/ 2359152 h 2511552"/>
              <a:gd name="connsiteX81" fmla="*/ 1834896 w 1914156"/>
              <a:gd name="connsiteY81" fmla="*/ 2383536 h 2511552"/>
              <a:gd name="connsiteX82" fmla="*/ 1810512 w 1914156"/>
              <a:gd name="connsiteY82" fmla="*/ 2420112 h 2511552"/>
              <a:gd name="connsiteX83" fmla="*/ 1798320 w 1914156"/>
              <a:gd name="connsiteY83" fmla="*/ 2438400 h 2511552"/>
              <a:gd name="connsiteX84" fmla="*/ 1792224 w 1914156"/>
              <a:gd name="connsiteY84" fmla="*/ 2456688 h 2511552"/>
              <a:gd name="connsiteX85" fmla="*/ 1780032 w 1914156"/>
              <a:gd name="connsiteY85" fmla="*/ 2505456 h 2511552"/>
              <a:gd name="connsiteX86" fmla="*/ 1773936 w 1914156"/>
              <a:gd name="connsiteY8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377952 w 1914156"/>
              <a:gd name="connsiteY5" fmla="*/ 530352 h 2511552"/>
              <a:gd name="connsiteX6" fmla="*/ 402336 w 1914156"/>
              <a:gd name="connsiteY6" fmla="*/ 548640 h 2511552"/>
              <a:gd name="connsiteX7" fmla="*/ 420624 w 1914156"/>
              <a:gd name="connsiteY7" fmla="*/ 566928 h 2511552"/>
              <a:gd name="connsiteX8" fmla="*/ 438912 w 1914156"/>
              <a:gd name="connsiteY8" fmla="*/ 573024 h 2511552"/>
              <a:gd name="connsiteX9" fmla="*/ 457200 w 1914156"/>
              <a:gd name="connsiteY9" fmla="*/ 585216 h 2511552"/>
              <a:gd name="connsiteX10" fmla="*/ 493776 w 1914156"/>
              <a:gd name="connsiteY10" fmla="*/ 597408 h 2511552"/>
              <a:gd name="connsiteX11" fmla="*/ 518160 w 1914156"/>
              <a:gd name="connsiteY11" fmla="*/ 609600 h 2511552"/>
              <a:gd name="connsiteX12" fmla="*/ 573024 w 1914156"/>
              <a:gd name="connsiteY12" fmla="*/ 627888 h 2511552"/>
              <a:gd name="connsiteX13" fmla="*/ 621792 w 1914156"/>
              <a:gd name="connsiteY13" fmla="*/ 640080 h 2511552"/>
              <a:gd name="connsiteX14" fmla="*/ 652272 w 1914156"/>
              <a:gd name="connsiteY14" fmla="*/ 670560 h 2511552"/>
              <a:gd name="connsiteX15" fmla="*/ 670560 w 1914156"/>
              <a:gd name="connsiteY15" fmla="*/ 694944 h 2511552"/>
              <a:gd name="connsiteX16" fmla="*/ 707136 w 1914156"/>
              <a:gd name="connsiteY16" fmla="*/ 731520 h 2511552"/>
              <a:gd name="connsiteX17" fmla="*/ 725424 w 1914156"/>
              <a:gd name="connsiteY17" fmla="*/ 755904 h 2511552"/>
              <a:gd name="connsiteX18" fmla="*/ 786384 w 1914156"/>
              <a:gd name="connsiteY18" fmla="*/ 786384 h 2511552"/>
              <a:gd name="connsiteX19" fmla="*/ 804672 w 1914156"/>
              <a:gd name="connsiteY19" fmla="*/ 798576 h 2511552"/>
              <a:gd name="connsiteX20" fmla="*/ 835152 w 1914156"/>
              <a:gd name="connsiteY20" fmla="*/ 804672 h 2511552"/>
              <a:gd name="connsiteX21" fmla="*/ 859536 w 1914156"/>
              <a:gd name="connsiteY21" fmla="*/ 810768 h 2511552"/>
              <a:gd name="connsiteX22" fmla="*/ 914400 w 1914156"/>
              <a:gd name="connsiteY22" fmla="*/ 792480 h 2511552"/>
              <a:gd name="connsiteX23" fmla="*/ 963168 w 1914156"/>
              <a:gd name="connsiteY23" fmla="*/ 676656 h 2511552"/>
              <a:gd name="connsiteX24" fmla="*/ 969264 w 1914156"/>
              <a:gd name="connsiteY24" fmla="*/ 640080 h 2511552"/>
              <a:gd name="connsiteX25" fmla="*/ 975360 w 1914156"/>
              <a:gd name="connsiteY25" fmla="*/ 621792 h 2511552"/>
              <a:gd name="connsiteX26" fmla="*/ 999744 w 1914156"/>
              <a:gd name="connsiteY26" fmla="*/ 603504 h 2511552"/>
              <a:gd name="connsiteX27" fmla="*/ 1024128 w 1914156"/>
              <a:gd name="connsiteY27" fmla="*/ 597408 h 2511552"/>
              <a:gd name="connsiteX28" fmla="*/ 1048512 w 1914156"/>
              <a:gd name="connsiteY28" fmla="*/ 640080 h 2511552"/>
              <a:gd name="connsiteX29" fmla="*/ 1060704 w 1914156"/>
              <a:gd name="connsiteY29" fmla="*/ 682752 h 2511552"/>
              <a:gd name="connsiteX30" fmla="*/ 1066800 w 1914156"/>
              <a:gd name="connsiteY30" fmla="*/ 719328 h 2511552"/>
              <a:gd name="connsiteX31" fmla="*/ 1078992 w 1914156"/>
              <a:gd name="connsiteY31" fmla="*/ 743712 h 2511552"/>
              <a:gd name="connsiteX32" fmla="*/ 1109472 w 1914156"/>
              <a:gd name="connsiteY32" fmla="*/ 780288 h 2511552"/>
              <a:gd name="connsiteX33" fmla="*/ 1115568 w 1914156"/>
              <a:gd name="connsiteY33" fmla="*/ 798576 h 2511552"/>
              <a:gd name="connsiteX34" fmla="*/ 1127760 w 1914156"/>
              <a:gd name="connsiteY34" fmla="*/ 816864 h 2511552"/>
              <a:gd name="connsiteX35" fmla="*/ 1139952 w 1914156"/>
              <a:gd name="connsiteY35" fmla="*/ 847344 h 2511552"/>
              <a:gd name="connsiteX36" fmla="*/ 1158240 w 1914156"/>
              <a:gd name="connsiteY36" fmla="*/ 865632 h 2511552"/>
              <a:gd name="connsiteX37" fmla="*/ 1176528 w 1914156"/>
              <a:gd name="connsiteY37" fmla="*/ 890016 h 2511552"/>
              <a:gd name="connsiteX38" fmla="*/ 1207008 w 1914156"/>
              <a:gd name="connsiteY38" fmla="*/ 908304 h 2511552"/>
              <a:gd name="connsiteX39" fmla="*/ 1225296 w 1914156"/>
              <a:gd name="connsiteY39" fmla="*/ 920496 h 2511552"/>
              <a:gd name="connsiteX40" fmla="*/ 1249680 w 1914156"/>
              <a:gd name="connsiteY40" fmla="*/ 938784 h 2511552"/>
              <a:gd name="connsiteX41" fmla="*/ 1286256 w 1914156"/>
              <a:gd name="connsiteY41" fmla="*/ 950976 h 2511552"/>
              <a:gd name="connsiteX42" fmla="*/ 1341120 w 1914156"/>
              <a:gd name="connsiteY42" fmla="*/ 981456 h 2511552"/>
              <a:gd name="connsiteX43" fmla="*/ 1389888 w 1914156"/>
              <a:gd name="connsiteY43" fmla="*/ 1005840 h 2511552"/>
              <a:gd name="connsiteX44" fmla="*/ 1432560 w 1914156"/>
              <a:gd name="connsiteY44" fmla="*/ 1024128 h 2511552"/>
              <a:gd name="connsiteX45" fmla="*/ 1456944 w 1914156"/>
              <a:gd name="connsiteY45" fmla="*/ 1048512 h 2511552"/>
              <a:gd name="connsiteX46" fmla="*/ 1505712 w 1914156"/>
              <a:gd name="connsiteY46" fmla="*/ 1085088 h 2511552"/>
              <a:gd name="connsiteX47" fmla="*/ 1548384 w 1914156"/>
              <a:gd name="connsiteY47" fmla="*/ 1133856 h 2511552"/>
              <a:gd name="connsiteX48" fmla="*/ 1578864 w 1914156"/>
              <a:gd name="connsiteY48" fmla="*/ 1188720 h 2511552"/>
              <a:gd name="connsiteX49" fmla="*/ 1591056 w 1914156"/>
              <a:gd name="connsiteY49" fmla="*/ 1237488 h 2511552"/>
              <a:gd name="connsiteX50" fmla="*/ 1609344 w 1914156"/>
              <a:gd name="connsiteY50" fmla="*/ 1261872 h 2511552"/>
              <a:gd name="connsiteX51" fmla="*/ 1615440 w 1914156"/>
              <a:gd name="connsiteY51" fmla="*/ 1280160 h 2511552"/>
              <a:gd name="connsiteX52" fmla="*/ 1621536 w 1914156"/>
              <a:gd name="connsiteY52" fmla="*/ 1304544 h 2511552"/>
              <a:gd name="connsiteX53" fmla="*/ 1633728 w 1914156"/>
              <a:gd name="connsiteY53" fmla="*/ 1335024 h 2511552"/>
              <a:gd name="connsiteX54" fmla="*/ 1652016 w 1914156"/>
              <a:gd name="connsiteY54" fmla="*/ 1389888 h 2511552"/>
              <a:gd name="connsiteX55" fmla="*/ 1658112 w 1914156"/>
              <a:gd name="connsiteY55" fmla="*/ 1450848 h 2511552"/>
              <a:gd name="connsiteX56" fmla="*/ 1682496 w 1914156"/>
              <a:gd name="connsiteY56" fmla="*/ 1517904 h 2511552"/>
              <a:gd name="connsiteX57" fmla="*/ 1694688 w 1914156"/>
              <a:gd name="connsiteY57" fmla="*/ 1566672 h 2511552"/>
              <a:gd name="connsiteX58" fmla="*/ 1700784 w 1914156"/>
              <a:gd name="connsiteY58" fmla="*/ 1591056 h 2511552"/>
              <a:gd name="connsiteX59" fmla="*/ 1719072 w 1914156"/>
              <a:gd name="connsiteY59" fmla="*/ 1609344 h 2511552"/>
              <a:gd name="connsiteX60" fmla="*/ 1737360 w 1914156"/>
              <a:gd name="connsiteY60" fmla="*/ 1645920 h 2511552"/>
              <a:gd name="connsiteX61" fmla="*/ 1755648 w 1914156"/>
              <a:gd name="connsiteY61" fmla="*/ 1658112 h 2511552"/>
              <a:gd name="connsiteX62" fmla="*/ 1773936 w 1914156"/>
              <a:gd name="connsiteY62" fmla="*/ 1688592 h 2511552"/>
              <a:gd name="connsiteX63" fmla="*/ 1780032 w 1914156"/>
              <a:gd name="connsiteY63" fmla="*/ 1719072 h 2511552"/>
              <a:gd name="connsiteX64" fmla="*/ 1786128 w 1914156"/>
              <a:gd name="connsiteY64" fmla="*/ 1737360 h 2511552"/>
              <a:gd name="connsiteX65" fmla="*/ 1792224 w 1914156"/>
              <a:gd name="connsiteY65" fmla="*/ 1767840 h 2511552"/>
              <a:gd name="connsiteX66" fmla="*/ 1798320 w 1914156"/>
              <a:gd name="connsiteY66" fmla="*/ 1786128 h 2511552"/>
              <a:gd name="connsiteX67" fmla="*/ 1810512 w 1914156"/>
              <a:gd name="connsiteY67" fmla="*/ 1840992 h 2511552"/>
              <a:gd name="connsiteX68" fmla="*/ 1816608 w 1914156"/>
              <a:gd name="connsiteY68" fmla="*/ 1859280 h 2511552"/>
              <a:gd name="connsiteX69" fmla="*/ 1822704 w 1914156"/>
              <a:gd name="connsiteY69" fmla="*/ 1889760 h 2511552"/>
              <a:gd name="connsiteX70" fmla="*/ 1859280 w 1914156"/>
              <a:gd name="connsiteY70" fmla="*/ 1926336 h 2511552"/>
              <a:gd name="connsiteX71" fmla="*/ 1871472 w 1914156"/>
              <a:gd name="connsiteY71" fmla="*/ 2048256 h 2511552"/>
              <a:gd name="connsiteX72" fmla="*/ 1877568 w 1914156"/>
              <a:gd name="connsiteY72" fmla="*/ 2066544 h 2511552"/>
              <a:gd name="connsiteX73" fmla="*/ 1883664 w 1914156"/>
              <a:gd name="connsiteY73" fmla="*/ 2097024 h 2511552"/>
              <a:gd name="connsiteX74" fmla="*/ 1901952 w 1914156"/>
              <a:gd name="connsiteY74" fmla="*/ 2121408 h 2511552"/>
              <a:gd name="connsiteX75" fmla="*/ 1914144 w 1914156"/>
              <a:gd name="connsiteY75" fmla="*/ 2176272 h 2511552"/>
              <a:gd name="connsiteX76" fmla="*/ 1901952 w 1914156"/>
              <a:gd name="connsiteY76" fmla="*/ 2231136 h 2511552"/>
              <a:gd name="connsiteX77" fmla="*/ 1871472 w 1914156"/>
              <a:gd name="connsiteY77" fmla="*/ 2279904 h 2511552"/>
              <a:gd name="connsiteX78" fmla="*/ 1853184 w 1914156"/>
              <a:gd name="connsiteY78" fmla="*/ 2340864 h 2511552"/>
              <a:gd name="connsiteX79" fmla="*/ 1840992 w 1914156"/>
              <a:gd name="connsiteY79" fmla="*/ 2359152 h 2511552"/>
              <a:gd name="connsiteX80" fmla="*/ 1834896 w 1914156"/>
              <a:gd name="connsiteY80" fmla="*/ 2383536 h 2511552"/>
              <a:gd name="connsiteX81" fmla="*/ 1810512 w 1914156"/>
              <a:gd name="connsiteY81" fmla="*/ 2420112 h 2511552"/>
              <a:gd name="connsiteX82" fmla="*/ 1798320 w 1914156"/>
              <a:gd name="connsiteY82" fmla="*/ 2438400 h 2511552"/>
              <a:gd name="connsiteX83" fmla="*/ 1792224 w 1914156"/>
              <a:gd name="connsiteY83" fmla="*/ 2456688 h 2511552"/>
              <a:gd name="connsiteX84" fmla="*/ 1780032 w 1914156"/>
              <a:gd name="connsiteY84" fmla="*/ 2505456 h 2511552"/>
              <a:gd name="connsiteX85" fmla="*/ 1773936 w 1914156"/>
              <a:gd name="connsiteY8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20624 w 1914156"/>
              <a:gd name="connsiteY6" fmla="*/ 566928 h 2511552"/>
              <a:gd name="connsiteX7" fmla="*/ 438912 w 1914156"/>
              <a:gd name="connsiteY7" fmla="*/ 573024 h 2511552"/>
              <a:gd name="connsiteX8" fmla="*/ 457200 w 1914156"/>
              <a:gd name="connsiteY8" fmla="*/ 585216 h 2511552"/>
              <a:gd name="connsiteX9" fmla="*/ 493776 w 1914156"/>
              <a:gd name="connsiteY9" fmla="*/ 597408 h 2511552"/>
              <a:gd name="connsiteX10" fmla="*/ 518160 w 1914156"/>
              <a:gd name="connsiteY10" fmla="*/ 609600 h 2511552"/>
              <a:gd name="connsiteX11" fmla="*/ 573024 w 1914156"/>
              <a:gd name="connsiteY11" fmla="*/ 627888 h 2511552"/>
              <a:gd name="connsiteX12" fmla="*/ 621792 w 1914156"/>
              <a:gd name="connsiteY12" fmla="*/ 640080 h 2511552"/>
              <a:gd name="connsiteX13" fmla="*/ 652272 w 1914156"/>
              <a:gd name="connsiteY13" fmla="*/ 670560 h 2511552"/>
              <a:gd name="connsiteX14" fmla="*/ 670560 w 1914156"/>
              <a:gd name="connsiteY14" fmla="*/ 694944 h 2511552"/>
              <a:gd name="connsiteX15" fmla="*/ 707136 w 1914156"/>
              <a:gd name="connsiteY15" fmla="*/ 731520 h 2511552"/>
              <a:gd name="connsiteX16" fmla="*/ 725424 w 1914156"/>
              <a:gd name="connsiteY16" fmla="*/ 755904 h 2511552"/>
              <a:gd name="connsiteX17" fmla="*/ 786384 w 1914156"/>
              <a:gd name="connsiteY17" fmla="*/ 786384 h 2511552"/>
              <a:gd name="connsiteX18" fmla="*/ 804672 w 1914156"/>
              <a:gd name="connsiteY18" fmla="*/ 798576 h 2511552"/>
              <a:gd name="connsiteX19" fmla="*/ 835152 w 1914156"/>
              <a:gd name="connsiteY19" fmla="*/ 804672 h 2511552"/>
              <a:gd name="connsiteX20" fmla="*/ 859536 w 1914156"/>
              <a:gd name="connsiteY20" fmla="*/ 810768 h 2511552"/>
              <a:gd name="connsiteX21" fmla="*/ 914400 w 1914156"/>
              <a:gd name="connsiteY21" fmla="*/ 792480 h 2511552"/>
              <a:gd name="connsiteX22" fmla="*/ 963168 w 1914156"/>
              <a:gd name="connsiteY22" fmla="*/ 676656 h 2511552"/>
              <a:gd name="connsiteX23" fmla="*/ 969264 w 1914156"/>
              <a:gd name="connsiteY23" fmla="*/ 640080 h 2511552"/>
              <a:gd name="connsiteX24" fmla="*/ 975360 w 1914156"/>
              <a:gd name="connsiteY24" fmla="*/ 621792 h 2511552"/>
              <a:gd name="connsiteX25" fmla="*/ 999744 w 1914156"/>
              <a:gd name="connsiteY25" fmla="*/ 603504 h 2511552"/>
              <a:gd name="connsiteX26" fmla="*/ 1024128 w 1914156"/>
              <a:gd name="connsiteY26" fmla="*/ 597408 h 2511552"/>
              <a:gd name="connsiteX27" fmla="*/ 1048512 w 1914156"/>
              <a:gd name="connsiteY27" fmla="*/ 640080 h 2511552"/>
              <a:gd name="connsiteX28" fmla="*/ 1060704 w 1914156"/>
              <a:gd name="connsiteY28" fmla="*/ 682752 h 2511552"/>
              <a:gd name="connsiteX29" fmla="*/ 1066800 w 1914156"/>
              <a:gd name="connsiteY29" fmla="*/ 719328 h 2511552"/>
              <a:gd name="connsiteX30" fmla="*/ 1078992 w 1914156"/>
              <a:gd name="connsiteY30" fmla="*/ 743712 h 2511552"/>
              <a:gd name="connsiteX31" fmla="*/ 1109472 w 1914156"/>
              <a:gd name="connsiteY31" fmla="*/ 780288 h 2511552"/>
              <a:gd name="connsiteX32" fmla="*/ 1115568 w 1914156"/>
              <a:gd name="connsiteY32" fmla="*/ 798576 h 2511552"/>
              <a:gd name="connsiteX33" fmla="*/ 1127760 w 1914156"/>
              <a:gd name="connsiteY33" fmla="*/ 816864 h 2511552"/>
              <a:gd name="connsiteX34" fmla="*/ 1139952 w 1914156"/>
              <a:gd name="connsiteY34" fmla="*/ 847344 h 2511552"/>
              <a:gd name="connsiteX35" fmla="*/ 1158240 w 1914156"/>
              <a:gd name="connsiteY35" fmla="*/ 865632 h 2511552"/>
              <a:gd name="connsiteX36" fmla="*/ 1176528 w 1914156"/>
              <a:gd name="connsiteY36" fmla="*/ 890016 h 2511552"/>
              <a:gd name="connsiteX37" fmla="*/ 1207008 w 1914156"/>
              <a:gd name="connsiteY37" fmla="*/ 908304 h 2511552"/>
              <a:gd name="connsiteX38" fmla="*/ 1225296 w 1914156"/>
              <a:gd name="connsiteY38" fmla="*/ 920496 h 2511552"/>
              <a:gd name="connsiteX39" fmla="*/ 1249680 w 1914156"/>
              <a:gd name="connsiteY39" fmla="*/ 938784 h 2511552"/>
              <a:gd name="connsiteX40" fmla="*/ 1286256 w 1914156"/>
              <a:gd name="connsiteY40" fmla="*/ 950976 h 2511552"/>
              <a:gd name="connsiteX41" fmla="*/ 1341120 w 1914156"/>
              <a:gd name="connsiteY41" fmla="*/ 981456 h 2511552"/>
              <a:gd name="connsiteX42" fmla="*/ 1389888 w 1914156"/>
              <a:gd name="connsiteY42" fmla="*/ 1005840 h 2511552"/>
              <a:gd name="connsiteX43" fmla="*/ 1432560 w 1914156"/>
              <a:gd name="connsiteY43" fmla="*/ 1024128 h 2511552"/>
              <a:gd name="connsiteX44" fmla="*/ 1456944 w 1914156"/>
              <a:gd name="connsiteY44" fmla="*/ 1048512 h 2511552"/>
              <a:gd name="connsiteX45" fmla="*/ 1505712 w 1914156"/>
              <a:gd name="connsiteY45" fmla="*/ 1085088 h 2511552"/>
              <a:gd name="connsiteX46" fmla="*/ 1548384 w 1914156"/>
              <a:gd name="connsiteY46" fmla="*/ 1133856 h 2511552"/>
              <a:gd name="connsiteX47" fmla="*/ 1578864 w 1914156"/>
              <a:gd name="connsiteY47" fmla="*/ 1188720 h 2511552"/>
              <a:gd name="connsiteX48" fmla="*/ 1591056 w 1914156"/>
              <a:gd name="connsiteY48" fmla="*/ 1237488 h 2511552"/>
              <a:gd name="connsiteX49" fmla="*/ 1609344 w 1914156"/>
              <a:gd name="connsiteY49" fmla="*/ 1261872 h 2511552"/>
              <a:gd name="connsiteX50" fmla="*/ 1615440 w 1914156"/>
              <a:gd name="connsiteY50" fmla="*/ 1280160 h 2511552"/>
              <a:gd name="connsiteX51" fmla="*/ 1621536 w 1914156"/>
              <a:gd name="connsiteY51" fmla="*/ 1304544 h 2511552"/>
              <a:gd name="connsiteX52" fmla="*/ 1633728 w 1914156"/>
              <a:gd name="connsiteY52" fmla="*/ 1335024 h 2511552"/>
              <a:gd name="connsiteX53" fmla="*/ 1652016 w 1914156"/>
              <a:gd name="connsiteY53" fmla="*/ 1389888 h 2511552"/>
              <a:gd name="connsiteX54" fmla="*/ 1658112 w 1914156"/>
              <a:gd name="connsiteY54" fmla="*/ 1450848 h 2511552"/>
              <a:gd name="connsiteX55" fmla="*/ 1682496 w 1914156"/>
              <a:gd name="connsiteY55" fmla="*/ 1517904 h 2511552"/>
              <a:gd name="connsiteX56" fmla="*/ 1694688 w 1914156"/>
              <a:gd name="connsiteY56" fmla="*/ 1566672 h 2511552"/>
              <a:gd name="connsiteX57" fmla="*/ 1700784 w 1914156"/>
              <a:gd name="connsiteY57" fmla="*/ 1591056 h 2511552"/>
              <a:gd name="connsiteX58" fmla="*/ 1719072 w 1914156"/>
              <a:gd name="connsiteY58" fmla="*/ 1609344 h 2511552"/>
              <a:gd name="connsiteX59" fmla="*/ 1737360 w 1914156"/>
              <a:gd name="connsiteY59" fmla="*/ 1645920 h 2511552"/>
              <a:gd name="connsiteX60" fmla="*/ 1755648 w 1914156"/>
              <a:gd name="connsiteY60" fmla="*/ 1658112 h 2511552"/>
              <a:gd name="connsiteX61" fmla="*/ 1773936 w 1914156"/>
              <a:gd name="connsiteY61" fmla="*/ 1688592 h 2511552"/>
              <a:gd name="connsiteX62" fmla="*/ 1780032 w 1914156"/>
              <a:gd name="connsiteY62" fmla="*/ 1719072 h 2511552"/>
              <a:gd name="connsiteX63" fmla="*/ 1786128 w 1914156"/>
              <a:gd name="connsiteY63" fmla="*/ 1737360 h 2511552"/>
              <a:gd name="connsiteX64" fmla="*/ 1792224 w 1914156"/>
              <a:gd name="connsiteY64" fmla="*/ 1767840 h 2511552"/>
              <a:gd name="connsiteX65" fmla="*/ 1798320 w 1914156"/>
              <a:gd name="connsiteY65" fmla="*/ 1786128 h 2511552"/>
              <a:gd name="connsiteX66" fmla="*/ 1810512 w 1914156"/>
              <a:gd name="connsiteY66" fmla="*/ 1840992 h 2511552"/>
              <a:gd name="connsiteX67" fmla="*/ 1816608 w 1914156"/>
              <a:gd name="connsiteY67" fmla="*/ 1859280 h 2511552"/>
              <a:gd name="connsiteX68" fmla="*/ 1822704 w 1914156"/>
              <a:gd name="connsiteY68" fmla="*/ 1889760 h 2511552"/>
              <a:gd name="connsiteX69" fmla="*/ 1859280 w 1914156"/>
              <a:gd name="connsiteY69" fmla="*/ 1926336 h 2511552"/>
              <a:gd name="connsiteX70" fmla="*/ 1871472 w 1914156"/>
              <a:gd name="connsiteY70" fmla="*/ 2048256 h 2511552"/>
              <a:gd name="connsiteX71" fmla="*/ 1877568 w 1914156"/>
              <a:gd name="connsiteY71" fmla="*/ 2066544 h 2511552"/>
              <a:gd name="connsiteX72" fmla="*/ 1883664 w 1914156"/>
              <a:gd name="connsiteY72" fmla="*/ 2097024 h 2511552"/>
              <a:gd name="connsiteX73" fmla="*/ 1901952 w 1914156"/>
              <a:gd name="connsiteY73" fmla="*/ 2121408 h 2511552"/>
              <a:gd name="connsiteX74" fmla="*/ 1914144 w 1914156"/>
              <a:gd name="connsiteY74" fmla="*/ 2176272 h 2511552"/>
              <a:gd name="connsiteX75" fmla="*/ 1901952 w 1914156"/>
              <a:gd name="connsiteY75" fmla="*/ 2231136 h 2511552"/>
              <a:gd name="connsiteX76" fmla="*/ 1871472 w 1914156"/>
              <a:gd name="connsiteY76" fmla="*/ 2279904 h 2511552"/>
              <a:gd name="connsiteX77" fmla="*/ 1853184 w 1914156"/>
              <a:gd name="connsiteY77" fmla="*/ 2340864 h 2511552"/>
              <a:gd name="connsiteX78" fmla="*/ 1840992 w 1914156"/>
              <a:gd name="connsiteY78" fmla="*/ 2359152 h 2511552"/>
              <a:gd name="connsiteX79" fmla="*/ 1834896 w 1914156"/>
              <a:gd name="connsiteY79" fmla="*/ 2383536 h 2511552"/>
              <a:gd name="connsiteX80" fmla="*/ 1810512 w 1914156"/>
              <a:gd name="connsiteY80" fmla="*/ 2420112 h 2511552"/>
              <a:gd name="connsiteX81" fmla="*/ 1798320 w 1914156"/>
              <a:gd name="connsiteY81" fmla="*/ 2438400 h 2511552"/>
              <a:gd name="connsiteX82" fmla="*/ 1792224 w 1914156"/>
              <a:gd name="connsiteY82" fmla="*/ 2456688 h 2511552"/>
              <a:gd name="connsiteX83" fmla="*/ 1780032 w 1914156"/>
              <a:gd name="connsiteY83" fmla="*/ 2505456 h 2511552"/>
              <a:gd name="connsiteX84" fmla="*/ 1773936 w 1914156"/>
              <a:gd name="connsiteY8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57200 w 1914156"/>
              <a:gd name="connsiteY7" fmla="*/ 585216 h 2511552"/>
              <a:gd name="connsiteX8" fmla="*/ 493776 w 1914156"/>
              <a:gd name="connsiteY8" fmla="*/ 597408 h 2511552"/>
              <a:gd name="connsiteX9" fmla="*/ 518160 w 1914156"/>
              <a:gd name="connsiteY9" fmla="*/ 609600 h 2511552"/>
              <a:gd name="connsiteX10" fmla="*/ 573024 w 1914156"/>
              <a:gd name="connsiteY10" fmla="*/ 627888 h 2511552"/>
              <a:gd name="connsiteX11" fmla="*/ 621792 w 1914156"/>
              <a:gd name="connsiteY11" fmla="*/ 640080 h 2511552"/>
              <a:gd name="connsiteX12" fmla="*/ 652272 w 1914156"/>
              <a:gd name="connsiteY12" fmla="*/ 670560 h 2511552"/>
              <a:gd name="connsiteX13" fmla="*/ 670560 w 1914156"/>
              <a:gd name="connsiteY13" fmla="*/ 694944 h 2511552"/>
              <a:gd name="connsiteX14" fmla="*/ 707136 w 1914156"/>
              <a:gd name="connsiteY14" fmla="*/ 731520 h 2511552"/>
              <a:gd name="connsiteX15" fmla="*/ 725424 w 1914156"/>
              <a:gd name="connsiteY15" fmla="*/ 755904 h 2511552"/>
              <a:gd name="connsiteX16" fmla="*/ 786384 w 1914156"/>
              <a:gd name="connsiteY16" fmla="*/ 786384 h 2511552"/>
              <a:gd name="connsiteX17" fmla="*/ 804672 w 1914156"/>
              <a:gd name="connsiteY17" fmla="*/ 798576 h 2511552"/>
              <a:gd name="connsiteX18" fmla="*/ 835152 w 1914156"/>
              <a:gd name="connsiteY18" fmla="*/ 804672 h 2511552"/>
              <a:gd name="connsiteX19" fmla="*/ 859536 w 1914156"/>
              <a:gd name="connsiteY19" fmla="*/ 810768 h 2511552"/>
              <a:gd name="connsiteX20" fmla="*/ 914400 w 1914156"/>
              <a:gd name="connsiteY20" fmla="*/ 792480 h 2511552"/>
              <a:gd name="connsiteX21" fmla="*/ 963168 w 1914156"/>
              <a:gd name="connsiteY21" fmla="*/ 676656 h 2511552"/>
              <a:gd name="connsiteX22" fmla="*/ 969264 w 1914156"/>
              <a:gd name="connsiteY22" fmla="*/ 640080 h 2511552"/>
              <a:gd name="connsiteX23" fmla="*/ 975360 w 1914156"/>
              <a:gd name="connsiteY23" fmla="*/ 621792 h 2511552"/>
              <a:gd name="connsiteX24" fmla="*/ 999744 w 1914156"/>
              <a:gd name="connsiteY24" fmla="*/ 603504 h 2511552"/>
              <a:gd name="connsiteX25" fmla="*/ 1024128 w 1914156"/>
              <a:gd name="connsiteY25" fmla="*/ 597408 h 2511552"/>
              <a:gd name="connsiteX26" fmla="*/ 1048512 w 1914156"/>
              <a:gd name="connsiteY26" fmla="*/ 640080 h 2511552"/>
              <a:gd name="connsiteX27" fmla="*/ 1060704 w 1914156"/>
              <a:gd name="connsiteY27" fmla="*/ 682752 h 2511552"/>
              <a:gd name="connsiteX28" fmla="*/ 1066800 w 1914156"/>
              <a:gd name="connsiteY28" fmla="*/ 719328 h 2511552"/>
              <a:gd name="connsiteX29" fmla="*/ 1078992 w 1914156"/>
              <a:gd name="connsiteY29" fmla="*/ 743712 h 2511552"/>
              <a:gd name="connsiteX30" fmla="*/ 1109472 w 1914156"/>
              <a:gd name="connsiteY30" fmla="*/ 780288 h 2511552"/>
              <a:gd name="connsiteX31" fmla="*/ 1115568 w 1914156"/>
              <a:gd name="connsiteY31" fmla="*/ 798576 h 2511552"/>
              <a:gd name="connsiteX32" fmla="*/ 1127760 w 1914156"/>
              <a:gd name="connsiteY32" fmla="*/ 816864 h 2511552"/>
              <a:gd name="connsiteX33" fmla="*/ 1139952 w 1914156"/>
              <a:gd name="connsiteY33" fmla="*/ 847344 h 2511552"/>
              <a:gd name="connsiteX34" fmla="*/ 1158240 w 1914156"/>
              <a:gd name="connsiteY34" fmla="*/ 865632 h 2511552"/>
              <a:gd name="connsiteX35" fmla="*/ 1176528 w 1914156"/>
              <a:gd name="connsiteY35" fmla="*/ 890016 h 2511552"/>
              <a:gd name="connsiteX36" fmla="*/ 1207008 w 1914156"/>
              <a:gd name="connsiteY36" fmla="*/ 908304 h 2511552"/>
              <a:gd name="connsiteX37" fmla="*/ 1225296 w 1914156"/>
              <a:gd name="connsiteY37" fmla="*/ 920496 h 2511552"/>
              <a:gd name="connsiteX38" fmla="*/ 1249680 w 1914156"/>
              <a:gd name="connsiteY38" fmla="*/ 938784 h 2511552"/>
              <a:gd name="connsiteX39" fmla="*/ 1286256 w 1914156"/>
              <a:gd name="connsiteY39" fmla="*/ 950976 h 2511552"/>
              <a:gd name="connsiteX40" fmla="*/ 1341120 w 1914156"/>
              <a:gd name="connsiteY40" fmla="*/ 981456 h 2511552"/>
              <a:gd name="connsiteX41" fmla="*/ 1389888 w 1914156"/>
              <a:gd name="connsiteY41" fmla="*/ 1005840 h 2511552"/>
              <a:gd name="connsiteX42" fmla="*/ 1432560 w 1914156"/>
              <a:gd name="connsiteY42" fmla="*/ 1024128 h 2511552"/>
              <a:gd name="connsiteX43" fmla="*/ 1456944 w 1914156"/>
              <a:gd name="connsiteY43" fmla="*/ 1048512 h 2511552"/>
              <a:gd name="connsiteX44" fmla="*/ 1505712 w 1914156"/>
              <a:gd name="connsiteY44" fmla="*/ 1085088 h 2511552"/>
              <a:gd name="connsiteX45" fmla="*/ 1548384 w 1914156"/>
              <a:gd name="connsiteY45" fmla="*/ 1133856 h 2511552"/>
              <a:gd name="connsiteX46" fmla="*/ 1578864 w 1914156"/>
              <a:gd name="connsiteY46" fmla="*/ 1188720 h 2511552"/>
              <a:gd name="connsiteX47" fmla="*/ 1591056 w 1914156"/>
              <a:gd name="connsiteY47" fmla="*/ 1237488 h 2511552"/>
              <a:gd name="connsiteX48" fmla="*/ 1609344 w 1914156"/>
              <a:gd name="connsiteY48" fmla="*/ 1261872 h 2511552"/>
              <a:gd name="connsiteX49" fmla="*/ 1615440 w 1914156"/>
              <a:gd name="connsiteY49" fmla="*/ 1280160 h 2511552"/>
              <a:gd name="connsiteX50" fmla="*/ 1621536 w 1914156"/>
              <a:gd name="connsiteY50" fmla="*/ 1304544 h 2511552"/>
              <a:gd name="connsiteX51" fmla="*/ 1633728 w 1914156"/>
              <a:gd name="connsiteY51" fmla="*/ 1335024 h 2511552"/>
              <a:gd name="connsiteX52" fmla="*/ 1652016 w 1914156"/>
              <a:gd name="connsiteY52" fmla="*/ 1389888 h 2511552"/>
              <a:gd name="connsiteX53" fmla="*/ 1658112 w 1914156"/>
              <a:gd name="connsiteY53" fmla="*/ 1450848 h 2511552"/>
              <a:gd name="connsiteX54" fmla="*/ 1682496 w 1914156"/>
              <a:gd name="connsiteY54" fmla="*/ 1517904 h 2511552"/>
              <a:gd name="connsiteX55" fmla="*/ 1694688 w 1914156"/>
              <a:gd name="connsiteY55" fmla="*/ 1566672 h 2511552"/>
              <a:gd name="connsiteX56" fmla="*/ 1700784 w 1914156"/>
              <a:gd name="connsiteY56" fmla="*/ 1591056 h 2511552"/>
              <a:gd name="connsiteX57" fmla="*/ 1719072 w 1914156"/>
              <a:gd name="connsiteY57" fmla="*/ 1609344 h 2511552"/>
              <a:gd name="connsiteX58" fmla="*/ 1737360 w 1914156"/>
              <a:gd name="connsiteY58" fmla="*/ 1645920 h 2511552"/>
              <a:gd name="connsiteX59" fmla="*/ 1755648 w 1914156"/>
              <a:gd name="connsiteY59" fmla="*/ 1658112 h 2511552"/>
              <a:gd name="connsiteX60" fmla="*/ 1773936 w 1914156"/>
              <a:gd name="connsiteY60" fmla="*/ 1688592 h 2511552"/>
              <a:gd name="connsiteX61" fmla="*/ 1780032 w 1914156"/>
              <a:gd name="connsiteY61" fmla="*/ 1719072 h 2511552"/>
              <a:gd name="connsiteX62" fmla="*/ 1786128 w 1914156"/>
              <a:gd name="connsiteY62" fmla="*/ 1737360 h 2511552"/>
              <a:gd name="connsiteX63" fmla="*/ 1792224 w 1914156"/>
              <a:gd name="connsiteY63" fmla="*/ 1767840 h 2511552"/>
              <a:gd name="connsiteX64" fmla="*/ 1798320 w 1914156"/>
              <a:gd name="connsiteY64" fmla="*/ 1786128 h 2511552"/>
              <a:gd name="connsiteX65" fmla="*/ 1810512 w 1914156"/>
              <a:gd name="connsiteY65" fmla="*/ 1840992 h 2511552"/>
              <a:gd name="connsiteX66" fmla="*/ 1816608 w 1914156"/>
              <a:gd name="connsiteY66" fmla="*/ 1859280 h 2511552"/>
              <a:gd name="connsiteX67" fmla="*/ 1822704 w 1914156"/>
              <a:gd name="connsiteY67" fmla="*/ 1889760 h 2511552"/>
              <a:gd name="connsiteX68" fmla="*/ 1859280 w 1914156"/>
              <a:gd name="connsiteY68" fmla="*/ 1926336 h 2511552"/>
              <a:gd name="connsiteX69" fmla="*/ 1871472 w 1914156"/>
              <a:gd name="connsiteY69" fmla="*/ 2048256 h 2511552"/>
              <a:gd name="connsiteX70" fmla="*/ 1877568 w 1914156"/>
              <a:gd name="connsiteY70" fmla="*/ 2066544 h 2511552"/>
              <a:gd name="connsiteX71" fmla="*/ 1883664 w 1914156"/>
              <a:gd name="connsiteY71" fmla="*/ 2097024 h 2511552"/>
              <a:gd name="connsiteX72" fmla="*/ 1901952 w 1914156"/>
              <a:gd name="connsiteY72" fmla="*/ 2121408 h 2511552"/>
              <a:gd name="connsiteX73" fmla="*/ 1914144 w 1914156"/>
              <a:gd name="connsiteY73" fmla="*/ 2176272 h 2511552"/>
              <a:gd name="connsiteX74" fmla="*/ 1901952 w 1914156"/>
              <a:gd name="connsiteY74" fmla="*/ 2231136 h 2511552"/>
              <a:gd name="connsiteX75" fmla="*/ 1871472 w 1914156"/>
              <a:gd name="connsiteY75" fmla="*/ 2279904 h 2511552"/>
              <a:gd name="connsiteX76" fmla="*/ 1853184 w 1914156"/>
              <a:gd name="connsiteY76" fmla="*/ 2340864 h 2511552"/>
              <a:gd name="connsiteX77" fmla="*/ 1840992 w 1914156"/>
              <a:gd name="connsiteY77" fmla="*/ 2359152 h 2511552"/>
              <a:gd name="connsiteX78" fmla="*/ 1834896 w 1914156"/>
              <a:gd name="connsiteY78" fmla="*/ 2383536 h 2511552"/>
              <a:gd name="connsiteX79" fmla="*/ 1810512 w 1914156"/>
              <a:gd name="connsiteY79" fmla="*/ 2420112 h 2511552"/>
              <a:gd name="connsiteX80" fmla="*/ 1798320 w 1914156"/>
              <a:gd name="connsiteY80" fmla="*/ 2438400 h 2511552"/>
              <a:gd name="connsiteX81" fmla="*/ 1792224 w 1914156"/>
              <a:gd name="connsiteY81" fmla="*/ 2456688 h 2511552"/>
              <a:gd name="connsiteX82" fmla="*/ 1780032 w 1914156"/>
              <a:gd name="connsiteY82" fmla="*/ 2505456 h 2511552"/>
              <a:gd name="connsiteX83" fmla="*/ 1773936 w 1914156"/>
              <a:gd name="connsiteY8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518160 w 1914156"/>
              <a:gd name="connsiteY8" fmla="*/ 609600 h 2511552"/>
              <a:gd name="connsiteX9" fmla="*/ 573024 w 1914156"/>
              <a:gd name="connsiteY9" fmla="*/ 627888 h 2511552"/>
              <a:gd name="connsiteX10" fmla="*/ 621792 w 1914156"/>
              <a:gd name="connsiteY10" fmla="*/ 640080 h 2511552"/>
              <a:gd name="connsiteX11" fmla="*/ 652272 w 1914156"/>
              <a:gd name="connsiteY11" fmla="*/ 670560 h 2511552"/>
              <a:gd name="connsiteX12" fmla="*/ 670560 w 1914156"/>
              <a:gd name="connsiteY12" fmla="*/ 694944 h 2511552"/>
              <a:gd name="connsiteX13" fmla="*/ 707136 w 1914156"/>
              <a:gd name="connsiteY13" fmla="*/ 731520 h 2511552"/>
              <a:gd name="connsiteX14" fmla="*/ 725424 w 1914156"/>
              <a:gd name="connsiteY14" fmla="*/ 755904 h 2511552"/>
              <a:gd name="connsiteX15" fmla="*/ 786384 w 1914156"/>
              <a:gd name="connsiteY15" fmla="*/ 786384 h 2511552"/>
              <a:gd name="connsiteX16" fmla="*/ 804672 w 1914156"/>
              <a:gd name="connsiteY16" fmla="*/ 798576 h 2511552"/>
              <a:gd name="connsiteX17" fmla="*/ 835152 w 1914156"/>
              <a:gd name="connsiteY17" fmla="*/ 804672 h 2511552"/>
              <a:gd name="connsiteX18" fmla="*/ 859536 w 1914156"/>
              <a:gd name="connsiteY18" fmla="*/ 810768 h 2511552"/>
              <a:gd name="connsiteX19" fmla="*/ 914400 w 1914156"/>
              <a:gd name="connsiteY19" fmla="*/ 792480 h 2511552"/>
              <a:gd name="connsiteX20" fmla="*/ 963168 w 1914156"/>
              <a:gd name="connsiteY20" fmla="*/ 676656 h 2511552"/>
              <a:gd name="connsiteX21" fmla="*/ 969264 w 1914156"/>
              <a:gd name="connsiteY21" fmla="*/ 640080 h 2511552"/>
              <a:gd name="connsiteX22" fmla="*/ 975360 w 1914156"/>
              <a:gd name="connsiteY22" fmla="*/ 621792 h 2511552"/>
              <a:gd name="connsiteX23" fmla="*/ 999744 w 1914156"/>
              <a:gd name="connsiteY23" fmla="*/ 603504 h 2511552"/>
              <a:gd name="connsiteX24" fmla="*/ 1024128 w 1914156"/>
              <a:gd name="connsiteY24" fmla="*/ 597408 h 2511552"/>
              <a:gd name="connsiteX25" fmla="*/ 1048512 w 1914156"/>
              <a:gd name="connsiteY25" fmla="*/ 640080 h 2511552"/>
              <a:gd name="connsiteX26" fmla="*/ 1060704 w 1914156"/>
              <a:gd name="connsiteY26" fmla="*/ 682752 h 2511552"/>
              <a:gd name="connsiteX27" fmla="*/ 1066800 w 1914156"/>
              <a:gd name="connsiteY27" fmla="*/ 719328 h 2511552"/>
              <a:gd name="connsiteX28" fmla="*/ 1078992 w 1914156"/>
              <a:gd name="connsiteY28" fmla="*/ 743712 h 2511552"/>
              <a:gd name="connsiteX29" fmla="*/ 1109472 w 1914156"/>
              <a:gd name="connsiteY29" fmla="*/ 780288 h 2511552"/>
              <a:gd name="connsiteX30" fmla="*/ 1115568 w 1914156"/>
              <a:gd name="connsiteY30" fmla="*/ 798576 h 2511552"/>
              <a:gd name="connsiteX31" fmla="*/ 1127760 w 1914156"/>
              <a:gd name="connsiteY31" fmla="*/ 816864 h 2511552"/>
              <a:gd name="connsiteX32" fmla="*/ 1139952 w 1914156"/>
              <a:gd name="connsiteY32" fmla="*/ 847344 h 2511552"/>
              <a:gd name="connsiteX33" fmla="*/ 1158240 w 1914156"/>
              <a:gd name="connsiteY33" fmla="*/ 865632 h 2511552"/>
              <a:gd name="connsiteX34" fmla="*/ 1176528 w 1914156"/>
              <a:gd name="connsiteY34" fmla="*/ 890016 h 2511552"/>
              <a:gd name="connsiteX35" fmla="*/ 1207008 w 1914156"/>
              <a:gd name="connsiteY35" fmla="*/ 908304 h 2511552"/>
              <a:gd name="connsiteX36" fmla="*/ 1225296 w 1914156"/>
              <a:gd name="connsiteY36" fmla="*/ 920496 h 2511552"/>
              <a:gd name="connsiteX37" fmla="*/ 1249680 w 1914156"/>
              <a:gd name="connsiteY37" fmla="*/ 938784 h 2511552"/>
              <a:gd name="connsiteX38" fmla="*/ 1286256 w 1914156"/>
              <a:gd name="connsiteY38" fmla="*/ 950976 h 2511552"/>
              <a:gd name="connsiteX39" fmla="*/ 1341120 w 1914156"/>
              <a:gd name="connsiteY39" fmla="*/ 981456 h 2511552"/>
              <a:gd name="connsiteX40" fmla="*/ 1389888 w 1914156"/>
              <a:gd name="connsiteY40" fmla="*/ 1005840 h 2511552"/>
              <a:gd name="connsiteX41" fmla="*/ 1432560 w 1914156"/>
              <a:gd name="connsiteY41" fmla="*/ 1024128 h 2511552"/>
              <a:gd name="connsiteX42" fmla="*/ 1456944 w 1914156"/>
              <a:gd name="connsiteY42" fmla="*/ 1048512 h 2511552"/>
              <a:gd name="connsiteX43" fmla="*/ 1505712 w 1914156"/>
              <a:gd name="connsiteY43" fmla="*/ 1085088 h 2511552"/>
              <a:gd name="connsiteX44" fmla="*/ 1548384 w 1914156"/>
              <a:gd name="connsiteY44" fmla="*/ 1133856 h 2511552"/>
              <a:gd name="connsiteX45" fmla="*/ 1578864 w 1914156"/>
              <a:gd name="connsiteY45" fmla="*/ 1188720 h 2511552"/>
              <a:gd name="connsiteX46" fmla="*/ 1591056 w 1914156"/>
              <a:gd name="connsiteY46" fmla="*/ 1237488 h 2511552"/>
              <a:gd name="connsiteX47" fmla="*/ 1609344 w 1914156"/>
              <a:gd name="connsiteY47" fmla="*/ 1261872 h 2511552"/>
              <a:gd name="connsiteX48" fmla="*/ 1615440 w 1914156"/>
              <a:gd name="connsiteY48" fmla="*/ 1280160 h 2511552"/>
              <a:gd name="connsiteX49" fmla="*/ 1621536 w 1914156"/>
              <a:gd name="connsiteY49" fmla="*/ 1304544 h 2511552"/>
              <a:gd name="connsiteX50" fmla="*/ 1633728 w 1914156"/>
              <a:gd name="connsiteY50" fmla="*/ 1335024 h 2511552"/>
              <a:gd name="connsiteX51" fmla="*/ 1652016 w 1914156"/>
              <a:gd name="connsiteY51" fmla="*/ 1389888 h 2511552"/>
              <a:gd name="connsiteX52" fmla="*/ 1658112 w 1914156"/>
              <a:gd name="connsiteY52" fmla="*/ 1450848 h 2511552"/>
              <a:gd name="connsiteX53" fmla="*/ 1682496 w 1914156"/>
              <a:gd name="connsiteY53" fmla="*/ 1517904 h 2511552"/>
              <a:gd name="connsiteX54" fmla="*/ 1694688 w 1914156"/>
              <a:gd name="connsiteY54" fmla="*/ 1566672 h 2511552"/>
              <a:gd name="connsiteX55" fmla="*/ 1700784 w 1914156"/>
              <a:gd name="connsiteY55" fmla="*/ 1591056 h 2511552"/>
              <a:gd name="connsiteX56" fmla="*/ 1719072 w 1914156"/>
              <a:gd name="connsiteY56" fmla="*/ 1609344 h 2511552"/>
              <a:gd name="connsiteX57" fmla="*/ 1737360 w 1914156"/>
              <a:gd name="connsiteY57" fmla="*/ 1645920 h 2511552"/>
              <a:gd name="connsiteX58" fmla="*/ 1755648 w 1914156"/>
              <a:gd name="connsiteY58" fmla="*/ 1658112 h 2511552"/>
              <a:gd name="connsiteX59" fmla="*/ 1773936 w 1914156"/>
              <a:gd name="connsiteY59" fmla="*/ 1688592 h 2511552"/>
              <a:gd name="connsiteX60" fmla="*/ 1780032 w 1914156"/>
              <a:gd name="connsiteY60" fmla="*/ 1719072 h 2511552"/>
              <a:gd name="connsiteX61" fmla="*/ 1786128 w 1914156"/>
              <a:gd name="connsiteY61" fmla="*/ 1737360 h 2511552"/>
              <a:gd name="connsiteX62" fmla="*/ 1792224 w 1914156"/>
              <a:gd name="connsiteY62" fmla="*/ 1767840 h 2511552"/>
              <a:gd name="connsiteX63" fmla="*/ 1798320 w 1914156"/>
              <a:gd name="connsiteY63" fmla="*/ 1786128 h 2511552"/>
              <a:gd name="connsiteX64" fmla="*/ 1810512 w 1914156"/>
              <a:gd name="connsiteY64" fmla="*/ 1840992 h 2511552"/>
              <a:gd name="connsiteX65" fmla="*/ 1816608 w 1914156"/>
              <a:gd name="connsiteY65" fmla="*/ 1859280 h 2511552"/>
              <a:gd name="connsiteX66" fmla="*/ 1822704 w 1914156"/>
              <a:gd name="connsiteY66" fmla="*/ 1889760 h 2511552"/>
              <a:gd name="connsiteX67" fmla="*/ 1859280 w 1914156"/>
              <a:gd name="connsiteY67" fmla="*/ 1926336 h 2511552"/>
              <a:gd name="connsiteX68" fmla="*/ 1871472 w 1914156"/>
              <a:gd name="connsiteY68" fmla="*/ 2048256 h 2511552"/>
              <a:gd name="connsiteX69" fmla="*/ 1877568 w 1914156"/>
              <a:gd name="connsiteY69" fmla="*/ 2066544 h 2511552"/>
              <a:gd name="connsiteX70" fmla="*/ 1883664 w 1914156"/>
              <a:gd name="connsiteY70" fmla="*/ 2097024 h 2511552"/>
              <a:gd name="connsiteX71" fmla="*/ 1901952 w 1914156"/>
              <a:gd name="connsiteY71" fmla="*/ 2121408 h 2511552"/>
              <a:gd name="connsiteX72" fmla="*/ 1914144 w 1914156"/>
              <a:gd name="connsiteY72" fmla="*/ 2176272 h 2511552"/>
              <a:gd name="connsiteX73" fmla="*/ 1901952 w 1914156"/>
              <a:gd name="connsiteY73" fmla="*/ 2231136 h 2511552"/>
              <a:gd name="connsiteX74" fmla="*/ 1871472 w 1914156"/>
              <a:gd name="connsiteY74" fmla="*/ 2279904 h 2511552"/>
              <a:gd name="connsiteX75" fmla="*/ 1853184 w 1914156"/>
              <a:gd name="connsiteY75" fmla="*/ 2340864 h 2511552"/>
              <a:gd name="connsiteX76" fmla="*/ 1840992 w 1914156"/>
              <a:gd name="connsiteY76" fmla="*/ 2359152 h 2511552"/>
              <a:gd name="connsiteX77" fmla="*/ 1834896 w 1914156"/>
              <a:gd name="connsiteY77" fmla="*/ 2383536 h 2511552"/>
              <a:gd name="connsiteX78" fmla="*/ 1810512 w 1914156"/>
              <a:gd name="connsiteY78" fmla="*/ 2420112 h 2511552"/>
              <a:gd name="connsiteX79" fmla="*/ 1798320 w 1914156"/>
              <a:gd name="connsiteY79" fmla="*/ 2438400 h 2511552"/>
              <a:gd name="connsiteX80" fmla="*/ 1792224 w 1914156"/>
              <a:gd name="connsiteY80" fmla="*/ 2456688 h 2511552"/>
              <a:gd name="connsiteX81" fmla="*/ 1780032 w 1914156"/>
              <a:gd name="connsiteY81" fmla="*/ 2505456 h 2511552"/>
              <a:gd name="connsiteX82" fmla="*/ 1773936 w 1914156"/>
              <a:gd name="connsiteY8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573024 w 1914156"/>
              <a:gd name="connsiteY8" fmla="*/ 627888 h 2511552"/>
              <a:gd name="connsiteX9" fmla="*/ 621792 w 1914156"/>
              <a:gd name="connsiteY9" fmla="*/ 640080 h 2511552"/>
              <a:gd name="connsiteX10" fmla="*/ 652272 w 1914156"/>
              <a:gd name="connsiteY10" fmla="*/ 670560 h 2511552"/>
              <a:gd name="connsiteX11" fmla="*/ 670560 w 1914156"/>
              <a:gd name="connsiteY11" fmla="*/ 694944 h 2511552"/>
              <a:gd name="connsiteX12" fmla="*/ 707136 w 1914156"/>
              <a:gd name="connsiteY12" fmla="*/ 731520 h 2511552"/>
              <a:gd name="connsiteX13" fmla="*/ 725424 w 1914156"/>
              <a:gd name="connsiteY13" fmla="*/ 755904 h 2511552"/>
              <a:gd name="connsiteX14" fmla="*/ 786384 w 1914156"/>
              <a:gd name="connsiteY14" fmla="*/ 786384 h 2511552"/>
              <a:gd name="connsiteX15" fmla="*/ 804672 w 1914156"/>
              <a:gd name="connsiteY15" fmla="*/ 798576 h 2511552"/>
              <a:gd name="connsiteX16" fmla="*/ 835152 w 1914156"/>
              <a:gd name="connsiteY16" fmla="*/ 804672 h 2511552"/>
              <a:gd name="connsiteX17" fmla="*/ 859536 w 1914156"/>
              <a:gd name="connsiteY17" fmla="*/ 810768 h 2511552"/>
              <a:gd name="connsiteX18" fmla="*/ 914400 w 1914156"/>
              <a:gd name="connsiteY18" fmla="*/ 792480 h 2511552"/>
              <a:gd name="connsiteX19" fmla="*/ 963168 w 1914156"/>
              <a:gd name="connsiteY19" fmla="*/ 676656 h 2511552"/>
              <a:gd name="connsiteX20" fmla="*/ 969264 w 1914156"/>
              <a:gd name="connsiteY20" fmla="*/ 640080 h 2511552"/>
              <a:gd name="connsiteX21" fmla="*/ 975360 w 1914156"/>
              <a:gd name="connsiteY21" fmla="*/ 621792 h 2511552"/>
              <a:gd name="connsiteX22" fmla="*/ 999744 w 1914156"/>
              <a:gd name="connsiteY22" fmla="*/ 603504 h 2511552"/>
              <a:gd name="connsiteX23" fmla="*/ 1024128 w 1914156"/>
              <a:gd name="connsiteY23" fmla="*/ 597408 h 2511552"/>
              <a:gd name="connsiteX24" fmla="*/ 1048512 w 1914156"/>
              <a:gd name="connsiteY24" fmla="*/ 640080 h 2511552"/>
              <a:gd name="connsiteX25" fmla="*/ 1060704 w 1914156"/>
              <a:gd name="connsiteY25" fmla="*/ 682752 h 2511552"/>
              <a:gd name="connsiteX26" fmla="*/ 1066800 w 1914156"/>
              <a:gd name="connsiteY26" fmla="*/ 719328 h 2511552"/>
              <a:gd name="connsiteX27" fmla="*/ 1078992 w 1914156"/>
              <a:gd name="connsiteY27" fmla="*/ 743712 h 2511552"/>
              <a:gd name="connsiteX28" fmla="*/ 1109472 w 1914156"/>
              <a:gd name="connsiteY28" fmla="*/ 780288 h 2511552"/>
              <a:gd name="connsiteX29" fmla="*/ 1115568 w 1914156"/>
              <a:gd name="connsiteY29" fmla="*/ 798576 h 2511552"/>
              <a:gd name="connsiteX30" fmla="*/ 1127760 w 1914156"/>
              <a:gd name="connsiteY30" fmla="*/ 816864 h 2511552"/>
              <a:gd name="connsiteX31" fmla="*/ 1139952 w 1914156"/>
              <a:gd name="connsiteY31" fmla="*/ 847344 h 2511552"/>
              <a:gd name="connsiteX32" fmla="*/ 1158240 w 1914156"/>
              <a:gd name="connsiteY32" fmla="*/ 865632 h 2511552"/>
              <a:gd name="connsiteX33" fmla="*/ 1176528 w 1914156"/>
              <a:gd name="connsiteY33" fmla="*/ 890016 h 2511552"/>
              <a:gd name="connsiteX34" fmla="*/ 1207008 w 1914156"/>
              <a:gd name="connsiteY34" fmla="*/ 908304 h 2511552"/>
              <a:gd name="connsiteX35" fmla="*/ 1225296 w 1914156"/>
              <a:gd name="connsiteY35" fmla="*/ 920496 h 2511552"/>
              <a:gd name="connsiteX36" fmla="*/ 1249680 w 1914156"/>
              <a:gd name="connsiteY36" fmla="*/ 938784 h 2511552"/>
              <a:gd name="connsiteX37" fmla="*/ 1286256 w 1914156"/>
              <a:gd name="connsiteY37" fmla="*/ 950976 h 2511552"/>
              <a:gd name="connsiteX38" fmla="*/ 1341120 w 1914156"/>
              <a:gd name="connsiteY38" fmla="*/ 981456 h 2511552"/>
              <a:gd name="connsiteX39" fmla="*/ 1389888 w 1914156"/>
              <a:gd name="connsiteY39" fmla="*/ 1005840 h 2511552"/>
              <a:gd name="connsiteX40" fmla="*/ 1432560 w 1914156"/>
              <a:gd name="connsiteY40" fmla="*/ 1024128 h 2511552"/>
              <a:gd name="connsiteX41" fmla="*/ 1456944 w 1914156"/>
              <a:gd name="connsiteY41" fmla="*/ 1048512 h 2511552"/>
              <a:gd name="connsiteX42" fmla="*/ 1505712 w 1914156"/>
              <a:gd name="connsiteY42" fmla="*/ 1085088 h 2511552"/>
              <a:gd name="connsiteX43" fmla="*/ 1548384 w 1914156"/>
              <a:gd name="connsiteY43" fmla="*/ 1133856 h 2511552"/>
              <a:gd name="connsiteX44" fmla="*/ 1578864 w 1914156"/>
              <a:gd name="connsiteY44" fmla="*/ 1188720 h 2511552"/>
              <a:gd name="connsiteX45" fmla="*/ 1591056 w 1914156"/>
              <a:gd name="connsiteY45" fmla="*/ 1237488 h 2511552"/>
              <a:gd name="connsiteX46" fmla="*/ 1609344 w 1914156"/>
              <a:gd name="connsiteY46" fmla="*/ 1261872 h 2511552"/>
              <a:gd name="connsiteX47" fmla="*/ 1615440 w 1914156"/>
              <a:gd name="connsiteY47" fmla="*/ 1280160 h 2511552"/>
              <a:gd name="connsiteX48" fmla="*/ 1621536 w 1914156"/>
              <a:gd name="connsiteY48" fmla="*/ 1304544 h 2511552"/>
              <a:gd name="connsiteX49" fmla="*/ 1633728 w 1914156"/>
              <a:gd name="connsiteY49" fmla="*/ 1335024 h 2511552"/>
              <a:gd name="connsiteX50" fmla="*/ 1652016 w 1914156"/>
              <a:gd name="connsiteY50" fmla="*/ 1389888 h 2511552"/>
              <a:gd name="connsiteX51" fmla="*/ 1658112 w 1914156"/>
              <a:gd name="connsiteY51" fmla="*/ 1450848 h 2511552"/>
              <a:gd name="connsiteX52" fmla="*/ 1682496 w 1914156"/>
              <a:gd name="connsiteY52" fmla="*/ 1517904 h 2511552"/>
              <a:gd name="connsiteX53" fmla="*/ 1694688 w 1914156"/>
              <a:gd name="connsiteY53" fmla="*/ 1566672 h 2511552"/>
              <a:gd name="connsiteX54" fmla="*/ 1700784 w 1914156"/>
              <a:gd name="connsiteY54" fmla="*/ 1591056 h 2511552"/>
              <a:gd name="connsiteX55" fmla="*/ 1719072 w 1914156"/>
              <a:gd name="connsiteY55" fmla="*/ 1609344 h 2511552"/>
              <a:gd name="connsiteX56" fmla="*/ 1737360 w 1914156"/>
              <a:gd name="connsiteY56" fmla="*/ 1645920 h 2511552"/>
              <a:gd name="connsiteX57" fmla="*/ 1755648 w 1914156"/>
              <a:gd name="connsiteY57" fmla="*/ 1658112 h 2511552"/>
              <a:gd name="connsiteX58" fmla="*/ 1773936 w 1914156"/>
              <a:gd name="connsiteY58" fmla="*/ 1688592 h 2511552"/>
              <a:gd name="connsiteX59" fmla="*/ 1780032 w 1914156"/>
              <a:gd name="connsiteY59" fmla="*/ 1719072 h 2511552"/>
              <a:gd name="connsiteX60" fmla="*/ 1786128 w 1914156"/>
              <a:gd name="connsiteY60" fmla="*/ 1737360 h 2511552"/>
              <a:gd name="connsiteX61" fmla="*/ 1792224 w 1914156"/>
              <a:gd name="connsiteY61" fmla="*/ 1767840 h 2511552"/>
              <a:gd name="connsiteX62" fmla="*/ 1798320 w 1914156"/>
              <a:gd name="connsiteY62" fmla="*/ 1786128 h 2511552"/>
              <a:gd name="connsiteX63" fmla="*/ 1810512 w 1914156"/>
              <a:gd name="connsiteY63" fmla="*/ 1840992 h 2511552"/>
              <a:gd name="connsiteX64" fmla="*/ 1816608 w 1914156"/>
              <a:gd name="connsiteY64" fmla="*/ 1859280 h 2511552"/>
              <a:gd name="connsiteX65" fmla="*/ 1822704 w 1914156"/>
              <a:gd name="connsiteY65" fmla="*/ 1889760 h 2511552"/>
              <a:gd name="connsiteX66" fmla="*/ 1859280 w 1914156"/>
              <a:gd name="connsiteY66" fmla="*/ 1926336 h 2511552"/>
              <a:gd name="connsiteX67" fmla="*/ 1871472 w 1914156"/>
              <a:gd name="connsiteY67" fmla="*/ 2048256 h 2511552"/>
              <a:gd name="connsiteX68" fmla="*/ 1877568 w 1914156"/>
              <a:gd name="connsiteY68" fmla="*/ 2066544 h 2511552"/>
              <a:gd name="connsiteX69" fmla="*/ 1883664 w 1914156"/>
              <a:gd name="connsiteY69" fmla="*/ 2097024 h 2511552"/>
              <a:gd name="connsiteX70" fmla="*/ 1901952 w 1914156"/>
              <a:gd name="connsiteY70" fmla="*/ 2121408 h 2511552"/>
              <a:gd name="connsiteX71" fmla="*/ 1914144 w 1914156"/>
              <a:gd name="connsiteY71" fmla="*/ 2176272 h 2511552"/>
              <a:gd name="connsiteX72" fmla="*/ 1901952 w 1914156"/>
              <a:gd name="connsiteY72" fmla="*/ 2231136 h 2511552"/>
              <a:gd name="connsiteX73" fmla="*/ 1871472 w 1914156"/>
              <a:gd name="connsiteY73" fmla="*/ 2279904 h 2511552"/>
              <a:gd name="connsiteX74" fmla="*/ 1853184 w 1914156"/>
              <a:gd name="connsiteY74" fmla="*/ 2340864 h 2511552"/>
              <a:gd name="connsiteX75" fmla="*/ 1840992 w 1914156"/>
              <a:gd name="connsiteY75" fmla="*/ 2359152 h 2511552"/>
              <a:gd name="connsiteX76" fmla="*/ 1834896 w 1914156"/>
              <a:gd name="connsiteY76" fmla="*/ 2383536 h 2511552"/>
              <a:gd name="connsiteX77" fmla="*/ 1810512 w 1914156"/>
              <a:gd name="connsiteY77" fmla="*/ 2420112 h 2511552"/>
              <a:gd name="connsiteX78" fmla="*/ 1798320 w 1914156"/>
              <a:gd name="connsiteY78" fmla="*/ 2438400 h 2511552"/>
              <a:gd name="connsiteX79" fmla="*/ 1792224 w 1914156"/>
              <a:gd name="connsiteY79" fmla="*/ 2456688 h 2511552"/>
              <a:gd name="connsiteX80" fmla="*/ 1780032 w 1914156"/>
              <a:gd name="connsiteY80" fmla="*/ 2505456 h 2511552"/>
              <a:gd name="connsiteX81" fmla="*/ 1773936 w 1914156"/>
              <a:gd name="connsiteY8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21792 w 1914156"/>
              <a:gd name="connsiteY8" fmla="*/ 640080 h 2511552"/>
              <a:gd name="connsiteX9" fmla="*/ 652272 w 1914156"/>
              <a:gd name="connsiteY9" fmla="*/ 670560 h 2511552"/>
              <a:gd name="connsiteX10" fmla="*/ 670560 w 1914156"/>
              <a:gd name="connsiteY10" fmla="*/ 694944 h 2511552"/>
              <a:gd name="connsiteX11" fmla="*/ 707136 w 1914156"/>
              <a:gd name="connsiteY11" fmla="*/ 731520 h 2511552"/>
              <a:gd name="connsiteX12" fmla="*/ 725424 w 1914156"/>
              <a:gd name="connsiteY12" fmla="*/ 755904 h 2511552"/>
              <a:gd name="connsiteX13" fmla="*/ 786384 w 1914156"/>
              <a:gd name="connsiteY13" fmla="*/ 786384 h 2511552"/>
              <a:gd name="connsiteX14" fmla="*/ 804672 w 1914156"/>
              <a:gd name="connsiteY14" fmla="*/ 798576 h 2511552"/>
              <a:gd name="connsiteX15" fmla="*/ 835152 w 1914156"/>
              <a:gd name="connsiteY15" fmla="*/ 804672 h 2511552"/>
              <a:gd name="connsiteX16" fmla="*/ 859536 w 1914156"/>
              <a:gd name="connsiteY16" fmla="*/ 810768 h 2511552"/>
              <a:gd name="connsiteX17" fmla="*/ 914400 w 1914156"/>
              <a:gd name="connsiteY17" fmla="*/ 792480 h 2511552"/>
              <a:gd name="connsiteX18" fmla="*/ 963168 w 1914156"/>
              <a:gd name="connsiteY18" fmla="*/ 676656 h 2511552"/>
              <a:gd name="connsiteX19" fmla="*/ 969264 w 1914156"/>
              <a:gd name="connsiteY19" fmla="*/ 640080 h 2511552"/>
              <a:gd name="connsiteX20" fmla="*/ 975360 w 1914156"/>
              <a:gd name="connsiteY20" fmla="*/ 621792 h 2511552"/>
              <a:gd name="connsiteX21" fmla="*/ 999744 w 1914156"/>
              <a:gd name="connsiteY21" fmla="*/ 603504 h 2511552"/>
              <a:gd name="connsiteX22" fmla="*/ 1024128 w 1914156"/>
              <a:gd name="connsiteY22" fmla="*/ 597408 h 2511552"/>
              <a:gd name="connsiteX23" fmla="*/ 1048512 w 1914156"/>
              <a:gd name="connsiteY23" fmla="*/ 640080 h 2511552"/>
              <a:gd name="connsiteX24" fmla="*/ 1060704 w 1914156"/>
              <a:gd name="connsiteY24" fmla="*/ 682752 h 2511552"/>
              <a:gd name="connsiteX25" fmla="*/ 1066800 w 1914156"/>
              <a:gd name="connsiteY25" fmla="*/ 719328 h 2511552"/>
              <a:gd name="connsiteX26" fmla="*/ 1078992 w 1914156"/>
              <a:gd name="connsiteY26" fmla="*/ 743712 h 2511552"/>
              <a:gd name="connsiteX27" fmla="*/ 1109472 w 1914156"/>
              <a:gd name="connsiteY27" fmla="*/ 780288 h 2511552"/>
              <a:gd name="connsiteX28" fmla="*/ 1115568 w 1914156"/>
              <a:gd name="connsiteY28" fmla="*/ 798576 h 2511552"/>
              <a:gd name="connsiteX29" fmla="*/ 1127760 w 1914156"/>
              <a:gd name="connsiteY29" fmla="*/ 816864 h 2511552"/>
              <a:gd name="connsiteX30" fmla="*/ 1139952 w 1914156"/>
              <a:gd name="connsiteY30" fmla="*/ 847344 h 2511552"/>
              <a:gd name="connsiteX31" fmla="*/ 1158240 w 1914156"/>
              <a:gd name="connsiteY31" fmla="*/ 865632 h 2511552"/>
              <a:gd name="connsiteX32" fmla="*/ 1176528 w 1914156"/>
              <a:gd name="connsiteY32" fmla="*/ 890016 h 2511552"/>
              <a:gd name="connsiteX33" fmla="*/ 1207008 w 1914156"/>
              <a:gd name="connsiteY33" fmla="*/ 908304 h 2511552"/>
              <a:gd name="connsiteX34" fmla="*/ 1225296 w 1914156"/>
              <a:gd name="connsiteY34" fmla="*/ 920496 h 2511552"/>
              <a:gd name="connsiteX35" fmla="*/ 1249680 w 1914156"/>
              <a:gd name="connsiteY35" fmla="*/ 938784 h 2511552"/>
              <a:gd name="connsiteX36" fmla="*/ 1286256 w 1914156"/>
              <a:gd name="connsiteY36" fmla="*/ 950976 h 2511552"/>
              <a:gd name="connsiteX37" fmla="*/ 1341120 w 1914156"/>
              <a:gd name="connsiteY37" fmla="*/ 981456 h 2511552"/>
              <a:gd name="connsiteX38" fmla="*/ 1389888 w 1914156"/>
              <a:gd name="connsiteY38" fmla="*/ 1005840 h 2511552"/>
              <a:gd name="connsiteX39" fmla="*/ 1432560 w 1914156"/>
              <a:gd name="connsiteY39" fmla="*/ 1024128 h 2511552"/>
              <a:gd name="connsiteX40" fmla="*/ 1456944 w 1914156"/>
              <a:gd name="connsiteY40" fmla="*/ 1048512 h 2511552"/>
              <a:gd name="connsiteX41" fmla="*/ 1505712 w 1914156"/>
              <a:gd name="connsiteY41" fmla="*/ 1085088 h 2511552"/>
              <a:gd name="connsiteX42" fmla="*/ 1548384 w 1914156"/>
              <a:gd name="connsiteY42" fmla="*/ 1133856 h 2511552"/>
              <a:gd name="connsiteX43" fmla="*/ 1578864 w 1914156"/>
              <a:gd name="connsiteY43" fmla="*/ 1188720 h 2511552"/>
              <a:gd name="connsiteX44" fmla="*/ 1591056 w 1914156"/>
              <a:gd name="connsiteY44" fmla="*/ 1237488 h 2511552"/>
              <a:gd name="connsiteX45" fmla="*/ 1609344 w 1914156"/>
              <a:gd name="connsiteY45" fmla="*/ 1261872 h 2511552"/>
              <a:gd name="connsiteX46" fmla="*/ 1615440 w 1914156"/>
              <a:gd name="connsiteY46" fmla="*/ 1280160 h 2511552"/>
              <a:gd name="connsiteX47" fmla="*/ 1621536 w 1914156"/>
              <a:gd name="connsiteY47" fmla="*/ 1304544 h 2511552"/>
              <a:gd name="connsiteX48" fmla="*/ 1633728 w 1914156"/>
              <a:gd name="connsiteY48" fmla="*/ 1335024 h 2511552"/>
              <a:gd name="connsiteX49" fmla="*/ 1652016 w 1914156"/>
              <a:gd name="connsiteY49" fmla="*/ 1389888 h 2511552"/>
              <a:gd name="connsiteX50" fmla="*/ 1658112 w 1914156"/>
              <a:gd name="connsiteY50" fmla="*/ 1450848 h 2511552"/>
              <a:gd name="connsiteX51" fmla="*/ 1682496 w 1914156"/>
              <a:gd name="connsiteY51" fmla="*/ 1517904 h 2511552"/>
              <a:gd name="connsiteX52" fmla="*/ 1694688 w 1914156"/>
              <a:gd name="connsiteY52" fmla="*/ 1566672 h 2511552"/>
              <a:gd name="connsiteX53" fmla="*/ 1700784 w 1914156"/>
              <a:gd name="connsiteY53" fmla="*/ 1591056 h 2511552"/>
              <a:gd name="connsiteX54" fmla="*/ 1719072 w 1914156"/>
              <a:gd name="connsiteY54" fmla="*/ 1609344 h 2511552"/>
              <a:gd name="connsiteX55" fmla="*/ 1737360 w 1914156"/>
              <a:gd name="connsiteY55" fmla="*/ 1645920 h 2511552"/>
              <a:gd name="connsiteX56" fmla="*/ 1755648 w 1914156"/>
              <a:gd name="connsiteY56" fmla="*/ 1658112 h 2511552"/>
              <a:gd name="connsiteX57" fmla="*/ 1773936 w 1914156"/>
              <a:gd name="connsiteY57" fmla="*/ 1688592 h 2511552"/>
              <a:gd name="connsiteX58" fmla="*/ 1780032 w 1914156"/>
              <a:gd name="connsiteY58" fmla="*/ 1719072 h 2511552"/>
              <a:gd name="connsiteX59" fmla="*/ 1786128 w 1914156"/>
              <a:gd name="connsiteY59" fmla="*/ 1737360 h 2511552"/>
              <a:gd name="connsiteX60" fmla="*/ 1792224 w 1914156"/>
              <a:gd name="connsiteY60" fmla="*/ 1767840 h 2511552"/>
              <a:gd name="connsiteX61" fmla="*/ 1798320 w 1914156"/>
              <a:gd name="connsiteY61" fmla="*/ 1786128 h 2511552"/>
              <a:gd name="connsiteX62" fmla="*/ 1810512 w 1914156"/>
              <a:gd name="connsiteY62" fmla="*/ 1840992 h 2511552"/>
              <a:gd name="connsiteX63" fmla="*/ 1816608 w 1914156"/>
              <a:gd name="connsiteY63" fmla="*/ 1859280 h 2511552"/>
              <a:gd name="connsiteX64" fmla="*/ 1822704 w 1914156"/>
              <a:gd name="connsiteY64" fmla="*/ 1889760 h 2511552"/>
              <a:gd name="connsiteX65" fmla="*/ 1859280 w 1914156"/>
              <a:gd name="connsiteY65" fmla="*/ 1926336 h 2511552"/>
              <a:gd name="connsiteX66" fmla="*/ 1871472 w 1914156"/>
              <a:gd name="connsiteY66" fmla="*/ 2048256 h 2511552"/>
              <a:gd name="connsiteX67" fmla="*/ 1877568 w 1914156"/>
              <a:gd name="connsiteY67" fmla="*/ 2066544 h 2511552"/>
              <a:gd name="connsiteX68" fmla="*/ 1883664 w 1914156"/>
              <a:gd name="connsiteY68" fmla="*/ 2097024 h 2511552"/>
              <a:gd name="connsiteX69" fmla="*/ 1901952 w 1914156"/>
              <a:gd name="connsiteY69" fmla="*/ 2121408 h 2511552"/>
              <a:gd name="connsiteX70" fmla="*/ 1914144 w 1914156"/>
              <a:gd name="connsiteY70" fmla="*/ 2176272 h 2511552"/>
              <a:gd name="connsiteX71" fmla="*/ 1901952 w 1914156"/>
              <a:gd name="connsiteY71" fmla="*/ 2231136 h 2511552"/>
              <a:gd name="connsiteX72" fmla="*/ 1871472 w 1914156"/>
              <a:gd name="connsiteY72" fmla="*/ 2279904 h 2511552"/>
              <a:gd name="connsiteX73" fmla="*/ 1853184 w 1914156"/>
              <a:gd name="connsiteY73" fmla="*/ 2340864 h 2511552"/>
              <a:gd name="connsiteX74" fmla="*/ 1840992 w 1914156"/>
              <a:gd name="connsiteY74" fmla="*/ 2359152 h 2511552"/>
              <a:gd name="connsiteX75" fmla="*/ 1834896 w 1914156"/>
              <a:gd name="connsiteY75" fmla="*/ 2383536 h 2511552"/>
              <a:gd name="connsiteX76" fmla="*/ 1810512 w 1914156"/>
              <a:gd name="connsiteY76" fmla="*/ 2420112 h 2511552"/>
              <a:gd name="connsiteX77" fmla="*/ 1798320 w 1914156"/>
              <a:gd name="connsiteY77" fmla="*/ 2438400 h 2511552"/>
              <a:gd name="connsiteX78" fmla="*/ 1792224 w 1914156"/>
              <a:gd name="connsiteY78" fmla="*/ 2456688 h 2511552"/>
              <a:gd name="connsiteX79" fmla="*/ 1780032 w 1914156"/>
              <a:gd name="connsiteY79" fmla="*/ 2505456 h 2511552"/>
              <a:gd name="connsiteX80" fmla="*/ 1773936 w 1914156"/>
              <a:gd name="connsiteY8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52272 w 1914156"/>
              <a:gd name="connsiteY8" fmla="*/ 670560 h 2511552"/>
              <a:gd name="connsiteX9" fmla="*/ 670560 w 1914156"/>
              <a:gd name="connsiteY9" fmla="*/ 694944 h 2511552"/>
              <a:gd name="connsiteX10" fmla="*/ 707136 w 1914156"/>
              <a:gd name="connsiteY10" fmla="*/ 731520 h 2511552"/>
              <a:gd name="connsiteX11" fmla="*/ 725424 w 1914156"/>
              <a:gd name="connsiteY11" fmla="*/ 755904 h 2511552"/>
              <a:gd name="connsiteX12" fmla="*/ 786384 w 1914156"/>
              <a:gd name="connsiteY12" fmla="*/ 786384 h 2511552"/>
              <a:gd name="connsiteX13" fmla="*/ 804672 w 1914156"/>
              <a:gd name="connsiteY13" fmla="*/ 798576 h 2511552"/>
              <a:gd name="connsiteX14" fmla="*/ 835152 w 1914156"/>
              <a:gd name="connsiteY14" fmla="*/ 804672 h 2511552"/>
              <a:gd name="connsiteX15" fmla="*/ 859536 w 1914156"/>
              <a:gd name="connsiteY15" fmla="*/ 810768 h 2511552"/>
              <a:gd name="connsiteX16" fmla="*/ 914400 w 1914156"/>
              <a:gd name="connsiteY16" fmla="*/ 792480 h 2511552"/>
              <a:gd name="connsiteX17" fmla="*/ 963168 w 1914156"/>
              <a:gd name="connsiteY17" fmla="*/ 676656 h 2511552"/>
              <a:gd name="connsiteX18" fmla="*/ 969264 w 1914156"/>
              <a:gd name="connsiteY18" fmla="*/ 640080 h 2511552"/>
              <a:gd name="connsiteX19" fmla="*/ 975360 w 1914156"/>
              <a:gd name="connsiteY19" fmla="*/ 621792 h 2511552"/>
              <a:gd name="connsiteX20" fmla="*/ 999744 w 1914156"/>
              <a:gd name="connsiteY20" fmla="*/ 603504 h 2511552"/>
              <a:gd name="connsiteX21" fmla="*/ 1024128 w 1914156"/>
              <a:gd name="connsiteY21" fmla="*/ 597408 h 2511552"/>
              <a:gd name="connsiteX22" fmla="*/ 1048512 w 1914156"/>
              <a:gd name="connsiteY22" fmla="*/ 640080 h 2511552"/>
              <a:gd name="connsiteX23" fmla="*/ 1060704 w 1914156"/>
              <a:gd name="connsiteY23" fmla="*/ 682752 h 2511552"/>
              <a:gd name="connsiteX24" fmla="*/ 1066800 w 1914156"/>
              <a:gd name="connsiteY24" fmla="*/ 719328 h 2511552"/>
              <a:gd name="connsiteX25" fmla="*/ 1078992 w 1914156"/>
              <a:gd name="connsiteY25" fmla="*/ 743712 h 2511552"/>
              <a:gd name="connsiteX26" fmla="*/ 1109472 w 1914156"/>
              <a:gd name="connsiteY26" fmla="*/ 780288 h 2511552"/>
              <a:gd name="connsiteX27" fmla="*/ 1115568 w 1914156"/>
              <a:gd name="connsiteY27" fmla="*/ 798576 h 2511552"/>
              <a:gd name="connsiteX28" fmla="*/ 1127760 w 1914156"/>
              <a:gd name="connsiteY28" fmla="*/ 816864 h 2511552"/>
              <a:gd name="connsiteX29" fmla="*/ 1139952 w 1914156"/>
              <a:gd name="connsiteY29" fmla="*/ 847344 h 2511552"/>
              <a:gd name="connsiteX30" fmla="*/ 1158240 w 1914156"/>
              <a:gd name="connsiteY30" fmla="*/ 865632 h 2511552"/>
              <a:gd name="connsiteX31" fmla="*/ 1176528 w 1914156"/>
              <a:gd name="connsiteY31" fmla="*/ 890016 h 2511552"/>
              <a:gd name="connsiteX32" fmla="*/ 1207008 w 1914156"/>
              <a:gd name="connsiteY32" fmla="*/ 908304 h 2511552"/>
              <a:gd name="connsiteX33" fmla="*/ 1225296 w 1914156"/>
              <a:gd name="connsiteY33" fmla="*/ 920496 h 2511552"/>
              <a:gd name="connsiteX34" fmla="*/ 1249680 w 1914156"/>
              <a:gd name="connsiteY34" fmla="*/ 938784 h 2511552"/>
              <a:gd name="connsiteX35" fmla="*/ 1286256 w 1914156"/>
              <a:gd name="connsiteY35" fmla="*/ 950976 h 2511552"/>
              <a:gd name="connsiteX36" fmla="*/ 1341120 w 1914156"/>
              <a:gd name="connsiteY36" fmla="*/ 981456 h 2511552"/>
              <a:gd name="connsiteX37" fmla="*/ 1389888 w 1914156"/>
              <a:gd name="connsiteY37" fmla="*/ 1005840 h 2511552"/>
              <a:gd name="connsiteX38" fmla="*/ 1432560 w 1914156"/>
              <a:gd name="connsiteY38" fmla="*/ 1024128 h 2511552"/>
              <a:gd name="connsiteX39" fmla="*/ 1456944 w 1914156"/>
              <a:gd name="connsiteY39" fmla="*/ 1048512 h 2511552"/>
              <a:gd name="connsiteX40" fmla="*/ 1505712 w 1914156"/>
              <a:gd name="connsiteY40" fmla="*/ 1085088 h 2511552"/>
              <a:gd name="connsiteX41" fmla="*/ 1548384 w 1914156"/>
              <a:gd name="connsiteY41" fmla="*/ 1133856 h 2511552"/>
              <a:gd name="connsiteX42" fmla="*/ 1578864 w 1914156"/>
              <a:gd name="connsiteY42" fmla="*/ 1188720 h 2511552"/>
              <a:gd name="connsiteX43" fmla="*/ 1591056 w 1914156"/>
              <a:gd name="connsiteY43" fmla="*/ 1237488 h 2511552"/>
              <a:gd name="connsiteX44" fmla="*/ 1609344 w 1914156"/>
              <a:gd name="connsiteY44" fmla="*/ 1261872 h 2511552"/>
              <a:gd name="connsiteX45" fmla="*/ 1615440 w 1914156"/>
              <a:gd name="connsiteY45" fmla="*/ 1280160 h 2511552"/>
              <a:gd name="connsiteX46" fmla="*/ 1621536 w 1914156"/>
              <a:gd name="connsiteY46" fmla="*/ 1304544 h 2511552"/>
              <a:gd name="connsiteX47" fmla="*/ 1633728 w 1914156"/>
              <a:gd name="connsiteY47" fmla="*/ 1335024 h 2511552"/>
              <a:gd name="connsiteX48" fmla="*/ 1652016 w 1914156"/>
              <a:gd name="connsiteY48" fmla="*/ 1389888 h 2511552"/>
              <a:gd name="connsiteX49" fmla="*/ 1658112 w 1914156"/>
              <a:gd name="connsiteY49" fmla="*/ 1450848 h 2511552"/>
              <a:gd name="connsiteX50" fmla="*/ 1682496 w 1914156"/>
              <a:gd name="connsiteY50" fmla="*/ 1517904 h 2511552"/>
              <a:gd name="connsiteX51" fmla="*/ 1694688 w 1914156"/>
              <a:gd name="connsiteY51" fmla="*/ 1566672 h 2511552"/>
              <a:gd name="connsiteX52" fmla="*/ 1700784 w 1914156"/>
              <a:gd name="connsiteY52" fmla="*/ 1591056 h 2511552"/>
              <a:gd name="connsiteX53" fmla="*/ 1719072 w 1914156"/>
              <a:gd name="connsiteY53" fmla="*/ 1609344 h 2511552"/>
              <a:gd name="connsiteX54" fmla="*/ 1737360 w 1914156"/>
              <a:gd name="connsiteY54" fmla="*/ 1645920 h 2511552"/>
              <a:gd name="connsiteX55" fmla="*/ 1755648 w 1914156"/>
              <a:gd name="connsiteY55" fmla="*/ 1658112 h 2511552"/>
              <a:gd name="connsiteX56" fmla="*/ 1773936 w 1914156"/>
              <a:gd name="connsiteY56" fmla="*/ 1688592 h 2511552"/>
              <a:gd name="connsiteX57" fmla="*/ 1780032 w 1914156"/>
              <a:gd name="connsiteY57" fmla="*/ 1719072 h 2511552"/>
              <a:gd name="connsiteX58" fmla="*/ 1786128 w 1914156"/>
              <a:gd name="connsiteY58" fmla="*/ 1737360 h 2511552"/>
              <a:gd name="connsiteX59" fmla="*/ 1792224 w 1914156"/>
              <a:gd name="connsiteY59" fmla="*/ 1767840 h 2511552"/>
              <a:gd name="connsiteX60" fmla="*/ 1798320 w 1914156"/>
              <a:gd name="connsiteY60" fmla="*/ 1786128 h 2511552"/>
              <a:gd name="connsiteX61" fmla="*/ 1810512 w 1914156"/>
              <a:gd name="connsiteY61" fmla="*/ 1840992 h 2511552"/>
              <a:gd name="connsiteX62" fmla="*/ 1816608 w 1914156"/>
              <a:gd name="connsiteY62" fmla="*/ 1859280 h 2511552"/>
              <a:gd name="connsiteX63" fmla="*/ 1822704 w 1914156"/>
              <a:gd name="connsiteY63" fmla="*/ 1889760 h 2511552"/>
              <a:gd name="connsiteX64" fmla="*/ 1859280 w 1914156"/>
              <a:gd name="connsiteY64" fmla="*/ 1926336 h 2511552"/>
              <a:gd name="connsiteX65" fmla="*/ 1871472 w 1914156"/>
              <a:gd name="connsiteY65" fmla="*/ 2048256 h 2511552"/>
              <a:gd name="connsiteX66" fmla="*/ 1877568 w 1914156"/>
              <a:gd name="connsiteY66" fmla="*/ 2066544 h 2511552"/>
              <a:gd name="connsiteX67" fmla="*/ 1883664 w 1914156"/>
              <a:gd name="connsiteY67" fmla="*/ 2097024 h 2511552"/>
              <a:gd name="connsiteX68" fmla="*/ 1901952 w 1914156"/>
              <a:gd name="connsiteY68" fmla="*/ 2121408 h 2511552"/>
              <a:gd name="connsiteX69" fmla="*/ 1914144 w 1914156"/>
              <a:gd name="connsiteY69" fmla="*/ 2176272 h 2511552"/>
              <a:gd name="connsiteX70" fmla="*/ 1901952 w 1914156"/>
              <a:gd name="connsiteY70" fmla="*/ 2231136 h 2511552"/>
              <a:gd name="connsiteX71" fmla="*/ 1871472 w 1914156"/>
              <a:gd name="connsiteY71" fmla="*/ 2279904 h 2511552"/>
              <a:gd name="connsiteX72" fmla="*/ 1853184 w 1914156"/>
              <a:gd name="connsiteY72" fmla="*/ 2340864 h 2511552"/>
              <a:gd name="connsiteX73" fmla="*/ 1840992 w 1914156"/>
              <a:gd name="connsiteY73" fmla="*/ 2359152 h 2511552"/>
              <a:gd name="connsiteX74" fmla="*/ 1834896 w 1914156"/>
              <a:gd name="connsiteY74" fmla="*/ 2383536 h 2511552"/>
              <a:gd name="connsiteX75" fmla="*/ 1810512 w 1914156"/>
              <a:gd name="connsiteY75" fmla="*/ 2420112 h 2511552"/>
              <a:gd name="connsiteX76" fmla="*/ 1798320 w 1914156"/>
              <a:gd name="connsiteY76" fmla="*/ 2438400 h 2511552"/>
              <a:gd name="connsiteX77" fmla="*/ 1792224 w 1914156"/>
              <a:gd name="connsiteY77" fmla="*/ 2456688 h 2511552"/>
              <a:gd name="connsiteX78" fmla="*/ 1780032 w 1914156"/>
              <a:gd name="connsiteY78" fmla="*/ 2505456 h 2511552"/>
              <a:gd name="connsiteX79" fmla="*/ 1773936 w 1914156"/>
              <a:gd name="connsiteY7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3168 w 1914156"/>
              <a:gd name="connsiteY16" fmla="*/ 676656 h 2511552"/>
              <a:gd name="connsiteX17" fmla="*/ 969264 w 1914156"/>
              <a:gd name="connsiteY17" fmla="*/ 640080 h 2511552"/>
              <a:gd name="connsiteX18" fmla="*/ 975360 w 1914156"/>
              <a:gd name="connsiteY18" fmla="*/ 621792 h 2511552"/>
              <a:gd name="connsiteX19" fmla="*/ 999744 w 1914156"/>
              <a:gd name="connsiteY19" fmla="*/ 603504 h 2511552"/>
              <a:gd name="connsiteX20" fmla="*/ 1024128 w 1914156"/>
              <a:gd name="connsiteY20" fmla="*/ 597408 h 2511552"/>
              <a:gd name="connsiteX21" fmla="*/ 1048512 w 1914156"/>
              <a:gd name="connsiteY21" fmla="*/ 640080 h 2511552"/>
              <a:gd name="connsiteX22" fmla="*/ 1060704 w 1914156"/>
              <a:gd name="connsiteY22" fmla="*/ 682752 h 2511552"/>
              <a:gd name="connsiteX23" fmla="*/ 1066800 w 1914156"/>
              <a:gd name="connsiteY23" fmla="*/ 719328 h 2511552"/>
              <a:gd name="connsiteX24" fmla="*/ 1078992 w 1914156"/>
              <a:gd name="connsiteY24" fmla="*/ 743712 h 2511552"/>
              <a:gd name="connsiteX25" fmla="*/ 1109472 w 1914156"/>
              <a:gd name="connsiteY25" fmla="*/ 780288 h 2511552"/>
              <a:gd name="connsiteX26" fmla="*/ 1115568 w 1914156"/>
              <a:gd name="connsiteY26" fmla="*/ 798576 h 2511552"/>
              <a:gd name="connsiteX27" fmla="*/ 1127760 w 1914156"/>
              <a:gd name="connsiteY27" fmla="*/ 816864 h 2511552"/>
              <a:gd name="connsiteX28" fmla="*/ 1139952 w 1914156"/>
              <a:gd name="connsiteY28" fmla="*/ 847344 h 2511552"/>
              <a:gd name="connsiteX29" fmla="*/ 1158240 w 1914156"/>
              <a:gd name="connsiteY29" fmla="*/ 865632 h 2511552"/>
              <a:gd name="connsiteX30" fmla="*/ 1176528 w 1914156"/>
              <a:gd name="connsiteY30" fmla="*/ 890016 h 2511552"/>
              <a:gd name="connsiteX31" fmla="*/ 1207008 w 1914156"/>
              <a:gd name="connsiteY31" fmla="*/ 908304 h 2511552"/>
              <a:gd name="connsiteX32" fmla="*/ 1225296 w 1914156"/>
              <a:gd name="connsiteY32" fmla="*/ 920496 h 2511552"/>
              <a:gd name="connsiteX33" fmla="*/ 1249680 w 1914156"/>
              <a:gd name="connsiteY33" fmla="*/ 938784 h 2511552"/>
              <a:gd name="connsiteX34" fmla="*/ 1286256 w 1914156"/>
              <a:gd name="connsiteY34" fmla="*/ 950976 h 2511552"/>
              <a:gd name="connsiteX35" fmla="*/ 1341120 w 1914156"/>
              <a:gd name="connsiteY35" fmla="*/ 981456 h 2511552"/>
              <a:gd name="connsiteX36" fmla="*/ 1389888 w 1914156"/>
              <a:gd name="connsiteY36" fmla="*/ 1005840 h 2511552"/>
              <a:gd name="connsiteX37" fmla="*/ 1432560 w 1914156"/>
              <a:gd name="connsiteY37" fmla="*/ 1024128 h 2511552"/>
              <a:gd name="connsiteX38" fmla="*/ 1456944 w 1914156"/>
              <a:gd name="connsiteY38" fmla="*/ 1048512 h 2511552"/>
              <a:gd name="connsiteX39" fmla="*/ 1505712 w 1914156"/>
              <a:gd name="connsiteY39" fmla="*/ 1085088 h 2511552"/>
              <a:gd name="connsiteX40" fmla="*/ 1548384 w 1914156"/>
              <a:gd name="connsiteY40" fmla="*/ 1133856 h 2511552"/>
              <a:gd name="connsiteX41" fmla="*/ 1578864 w 1914156"/>
              <a:gd name="connsiteY41" fmla="*/ 1188720 h 2511552"/>
              <a:gd name="connsiteX42" fmla="*/ 1591056 w 1914156"/>
              <a:gd name="connsiteY42" fmla="*/ 1237488 h 2511552"/>
              <a:gd name="connsiteX43" fmla="*/ 1609344 w 1914156"/>
              <a:gd name="connsiteY43" fmla="*/ 1261872 h 2511552"/>
              <a:gd name="connsiteX44" fmla="*/ 1615440 w 1914156"/>
              <a:gd name="connsiteY44" fmla="*/ 1280160 h 2511552"/>
              <a:gd name="connsiteX45" fmla="*/ 1621536 w 1914156"/>
              <a:gd name="connsiteY45" fmla="*/ 1304544 h 2511552"/>
              <a:gd name="connsiteX46" fmla="*/ 1633728 w 1914156"/>
              <a:gd name="connsiteY46" fmla="*/ 1335024 h 2511552"/>
              <a:gd name="connsiteX47" fmla="*/ 1652016 w 1914156"/>
              <a:gd name="connsiteY47" fmla="*/ 1389888 h 2511552"/>
              <a:gd name="connsiteX48" fmla="*/ 1658112 w 1914156"/>
              <a:gd name="connsiteY48" fmla="*/ 1450848 h 2511552"/>
              <a:gd name="connsiteX49" fmla="*/ 1682496 w 1914156"/>
              <a:gd name="connsiteY49" fmla="*/ 1517904 h 2511552"/>
              <a:gd name="connsiteX50" fmla="*/ 1694688 w 1914156"/>
              <a:gd name="connsiteY50" fmla="*/ 1566672 h 2511552"/>
              <a:gd name="connsiteX51" fmla="*/ 1700784 w 1914156"/>
              <a:gd name="connsiteY51" fmla="*/ 1591056 h 2511552"/>
              <a:gd name="connsiteX52" fmla="*/ 1719072 w 1914156"/>
              <a:gd name="connsiteY52" fmla="*/ 1609344 h 2511552"/>
              <a:gd name="connsiteX53" fmla="*/ 1737360 w 1914156"/>
              <a:gd name="connsiteY53" fmla="*/ 1645920 h 2511552"/>
              <a:gd name="connsiteX54" fmla="*/ 1755648 w 1914156"/>
              <a:gd name="connsiteY54" fmla="*/ 1658112 h 2511552"/>
              <a:gd name="connsiteX55" fmla="*/ 1773936 w 1914156"/>
              <a:gd name="connsiteY55" fmla="*/ 1688592 h 2511552"/>
              <a:gd name="connsiteX56" fmla="*/ 1780032 w 1914156"/>
              <a:gd name="connsiteY56" fmla="*/ 1719072 h 2511552"/>
              <a:gd name="connsiteX57" fmla="*/ 1786128 w 1914156"/>
              <a:gd name="connsiteY57" fmla="*/ 1737360 h 2511552"/>
              <a:gd name="connsiteX58" fmla="*/ 1792224 w 1914156"/>
              <a:gd name="connsiteY58" fmla="*/ 1767840 h 2511552"/>
              <a:gd name="connsiteX59" fmla="*/ 1798320 w 1914156"/>
              <a:gd name="connsiteY59" fmla="*/ 1786128 h 2511552"/>
              <a:gd name="connsiteX60" fmla="*/ 1810512 w 1914156"/>
              <a:gd name="connsiteY60" fmla="*/ 1840992 h 2511552"/>
              <a:gd name="connsiteX61" fmla="*/ 1816608 w 1914156"/>
              <a:gd name="connsiteY61" fmla="*/ 1859280 h 2511552"/>
              <a:gd name="connsiteX62" fmla="*/ 1822704 w 1914156"/>
              <a:gd name="connsiteY62" fmla="*/ 1889760 h 2511552"/>
              <a:gd name="connsiteX63" fmla="*/ 1859280 w 1914156"/>
              <a:gd name="connsiteY63" fmla="*/ 1926336 h 2511552"/>
              <a:gd name="connsiteX64" fmla="*/ 1871472 w 1914156"/>
              <a:gd name="connsiteY64" fmla="*/ 2048256 h 2511552"/>
              <a:gd name="connsiteX65" fmla="*/ 1877568 w 1914156"/>
              <a:gd name="connsiteY65" fmla="*/ 2066544 h 2511552"/>
              <a:gd name="connsiteX66" fmla="*/ 1883664 w 1914156"/>
              <a:gd name="connsiteY66" fmla="*/ 2097024 h 2511552"/>
              <a:gd name="connsiteX67" fmla="*/ 1901952 w 1914156"/>
              <a:gd name="connsiteY67" fmla="*/ 2121408 h 2511552"/>
              <a:gd name="connsiteX68" fmla="*/ 1914144 w 1914156"/>
              <a:gd name="connsiteY68" fmla="*/ 2176272 h 2511552"/>
              <a:gd name="connsiteX69" fmla="*/ 1901952 w 1914156"/>
              <a:gd name="connsiteY69" fmla="*/ 2231136 h 2511552"/>
              <a:gd name="connsiteX70" fmla="*/ 1871472 w 1914156"/>
              <a:gd name="connsiteY70" fmla="*/ 2279904 h 2511552"/>
              <a:gd name="connsiteX71" fmla="*/ 1853184 w 1914156"/>
              <a:gd name="connsiteY71" fmla="*/ 2340864 h 2511552"/>
              <a:gd name="connsiteX72" fmla="*/ 1840992 w 1914156"/>
              <a:gd name="connsiteY72" fmla="*/ 2359152 h 2511552"/>
              <a:gd name="connsiteX73" fmla="*/ 1834896 w 1914156"/>
              <a:gd name="connsiteY73" fmla="*/ 2383536 h 2511552"/>
              <a:gd name="connsiteX74" fmla="*/ 1810512 w 1914156"/>
              <a:gd name="connsiteY74" fmla="*/ 2420112 h 2511552"/>
              <a:gd name="connsiteX75" fmla="*/ 1798320 w 1914156"/>
              <a:gd name="connsiteY75" fmla="*/ 2438400 h 2511552"/>
              <a:gd name="connsiteX76" fmla="*/ 1792224 w 1914156"/>
              <a:gd name="connsiteY76" fmla="*/ 2456688 h 2511552"/>
              <a:gd name="connsiteX77" fmla="*/ 1780032 w 1914156"/>
              <a:gd name="connsiteY77" fmla="*/ 2505456 h 2511552"/>
              <a:gd name="connsiteX78" fmla="*/ 1773936 w 1914156"/>
              <a:gd name="connsiteY7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3168 w 1914156"/>
              <a:gd name="connsiteY16" fmla="*/ 676656 h 2511552"/>
              <a:gd name="connsiteX17" fmla="*/ 969264 w 1914156"/>
              <a:gd name="connsiteY17" fmla="*/ 640080 h 2511552"/>
              <a:gd name="connsiteX18" fmla="*/ 999744 w 1914156"/>
              <a:gd name="connsiteY18" fmla="*/ 603504 h 2511552"/>
              <a:gd name="connsiteX19" fmla="*/ 1024128 w 1914156"/>
              <a:gd name="connsiteY19" fmla="*/ 597408 h 2511552"/>
              <a:gd name="connsiteX20" fmla="*/ 1048512 w 1914156"/>
              <a:gd name="connsiteY20" fmla="*/ 640080 h 2511552"/>
              <a:gd name="connsiteX21" fmla="*/ 1060704 w 1914156"/>
              <a:gd name="connsiteY21" fmla="*/ 682752 h 2511552"/>
              <a:gd name="connsiteX22" fmla="*/ 1066800 w 1914156"/>
              <a:gd name="connsiteY22" fmla="*/ 719328 h 2511552"/>
              <a:gd name="connsiteX23" fmla="*/ 1078992 w 1914156"/>
              <a:gd name="connsiteY23" fmla="*/ 743712 h 2511552"/>
              <a:gd name="connsiteX24" fmla="*/ 1109472 w 1914156"/>
              <a:gd name="connsiteY24" fmla="*/ 780288 h 2511552"/>
              <a:gd name="connsiteX25" fmla="*/ 1115568 w 1914156"/>
              <a:gd name="connsiteY25" fmla="*/ 798576 h 2511552"/>
              <a:gd name="connsiteX26" fmla="*/ 1127760 w 1914156"/>
              <a:gd name="connsiteY26" fmla="*/ 816864 h 2511552"/>
              <a:gd name="connsiteX27" fmla="*/ 1139952 w 1914156"/>
              <a:gd name="connsiteY27" fmla="*/ 847344 h 2511552"/>
              <a:gd name="connsiteX28" fmla="*/ 1158240 w 1914156"/>
              <a:gd name="connsiteY28" fmla="*/ 865632 h 2511552"/>
              <a:gd name="connsiteX29" fmla="*/ 1176528 w 1914156"/>
              <a:gd name="connsiteY29" fmla="*/ 890016 h 2511552"/>
              <a:gd name="connsiteX30" fmla="*/ 1207008 w 1914156"/>
              <a:gd name="connsiteY30" fmla="*/ 908304 h 2511552"/>
              <a:gd name="connsiteX31" fmla="*/ 1225296 w 1914156"/>
              <a:gd name="connsiteY31" fmla="*/ 920496 h 2511552"/>
              <a:gd name="connsiteX32" fmla="*/ 1249680 w 1914156"/>
              <a:gd name="connsiteY32" fmla="*/ 938784 h 2511552"/>
              <a:gd name="connsiteX33" fmla="*/ 1286256 w 1914156"/>
              <a:gd name="connsiteY33" fmla="*/ 950976 h 2511552"/>
              <a:gd name="connsiteX34" fmla="*/ 1341120 w 1914156"/>
              <a:gd name="connsiteY34" fmla="*/ 981456 h 2511552"/>
              <a:gd name="connsiteX35" fmla="*/ 1389888 w 1914156"/>
              <a:gd name="connsiteY35" fmla="*/ 1005840 h 2511552"/>
              <a:gd name="connsiteX36" fmla="*/ 1432560 w 1914156"/>
              <a:gd name="connsiteY36" fmla="*/ 1024128 h 2511552"/>
              <a:gd name="connsiteX37" fmla="*/ 1456944 w 1914156"/>
              <a:gd name="connsiteY37" fmla="*/ 1048512 h 2511552"/>
              <a:gd name="connsiteX38" fmla="*/ 1505712 w 1914156"/>
              <a:gd name="connsiteY38" fmla="*/ 1085088 h 2511552"/>
              <a:gd name="connsiteX39" fmla="*/ 1548384 w 1914156"/>
              <a:gd name="connsiteY39" fmla="*/ 1133856 h 2511552"/>
              <a:gd name="connsiteX40" fmla="*/ 1578864 w 1914156"/>
              <a:gd name="connsiteY40" fmla="*/ 1188720 h 2511552"/>
              <a:gd name="connsiteX41" fmla="*/ 1591056 w 1914156"/>
              <a:gd name="connsiteY41" fmla="*/ 1237488 h 2511552"/>
              <a:gd name="connsiteX42" fmla="*/ 1609344 w 1914156"/>
              <a:gd name="connsiteY42" fmla="*/ 1261872 h 2511552"/>
              <a:gd name="connsiteX43" fmla="*/ 1615440 w 1914156"/>
              <a:gd name="connsiteY43" fmla="*/ 1280160 h 2511552"/>
              <a:gd name="connsiteX44" fmla="*/ 1621536 w 1914156"/>
              <a:gd name="connsiteY44" fmla="*/ 1304544 h 2511552"/>
              <a:gd name="connsiteX45" fmla="*/ 1633728 w 1914156"/>
              <a:gd name="connsiteY45" fmla="*/ 1335024 h 2511552"/>
              <a:gd name="connsiteX46" fmla="*/ 1652016 w 1914156"/>
              <a:gd name="connsiteY46" fmla="*/ 1389888 h 2511552"/>
              <a:gd name="connsiteX47" fmla="*/ 1658112 w 1914156"/>
              <a:gd name="connsiteY47" fmla="*/ 1450848 h 2511552"/>
              <a:gd name="connsiteX48" fmla="*/ 1682496 w 1914156"/>
              <a:gd name="connsiteY48" fmla="*/ 1517904 h 2511552"/>
              <a:gd name="connsiteX49" fmla="*/ 1694688 w 1914156"/>
              <a:gd name="connsiteY49" fmla="*/ 1566672 h 2511552"/>
              <a:gd name="connsiteX50" fmla="*/ 1700784 w 1914156"/>
              <a:gd name="connsiteY50" fmla="*/ 1591056 h 2511552"/>
              <a:gd name="connsiteX51" fmla="*/ 1719072 w 1914156"/>
              <a:gd name="connsiteY51" fmla="*/ 1609344 h 2511552"/>
              <a:gd name="connsiteX52" fmla="*/ 1737360 w 1914156"/>
              <a:gd name="connsiteY52" fmla="*/ 1645920 h 2511552"/>
              <a:gd name="connsiteX53" fmla="*/ 1755648 w 1914156"/>
              <a:gd name="connsiteY53" fmla="*/ 1658112 h 2511552"/>
              <a:gd name="connsiteX54" fmla="*/ 1773936 w 1914156"/>
              <a:gd name="connsiteY54" fmla="*/ 1688592 h 2511552"/>
              <a:gd name="connsiteX55" fmla="*/ 1780032 w 1914156"/>
              <a:gd name="connsiteY55" fmla="*/ 1719072 h 2511552"/>
              <a:gd name="connsiteX56" fmla="*/ 1786128 w 1914156"/>
              <a:gd name="connsiteY56" fmla="*/ 1737360 h 2511552"/>
              <a:gd name="connsiteX57" fmla="*/ 1792224 w 1914156"/>
              <a:gd name="connsiteY57" fmla="*/ 1767840 h 2511552"/>
              <a:gd name="connsiteX58" fmla="*/ 1798320 w 1914156"/>
              <a:gd name="connsiteY58" fmla="*/ 1786128 h 2511552"/>
              <a:gd name="connsiteX59" fmla="*/ 1810512 w 1914156"/>
              <a:gd name="connsiteY59" fmla="*/ 1840992 h 2511552"/>
              <a:gd name="connsiteX60" fmla="*/ 1816608 w 1914156"/>
              <a:gd name="connsiteY60" fmla="*/ 1859280 h 2511552"/>
              <a:gd name="connsiteX61" fmla="*/ 1822704 w 1914156"/>
              <a:gd name="connsiteY61" fmla="*/ 1889760 h 2511552"/>
              <a:gd name="connsiteX62" fmla="*/ 1859280 w 1914156"/>
              <a:gd name="connsiteY62" fmla="*/ 1926336 h 2511552"/>
              <a:gd name="connsiteX63" fmla="*/ 1871472 w 1914156"/>
              <a:gd name="connsiteY63" fmla="*/ 2048256 h 2511552"/>
              <a:gd name="connsiteX64" fmla="*/ 1877568 w 1914156"/>
              <a:gd name="connsiteY64" fmla="*/ 2066544 h 2511552"/>
              <a:gd name="connsiteX65" fmla="*/ 1883664 w 1914156"/>
              <a:gd name="connsiteY65" fmla="*/ 2097024 h 2511552"/>
              <a:gd name="connsiteX66" fmla="*/ 1901952 w 1914156"/>
              <a:gd name="connsiteY66" fmla="*/ 2121408 h 2511552"/>
              <a:gd name="connsiteX67" fmla="*/ 1914144 w 1914156"/>
              <a:gd name="connsiteY67" fmla="*/ 2176272 h 2511552"/>
              <a:gd name="connsiteX68" fmla="*/ 1901952 w 1914156"/>
              <a:gd name="connsiteY68" fmla="*/ 2231136 h 2511552"/>
              <a:gd name="connsiteX69" fmla="*/ 1871472 w 1914156"/>
              <a:gd name="connsiteY69" fmla="*/ 2279904 h 2511552"/>
              <a:gd name="connsiteX70" fmla="*/ 1853184 w 1914156"/>
              <a:gd name="connsiteY70" fmla="*/ 2340864 h 2511552"/>
              <a:gd name="connsiteX71" fmla="*/ 1840992 w 1914156"/>
              <a:gd name="connsiteY71" fmla="*/ 2359152 h 2511552"/>
              <a:gd name="connsiteX72" fmla="*/ 1834896 w 1914156"/>
              <a:gd name="connsiteY72" fmla="*/ 2383536 h 2511552"/>
              <a:gd name="connsiteX73" fmla="*/ 1810512 w 1914156"/>
              <a:gd name="connsiteY73" fmla="*/ 2420112 h 2511552"/>
              <a:gd name="connsiteX74" fmla="*/ 1798320 w 1914156"/>
              <a:gd name="connsiteY74" fmla="*/ 2438400 h 2511552"/>
              <a:gd name="connsiteX75" fmla="*/ 1792224 w 1914156"/>
              <a:gd name="connsiteY75" fmla="*/ 2456688 h 2511552"/>
              <a:gd name="connsiteX76" fmla="*/ 1780032 w 1914156"/>
              <a:gd name="connsiteY76" fmla="*/ 2505456 h 2511552"/>
              <a:gd name="connsiteX77" fmla="*/ 1773936 w 1914156"/>
              <a:gd name="connsiteY7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9264 w 1914156"/>
              <a:gd name="connsiteY16" fmla="*/ 640080 h 2511552"/>
              <a:gd name="connsiteX17" fmla="*/ 999744 w 1914156"/>
              <a:gd name="connsiteY17" fmla="*/ 603504 h 2511552"/>
              <a:gd name="connsiteX18" fmla="*/ 1024128 w 1914156"/>
              <a:gd name="connsiteY18" fmla="*/ 597408 h 2511552"/>
              <a:gd name="connsiteX19" fmla="*/ 1048512 w 1914156"/>
              <a:gd name="connsiteY19" fmla="*/ 640080 h 2511552"/>
              <a:gd name="connsiteX20" fmla="*/ 1060704 w 1914156"/>
              <a:gd name="connsiteY20" fmla="*/ 682752 h 2511552"/>
              <a:gd name="connsiteX21" fmla="*/ 1066800 w 1914156"/>
              <a:gd name="connsiteY21" fmla="*/ 719328 h 2511552"/>
              <a:gd name="connsiteX22" fmla="*/ 1078992 w 1914156"/>
              <a:gd name="connsiteY22" fmla="*/ 743712 h 2511552"/>
              <a:gd name="connsiteX23" fmla="*/ 1109472 w 1914156"/>
              <a:gd name="connsiteY23" fmla="*/ 780288 h 2511552"/>
              <a:gd name="connsiteX24" fmla="*/ 1115568 w 1914156"/>
              <a:gd name="connsiteY24" fmla="*/ 798576 h 2511552"/>
              <a:gd name="connsiteX25" fmla="*/ 1127760 w 1914156"/>
              <a:gd name="connsiteY25" fmla="*/ 816864 h 2511552"/>
              <a:gd name="connsiteX26" fmla="*/ 1139952 w 1914156"/>
              <a:gd name="connsiteY26" fmla="*/ 847344 h 2511552"/>
              <a:gd name="connsiteX27" fmla="*/ 1158240 w 1914156"/>
              <a:gd name="connsiteY27" fmla="*/ 865632 h 2511552"/>
              <a:gd name="connsiteX28" fmla="*/ 1176528 w 1914156"/>
              <a:gd name="connsiteY28" fmla="*/ 890016 h 2511552"/>
              <a:gd name="connsiteX29" fmla="*/ 1207008 w 1914156"/>
              <a:gd name="connsiteY29" fmla="*/ 908304 h 2511552"/>
              <a:gd name="connsiteX30" fmla="*/ 1225296 w 1914156"/>
              <a:gd name="connsiteY30" fmla="*/ 920496 h 2511552"/>
              <a:gd name="connsiteX31" fmla="*/ 1249680 w 1914156"/>
              <a:gd name="connsiteY31" fmla="*/ 938784 h 2511552"/>
              <a:gd name="connsiteX32" fmla="*/ 1286256 w 1914156"/>
              <a:gd name="connsiteY32" fmla="*/ 950976 h 2511552"/>
              <a:gd name="connsiteX33" fmla="*/ 1341120 w 1914156"/>
              <a:gd name="connsiteY33" fmla="*/ 981456 h 2511552"/>
              <a:gd name="connsiteX34" fmla="*/ 1389888 w 1914156"/>
              <a:gd name="connsiteY34" fmla="*/ 1005840 h 2511552"/>
              <a:gd name="connsiteX35" fmla="*/ 1432560 w 1914156"/>
              <a:gd name="connsiteY35" fmla="*/ 1024128 h 2511552"/>
              <a:gd name="connsiteX36" fmla="*/ 1456944 w 1914156"/>
              <a:gd name="connsiteY36" fmla="*/ 1048512 h 2511552"/>
              <a:gd name="connsiteX37" fmla="*/ 1505712 w 1914156"/>
              <a:gd name="connsiteY37" fmla="*/ 1085088 h 2511552"/>
              <a:gd name="connsiteX38" fmla="*/ 1548384 w 1914156"/>
              <a:gd name="connsiteY38" fmla="*/ 1133856 h 2511552"/>
              <a:gd name="connsiteX39" fmla="*/ 1578864 w 1914156"/>
              <a:gd name="connsiteY39" fmla="*/ 1188720 h 2511552"/>
              <a:gd name="connsiteX40" fmla="*/ 1591056 w 1914156"/>
              <a:gd name="connsiteY40" fmla="*/ 1237488 h 2511552"/>
              <a:gd name="connsiteX41" fmla="*/ 1609344 w 1914156"/>
              <a:gd name="connsiteY41" fmla="*/ 1261872 h 2511552"/>
              <a:gd name="connsiteX42" fmla="*/ 1615440 w 1914156"/>
              <a:gd name="connsiteY42" fmla="*/ 1280160 h 2511552"/>
              <a:gd name="connsiteX43" fmla="*/ 1621536 w 1914156"/>
              <a:gd name="connsiteY43" fmla="*/ 1304544 h 2511552"/>
              <a:gd name="connsiteX44" fmla="*/ 1633728 w 1914156"/>
              <a:gd name="connsiteY44" fmla="*/ 1335024 h 2511552"/>
              <a:gd name="connsiteX45" fmla="*/ 1652016 w 1914156"/>
              <a:gd name="connsiteY45" fmla="*/ 1389888 h 2511552"/>
              <a:gd name="connsiteX46" fmla="*/ 1658112 w 1914156"/>
              <a:gd name="connsiteY46" fmla="*/ 1450848 h 2511552"/>
              <a:gd name="connsiteX47" fmla="*/ 1682496 w 1914156"/>
              <a:gd name="connsiteY47" fmla="*/ 1517904 h 2511552"/>
              <a:gd name="connsiteX48" fmla="*/ 1694688 w 1914156"/>
              <a:gd name="connsiteY48" fmla="*/ 1566672 h 2511552"/>
              <a:gd name="connsiteX49" fmla="*/ 1700784 w 1914156"/>
              <a:gd name="connsiteY49" fmla="*/ 1591056 h 2511552"/>
              <a:gd name="connsiteX50" fmla="*/ 1719072 w 1914156"/>
              <a:gd name="connsiteY50" fmla="*/ 1609344 h 2511552"/>
              <a:gd name="connsiteX51" fmla="*/ 1737360 w 1914156"/>
              <a:gd name="connsiteY51" fmla="*/ 1645920 h 2511552"/>
              <a:gd name="connsiteX52" fmla="*/ 1755648 w 1914156"/>
              <a:gd name="connsiteY52" fmla="*/ 1658112 h 2511552"/>
              <a:gd name="connsiteX53" fmla="*/ 1773936 w 1914156"/>
              <a:gd name="connsiteY53" fmla="*/ 1688592 h 2511552"/>
              <a:gd name="connsiteX54" fmla="*/ 1780032 w 1914156"/>
              <a:gd name="connsiteY54" fmla="*/ 1719072 h 2511552"/>
              <a:gd name="connsiteX55" fmla="*/ 1786128 w 1914156"/>
              <a:gd name="connsiteY55" fmla="*/ 1737360 h 2511552"/>
              <a:gd name="connsiteX56" fmla="*/ 1792224 w 1914156"/>
              <a:gd name="connsiteY56" fmla="*/ 1767840 h 2511552"/>
              <a:gd name="connsiteX57" fmla="*/ 1798320 w 1914156"/>
              <a:gd name="connsiteY57" fmla="*/ 1786128 h 2511552"/>
              <a:gd name="connsiteX58" fmla="*/ 1810512 w 1914156"/>
              <a:gd name="connsiteY58" fmla="*/ 1840992 h 2511552"/>
              <a:gd name="connsiteX59" fmla="*/ 1816608 w 1914156"/>
              <a:gd name="connsiteY59" fmla="*/ 1859280 h 2511552"/>
              <a:gd name="connsiteX60" fmla="*/ 1822704 w 1914156"/>
              <a:gd name="connsiteY60" fmla="*/ 1889760 h 2511552"/>
              <a:gd name="connsiteX61" fmla="*/ 1859280 w 1914156"/>
              <a:gd name="connsiteY61" fmla="*/ 1926336 h 2511552"/>
              <a:gd name="connsiteX62" fmla="*/ 1871472 w 1914156"/>
              <a:gd name="connsiteY62" fmla="*/ 2048256 h 2511552"/>
              <a:gd name="connsiteX63" fmla="*/ 1877568 w 1914156"/>
              <a:gd name="connsiteY63" fmla="*/ 2066544 h 2511552"/>
              <a:gd name="connsiteX64" fmla="*/ 1883664 w 1914156"/>
              <a:gd name="connsiteY64" fmla="*/ 2097024 h 2511552"/>
              <a:gd name="connsiteX65" fmla="*/ 1901952 w 1914156"/>
              <a:gd name="connsiteY65" fmla="*/ 2121408 h 2511552"/>
              <a:gd name="connsiteX66" fmla="*/ 1914144 w 1914156"/>
              <a:gd name="connsiteY66" fmla="*/ 2176272 h 2511552"/>
              <a:gd name="connsiteX67" fmla="*/ 1901952 w 1914156"/>
              <a:gd name="connsiteY67" fmla="*/ 2231136 h 2511552"/>
              <a:gd name="connsiteX68" fmla="*/ 1871472 w 1914156"/>
              <a:gd name="connsiteY68" fmla="*/ 2279904 h 2511552"/>
              <a:gd name="connsiteX69" fmla="*/ 1853184 w 1914156"/>
              <a:gd name="connsiteY69" fmla="*/ 2340864 h 2511552"/>
              <a:gd name="connsiteX70" fmla="*/ 1840992 w 1914156"/>
              <a:gd name="connsiteY70" fmla="*/ 2359152 h 2511552"/>
              <a:gd name="connsiteX71" fmla="*/ 1834896 w 1914156"/>
              <a:gd name="connsiteY71" fmla="*/ 2383536 h 2511552"/>
              <a:gd name="connsiteX72" fmla="*/ 1810512 w 1914156"/>
              <a:gd name="connsiteY72" fmla="*/ 2420112 h 2511552"/>
              <a:gd name="connsiteX73" fmla="*/ 1798320 w 1914156"/>
              <a:gd name="connsiteY73" fmla="*/ 2438400 h 2511552"/>
              <a:gd name="connsiteX74" fmla="*/ 1792224 w 1914156"/>
              <a:gd name="connsiteY74" fmla="*/ 2456688 h 2511552"/>
              <a:gd name="connsiteX75" fmla="*/ 1780032 w 1914156"/>
              <a:gd name="connsiteY75" fmla="*/ 2505456 h 2511552"/>
              <a:gd name="connsiteX76" fmla="*/ 1773936 w 1914156"/>
              <a:gd name="connsiteY7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99744 w 1914156"/>
              <a:gd name="connsiteY16" fmla="*/ 603504 h 2511552"/>
              <a:gd name="connsiteX17" fmla="*/ 1024128 w 1914156"/>
              <a:gd name="connsiteY17" fmla="*/ 597408 h 2511552"/>
              <a:gd name="connsiteX18" fmla="*/ 1048512 w 1914156"/>
              <a:gd name="connsiteY18" fmla="*/ 640080 h 2511552"/>
              <a:gd name="connsiteX19" fmla="*/ 1060704 w 1914156"/>
              <a:gd name="connsiteY19" fmla="*/ 682752 h 2511552"/>
              <a:gd name="connsiteX20" fmla="*/ 1066800 w 1914156"/>
              <a:gd name="connsiteY20" fmla="*/ 719328 h 2511552"/>
              <a:gd name="connsiteX21" fmla="*/ 1078992 w 1914156"/>
              <a:gd name="connsiteY21" fmla="*/ 743712 h 2511552"/>
              <a:gd name="connsiteX22" fmla="*/ 1109472 w 1914156"/>
              <a:gd name="connsiteY22" fmla="*/ 780288 h 2511552"/>
              <a:gd name="connsiteX23" fmla="*/ 1115568 w 1914156"/>
              <a:gd name="connsiteY23" fmla="*/ 798576 h 2511552"/>
              <a:gd name="connsiteX24" fmla="*/ 1127760 w 1914156"/>
              <a:gd name="connsiteY24" fmla="*/ 816864 h 2511552"/>
              <a:gd name="connsiteX25" fmla="*/ 1139952 w 1914156"/>
              <a:gd name="connsiteY25" fmla="*/ 847344 h 2511552"/>
              <a:gd name="connsiteX26" fmla="*/ 1158240 w 1914156"/>
              <a:gd name="connsiteY26" fmla="*/ 865632 h 2511552"/>
              <a:gd name="connsiteX27" fmla="*/ 1176528 w 1914156"/>
              <a:gd name="connsiteY27" fmla="*/ 890016 h 2511552"/>
              <a:gd name="connsiteX28" fmla="*/ 1207008 w 1914156"/>
              <a:gd name="connsiteY28" fmla="*/ 908304 h 2511552"/>
              <a:gd name="connsiteX29" fmla="*/ 1225296 w 1914156"/>
              <a:gd name="connsiteY29" fmla="*/ 920496 h 2511552"/>
              <a:gd name="connsiteX30" fmla="*/ 1249680 w 1914156"/>
              <a:gd name="connsiteY30" fmla="*/ 938784 h 2511552"/>
              <a:gd name="connsiteX31" fmla="*/ 1286256 w 1914156"/>
              <a:gd name="connsiteY31" fmla="*/ 950976 h 2511552"/>
              <a:gd name="connsiteX32" fmla="*/ 1341120 w 1914156"/>
              <a:gd name="connsiteY32" fmla="*/ 981456 h 2511552"/>
              <a:gd name="connsiteX33" fmla="*/ 1389888 w 1914156"/>
              <a:gd name="connsiteY33" fmla="*/ 1005840 h 2511552"/>
              <a:gd name="connsiteX34" fmla="*/ 1432560 w 1914156"/>
              <a:gd name="connsiteY34" fmla="*/ 1024128 h 2511552"/>
              <a:gd name="connsiteX35" fmla="*/ 1456944 w 1914156"/>
              <a:gd name="connsiteY35" fmla="*/ 1048512 h 2511552"/>
              <a:gd name="connsiteX36" fmla="*/ 1505712 w 1914156"/>
              <a:gd name="connsiteY36" fmla="*/ 1085088 h 2511552"/>
              <a:gd name="connsiteX37" fmla="*/ 1548384 w 1914156"/>
              <a:gd name="connsiteY37" fmla="*/ 1133856 h 2511552"/>
              <a:gd name="connsiteX38" fmla="*/ 1578864 w 1914156"/>
              <a:gd name="connsiteY38" fmla="*/ 1188720 h 2511552"/>
              <a:gd name="connsiteX39" fmla="*/ 1591056 w 1914156"/>
              <a:gd name="connsiteY39" fmla="*/ 1237488 h 2511552"/>
              <a:gd name="connsiteX40" fmla="*/ 1609344 w 1914156"/>
              <a:gd name="connsiteY40" fmla="*/ 1261872 h 2511552"/>
              <a:gd name="connsiteX41" fmla="*/ 1615440 w 1914156"/>
              <a:gd name="connsiteY41" fmla="*/ 1280160 h 2511552"/>
              <a:gd name="connsiteX42" fmla="*/ 1621536 w 1914156"/>
              <a:gd name="connsiteY42" fmla="*/ 1304544 h 2511552"/>
              <a:gd name="connsiteX43" fmla="*/ 1633728 w 1914156"/>
              <a:gd name="connsiteY43" fmla="*/ 1335024 h 2511552"/>
              <a:gd name="connsiteX44" fmla="*/ 1652016 w 1914156"/>
              <a:gd name="connsiteY44" fmla="*/ 1389888 h 2511552"/>
              <a:gd name="connsiteX45" fmla="*/ 1658112 w 1914156"/>
              <a:gd name="connsiteY45" fmla="*/ 1450848 h 2511552"/>
              <a:gd name="connsiteX46" fmla="*/ 1682496 w 1914156"/>
              <a:gd name="connsiteY46" fmla="*/ 1517904 h 2511552"/>
              <a:gd name="connsiteX47" fmla="*/ 1694688 w 1914156"/>
              <a:gd name="connsiteY47" fmla="*/ 1566672 h 2511552"/>
              <a:gd name="connsiteX48" fmla="*/ 1700784 w 1914156"/>
              <a:gd name="connsiteY48" fmla="*/ 1591056 h 2511552"/>
              <a:gd name="connsiteX49" fmla="*/ 1719072 w 1914156"/>
              <a:gd name="connsiteY49" fmla="*/ 1609344 h 2511552"/>
              <a:gd name="connsiteX50" fmla="*/ 1737360 w 1914156"/>
              <a:gd name="connsiteY50" fmla="*/ 1645920 h 2511552"/>
              <a:gd name="connsiteX51" fmla="*/ 1755648 w 1914156"/>
              <a:gd name="connsiteY51" fmla="*/ 1658112 h 2511552"/>
              <a:gd name="connsiteX52" fmla="*/ 1773936 w 1914156"/>
              <a:gd name="connsiteY52" fmla="*/ 1688592 h 2511552"/>
              <a:gd name="connsiteX53" fmla="*/ 1780032 w 1914156"/>
              <a:gd name="connsiteY53" fmla="*/ 1719072 h 2511552"/>
              <a:gd name="connsiteX54" fmla="*/ 1786128 w 1914156"/>
              <a:gd name="connsiteY54" fmla="*/ 1737360 h 2511552"/>
              <a:gd name="connsiteX55" fmla="*/ 1792224 w 1914156"/>
              <a:gd name="connsiteY55" fmla="*/ 1767840 h 2511552"/>
              <a:gd name="connsiteX56" fmla="*/ 1798320 w 1914156"/>
              <a:gd name="connsiteY56" fmla="*/ 1786128 h 2511552"/>
              <a:gd name="connsiteX57" fmla="*/ 1810512 w 1914156"/>
              <a:gd name="connsiteY57" fmla="*/ 1840992 h 2511552"/>
              <a:gd name="connsiteX58" fmla="*/ 1816608 w 1914156"/>
              <a:gd name="connsiteY58" fmla="*/ 1859280 h 2511552"/>
              <a:gd name="connsiteX59" fmla="*/ 1822704 w 1914156"/>
              <a:gd name="connsiteY59" fmla="*/ 1889760 h 2511552"/>
              <a:gd name="connsiteX60" fmla="*/ 1859280 w 1914156"/>
              <a:gd name="connsiteY60" fmla="*/ 1926336 h 2511552"/>
              <a:gd name="connsiteX61" fmla="*/ 1871472 w 1914156"/>
              <a:gd name="connsiteY61" fmla="*/ 2048256 h 2511552"/>
              <a:gd name="connsiteX62" fmla="*/ 1877568 w 1914156"/>
              <a:gd name="connsiteY62" fmla="*/ 2066544 h 2511552"/>
              <a:gd name="connsiteX63" fmla="*/ 1883664 w 1914156"/>
              <a:gd name="connsiteY63" fmla="*/ 2097024 h 2511552"/>
              <a:gd name="connsiteX64" fmla="*/ 1901952 w 1914156"/>
              <a:gd name="connsiteY64" fmla="*/ 2121408 h 2511552"/>
              <a:gd name="connsiteX65" fmla="*/ 1914144 w 1914156"/>
              <a:gd name="connsiteY65" fmla="*/ 2176272 h 2511552"/>
              <a:gd name="connsiteX66" fmla="*/ 1901952 w 1914156"/>
              <a:gd name="connsiteY66" fmla="*/ 2231136 h 2511552"/>
              <a:gd name="connsiteX67" fmla="*/ 1871472 w 1914156"/>
              <a:gd name="connsiteY67" fmla="*/ 2279904 h 2511552"/>
              <a:gd name="connsiteX68" fmla="*/ 1853184 w 1914156"/>
              <a:gd name="connsiteY68" fmla="*/ 2340864 h 2511552"/>
              <a:gd name="connsiteX69" fmla="*/ 1840992 w 1914156"/>
              <a:gd name="connsiteY69" fmla="*/ 2359152 h 2511552"/>
              <a:gd name="connsiteX70" fmla="*/ 1834896 w 1914156"/>
              <a:gd name="connsiteY70" fmla="*/ 2383536 h 2511552"/>
              <a:gd name="connsiteX71" fmla="*/ 1810512 w 1914156"/>
              <a:gd name="connsiteY71" fmla="*/ 2420112 h 2511552"/>
              <a:gd name="connsiteX72" fmla="*/ 1798320 w 1914156"/>
              <a:gd name="connsiteY72" fmla="*/ 2438400 h 2511552"/>
              <a:gd name="connsiteX73" fmla="*/ 1792224 w 1914156"/>
              <a:gd name="connsiteY73" fmla="*/ 2456688 h 2511552"/>
              <a:gd name="connsiteX74" fmla="*/ 1780032 w 1914156"/>
              <a:gd name="connsiteY74" fmla="*/ 2505456 h 2511552"/>
              <a:gd name="connsiteX75" fmla="*/ 1773936 w 1914156"/>
              <a:gd name="connsiteY7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1024128 w 1914156"/>
              <a:gd name="connsiteY16" fmla="*/ 597408 h 2511552"/>
              <a:gd name="connsiteX17" fmla="*/ 1048512 w 1914156"/>
              <a:gd name="connsiteY17" fmla="*/ 640080 h 2511552"/>
              <a:gd name="connsiteX18" fmla="*/ 1060704 w 1914156"/>
              <a:gd name="connsiteY18" fmla="*/ 682752 h 2511552"/>
              <a:gd name="connsiteX19" fmla="*/ 1066800 w 1914156"/>
              <a:gd name="connsiteY19" fmla="*/ 719328 h 2511552"/>
              <a:gd name="connsiteX20" fmla="*/ 1078992 w 1914156"/>
              <a:gd name="connsiteY20" fmla="*/ 743712 h 2511552"/>
              <a:gd name="connsiteX21" fmla="*/ 1109472 w 1914156"/>
              <a:gd name="connsiteY21" fmla="*/ 780288 h 2511552"/>
              <a:gd name="connsiteX22" fmla="*/ 1115568 w 1914156"/>
              <a:gd name="connsiteY22" fmla="*/ 798576 h 2511552"/>
              <a:gd name="connsiteX23" fmla="*/ 1127760 w 1914156"/>
              <a:gd name="connsiteY23" fmla="*/ 816864 h 2511552"/>
              <a:gd name="connsiteX24" fmla="*/ 1139952 w 1914156"/>
              <a:gd name="connsiteY24" fmla="*/ 847344 h 2511552"/>
              <a:gd name="connsiteX25" fmla="*/ 1158240 w 1914156"/>
              <a:gd name="connsiteY25" fmla="*/ 865632 h 2511552"/>
              <a:gd name="connsiteX26" fmla="*/ 1176528 w 1914156"/>
              <a:gd name="connsiteY26" fmla="*/ 890016 h 2511552"/>
              <a:gd name="connsiteX27" fmla="*/ 1207008 w 1914156"/>
              <a:gd name="connsiteY27" fmla="*/ 908304 h 2511552"/>
              <a:gd name="connsiteX28" fmla="*/ 1225296 w 1914156"/>
              <a:gd name="connsiteY28" fmla="*/ 920496 h 2511552"/>
              <a:gd name="connsiteX29" fmla="*/ 1249680 w 1914156"/>
              <a:gd name="connsiteY29" fmla="*/ 938784 h 2511552"/>
              <a:gd name="connsiteX30" fmla="*/ 1286256 w 1914156"/>
              <a:gd name="connsiteY30" fmla="*/ 950976 h 2511552"/>
              <a:gd name="connsiteX31" fmla="*/ 1341120 w 1914156"/>
              <a:gd name="connsiteY31" fmla="*/ 981456 h 2511552"/>
              <a:gd name="connsiteX32" fmla="*/ 1389888 w 1914156"/>
              <a:gd name="connsiteY32" fmla="*/ 1005840 h 2511552"/>
              <a:gd name="connsiteX33" fmla="*/ 1432560 w 1914156"/>
              <a:gd name="connsiteY33" fmla="*/ 1024128 h 2511552"/>
              <a:gd name="connsiteX34" fmla="*/ 1456944 w 1914156"/>
              <a:gd name="connsiteY34" fmla="*/ 1048512 h 2511552"/>
              <a:gd name="connsiteX35" fmla="*/ 1505712 w 1914156"/>
              <a:gd name="connsiteY35" fmla="*/ 1085088 h 2511552"/>
              <a:gd name="connsiteX36" fmla="*/ 1548384 w 1914156"/>
              <a:gd name="connsiteY36" fmla="*/ 1133856 h 2511552"/>
              <a:gd name="connsiteX37" fmla="*/ 1578864 w 1914156"/>
              <a:gd name="connsiteY37" fmla="*/ 1188720 h 2511552"/>
              <a:gd name="connsiteX38" fmla="*/ 1591056 w 1914156"/>
              <a:gd name="connsiteY38" fmla="*/ 1237488 h 2511552"/>
              <a:gd name="connsiteX39" fmla="*/ 1609344 w 1914156"/>
              <a:gd name="connsiteY39" fmla="*/ 1261872 h 2511552"/>
              <a:gd name="connsiteX40" fmla="*/ 1615440 w 1914156"/>
              <a:gd name="connsiteY40" fmla="*/ 1280160 h 2511552"/>
              <a:gd name="connsiteX41" fmla="*/ 1621536 w 1914156"/>
              <a:gd name="connsiteY41" fmla="*/ 1304544 h 2511552"/>
              <a:gd name="connsiteX42" fmla="*/ 1633728 w 1914156"/>
              <a:gd name="connsiteY42" fmla="*/ 1335024 h 2511552"/>
              <a:gd name="connsiteX43" fmla="*/ 1652016 w 1914156"/>
              <a:gd name="connsiteY43" fmla="*/ 1389888 h 2511552"/>
              <a:gd name="connsiteX44" fmla="*/ 1658112 w 1914156"/>
              <a:gd name="connsiteY44" fmla="*/ 1450848 h 2511552"/>
              <a:gd name="connsiteX45" fmla="*/ 1682496 w 1914156"/>
              <a:gd name="connsiteY45" fmla="*/ 1517904 h 2511552"/>
              <a:gd name="connsiteX46" fmla="*/ 1694688 w 1914156"/>
              <a:gd name="connsiteY46" fmla="*/ 1566672 h 2511552"/>
              <a:gd name="connsiteX47" fmla="*/ 1700784 w 1914156"/>
              <a:gd name="connsiteY47" fmla="*/ 1591056 h 2511552"/>
              <a:gd name="connsiteX48" fmla="*/ 1719072 w 1914156"/>
              <a:gd name="connsiteY48" fmla="*/ 1609344 h 2511552"/>
              <a:gd name="connsiteX49" fmla="*/ 1737360 w 1914156"/>
              <a:gd name="connsiteY49" fmla="*/ 1645920 h 2511552"/>
              <a:gd name="connsiteX50" fmla="*/ 1755648 w 1914156"/>
              <a:gd name="connsiteY50" fmla="*/ 1658112 h 2511552"/>
              <a:gd name="connsiteX51" fmla="*/ 1773936 w 1914156"/>
              <a:gd name="connsiteY51" fmla="*/ 1688592 h 2511552"/>
              <a:gd name="connsiteX52" fmla="*/ 1780032 w 1914156"/>
              <a:gd name="connsiteY52" fmla="*/ 1719072 h 2511552"/>
              <a:gd name="connsiteX53" fmla="*/ 1786128 w 1914156"/>
              <a:gd name="connsiteY53" fmla="*/ 1737360 h 2511552"/>
              <a:gd name="connsiteX54" fmla="*/ 1792224 w 1914156"/>
              <a:gd name="connsiteY54" fmla="*/ 1767840 h 2511552"/>
              <a:gd name="connsiteX55" fmla="*/ 1798320 w 1914156"/>
              <a:gd name="connsiteY55" fmla="*/ 1786128 h 2511552"/>
              <a:gd name="connsiteX56" fmla="*/ 1810512 w 1914156"/>
              <a:gd name="connsiteY56" fmla="*/ 1840992 h 2511552"/>
              <a:gd name="connsiteX57" fmla="*/ 1816608 w 1914156"/>
              <a:gd name="connsiteY57" fmla="*/ 1859280 h 2511552"/>
              <a:gd name="connsiteX58" fmla="*/ 1822704 w 1914156"/>
              <a:gd name="connsiteY58" fmla="*/ 1889760 h 2511552"/>
              <a:gd name="connsiteX59" fmla="*/ 1859280 w 1914156"/>
              <a:gd name="connsiteY59" fmla="*/ 1926336 h 2511552"/>
              <a:gd name="connsiteX60" fmla="*/ 1871472 w 1914156"/>
              <a:gd name="connsiteY60" fmla="*/ 2048256 h 2511552"/>
              <a:gd name="connsiteX61" fmla="*/ 1877568 w 1914156"/>
              <a:gd name="connsiteY61" fmla="*/ 2066544 h 2511552"/>
              <a:gd name="connsiteX62" fmla="*/ 1883664 w 1914156"/>
              <a:gd name="connsiteY62" fmla="*/ 2097024 h 2511552"/>
              <a:gd name="connsiteX63" fmla="*/ 1901952 w 1914156"/>
              <a:gd name="connsiteY63" fmla="*/ 2121408 h 2511552"/>
              <a:gd name="connsiteX64" fmla="*/ 1914144 w 1914156"/>
              <a:gd name="connsiteY64" fmla="*/ 2176272 h 2511552"/>
              <a:gd name="connsiteX65" fmla="*/ 1901952 w 1914156"/>
              <a:gd name="connsiteY65" fmla="*/ 2231136 h 2511552"/>
              <a:gd name="connsiteX66" fmla="*/ 1871472 w 1914156"/>
              <a:gd name="connsiteY66" fmla="*/ 2279904 h 2511552"/>
              <a:gd name="connsiteX67" fmla="*/ 1853184 w 1914156"/>
              <a:gd name="connsiteY67" fmla="*/ 2340864 h 2511552"/>
              <a:gd name="connsiteX68" fmla="*/ 1840992 w 1914156"/>
              <a:gd name="connsiteY68" fmla="*/ 2359152 h 2511552"/>
              <a:gd name="connsiteX69" fmla="*/ 1834896 w 1914156"/>
              <a:gd name="connsiteY69" fmla="*/ 2383536 h 2511552"/>
              <a:gd name="connsiteX70" fmla="*/ 1810512 w 1914156"/>
              <a:gd name="connsiteY70" fmla="*/ 2420112 h 2511552"/>
              <a:gd name="connsiteX71" fmla="*/ 1798320 w 1914156"/>
              <a:gd name="connsiteY71" fmla="*/ 2438400 h 2511552"/>
              <a:gd name="connsiteX72" fmla="*/ 1792224 w 1914156"/>
              <a:gd name="connsiteY72" fmla="*/ 2456688 h 2511552"/>
              <a:gd name="connsiteX73" fmla="*/ 1780032 w 1914156"/>
              <a:gd name="connsiteY73" fmla="*/ 2505456 h 2511552"/>
              <a:gd name="connsiteX74" fmla="*/ 1773936 w 1914156"/>
              <a:gd name="connsiteY7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1048512 w 1914156"/>
              <a:gd name="connsiteY16" fmla="*/ 640080 h 2511552"/>
              <a:gd name="connsiteX17" fmla="*/ 1060704 w 1914156"/>
              <a:gd name="connsiteY17" fmla="*/ 682752 h 2511552"/>
              <a:gd name="connsiteX18" fmla="*/ 1066800 w 1914156"/>
              <a:gd name="connsiteY18" fmla="*/ 719328 h 2511552"/>
              <a:gd name="connsiteX19" fmla="*/ 1078992 w 1914156"/>
              <a:gd name="connsiteY19" fmla="*/ 743712 h 2511552"/>
              <a:gd name="connsiteX20" fmla="*/ 1109472 w 1914156"/>
              <a:gd name="connsiteY20" fmla="*/ 780288 h 2511552"/>
              <a:gd name="connsiteX21" fmla="*/ 1115568 w 1914156"/>
              <a:gd name="connsiteY21" fmla="*/ 798576 h 2511552"/>
              <a:gd name="connsiteX22" fmla="*/ 1127760 w 1914156"/>
              <a:gd name="connsiteY22" fmla="*/ 816864 h 2511552"/>
              <a:gd name="connsiteX23" fmla="*/ 1139952 w 1914156"/>
              <a:gd name="connsiteY23" fmla="*/ 847344 h 2511552"/>
              <a:gd name="connsiteX24" fmla="*/ 1158240 w 1914156"/>
              <a:gd name="connsiteY24" fmla="*/ 865632 h 2511552"/>
              <a:gd name="connsiteX25" fmla="*/ 1176528 w 1914156"/>
              <a:gd name="connsiteY25" fmla="*/ 890016 h 2511552"/>
              <a:gd name="connsiteX26" fmla="*/ 1207008 w 1914156"/>
              <a:gd name="connsiteY26" fmla="*/ 908304 h 2511552"/>
              <a:gd name="connsiteX27" fmla="*/ 1225296 w 1914156"/>
              <a:gd name="connsiteY27" fmla="*/ 920496 h 2511552"/>
              <a:gd name="connsiteX28" fmla="*/ 1249680 w 1914156"/>
              <a:gd name="connsiteY28" fmla="*/ 938784 h 2511552"/>
              <a:gd name="connsiteX29" fmla="*/ 1286256 w 1914156"/>
              <a:gd name="connsiteY29" fmla="*/ 950976 h 2511552"/>
              <a:gd name="connsiteX30" fmla="*/ 1341120 w 1914156"/>
              <a:gd name="connsiteY30" fmla="*/ 981456 h 2511552"/>
              <a:gd name="connsiteX31" fmla="*/ 1389888 w 1914156"/>
              <a:gd name="connsiteY31" fmla="*/ 1005840 h 2511552"/>
              <a:gd name="connsiteX32" fmla="*/ 1432560 w 1914156"/>
              <a:gd name="connsiteY32" fmla="*/ 1024128 h 2511552"/>
              <a:gd name="connsiteX33" fmla="*/ 1456944 w 1914156"/>
              <a:gd name="connsiteY33" fmla="*/ 1048512 h 2511552"/>
              <a:gd name="connsiteX34" fmla="*/ 1505712 w 1914156"/>
              <a:gd name="connsiteY34" fmla="*/ 1085088 h 2511552"/>
              <a:gd name="connsiteX35" fmla="*/ 1548384 w 1914156"/>
              <a:gd name="connsiteY35" fmla="*/ 1133856 h 2511552"/>
              <a:gd name="connsiteX36" fmla="*/ 1578864 w 1914156"/>
              <a:gd name="connsiteY36" fmla="*/ 1188720 h 2511552"/>
              <a:gd name="connsiteX37" fmla="*/ 1591056 w 1914156"/>
              <a:gd name="connsiteY37" fmla="*/ 1237488 h 2511552"/>
              <a:gd name="connsiteX38" fmla="*/ 1609344 w 1914156"/>
              <a:gd name="connsiteY38" fmla="*/ 1261872 h 2511552"/>
              <a:gd name="connsiteX39" fmla="*/ 1615440 w 1914156"/>
              <a:gd name="connsiteY39" fmla="*/ 1280160 h 2511552"/>
              <a:gd name="connsiteX40" fmla="*/ 1621536 w 1914156"/>
              <a:gd name="connsiteY40" fmla="*/ 1304544 h 2511552"/>
              <a:gd name="connsiteX41" fmla="*/ 1633728 w 1914156"/>
              <a:gd name="connsiteY41" fmla="*/ 1335024 h 2511552"/>
              <a:gd name="connsiteX42" fmla="*/ 1652016 w 1914156"/>
              <a:gd name="connsiteY42" fmla="*/ 1389888 h 2511552"/>
              <a:gd name="connsiteX43" fmla="*/ 1658112 w 1914156"/>
              <a:gd name="connsiteY43" fmla="*/ 1450848 h 2511552"/>
              <a:gd name="connsiteX44" fmla="*/ 1682496 w 1914156"/>
              <a:gd name="connsiteY44" fmla="*/ 1517904 h 2511552"/>
              <a:gd name="connsiteX45" fmla="*/ 1694688 w 1914156"/>
              <a:gd name="connsiteY45" fmla="*/ 1566672 h 2511552"/>
              <a:gd name="connsiteX46" fmla="*/ 1700784 w 1914156"/>
              <a:gd name="connsiteY46" fmla="*/ 1591056 h 2511552"/>
              <a:gd name="connsiteX47" fmla="*/ 1719072 w 1914156"/>
              <a:gd name="connsiteY47" fmla="*/ 1609344 h 2511552"/>
              <a:gd name="connsiteX48" fmla="*/ 1737360 w 1914156"/>
              <a:gd name="connsiteY48" fmla="*/ 1645920 h 2511552"/>
              <a:gd name="connsiteX49" fmla="*/ 1755648 w 1914156"/>
              <a:gd name="connsiteY49" fmla="*/ 1658112 h 2511552"/>
              <a:gd name="connsiteX50" fmla="*/ 1773936 w 1914156"/>
              <a:gd name="connsiteY50" fmla="*/ 1688592 h 2511552"/>
              <a:gd name="connsiteX51" fmla="*/ 1780032 w 1914156"/>
              <a:gd name="connsiteY51" fmla="*/ 1719072 h 2511552"/>
              <a:gd name="connsiteX52" fmla="*/ 1786128 w 1914156"/>
              <a:gd name="connsiteY52" fmla="*/ 1737360 h 2511552"/>
              <a:gd name="connsiteX53" fmla="*/ 1792224 w 1914156"/>
              <a:gd name="connsiteY53" fmla="*/ 1767840 h 2511552"/>
              <a:gd name="connsiteX54" fmla="*/ 1798320 w 1914156"/>
              <a:gd name="connsiteY54" fmla="*/ 1786128 h 2511552"/>
              <a:gd name="connsiteX55" fmla="*/ 1810512 w 1914156"/>
              <a:gd name="connsiteY55" fmla="*/ 1840992 h 2511552"/>
              <a:gd name="connsiteX56" fmla="*/ 1816608 w 1914156"/>
              <a:gd name="connsiteY56" fmla="*/ 1859280 h 2511552"/>
              <a:gd name="connsiteX57" fmla="*/ 1822704 w 1914156"/>
              <a:gd name="connsiteY57" fmla="*/ 1889760 h 2511552"/>
              <a:gd name="connsiteX58" fmla="*/ 1859280 w 1914156"/>
              <a:gd name="connsiteY58" fmla="*/ 1926336 h 2511552"/>
              <a:gd name="connsiteX59" fmla="*/ 1871472 w 1914156"/>
              <a:gd name="connsiteY59" fmla="*/ 2048256 h 2511552"/>
              <a:gd name="connsiteX60" fmla="*/ 1877568 w 1914156"/>
              <a:gd name="connsiteY60" fmla="*/ 2066544 h 2511552"/>
              <a:gd name="connsiteX61" fmla="*/ 1883664 w 1914156"/>
              <a:gd name="connsiteY61" fmla="*/ 2097024 h 2511552"/>
              <a:gd name="connsiteX62" fmla="*/ 1901952 w 1914156"/>
              <a:gd name="connsiteY62" fmla="*/ 2121408 h 2511552"/>
              <a:gd name="connsiteX63" fmla="*/ 1914144 w 1914156"/>
              <a:gd name="connsiteY63" fmla="*/ 2176272 h 2511552"/>
              <a:gd name="connsiteX64" fmla="*/ 1901952 w 1914156"/>
              <a:gd name="connsiteY64" fmla="*/ 2231136 h 2511552"/>
              <a:gd name="connsiteX65" fmla="*/ 1871472 w 1914156"/>
              <a:gd name="connsiteY65" fmla="*/ 2279904 h 2511552"/>
              <a:gd name="connsiteX66" fmla="*/ 1853184 w 1914156"/>
              <a:gd name="connsiteY66" fmla="*/ 2340864 h 2511552"/>
              <a:gd name="connsiteX67" fmla="*/ 1840992 w 1914156"/>
              <a:gd name="connsiteY67" fmla="*/ 2359152 h 2511552"/>
              <a:gd name="connsiteX68" fmla="*/ 1834896 w 1914156"/>
              <a:gd name="connsiteY68" fmla="*/ 2383536 h 2511552"/>
              <a:gd name="connsiteX69" fmla="*/ 1810512 w 1914156"/>
              <a:gd name="connsiteY69" fmla="*/ 2420112 h 2511552"/>
              <a:gd name="connsiteX70" fmla="*/ 1798320 w 1914156"/>
              <a:gd name="connsiteY70" fmla="*/ 2438400 h 2511552"/>
              <a:gd name="connsiteX71" fmla="*/ 1792224 w 1914156"/>
              <a:gd name="connsiteY71" fmla="*/ 2456688 h 2511552"/>
              <a:gd name="connsiteX72" fmla="*/ 1780032 w 1914156"/>
              <a:gd name="connsiteY72" fmla="*/ 2505456 h 2511552"/>
              <a:gd name="connsiteX73" fmla="*/ 1773936 w 1914156"/>
              <a:gd name="connsiteY7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1048512 w 1914156"/>
              <a:gd name="connsiteY15" fmla="*/ 640080 h 2511552"/>
              <a:gd name="connsiteX16" fmla="*/ 1060704 w 1914156"/>
              <a:gd name="connsiteY16" fmla="*/ 682752 h 2511552"/>
              <a:gd name="connsiteX17" fmla="*/ 1066800 w 1914156"/>
              <a:gd name="connsiteY17" fmla="*/ 719328 h 2511552"/>
              <a:gd name="connsiteX18" fmla="*/ 1078992 w 1914156"/>
              <a:gd name="connsiteY18" fmla="*/ 743712 h 2511552"/>
              <a:gd name="connsiteX19" fmla="*/ 1109472 w 1914156"/>
              <a:gd name="connsiteY19" fmla="*/ 780288 h 2511552"/>
              <a:gd name="connsiteX20" fmla="*/ 1115568 w 1914156"/>
              <a:gd name="connsiteY20" fmla="*/ 798576 h 2511552"/>
              <a:gd name="connsiteX21" fmla="*/ 1127760 w 1914156"/>
              <a:gd name="connsiteY21" fmla="*/ 816864 h 2511552"/>
              <a:gd name="connsiteX22" fmla="*/ 1139952 w 1914156"/>
              <a:gd name="connsiteY22" fmla="*/ 847344 h 2511552"/>
              <a:gd name="connsiteX23" fmla="*/ 1158240 w 1914156"/>
              <a:gd name="connsiteY23" fmla="*/ 865632 h 2511552"/>
              <a:gd name="connsiteX24" fmla="*/ 1176528 w 1914156"/>
              <a:gd name="connsiteY24" fmla="*/ 890016 h 2511552"/>
              <a:gd name="connsiteX25" fmla="*/ 1207008 w 1914156"/>
              <a:gd name="connsiteY25" fmla="*/ 908304 h 2511552"/>
              <a:gd name="connsiteX26" fmla="*/ 1225296 w 1914156"/>
              <a:gd name="connsiteY26" fmla="*/ 920496 h 2511552"/>
              <a:gd name="connsiteX27" fmla="*/ 1249680 w 1914156"/>
              <a:gd name="connsiteY27" fmla="*/ 938784 h 2511552"/>
              <a:gd name="connsiteX28" fmla="*/ 1286256 w 1914156"/>
              <a:gd name="connsiteY28" fmla="*/ 950976 h 2511552"/>
              <a:gd name="connsiteX29" fmla="*/ 1341120 w 1914156"/>
              <a:gd name="connsiteY29" fmla="*/ 981456 h 2511552"/>
              <a:gd name="connsiteX30" fmla="*/ 1389888 w 1914156"/>
              <a:gd name="connsiteY30" fmla="*/ 1005840 h 2511552"/>
              <a:gd name="connsiteX31" fmla="*/ 1432560 w 1914156"/>
              <a:gd name="connsiteY31" fmla="*/ 1024128 h 2511552"/>
              <a:gd name="connsiteX32" fmla="*/ 1456944 w 1914156"/>
              <a:gd name="connsiteY32" fmla="*/ 1048512 h 2511552"/>
              <a:gd name="connsiteX33" fmla="*/ 1505712 w 1914156"/>
              <a:gd name="connsiteY33" fmla="*/ 1085088 h 2511552"/>
              <a:gd name="connsiteX34" fmla="*/ 1548384 w 1914156"/>
              <a:gd name="connsiteY34" fmla="*/ 1133856 h 2511552"/>
              <a:gd name="connsiteX35" fmla="*/ 1578864 w 1914156"/>
              <a:gd name="connsiteY35" fmla="*/ 1188720 h 2511552"/>
              <a:gd name="connsiteX36" fmla="*/ 1591056 w 1914156"/>
              <a:gd name="connsiteY36" fmla="*/ 1237488 h 2511552"/>
              <a:gd name="connsiteX37" fmla="*/ 1609344 w 1914156"/>
              <a:gd name="connsiteY37" fmla="*/ 1261872 h 2511552"/>
              <a:gd name="connsiteX38" fmla="*/ 1615440 w 1914156"/>
              <a:gd name="connsiteY38" fmla="*/ 1280160 h 2511552"/>
              <a:gd name="connsiteX39" fmla="*/ 1621536 w 1914156"/>
              <a:gd name="connsiteY39" fmla="*/ 1304544 h 2511552"/>
              <a:gd name="connsiteX40" fmla="*/ 1633728 w 1914156"/>
              <a:gd name="connsiteY40" fmla="*/ 1335024 h 2511552"/>
              <a:gd name="connsiteX41" fmla="*/ 1652016 w 1914156"/>
              <a:gd name="connsiteY41" fmla="*/ 1389888 h 2511552"/>
              <a:gd name="connsiteX42" fmla="*/ 1658112 w 1914156"/>
              <a:gd name="connsiteY42" fmla="*/ 1450848 h 2511552"/>
              <a:gd name="connsiteX43" fmla="*/ 1682496 w 1914156"/>
              <a:gd name="connsiteY43" fmla="*/ 1517904 h 2511552"/>
              <a:gd name="connsiteX44" fmla="*/ 1694688 w 1914156"/>
              <a:gd name="connsiteY44" fmla="*/ 1566672 h 2511552"/>
              <a:gd name="connsiteX45" fmla="*/ 1700784 w 1914156"/>
              <a:gd name="connsiteY45" fmla="*/ 1591056 h 2511552"/>
              <a:gd name="connsiteX46" fmla="*/ 1719072 w 1914156"/>
              <a:gd name="connsiteY46" fmla="*/ 1609344 h 2511552"/>
              <a:gd name="connsiteX47" fmla="*/ 1737360 w 1914156"/>
              <a:gd name="connsiteY47" fmla="*/ 1645920 h 2511552"/>
              <a:gd name="connsiteX48" fmla="*/ 1755648 w 1914156"/>
              <a:gd name="connsiteY48" fmla="*/ 1658112 h 2511552"/>
              <a:gd name="connsiteX49" fmla="*/ 1773936 w 1914156"/>
              <a:gd name="connsiteY49" fmla="*/ 1688592 h 2511552"/>
              <a:gd name="connsiteX50" fmla="*/ 1780032 w 1914156"/>
              <a:gd name="connsiteY50" fmla="*/ 1719072 h 2511552"/>
              <a:gd name="connsiteX51" fmla="*/ 1786128 w 1914156"/>
              <a:gd name="connsiteY51" fmla="*/ 1737360 h 2511552"/>
              <a:gd name="connsiteX52" fmla="*/ 1792224 w 1914156"/>
              <a:gd name="connsiteY52" fmla="*/ 1767840 h 2511552"/>
              <a:gd name="connsiteX53" fmla="*/ 1798320 w 1914156"/>
              <a:gd name="connsiteY53" fmla="*/ 1786128 h 2511552"/>
              <a:gd name="connsiteX54" fmla="*/ 1810512 w 1914156"/>
              <a:gd name="connsiteY54" fmla="*/ 1840992 h 2511552"/>
              <a:gd name="connsiteX55" fmla="*/ 1816608 w 1914156"/>
              <a:gd name="connsiteY55" fmla="*/ 1859280 h 2511552"/>
              <a:gd name="connsiteX56" fmla="*/ 1822704 w 1914156"/>
              <a:gd name="connsiteY56" fmla="*/ 1889760 h 2511552"/>
              <a:gd name="connsiteX57" fmla="*/ 1859280 w 1914156"/>
              <a:gd name="connsiteY57" fmla="*/ 1926336 h 2511552"/>
              <a:gd name="connsiteX58" fmla="*/ 1871472 w 1914156"/>
              <a:gd name="connsiteY58" fmla="*/ 2048256 h 2511552"/>
              <a:gd name="connsiteX59" fmla="*/ 1877568 w 1914156"/>
              <a:gd name="connsiteY59" fmla="*/ 2066544 h 2511552"/>
              <a:gd name="connsiteX60" fmla="*/ 1883664 w 1914156"/>
              <a:gd name="connsiteY60" fmla="*/ 2097024 h 2511552"/>
              <a:gd name="connsiteX61" fmla="*/ 1901952 w 1914156"/>
              <a:gd name="connsiteY61" fmla="*/ 2121408 h 2511552"/>
              <a:gd name="connsiteX62" fmla="*/ 1914144 w 1914156"/>
              <a:gd name="connsiteY62" fmla="*/ 2176272 h 2511552"/>
              <a:gd name="connsiteX63" fmla="*/ 1901952 w 1914156"/>
              <a:gd name="connsiteY63" fmla="*/ 2231136 h 2511552"/>
              <a:gd name="connsiteX64" fmla="*/ 1871472 w 1914156"/>
              <a:gd name="connsiteY64" fmla="*/ 2279904 h 2511552"/>
              <a:gd name="connsiteX65" fmla="*/ 1853184 w 1914156"/>
              <a:gd name="connsiteY65" fmla="*/ 2340864 h 2511552"/>
              <a:gd name="connsiteX66" fmla="*/ 1840992 w 1914156"/>
              <a:gd name="connsiteY66" fmla="*/ 2359152 h 2511552"/>
              <a:gd name="connsiteX67" fmla="*/ 1834896 w 1914156"/>
              <a:gd name="connsiteY67" fmla="*/ 2383536 h 2511552"/>
              <a:gd name="connsiteX68" fmla="*/ 1810512 w 1914156"/>
              <a:gd name="connsiteY68" fmla="*/ 2420112 h 2511552"/>
              <a:gd name="connsiteX69" fmla="*/ 1798320 w 1914156"/>
              <a:gd name="connsiteY69" fmla="*/ 2438400 h 2511552"/>
              <a:gd name="connsiteX70" fmla="*/ 1792224 w 1914156"/>
              <a:gd name="connsiteY70" fmla="*/ 2456688 h 2511552"/>
              <a:gd name="connsiteX71" fmla="*/ 1780032 w 1914156"/>
              <a:gd name="connsiteY71" fmla="*/ 2505456 h 2511552"/>
              <a:gd name="connsiteX72" fmla="*/ 1773936 w 1914156"/>
              <a:gd name="connsiteY7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1048512 w 1914156"/>
              <a:gd name="connsiteY14" fmla="*/ 640080 h 2511552"/>
              <a:gd name="connsiteX15" fmla="*/ 1060704 w 1914156"/>
              <a:gd name="connsiteY15" fmla="*/ 682752 h 2511552"/>
              <a:gd name="connsiteX16" fmla="*/ 1066800 w 1914156"/>
              <a:gd name="connsiteY16" fmla="*/ 719328 h 2511552"/>
              <a:gd name="connsiteX17" fmla="*/ 1078992 w 1914156"/>
              <a:gd name="connsiteY17" fmla="*/ 743712 h 2511552"/>
              <a:gd name="connsiteX18" fmla="*/ 1109472 w 1914156"/>
              <a:gd name="connsiteY18" fmla="*/ 780288 h 2511552"/>
              <a:gd name="connsiteX19" fmla="*/ 1115568 w 1914156"/>
              <a:gd name="connsiteY19" fmla="*/ 798576 h 2511552"/>
              <a:gd name="connsiteX20" fmla="*/ 1127760 w 1914156"/>
              <a:gd name="connsiteY20" fmla="*/ 816864 h 2511552"/>
              <a:gd name="connsiteX21" fmla="*/ 1139952 w 1914156"/>
              <a:gd name="connsiteY21" fmla="*/ 847344 h 2511552"/>
              <a:gd name="connsiteX22" fmla="*/ 1158240 w 1914156"/>
              <a:gd name="connsiteY22" fmla="*/ 865632 h 2511552"/>
              <a:gd name="connsiteX23" fmla="*/ 1176528 w 1914156"/>
              <a:gd name="connsiteY23" fmla="*/ 890016 h 2511552"/>
              <a:gd name="connsiteX24" fmla="*/ 1207008 w 1914156"/>
              <a:gd name="connsiteY24" fmla="*/ 908304 h 2511552"/>
              <a:gd name="connsiteX25" fmla="*/ 1225296 w 1914156"/>
              <a:gd name="connsiteY25" fmla="*/ 920496 h 2511552"/>
              <a:gd name="connsiteX26" fmla="*/ 1249680 w 1914156"/>
              <a:gd name="connsiteY26" fmla="*/ 938784 h 2511552"/>
              <a:gd name="connsiteX27" fmla="*/ 1286256 w 1914156"/>
              <a:gd name="connsiteY27" fmla="*/ 950976 h 2511552"/>
              <a:gd name="connsiteX28" fmla="*/ 1341120 w 1914156"/>
              <a:gd name="connsiteY28" fmla="*/ 981456 h 2511552"/>
              <a:gd name="connsiteX29" fmla="*/ 1389888 w 1914156"/>
              <a:gd name="connsiteY29" fmla="*/ 1005840 h 2511552"/>
              <a:gd name="connsiteX30" fmla="*/ 1432560 w 1914156"/>
              <a:gd name="connsiteY30" fmla="*/ 1024128 h 2511552"/>
              <a:gd name="connsiteX31" fmla="*/ 1456944 w 1914156"/>
              <a:gd name="connsiteY31" fmla="*/ 1048512 h 2511552"/>
              <a:gd name="connsiteX32" fmla="*/ 1505712 w 1914156"/>
              <a:gd name="connsiteY32" fmla="*/ 1085088 h 2511552"/>
              <a:gd name="connsiteX33" fmla="*/ 1548384 w 1914156"/>
              <a:gd name="connsiteY33" fmla="*/ 1133856 h 2511552"/>
              <a:gd name="connsiteX34" fmla="*/ 1578864 w 1914156"/>
              <a:gd name="connsiteY34" fmla="*/ 1188720 h 2511552"/>
              <a:gd name="connsiteX35" fmla="*/ 1591056 w 1914156"/>
              <a:gd name="connsiteY35" fmla="*/ 1237488 h 2511552"/>
              <a:gd name="connsiteX36" fmla="*/ 1609344 w 1914156"/>
              <a:gd name="connsiteY36" fmla="*/ 1261872 h 2511552"/>
              <a:gd name="connsiteX37" fmla="*/ 1615440 w 1914156"/>
              <a:gd name="connsiteY37" fmla="*/ 1280160 h 2511552"/>
              <a:gd name="connsiteX38" fmla="*/ 1621536 w 1914156"/>
              <a:gd name="connsiteY38" fmla="*/ 1304544 h 2511552"/>
              <a:gd name="connsiteX39" fmla="*/ 1633728 w 1914156"/>
              <a:gd name="connsiteY39" fmla="*/ 1335024 h 2511552"/>
              <a:gd name="connsiteX40" fmla="*/ 1652016 w 1914156"/>
              <a:gd name="connsiteY40" fmla="*/ 1389888 h 2511552"/>
              <a:gd name="connsiteX41" fmla="*/ 1658112 w 1914156"/>
              <a:gd name="connsiteY41" fmla="*/ 1450848 h 2511552"/>
              <a:gd name="connsiteX42" fmla="*/ 1682496 w 1914156"/>
              <a:gd name="connsiteY42" fmla="*/ 1517904 h 2511552"/>
              <a:gd name="connsiteX43" fmla="*/ 1694688 w 1914156"/>
              <a:gd name="connsiteY43" fmla="*/ 1566672 h 2511552"/>
              <a:gd name="connsiteX44" fmla="*/ 1700784 w 1914156"/>
              <a:gd name="connsiteY44" fmla="*/ 1591056 h 2511552"/>
              <a:gd name="connsiteX45" fmla="*/ 1719072 w 1914156"/>
              <a:gd name="connsiteY45" fmla="*/ 1609344 h 2511552"/>
              <a:gd name="connsiteX46" fmla="*/ 1737360 w 1914156"/>
              <a:gd name="connsiteY46" fmla="*/ 1645920 h 2511552"/>
              <a:gd name="connsiteX47" fmla="*/ 1755648 w 1914156"/>
              <a:gd name="connsiteY47" fmla="*/ 1658112 h 2511552"/>
              <a:gd name="connsiteX48" fmla="*/ 1773936 w 1914156"/>
              <a:gd name="connsiteY48" fmla="*/ 1688592 h 2511552"/>
              <a:gd name="connsiteX49" fmla="*/ 1780032 w 1914156"/>
              <a:gd name="connsiteY49" fmla="*/ 1719072 h 2511552"/>
              <a:gd name="connsiteX50" fmla="*/ 1786128 w 1914156"/>
              <a:gd name="connsiteY50" fmla="*/ 1737360 h 2511552"/>
              <a:gd name="connsiteX51" fmla="*/ 1792224 w 1914156"/>
              <a:gd name="connsiteY51" fmla="*/ 1767840 h 2511552"/>
              <a:gd name="connsiteX52" fmla="*/ 1798320 w 1914156"/>
              <a:gd name="connsiteY52" fmla="*/ 1786128 h 2511552"/>
              <a:gd name="connsiteX53" fmla="*/ 1810512 w 1914156"/>
              <a:gd name="connsiteY53" fmla="*/ 1840992 h 2511552"/>
              <a:gd name="connsiteX54" fmla="*/ 1816608 w 1914156"/>
              <a:gd name="connsiteY54" fmla="*/ 1859280 h 2511552"/>
              <a:gd name="connsiteX55" fmla="*/ 1822704 w 1914156"/>
              <a:gd name="connsiteY55" fmla="*/ 1889760 h 2511552"/>
              <a:gd name="connsiteX56" fmla="*/ 1859280 w 1914156"/>
              <a:gd name="connsiteY56" fmla="*/ 1926336 h 2511552"/>
              <a:gd name="connsiteX57" fmla="*/ 1871472 w 1914156"/>
              <a:gd name="connsiteY57" fmla="*/ 2048256 h 2511552"/>
              <a:gd name="connsiteX58" fmla="*/ 1877568 w 1914156"/>
              <a:gd name="connsiteY58" fmla="*/ 2066544 h 2511552"/>
              <a:gd name="connsiteX59" fmla="*/ 1883664 w 1914156"/>
              <a:gd name="connsiteY59" fmla="*/ 2097024 h 2511552"/>
              <a:gd name="connsiteX60" fmla="*/ 1901952 w 1914156"/>
              <a:gd name="connsiteY60" fmla="*/ 2121408 h 2511552"/>
              <a:gd name="connsiteX61" fmla="*/ 1914144 w 1914156"/>
              <a:gd name="connsiteY61" fmla="*/ 2176272 h 2511552"/>
              <a:gd name="connsiteX62" fmla="*/ 1901952 w 1914156"/>
              <a:gd name="connsiteY62" fmla="*/ 2231136 h 2511552"/>
              <a:gd name="connsiteX63" fmla="*/ 1871472 w 1914156"/>
              <a:gd name="connsiteY63" fmla="*/ 2279904 h 2511552"/>
              <a:gd name="connsiteX64" fmla="*/ 1853184 w 1914156"/>
              <a:gd name="connsiteY64" fmla="*/ 2340864 h 2511552"/>
              <a:gd name="connsiteX65" fmla="*/ 1840992 w 1914156"/>
              <a:gd name="connsiteY65" fmla="*/ 2359152 h 2511552"/>
              <a:gd name="connsiteX66" fmla="*/ 1834896 w 1914156"/>
              <a:gd name="connsiteY66" fmla="*/ 2383536 h 2511552"/>
              <a:gd name="connsiteX67" fmla="*/ 1810512 w 1914156"/>
              <a:gd name="connsiteY67" fmla="*/ 2420112 h 2511552"/>
              <a:gd name="connsiteX68" fmla="*/ 1798320 w 1914156"/>
              <a:gd name="connsiteY68" fmla="*/ 2438400 h 2511552"/>
              <a:gd name="connsiteX69" fmla="*/ 1792224 w 1914156"/>
              <a:gd name="connsiteY69" fmla="*/ 2456688 h 2511552"/>
              <a:gd name="connsiteX70" fmla="*/ 1780032 w 1914156"/>
              <a:gd name="connsiteY70" fmla="*/ 2505456 h 2511552"/>
              <a:gd name="connsiteX71" fmla="*/ 1773936 w 1914156"/>
              <a:gd name="connsiteY7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35152 w 1914156"/>
              <a:gd name="connsiteY12" fmla="*/ 804672 h 2511552"/>
              <a:gd name="connsiteX13" fmla="*/ 1048512 w 1914156"/>
              <a:gd name="connsiteY13" fmla="*/ 640080 h 2511552"/>
              <a:gd name="connsiteX14" fmla="*/ 1060704 w 1914156"/>
              <a:gd name="connsiteY14" fmla="*/ 682752 h 2511552"/>
              <a:gd name="connsiteX15" fmla="*/ 1066800 w 1914156"/>
              <a:gd name="connsiteY15" fmla="*/ 719328 h 2511552"/>
              <a:gd name="connsiteX16" fmla="*/ 1078992 w 1914156"/>
              <a:gd name="connsiteY16" fmla="*/ 743712 h 2511552"/>
              <a:gd name="connsiteX17" fmla="*/ 1109472 w 1914156"/>
              <a:gd name="connsiteY17" fmla="*/ 780288 h 2511552"/>
              <a:gd name="connsiteX18" fmla="*/ 1115568 w 1914156"/>
              <a:gd name="connsiteY18" fmla="*/ 798576 h 2511552"/>
              <a:gd name="connsiteX19" fmla="*/ 1127760 w 1914156"/>
              <a:gd name="connsiteY19" fmla="*/ 816864 h 2511552"/>
              <a:gd name="connsiteX20" fmla="*/ 1139952 w 1914156"/>
              <a:gd name="connsiteY20" fmla="*/ 847344 h 2511552"/>
              <a:gd name="connsiteX21" fmla="*/ 1158240 w 1914156"/>
              <a:gd name="connsiteY21" fmla="*/ 865632 h 2511552"/>
              <a:gd name="connsiteX22" fmla="*/ 1176528 w 1914156"/>
              <a:gd name="connsiteY22" fmla="*/ 890016 h 2511552"/>
              <a:gd name="connsiteX23" fmla="*/ 1207008 w 1914156"/>
              <a:gd name="connsiteY23" fmla="*/ 908304 h 2511552"/>
              <a:gd name="connsiteX24" fmla="*/ 1225296 w 1914156"/>
              <a:gd name="connsiteY24" fmla="*/ 920496 h 2511552"/>
              <a:gd name="connsiteX25" fmla="*/ 1249680 w 1914156"/>
              <a:gd name="connsiteY25" fmla="*/ 938784 h 2511552"/>
              <a:gd name="connsiteX26" fmla="*/ 1286256 w 1914156"/>
              <a:gd name="connsiteY26" fmla="*/ 950976 h 2511552"/>
              <a:gd name="connsiteX27" fmla="*/ 1341120 w 1914156"/>
              <a:gd name="connsiteY27" fmla="*/ 981456 h 2511552"/>
              <a:gd name="connsiteX28" fmla="*/ 1389888 w 1914156"/>
              <a:gd name="connsiteY28" fmla="*/ 1005840 h 2511552"/>
              <a:gd name="connsiteX29" fmla="*/ 1432560 w 1914156"/>
              <a:gd name="connsiteY29" fmla="*/ 1024128 h 2511552"/>
              <a:gd name="connsiteX30" fmla="*/ 1456944 w 1914156"/>
              <a:gd name="connsiteY30" fmla="*/ 1048512 h 2511552"/>
              <a:gd name="connsiteX31" fmla="*/ 1505712 w 1914156"/>
              <a:gd name="connsiteY31" fmla="*/ 1085088 h 2511552"/>
              <a:gd name="connsiteX32" fmla="*/ 1548384 w 1914156"/>
              <a:gd name="connsiteY32" fmla="*/ 1133856 h 2511552"/>
              <a:gd name="connsiteX33" fmla="*/ 1578864 w 1914156"/>
              <a:gd name="connsiteY33" fmla="*/ 1188720 h 2511552"/>
              <a:gd name="connsiteX34" fmla="*/ 1591056 w 1914156"/>
              <a:gd name="connsiteY34" fmla="*/ 1237488 h 2511552"/>
              <a:gd name="connsiteX35" fmla="*/ 1609344 w 1914156"/>
              <a:gd name="connsiteY35" fmla="*/ 1261872 h 2511552"/>
              <a:gd name="connsiteX36" fmla="*/ 1615440 w 1914156"/>
              <a:gd name="connsiteY36" fmla="*/ 1280160 h 2511552"/>
              <a:gd name="connsiteX37" fmla="*/ 1621536 w 1914156"/>
              <a:gd name="connsiteY37" fmla="*/ 1304544 h 2511552"/>
              <a:gd name="connsiteX38" fmla="*/ 1633728 w 1914156"/>
              <a:gd name="connsiteY38" fmla="*/ 1335024 h 2511552"/>
              <a:gd name="connsiteX39" fmla="*/ 1652016 w 1914156"/>
              <a:gd name="connsiteY39" fmla="*/ 1389888 h 2511552"/>
              <a:gd name="connsiteX40" fmla="*/ 1658112 w 1914156"/>
              <a:gd name="connsiteY40" fmla="*/ 1450848 h 2511552"/>
              <a:gd name="connsiteX41" fmla="*/ 1682496 w 1914156"/>
              <a:gd name="connsiteY41" fmla="*/ 1517904 h 2511552"/>
              <a:gd name="connsiteX42" fmla="*/ 1694688 w 1914156"/>
              <a:gd name="connsiteY42" fmla="*/ 1566672 h 2511552"/>
              <a:gd name="connsiteX43" fmla="*/ 1700784 w 1914156"/>
              <a:gd name="connsiteY43" fmla="*/ 1591056 h 2511552"/>
              <a:gd name="connsiteX44" fmla="*/ 1719072 w 1914156"/>
              <a:gd name="connsiteY44" fmla="*/ 1609344 h 2511552"/>
              <a:gd name="connsiteX45" fmla="*/ 1737360 w 1914156"/>
              <a:gd name="connsiteY45" fmla="*/ 1645920 h 2511552"/>
              <a:gd name="connsiteX46" fmla="*/ 1755648 w 1914156"/>
              <a:gd name="connsiteY46" fmla="*/ 1658112 h 2511552"/>
              <a:gd name="connsiteX47" fmla="*/ 1773936 w 1914156"/>
              <a:gd name="connsiteY47" fmla="*/ 1688592 h 2511552"/>
              <a:gd name="connsiteX48" fmla="*/ 1780032 w 1914156"/>
              <a:gd name="connsiteY48" fmla="*/ 1719072 h 2511552"/>
              <a:gd name="connsiteX49" fmla="*/ 1786128 w 1914156"/>
              <a:gd name="connsiteY49" fmla="*/ 1737360 h 2511552"/>
              <a:gd name="connsiteX50" fmla="*/ 1792224 w 1914156"/>
              <a:gd name="connsiteY50" fmla="*/ 1767840 h 2511552"/>
              <a:gd name="connsiteX51" fmla="*/ 1798320 w 1914156"/>
              <a:gd name="connsiteY51" fmla="*/ 1786128 h 2511552"/>
              <a:gd name="connsiteX52" fmla="*/ 1810512 w 1914156"/>
              <a:gd name="connsiteY52" fmla="*/ 1840992 h 2511552"/>
              <a:gd name="connsiteX53" fmla="*/ 1816608 w 1914156"/>
              <a:gd name="connsiteY53" fmla="*/ 1859280 h 2511552"/>
              <a:gd name="connsiteX54" fmla="*/ 1822704 w 1914156"/>
              <a:gd name="connsiteY54" fmla="*/ 1889760 h 2511552"/>
              <a:gd name="connsiteX55" fmla="*/ 1859280 w 1914156"/>
              <a:gd name="connsiteY55" fmla="*/ 1926336 h 2511552"/>
              <a:gd name="connsiteX56" fmla="*/ 1871472 w 1914156"/>
              <a:gd name="connsiteY56" fmla="*/ 2048256 h 2511552"/>
              <a:gd name="connsiteX57" fmla="*/ 1877568 w 1914156"/>
              <a:gd name="connsiteY57" fmla="*/ 2066544 h 2511552"/>
              <a:gd name="connsiteX58" fmla="*/ 1883664 w 1914156"/>
              <a:gd name="connsiteY58" fmla="*/ 2097024 h 2511552"/>
              <a:gd name="connsiteX59" fmla="*/ 1901952 w 1914156"/>
              <a:gd name="connsiteY59" fmla="*/ 2121408 h 2511552"/>
              <a:gd name="connsiteX60" fmla="*/ 1914144 w 1914156"/>
              <a:gd name="connsiteY60" fmla="*/ 2176272 h 2511552"/>
              <a:gd name="connsiteX61" fmla="*/ 1901952 w 1914156"/>
              <a:gd name="connsiteY61" fmla="*/ 2231136 h 2511552"/>
              <a:gd name="connsiteX62" fmla="*/ 1871472 w 1914156"/>
              <a:gd name="connsiteY62" fmla="*/ 2279904 h 2511552"/>
              <a:gd name="connsiteX63" fmla="*/ 1853184 w 1914156"/>
              <a:gd name="connsiteY63" fmla="*/ 2340864 h 2511552"/>
              <a:gd name="connsiteX64" fmla="*/ 1840992 w 1914156"/>
              <a:gd name="connsiteY64" fmla="*/ 2359152 h 2511552"/>
              <a:gd name="connsiteX65" fmla="*/ 1834896 w 1914156"/>
              <a:gd name="connsiteY65" fmla="*/ 2383536 h 2511552"/>
              <a:gd name="connsiteX66" fmla="*/ 1810512 w 1914156"/>
              <a:gd name="connsiteY66" fmla="*/ 2420112 h 2511552"/>
              <a:gd name="connsiteX67" fmla="*/ 1798320 w 1914156"/>
              <a:gd name="connsiteY67" fmla="*/ 2438400 h 2511552"/>
              <a:gd name="connsiteX68" fmla="*/ 1792224 w 1914156"/>
              <a:gd name="connsiteY68" fmla="*/ 2456688 h 2511552"/>
              <a:gd name="connsiteX69" fmla="*/ 1780032 w 1914156"/>
              <a:gd name="connsiteY69" fmla="*/ 2505456 h 2511552"/>
              <a:gd name="connsiteX70" fmla="*/ 1773936 w 1914156"/>
              <a:gd name="connsiteY7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835152 w 1914156"/>
              <a:gd name="connsiteY11" fmla="*/ 804672 h 2511552"/>
              <a:gd name="connsiteX12" fmla="*/ 1048512 w 1914156"/>
              <a:gd name="connsiteY12" fmla="*/ 640080 h 2511552"/>
              <a:gd name="connsiteX13" fmla="*/ 1060704 w 1914156"/>
              <a:gd name="connsiteY13" fmla="*/ 682752 h 2511552"/>
              <a:gd name="connsiteX14" fmla="*/ 1066800 w 1914156"/>
              <a:gd name="connsiteY14" fmla="*/ 719328 h 2511552"/>
              <a:gd name="connsiteX15" fmla="*/ 1078992 w 1914156"/>
              <a:gd name="connsiteY15" fmla="*/ 743712 h 2511552"/>
              <a:gd name="connsiteX16" fmla="*/ 1109472 w 1914156"/>
              <a:gd name="connsiteY16" fmla="*/ 780288 h 2511552"/>
              <a:gd name="connsiteX17" fmla="*/ 1115568 w 1914156"/>
              <a:gd name="connsiteY17" fmla="*/ 798576 h 2511552"/>
              <a:gd name="connsiteX18" fmla="*/ 1127760 w 1914156"/>
              <a:gd name="connsiteY18" fmla="*/ 816864 h 2511552"/>
              <a:gd name="connsiteX19" fmla="*/ 1139952 w 1914156"/>
              <a:gd name="connsiteY19" fmla="*/ 847344 h 2511552"/>
              <a:gd name="connsiteX20" fmla="*/ 1158240 w 1914156"/>
              <a:gd name="connsiteY20" fmla="*/ 865632 h 2511552"/>
              <a:gd name="connsiteX21" fmla="*/ 1176528 w 1914156"/>
              <a:gd name="connsiteY21" fmla="*/ 890016 h 2511552"/>
              <a:gd name="connsiteX22" fmla="*/ 1207008 w 1914156"/>
              <a:gd name="connsiteY22" fmla="*/ 908304 h 2511552"/>
              <a:gd name="connsiteX23" fmla="*/ 1225296 w 1914156"/>
              <a:gd name="connsiteY23" fmla="*/ 920496 h 2511552"/>
              <a:gd name="connsiteX24" fmla="*/ 1249680 w 1914156"/>
              <a:gd name="connsiteY24" fmla="*/ 938784 h 2511552"/>
              <a:gd name="connsiteX25" fmla="*/ 1286256 w 1914156"/>
              <a:gd name="connsiteY25" fmla="*/ 950976 h 2511552"/>
              <a:gd name="connsiteX26" fmla="*/ 1341120 w 1914156"/>
              <a:gd name="connsiteY26" fmla="*/ 981456 h 2511552"/>
              <a:gd name="connsiteX27" fmla="*/ 1389888 w 1914156"/>
              <a:gd name="connsiteY27" fmla="*/ 1005840 h 2511552"/>
              <a:gd name="connsiteX28" fmla="*/ 1432560 w 1914156"/>
              <a:gd name="connsiteY28" fmla="*/ 1024128 h 2511552"/>
              <a:gd name="connsiteX29" fmla="*/ 1456944 w 1914156"/>
              <a:gd name="connsiteY29" fmla="*/ 1048512 h 2511552"/>
              <a:gd name="connsiteX30" fmla="*/ 1505712 w 1914156"/>
              <a:gd name="connsiteY30" fmla="*/ 1085088 h 2511552"/>
              <a:gd name="connsiteX31" fmla="*/ 1548384 w 1914156"/>
              <a:gd name="connsiteY31" fmla="*/ 1133856 h 2511552"/>
              <a:gd name="connsiteX32" fmla="*/ 1578864 w 1914156"/>
              <a:gd name="connsiteY32" fmla="*/ 1188720 h 2511552"/>
              <a:gd name="connsiteX33" fmla="*/ 1591056 w 1914156"/>
              <a:gd name="connsiteY33" fmla="*/ 1237488 h 2511552"/>
              <a:gd name="connsiteX34" fmla="*/ 1609344 w 1914156"/>
              <a:gd name="connsiteY34" fmla="*/ 1261872 h 2511552"/>
              <a:gd name="connsiteX35" fmla="*/ 1615440 w 1914156"/>
              <a:gd name="connsiteY35" fmla="*/ 1280160 h 2511552"/>
              <a:gd name="connsiteX36" fmla="*/ 1621536 w 1914156"/>
              <a:gd name="connsiteY36" fmla="*/ 1304544 h 2511552"/>
              <a:gd name="connsiteX37" fmla="*/ 1633728 w 1914156"/>
              <a:gd name="connsiteY37" fmla="*/ 1335024 h 2511552"/>
              <a:gd name="connsiteX38" fmla="*/ 1652016 w 1914156"/>
              <a:gd name="connsiteY38" fmla="*/ 1389888 h 2511552"/>
              <a:gd name="connsiteX39" fmla="*/ 1658112 w 1914156"/>
              <a:gd name="connsiteY39" fmla="*/ 1450848 h 2511552"/>
              <a:gd name="connsiteX40" fmla="*/ 1682496 w 1914156"/>
              <a:gd name="connsiteY40" fmla="*/ 1517904 h 2511552"/>
              <a:gd name="connsiteX41" fmla="*/ 1694688 w 1914156"/>
              <a:gd name="connsiteY41" fmla="*/ 1566672 h 2511552"/>
              <a:gd name="connsiteX42" fmla="*/ 1700784 w 1914156"/>
              <a:gd name="connsiteY42" fmla="*/ 1591056 h 2511552"/>
              <a:gd name="connsiteX43" fmla="*/ 1719072 w 1914156"/>
              <a:gd name="connsiteY43" fmla="*/ 1609344 h 2511552"/>
              <a:gd name="connsiteX44" fmla="*/ 1737360 w 1914156"/>
              <a:gd name="connsiteY44" fmla="*/ 1645920 h 2511552"/>
              <a:gd name="connsiteX45" fmla="*/ 1755648 w 1914156"/>
              <a:gd name="connsiteY45" fmla="*/ 1658112 h 2511552"/>
              <a:gd name="connsiteX46" fmla="*/ 1773936 w 1914156"/>
              <a:gd name="connsiteY46" fmla="*/ 1688592 h 2511552"/>
              <a:gd name="connsiteX47" fmla="*/ 1780032 w 1914156"/>
              <a:gd name="connsiteY47" fmla="*/ 1719072 h 2511552"/>
              <a:gd name="connsiteX48" fmla="*/ 1786128 w 1914156"/>
              <a:gd name="connsiteY48" fmla="*/ 1737360 h 2511552"/>
              <a:gd name="connsiteX49" fmla="*/ 1792224 w 1914156"/>
              <a:gd name="connsiteY49" fmla="*/ 1767840 h 2511552"/>
              <a:gd name="connsiteX50" fmla="*/ 1798320 w 1914156"/>
              <a:gd name="connsiteY50" fmla="*/ 1786128 h 2511552"/>
              <a:gd name="connsiteX51" fmla="*/ 1810512 w 1914156"/>
              <a:gd name="connsiteY51" fmla="*/ 1840992 h 2511552"/>
              <a:gd name="connsiteX52" fmla="*/ 1816608 w 1914156"/>
              <a:gd name="connsiteY52" fmla="*/ 1859280 h 2511552"/>
              <a:gd name="connsiteX53" fmla="*/ 1822704 w 1914156"/>
              <a:gd name="connsiteY53" fmla="*/ 1889760 h 2511552"/>
              <a:gd name="connsiteX54" fmla="*/ 1859280 w 1914156"/>
              <a:gd name="connsiteY54" fmla="*/ 1926336 h 2511552"/>
              <a:gd name="connsiteX55" fmla="*/ 1871472 w 1914156"/>
              <a:gd name="connsiteY55" fmla="*/ 2048256 h 2511552"/>
              <a:gd name="connsiteX56" fmla="*/ 1877568 w 1914156"/>
              <a:gd name="connsiteY56" fmla="*/ 2066544 h 2511552"/>
              <a:gd name="connsiteX57" fmla="*/ 1883664 w 1914156"/>
              <a:gd name="connsiteY57" fmla="*/ 2097024 h 2511552"/>
              <a:gd name="connsiteX58" fmla="*/ 1901952 w 1914156"/>
              <a:gd name="connsiteY58" fmla="*/ 2121408 h 2511552"/>
              <a:gd name="connsiteX59" fmla="*/ 1914144 w 1914156"/>
              <a:gd name="connsiteY59" fmla="*/ 2176272 h 2511552"/>
              <a:gd name="connsiteX60" fmla="*/ 1901952 w 1914156"/>
              <a:gd name="connsiteY60" fmla="*/ 2231136 h 2511552"/>
              <a:gd name="connsiteX61" fmla="*/ 1871472 w 1914156"/>
              <a:gd name="connsiteY61" fmla="*/ 2279904 h 2511552"/>
              <a:gd name="connsiteX62" fmla="*/ 1853184 w 1914156"/>
              <a:gd name="connsiteY62" fmla="*/ 2340864 h 2511552"/>
              <a:gd name="connsiteX63" fmla="*/ 1840992 w 1914156"/>
              <a:gd name="connsiteY63" fmla="*/ 2359152 h 2511552"/>
              <a:gd name="connsiteX64" fmla="*/ 1834896 w 1914156"/>
              <a:gd name="connsiteY64" fmla="*/ 2383536 h 2511552"/>
              <a:gd name="connsiteX65" fmla="*/ 1810512 w 1914156"/>
              <a:gd name="connsiteY65" fmla="*/ 2420112 h 2511552"/>
              <a:gd name="connsiteX66" fmla="*/ 1798320 w 1914156"/>
              <a:gd name="connsiteY66" fmla="*/ 2438400 h 2511552"/>
              <a:gd name="connsiteX67" fmla="*/ 1792224 w 1914156"/>
              <a:gd name="connsiteY67" fmla="*/ 2456688 h 2511552"/>
              <a:gd name="connsiteX68" fmla="*/ 1780032 w 1914156"/>
              <a:gd name="connsiteY68" fmla="*/ 2505456 h 2511552"/>
              <a:gd name="connsiteX69" fmla="*/ 1773936 w 1914156"/>
              <a:gd name="connsiteY6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1048512 w 1914156"/>
              <a:gd name="connsiteY11" fmla="*/ 640080 h 2511552"/>
              <a:gd name="connsiteX12" fmla="*/ 1060704 w 1914156"/>
              <a:gd name="connsiteY12" fmla="*/ 682752 h 2511552"/>
              <a:gd name="connsiteX13" fmla="*/ 1066800 w 1914156"/>
              <a:gd name="connsiteY13" fmla="*/ 719328 h 2511552"/>
              <a:gd name="connsiteX14" fmla="*/ 1078992 w 1914156"/>
              <a:gd name="connsiteY14" fmla="*/ 743712 h 2511552"/>
              <a:gd name="connsiteX15" fmla="*/ 1109472 w 1914156"/>
              <a:gd name="connsiteY15" fmla="*/ 780288 h 2511552"/>
              <a:gd name="connsiteX16" fmla="*/ 1115568 w 1914156"/>
              <a:gd name="connsiteY16" fmla="*/ 798576 h 2511552"/>
              <a:gd name="connsiteX17" fmla="*/ 1127760 w 1914156"/>
              <a:gd name="connsiteY17" fmla="*/ 816864 h 2511552"/>
              <a:gd name="connsiteX18" fmla="*/ 1139952 w 1914156"/>
              <a:gd name="connsiteY18" fmla="*/ 847344 h 2511552"/>
              <a:gd name="connsiteX19" fmla="*/ 1158240 w 1914156"/>
              <a:gd name="connsiteY19" fmla="*/ 865632 h 2511552"/>
              <a:gd name="connsiteX20" fmla="*/ 1176528 w 1914156"/>
              <a:gd name="connsiteY20" fmla="*/ 890016 h 2511552"/>
              <a:gd name="connsiteX21" fmla="*/ 1207008 w 1914156"/>
              <a:gd name="connsiteY21" fmla="*/ 908304 h 2511552"/>
              <a:gd name="connsiteX22" fmla="*/ 1225296 w 1914156"/>
              <a:gd name="connsiteY22" fmla="*/ 920496 h 2511552"/>
              <a:gd name="connsiteX23" fmla="*/ 1249680 w 1914156"/>
              <a:gd name="connsiteY23" fmla="*/ 938784 h 2511552"/>
              <a:gd name="connsiteX24" fmla="*/ 1286256 w 1914156"/>
              <a:gd name="connsiteY24" fmla="*/ 950976 h 2511552"/>
              <a:gd name="connsiteX25" fmla="*/ 1341120 w 1914156"/>
              <a:gd name="connsiteY25" fmla="*/ 981456 h 2511552"/>
              <a:gd name="connsiteX26" fmla="*/ 1389888 w 1914156"/>
              <a:gd name="connsiteY26" fmla="*/ 1005840 h 2511552"/>
              <a:gd name="connsiteX27" fmla="*/ 1432560 w 1914156"/>
              <a:gd name="connsiteY27" fmla="*/ 1024128 h 2511552"/>
              <a:gd name="connsiteX28" fmla="*/ 1456944 w 1914156"/>
              <a:gd name="connsiteY28" fmla="*/ 1048512 h 2511552"/>
              <a:gd name="connsiteX29" fmla="*/ 1505712 w 1914156"/>
              <a:gd name="connsiteY29" fmla="*/ 1085088 h 2511552"/>
              <a:gd name="connsiteX30" fmla="*/ 1548384 w 1914156"/>
              <a:gd name="connsiteY30" fmla="*/ 1133856 h 2511552"/>
              <a:gd name="connsiteX31" fmla="*/ 1578864 w 1914156"/>
              <a:gd name="connsiteY31" fmla="*/ 1188720 h 2511552"/>
              <a:gd name="connsiteX32" fmla="*/ 1591056 w 1914156"/>
              <a:gd name="connsiteY32" fmla="*/ 1237488 h 2511552"/>
              <a:gd name="connsiteX33" fmla="*/ 1609344 w 1914156"/>
              <a:gd name="connsiteY33" fmla="*/ 1261872 h 2511552"/>
              <a:gd name="connsiteX34" fmla="*/ 1615440 w 1914156"/>
              <a:gd name="connsiteY34" fmla="*/ 1280160 h 2511552"/>
              <a:gd name="connsiteX35" fmla="*/ 1621536 w 1914156"/>
              <a:gd name="connsiteY35" fmla="*/ 1304544 h 2511552"/>
              <a:gd name="connsiteX36" fmla="*/ 1633728 w 1914156"/>
              <a:gd name="connsiteY36" fmla="*/ 1335024 h 2511552"/>
              <a:gd name="connsiteX37" fmla="*/ 1652016 w 1914156"/>
              <a:gd name="connsiteY37" fmla="*/ 1389888 h 2511552"/>
              <a:gd name="connsiteX38" fmla="*/ 1658112 w 1914156"/>
              <a:gd name="connsiteY38" fmla="*/ 1450848 h 2511552"/>
              <a:gd name="connsiteX39" fmla="*/ 1682496 w 1914156"/>
              <a:gd name="connsiteY39" fmla="*/ 1517904 h 2511552"/>
              <a:gd name="connsiteX40" fmla="*/ 1694688 w 1914156"/>
              <a:gd name="connsiteY40" fmla="*/ 1566672 h 2511552"/>
              <a:gd name="connsiteX41" fmla="*/ 1700784 w 1914156"/>
              <a:gd name="connsiteY41" fmla="*/ 1591056 h 2511552"/>
              <a:gd name="connsiteX42" fmla="*/ 1719072 w 1914156"/>
              <a:gd name="connsiteY42" fmla="*/ 1609344 h 2511552"/>
              <a:gd name="connsiteX43" fmla="*/ 1737360 w 1914156"/>
              <a:gd name="connsiteY43" fmla="*/ 1645920 h 2511552"/>
              <a:gd name="connsiteX44" fmla="*/ 1755648 w 1914156"/>
              <a:gd name="connsiteY44" fmla="*/ 1658112 h 2511552"/>
              <a:gd name="connsiteX45" fmla="*/ 1773936 w 1914156"/>
              <a:gd name="connsiteY45" fmla="*/ 1688592 h 2511552"/>
              <a:gd name="connsiteX46" fmla="*/ 1780032 w 1914156"/>
              <a:gd name="connsiteY46" fmla="*/ 1719072 h 2511552"/>
              <a:gd name="connsiteX47" fmla="*/ 1786128 w 1914156"/>
              <a:gd name="connsiteY47" fmla="*/ 1737360 h 2511552"/>
              <a:gd name="connsiteX48" fmla="*/ 1792224 w 1914156"/>
              <a:gd name="connsiteY48" fmla="*/ 1767840 h 2511552"/>
              <a:gd name="connsiteX49" fmla="*/ 1798320 w 1914156"/>
              <a:gd name="connsiteY49" fmla="*/ 1786128 h 2511552"/>
              <a:gd name="connsiteX50" fmla="*/ 1810512 w 1914156"/>
              <a:gd name="connsiteY50" fmla="*/ 1840992 h 2511552"/>
              <a:gd name="connsiteX51" fmla="*/ 1816608 w 1914156"/>
              <a:gd name="connsiteY51" fmla="*/ 1859280 h 2511552"/>
              <a:gd name="connsiteX52" fmla="*/ 1822704 w 1914156"/>
              <a:gd name="connsiteY52" fmla="*/ 1889760 h 2511552"/>
              <a:gd name="connsiteX53" fmla="*/ 1859280 w 1914156"/>
              <a:gd name="connsiteY53" fmla="*/ 1926336 h 2511552"/>
              <a:gd name="connsiteX54" fmla="*/ 1871472 w 1914156"/>
              <a:gd name="connsiteY54" fmla="*/ 2048256 h 2511552"/>
              <a:gd name="connsiteX55" fmla="*/ 1877568 w 1914156"/>
              <a:gd name="connsiteY55" fmla="*/ 2066544 h 2511552"/>
              <a:gd name="connsiteX56" fmla="*/ 1883664 w 1914156"/>
              <a:gd name="connsiteY56" fmla="*/ 2097024 h 2511552"/>
              <a:gd name="connsiteX57" fmla="*/ 1901952 w 1914156"/>
              <a:gd name="connsiteY57" fmla="*/ 2121408 h 2511552"/>
              <a:gd name="connsiteX58" fmla="*/ 1914144 w 1914156"/>
              <a:gd name="connsiteY58" fmla="*/ 2176272 h 2511552"/>
              <a:gd name="connsiteX59" fmla="*/ 1901952 w 1914156"/>
              <a:gd name="connsiteY59" fmla="*/ 2231136 h 2511552"/>
              <a:gd name="connsiteX60" fmla="*/ 1871472 w 1914156"/>
              <a:gd name="connsiteY60" fmla="*/ 2279904 h 2511552"/>
              <a:gd name="connsiteX61" fmla="*/ 1853184 w 1914156"/>
              <a:gd name="connsiteY61" fmla="*/ 2340864 h 2511552"/>
              <a:gd name="connsiteX62" fmla="*/ 1840992 w 1914156"/>
              <a:gd name="connsiteY62" fmla="*/ 2359152 h 2511552"/>
              <a:gd name="connsiteX63" fmla="*/ 1834896 w 1914156"/>
              <a:gd name="connsiteY63" fmla="*/ 2383536 h 2511552"/>
              <a:gd name="connsiteX64" fmla="*/ 1810512 w 1914156"/>
              <a:gd name="connsiteY64" fmla="*/ 2420112 h 2511552"/>
              <a:gd name="connsiteX65" fmla="*/ 1798320 w 1914156"/>
              <a:gd name="connsiteY65" fmla="*/ 2438400 h 2511552"/>
              <a:gd name="connsiteX66" fmla="*/ 1792224 w 1914156"/>
              <a:gd name="connsiteY66" fmla="*/ 2456688 h 2511552"/>
              <a:gd name="connsiteX67" fmla="*/ 1780032 w 1914156"/>
              <a:gd name="connsiteY67" fmla="*/ 2505456 h 2511552"/>
              <a:gd name="connsiteX68" fmla="*/ 1773936 w 1914156"/>
              <a:gd name="connsiteY6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1048512 w 1914156"/>
              <a:gd name="connsiteY10" fmla="*/ 640080 h 2511552"/>
              <a:gd name="connsiteX11" fmla="*/ 1060704 w 1914156"/>
              <a:gd name="connsiteY11" fmla="*/ 682752 h 2511552"/>
              <a:gd name="connsiteX12" fmla="*/ 1066800 w 1914156"/>
              <a:gd name="connsiteY12" fmla="*/ 719328 h 2511552"/>
              <a:gd name="connsiteX13" fmla="*/ 1078992 w 1914156"/>
              <a:gd name="connsiteY13" fmla="*/ 743712 h 2511552"/>
              <a:gd name="connsiteX14" fmla="*/ 1109472 w 1914156"/>
              <a:gd name="connsiteY14" fmla="*/ 780288 h 2511552"/>
              <a:gd name="connsiteX15" fmla="*/ 1115568 w 1914156"/>
              <a:gd name="connsiteY15" fmla="*/ 798576 h 2511552"/>
              <a:gd name="connsiteX16" fmla="*/ 1127760 w 1914156"/>
              <a:gd name="connsiteY16" fmla="*/ 816864 h 2511552"/>
              <a:gd name="connsiteX17" fmla="*/ 1139952 w 1914156"/>
              <a:gd name="connsiteY17" fmla="*/ 847344 h 2511552"/>
              <a:gd name="connsiteX18" fmla="*/ 1158240 w 1914156"/>
              <a:gd name="connsiteY18" fmla="*/ 865632 h 2511552"/>
              <a:gd name="connsiteX19" fmla="*/ 1176528 w 1914156"/>
              <a:gd name="connsiteY19" fmla="*/ 890016 h 2511552"/>
              <a:gd name="connsiteX20" fmla="*/ 1207008 w 1914156"/>
              <a:gd name="connsiteY20" fmla="*/ 908304 h 2511552"/>
              <a:gd name="connsiteX21" fmla="*/ 1225296 w 1914156"/>
              <a:gd name="connsiteY21" fmla="*/ 920496 h 2511552"/>
              <a:gd name="connsiteX22" fmla="*/ 1249680 w 1914156"/>
              <a:gd name="connsiteY22" fmla="*/ 938784 h 2511552"/>
              <a:gd name="connsiteX23" fmla="*/ 1286256 w 1914156"/>
              <a:gd name="connsiteY23" fmla="*/ 950976 h 2511552"/>
              <a:gd name="connsiteX24" fmla="*/ 1341120 w 1914156"/>
              <a:gd name="connsiteY24" fmla="*/ 981456 h 2511552"/>
              <a:gd name="connsiteX25" fmla="*/ 1389888 w 1914156"/>
              <a:gd name="connsiteY25" fmla="*/ 1005840 h 2511552"/>
              <a:gd name="connsiteX26" fmla="*/ 1432560 w 1914156"/>
              <a:gd name="connsiteY26" fmla="*/ 1024128 h 2511552"/>
              <a:gd name="connsiteX27" fmla="*/ 1456944 w 1914156"/>
              <a:gd name="connsiteY27" fmla="*/ 1048512 h 2511552"/>
              <a:gd name="connsiteX28" fmla="*/ 1505712 w 1914156"/>
              <a:gd name="connsiteY28" fmla="*/ 1085088 h 2511552"/>
              <a:gd name="connsiteX29" fmla="*/ 1548384 w 1914156"/>
              <a:gd name="connsiteY29" fmla="*/ 1133856 h 2511552"/>
              <a:gd name="connsiteX30" fmla="*/ 1578864 w 1914156"/>
              <a:gd name="connsiteY30" fmla="*/ 1188720 h 2511552"/>
              <a:gd name="connsiteX31" fmla="*/ 1591056 w 1914156"/>
              <a:gd name="connsiteY31" fmla="*/ 1237488 h 2511552"/>
              <a:gd name="connsiteX32" fmla="*/ 1609344 w 1914156"/>
              <a:gd name="connsiteY32" fmla="*/ 1261872 h 2511552"/>
              <a:gd name="connsiteX33" fmla="*/ 1615440 w 1914156"/>
              <a:gd name="connsiteY33" fmla="*/ 1280160 h 2511552"/>
              <a:gd name="connsiteX34" fmla="*/ 1621536 w 1914156"/>
              <a:gd name="connsiteY34" fmla="*/ 1304544 h 2511552"/>
              <a:gd name="connsiteX35" fmla="*/ 1633728 w 1914156"/>
              <a:gd name="connsiteY35" fmla="*/ 1335024 h 2511552"/>
              <a:gd name="connsiteX36" fmla="*/ 1652016 w 1914156"/>
              <a:gd name="connsiteY36" fmla="*/ 1389888 h 2511552"/>
              <a:gd name="connsiteX37" fmla="*/ 1658112 w 1914156"/>
              <a:gd name="connsiteY37" fmla="*/ 1450848 h 2511552"/>
              <a:gd name="connsiteX38" fmla="*/ 1682496 w 1914156"/>
              <a:gd name="connsiteY38" fmla="*/ 1517904 h 2511552"/>
              <a:gd name="connsiteX39" fmla="*/ 1694688 w 1914156"/>
              <a:gd name="connsiteY39" fmla="*/ 1566672 h 2511552"/>
              <a:gd name="connsiteX40" fmla="*/ 1700784 w 1914156"/>
              <a:gd name="connsiteY40" fmla="*/ 1591056 h 2511552"/>
              <a:gd name="connsiteX41" fmla="*/ 1719072 w 1914156"/>
              <a:gd name="connsiteY41" fmla="*/ 1609344 h 2511552"/>
              <a:gd name="connsiteX42" fmla="*/ 1737360 w 1914156"/>
              <a:gd name="connsiteY42" fmla="*/ 1645920 h 2511552"/>
              <a:gd name="connsiteX43" fmla="*/ 1755648 w 1914156"/>
              <a:gd name="connsiteY43" fmla="*/ 1658112 h 2511552"/>
              <a:gd name="connsiteX44" fmla="*/ 1773936 w 1914156"/>
              <a:gd name="connsiteY44" fmla="*/ 1688592 h 2511552"/>
              <a:gd name="connsiteX45" fmla="*/ 1780032 w 1914156"/>
              <a:gd name="connsiteY45" fmla="*/ 1719072 h 2511552"/>
              <a:gd name="connsiteX46" fmla="*/ 1786128 w 1914156"/>
              <a:gd name="connsiteY46" fmla="*/ 1737360 h 2511552"/>
              <a:gd name="connsiteX47" fmla="*/ 1792224 w 1914156"/>
              <a:gd name="connsiteY47" fmla="*/ 1767840 h 2511552"/>
              <a:gd name="connsiteX48" fmla="*/ 1798320 w 1914156"/>
              <a:gd name="connsiteY48" fmla="*/ 1786128 h 2511552"/>
              <a:gd name="connsiteX49" fmla="*/ 1810512 w 1914156"/>
              <a:gd name="connsiteY49" fmla="*/ 1840992 h 2511552"/>
              <a:gd name="connsiteX50" fmla="*/ 1816608 w 1914156"/>
              <a:gd name="connsiteY50" fmla="*/ 1859280 h 2511552"/>
              <a:gd name="connsiteX51" fmla="*/ 1822704 w 1914156"/>
              <a:gd name="connsiteY51" fmla="*/ 1889760 h 2511552"/>
              <a:gd name="connsiteX52" fmla="*/ 1859280 w 1914156"/>
              <a:gd name="connsiteY52" fmla="*/ 1926336 h 2511552"/>
              <a:gd name="connsiteX53" fmla="*/ 1871472 w 1914156"/>
              <a:gd name="connsiteY53" fmla="*/ 2048256 h 2511552"/>
              <a:gd name="connsiteX54" fmla="*/ 1877568 w 1914156"/>
              <a:gd name="connsiteY54" fmla="*/ 2066544 h 2511552"/>
              <a:gd name="connsiteX55" fmla="*/ 1883664 w 1914156"/>
              <a:gd name="connsiteY55" fmla="*/ 2097024 h 2511552"/>
              <a:gd name="connsiteX56" fmla="*/ 1901952 w 1914156"/>
              <a:gd name="connsiteY56" fmla="*/ 2121408 h 2511552"/>
              <a:gd name="connsiteX57" fmla="*/ 1914144 w 1914156"/>
              <a:gd name="connsiteY57" fmla="*/ 2176272 h 2511552"/>
              <a:gd name="connsiteX58" fmla="*/ 1901952 w 1914156"/>
              <a:gd name="connsiteY58" fmla="*/ 2231136 h 2511552"/>
              <a:gd name="connsiteX59" fmla="*/ 1871472 w 1914156"/>
              <a:gd name="connsiteY59" fmla="*/ 2279904 h 2511552"/>
              <a:gd name="connsiteX60" fmla="*/ 1853184 w 1914156"/>
              <a:gd name="connsiteY60" fmla="*/ 2340864 h 2511552"/>
              <a:gd name="connsiteX61" fmla="*/ 1840992 w 1914156"/>
              <a:gd name="connsiteY61" fmla="*/ 2359152 h 2511552"/>
              <a:gd name="connsiteX62" fmla="*/ 1834896 w 1914156"/>
              <a:gd name="connsiteY62" fmla="*/ 2383536 h 2511552"/>
              <a:gd name="connsiteX63" fmla="*/ 1810512 w 1914156"/>
              <a:gd name="connsiteY63" fmla="*/ 2420112 h 2511552"/>
              <a:gd name="connsiteX64" fmla="*/ 1798320 w 1914156"/>
              <a:gd name="connsiteY64" fmla="*/ 2438400 h 2511552"/>
              <a:gd name="connsiteX65" fmla="*/ 1792224 w 1914156"/>
              <a:gd name="connsiteY65" fmla="*/ 2456688 h 2511552"/>
              <a:gd name="connsiteX66" fmla="*/ 1780032 w 1914156"/>
              <a:gd name="connsiteY66" fmla="*/ 2505456 h 2511552"/>
              <a:gd name="connsiteX67" fmla="*/ 1773936 w 1914156"/>
              <a:gd name="connsiteY6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1048512 w 1914156"/>
              <a:gd name="connsiteY9" fmla="*/ 640080 h 2511552"/>
              <a:gd name="connsiteX10" fmla="*/ 1060704 w 1914156"/>
              <a:gd name="connsiteY10" fmla="*/ 682752 h 2511552"/>
              <a:gd name="connsiteX11" fmla="*/ 1066800 w 1914156"/>
              <a:gd name="connsiteY11" fmla="*/ 719328 h 2511552"/>
              <a:gd name="connsiteX12" fmla="*/ 1078992 w 1914156"/>
              <a:gd name="connsiteY12" fmla="*/ 743712 h 2511552"/>
              <a:gd name="connsiteX13" fmla="*/ 1109472 w 1914156"/>
              <a:gd name="connsiteY13" fmla="*/ 780288 h 2511552"/>
              <a:gd name="connsiteX14" fmla="*/ 1115568 w 1914156"/>
              <a:gd name="connsiteY14" fmla="*/ 798576 h 2511552"/>
              <a:gd name="connsiteX15" fmla="*/ 1127760 w 1914156"/>
              <a:gd name="connsiteY15" fmla="*/ 816864 h 2511552"/>
              <a:gd name="connsiteX16" fmla="*/ 1139952 w 1914156"/>
              <a:gd name="connsiteY16" fmla="*/ 847344 h 2511552"/>
              <a:gd name="connsiteX17" fmla="*/ 1158240 w 1914156"/>
              <a:gd name="connsiteY17" fmla="*/ 865632 h 2511552"/>
              <a:gd name="connsiteX18" fmla="*/ 1176528 w 1914156"/>
              <a:gd name="connsiteY18" fmla="*/ 890016 h 2511552"/>
              <a:gd name="connsiteX19" fmla="*/ 1207008 w 1914156"/>
              <a:gd name="connsiteY19" fmla="*/ 908304 h 2511552"/>
              <a:gd name="connsiteX20" fmla="*/ 1225296 w 1914156"/>
              <a:gd name="connsiteY20" fmla="*/ 920496 h 2511552"/>
              <a:gd name="connsiteX21" fmla="*/ 1249680 w 1914156"/>
              <a:gd name="connsiteY21" fmla="*/ 938784 h 2511552"/>
              <a:gd name="connsiteX22" fmla="*/ 1286256 w 1914156"/>
              <a:gd name="connsiteY22" fmla="*/ 950976 h 2511552"/>
              <a:gd name="connsiteX23" fmla="*/ 1341120 w 1914156"/>
              <a:gd name="connsiteY23" fmla="*/ 981456 h 2511552"/>
              <a:gd name="connsiteX24" fmla="*/ 1389888 w 1914156"/>
              <a:gd name="connsiteY24" fmla="*/ 1005840 h 2511552"/>
              <a:gd name="connsiteX25" fmla="*/ 1432560 w 1914156"/>
              <a:gd name="connsiteY25" fmla="*/ 1024128 h 2511552"/>
              <a:gd name="connsiteX26" fmla="*/ 1456944 w 1914156"/>
              <a:gd name="connsiteY26" fmla="*/ 1048512 h 2511552"/>
              <a:gd name="connsiteX27" fmla="*/ 1505712 w 1914156"/>
              <a:gd name="connsiteY27" fmla="*/ 1085088 h 2511552"/>
              <a:gd name="connsiteX28" fmla="*/ 1548384 w 1914156"/>
              <a:gd name="connsiteY28" fmla="*/ 1133856 h 2511552"/>
              <a:gd name="connsiteX29" fmla="*/ 1578864 w 1914156"/>
              <a:gd name="connsiteY29" fmla="*/ 1188720 h 2511552"/>
              <a:gd name="connsiteX30" fmla="*/ 1591056 w 1914156"/>
              <a:gd name="connsiteY30" fmla="*/ 1237488 h 2511552"/>
              <a:gd name="connsiteX31" fmla="*/ 1609344 w 1914156"/>
              <a:gd name="connsiteY31" fmla="*/ 1261872 h 2511552"/>
              <a:gd name="connsiteX32" fmla="*/ 1615440 w 1914156"/>
              <a:gd name="connsiteY32" fmla="*/ 1280160 h 2511552"/>
              <a:gd name="connsiteX33" fmla="*/ 1621536 w 1914156"/>
              <a:gd name="connsiteY33" fmla="*/ 1304544 h 2511552"/>
              <a:gd name="connsiteX34" fmla="*/ 1633728 w 1914156"/>
              <a:gd name="connsiteY34" fmla="*/ 1335024 h 2511552"/>
              <a:gd name="connsiteX35" fmla="*/ 1652016 w 1914156"/>
              <a:gd name="connsiteY35" fmla="*/ 1389888 h 2511552"/>
              <a:gd name="connsiteX36" fmla="*/ 1658112 w 1914156"/>
              <a:gd name="connsiteY36" fmla="*/ 1450848 h 2511552"/>
              <a:gd name="connsiteX37" fmla="*/ 1682496 w 1914156"/>
              <a:gd name="connsiteY37" fmla="*/ 1517904 h 2511552"/>
              <a:gd name="connsiteX38" fmla="*/ 1694688 w 1914156"/>
              <a:gd name="connsiteY38" fmla="*/ 1566672 h 2511552"/>
              <a:gd name="connsiteX39" fmla="*/ 1700784 w 1914156"/>
              <a:gd name="connsiteY39" fmla="*/ 1591056 h 2511552"/>
              <a:gd name="connsiteX40" fmla="*/ 1719072 w 1914156"/>
              <a:gd name="connsiteY40" fmla="*/ 1609344 h 2511552"/>
              <a:gd name="connsiteX41" fmla="*/ 1737360 w 1914156"/>
              <a:gd name="connsiteY41" fmla="*/ 1645920 h 2511552"/>
              <a:gd name="connsiteX42" fmla="*/ 1755648 w 1914156"/>
              <a:gd name="connsiteY42" fmla="*/ 1658112 h 2511552"/>
              <a:gd name="connsiteX43" fmla="*/ 1773936 w 1914156"/>
              <a:gd name="connsiteY43" fmla="*/ 1688592 h 2511552"/>
              <a:gd name="connsiteX44" fmla="*/ 1780032 w 1914156"/>
              <a:gd name="connsiteY44" fmla="*/ 1719072 h 2511552"/>
              <a:gd name="connsiteX45" fmla="*/ 1786128 w 1914156"/>
              <a:gd name="connsiteY45" fmla="*/ 1737360 h 2511552"/>
              <a:gd name="connsiteX46" fmla="*/ 1792224 w 1914156"/>
              <a:gd name="connsiteY46" fmla="*/ 1767840 h 2511552"/>
              <a:gd name="connsiteX47" fmla="*/ 1798320 w 1914156"/>
              <a:gd name="connsiteY47" fmla="*/ 1786128 h 2511552"/>
              <a:gd name="connsiteX48" fmla="*/ 1810512 w 1914156"/>
              <a:gd name="connsiteY48" fmla="*/ 1840992 h 2511552"/>
              <a:gd name="connsiteX49" fmla="*/ 1816608 w 1914156"/>
              <a:gd name="connsiteY49" fmla="*/ 1859280 h 2511552"/>
              <a:gd name="connsiteX50" fmla="*/ 1822704 w 1914156"/>
              <a:gd name="connsiteY50" fmla="*/ 1889760 h 2511552"/>
              <a:gd name="connsiteX51" fmla="*/ 1859280 w 1914156"/>
              <a:gd name="connsiteY51" fmla="*/ 1926336 h 2511552"/>
              <a:gd name="connsiteX52" fmla="*/ 1871472 w 1914156"/>
              <a:gd name="connsiteY52" fmla="*/ 2048256 h 2511552"/>
              <a:gd name="connsiteX53" fmla="*/ 1877568 w 1914156"/>
              <a:gd name="connsiteY53" fmla="*/ 2066544 h 2511552"/>
              <a:gd name="connsiteX54" fmla="*/ 1883664 w 1914156"/>
              <a:gd name="connsiteY54" fmla="*/ 2097024 h 2511552"/>
              <a:gd name="connsiteX55" fmla="*/ 1901952 w 1914156"/>
              <a:gd name="connsiteY55" fmla="*/ 2121408 h 2511552"/>
              <a:gd name="connsiteX56" fmla="*/ 1914144 w 1914156"/>
              <a:gd name="connsiteY56" fmla="*/ 2176272 h 2511552"/>
              <a:gd name="connsiteX57" fmla="*/ 1901952 w 1914156"/>
              <a:gd name="connsiteY57" fmla="*/ 2231136 h 2511552"/>
              <a:gd name="connsiteX58" fmla="*/ 1871472 w 1914156"/>
              <a:gd name="connsiteY58" fmla="*/ 2279904 h 2511552"/>
              <a:gd name="connsiteX59" fmla="*/ 1853184 w 1914156"/>
              <a:gd name="connsiteY59" fmla="*/ 2340864 h 2511552"/>
              <a:gd name="connsiteX60" fmla="*/ 1840992 w 1914156"/>
              <a:gd name="connsiteY60" fmla="*/ 2359152 h 2511552"/>
              <a:gd name="connsiteX61" fmla="*/ 1834896 w 1914156"/>
              <a:gd name="connsiteY61" fmla="*/ 2383536 h 2511552"/>
              <a:gd name="connsiteX62" fmla="*/ 1810512 w 1914156"/>
              <a:gd name="connsiteY62" fmla="*/ 2420112 h 2511552"/>
              <a:gd name="connsiteX63" fmla="*/ 1798320 w 1914156"/>
              <a:gd name="connsiteY63" fmla="*/ 2438400 h 2511552"/>
              <a:gd name="connsiteX64" fmla="*/ 1792224 w 1914156"/>
              <a:gd name="connsiteY64" fmla="*/ 2456688 h 2511552"/>
              <a:gd name="connsiteX65" fmla="*/ 1780032 w 1914156"/>
              <a:gd name="connsiteY65" fmla="*/ 2505456 h 2511552"/>
              <a:gd name="connsiteX66" fmla="*/ 1773936 w 1914156"/>
              <a:gd name="connsiteY6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1048512 w 1914156"/>
              <a:gd name="connsiteY8" fmla="*/ 640080 h 2511552"/>
              <a:gd name="connsiteX9" fmla="*/ 1060704 w 1914156"/>
              <a:gd name="connsiteY9" fmla="*/ 682752 h 2511552"/>
              <a:gd name="connsiteX10" fmla="*/ 1066800 w 1914156"/>
              <a:gd name="connsiteY10" fmla="*/ 719328 h 2511552"/>
              <a:gd name="connsiteX11" fmla="*/ 1078992 w 1914156"/>
              <a:gd name="connsiteY11" fmla="*/ 743712 h 2511552"/>
              <a:gd name="connsiteX12" fmla="*/ 1109472 w 1914156"/>
              <a:gd name="connsiteY12" fmla="*/ 780288 h 2511552"/>
              <a:gd name="connsiteX13" fmla="*/ 1115568 w 1914156"/>
              <a:gd name="connsiteY13" fmla="*/ 798576 h 2511552"/>
              <a:gd name="connsiteX14" fmla="*/ 1127760 w 1914156"/>
              <a:gd name="connsiteY14" fmla="*/ 816864 h 2511552"/>
              <a:gd name="connsiteX15" fmla="*/ 1139952 w 1914156"/>
              <a:gd name="connsiteY15" fmla="*/ 847344 h 2511552"/>
              <a:gd name="connsiteX16" fmla="*/ 1158240 w 1914156"/>
              <a:gd name="connsiteY16" fmla="*/ 865632 h 2511552"/>
              <a:gd name="connsiteX17" fmla="*/ 1176528 w 1914156"/>
              <a:gd name="connsiteY17" fmla="*/ 890016 h 2511552"/>
              <a:gd name="connsiteX18" fmla="*/ 1207008 w 1914156"/>
              <a:gd name="connsiteY18" fmla="*/ 908304 h 2511552"/>
              <a:gd name="connsiteX19" fmla="*/ 1225296 w 1914156"/>
              <a:gd name="connsiteY19" fmla="*/ 920496 h 2511552"/>
              <a:gd name="connsiteX20" fmla="*/ 1249680 w 1914156"/>
              <a:gd name="connsiteY20" fmla="*/ 938784 h 2511552"/>
              <a:gd name="connsiteX21" fmla="*/ 1286256 w 1914156"/>
              <a:gd name="connsiteY21" fmla="*/ 950976 h 2511552"/>
              <a:gd name="connsiteX22" fmla="*/ 1341120 w 1914156"/>
              <a:gd name="connsiteY22" fmla="*/ 981456 h 2511552"/>
              <a:gd name="connsiteX23" fmla="*/ 1389888 w 1914156"/>
              <a:gd name="connsiteY23" fmla="*/ 1005840 h 2511552"/>
              <a:gd name="connsiteX24" fmla="*/ 1432560 w 1914156"/>
              <a:gd name="connsiteY24" fmla="*/ 1024128 h 2511552"/>
              <a:gd name="connsiteX25" fmla="*/ 1456944 w 1914156"/>
              <a:gd name="connsiteY25" fmla="*/ 1048512 h 2511552"/>
              <a:gd name="connsiteX26" fmla="*/ 1505712 w 1914156"/>
              <a:gd name="connsiteY26" fmla="*/ 1085088 h 2511552"/>
              <a:gd name="connsiteX27" fmla="*/ 1548384 w 1914156"/>
              <a:gd name="connsiteY27" fmla="*/ 1133856 h 2511552"/>
              <a:gd name="connsiteX28" fmla="*/ 1578864 w 1914156"/>
              <a:gd name="connsiteY28" fmla="*/ 1188720 h 2511552"/>
              <a:gd name="connsiteX29" fmla="*/ 1591056 w 1914156"/>
              <a:gd name="connsiteY29" fmla="*/ 1237488 h 2511552"/>
              <a:gd name="connsiteX30" fmla="*/ 1609344 w 1914156"/>
              <a:gd name="connsiteY30" fmla="*/ 1261872 h 2511552"/>
              <a:gd name="connsiteX31" fmla="*/ 1615440 w 1914156"/>
              <a:gd name="connsiteY31" fmla="*/ 1280160 h 2511552"/>
              <a:gd name="connsiteX32" fmla="*/ 1621536 w 1914156"/>
              <a:gd name="connsiteY32" fmla="*/ 1304544 h 2511552"/>
              <a:gd name="connsiteX33" fmla="*/ 1633728 w 1914156"/>
              <a:gd name="connsiteY33" fmla="*/ 1335024 h 2511552"/>
              <a:gd name="connsiteX34" fmla="*/ 1652016 w 1914156"/>
              <a:gd name="connsiteY34" fmla="*/ 1389888 h 2511552"/>
              <a:gd name="connsiteX35" fmla="*/ 1658112 w 1914156"/>
              <a:gd name="connsiteY35" fmla="*/ 1450848 h 2511552"/>
              <a:gd name="connsiteX36" fmla="*/ 1682496 w 1914156"/>
              <a:gd name="connsiteY36" fmla="*/ 1517904 h 2511552"/>
              <a:gd name="connsiteX37" fmla="*/ 1694688 w 1914156"/>
              <a:gd name="connsiteY37" fmla="*/ 1566672 h 2511552"/>
              <a:gd name="connsiteX38" fmla="*/ 1700784 w 1914156"/>
              <a:gd name="connsiteY38" fmla="*/ 1591056 h 2511552"/>
              <a:gd name="connsiteX39" fmla="*/ 1719072 w 1914156"/>
              <a:gd name="connsiteY39" fmla="*/ 1609344 h 2511552"/>
              <a:gd name="connsiteX40" fmla="*/ 1737360 w 1914156"/>
              <a:gd name="connsiteY40" fmla="*/ 1645920 h 2511552"/>
              <a:gd name="connsiteX41" fmla="*/ 1755648 w 1914156"/>
              <a:gd name="connsiteY41" fmla="*/ 1658112 h 2511552"/>
              <a:gd name="connsiteX42" fmla="*/ 1773936 w 1914156"/>
              <a:gd name="connsiteY42" fmla="*/ 1688592 h 2511552"/>
              <a:gd name="connsiteX43" fmla="*/ 1780032 w 1914156"/>
              <a:gd name="connsiteY43" fmla="*/ 1719072 h 2511552"/>
              <a:gd name="connsiteX44" fmla="*/ 1786128 w 1914156"/>
              <a:gd name="connsiteY44" fmla="*/ 1737360 h 2511552"/>
              <a:gd name="connsiteX45" fmla="*/ 1792224 w 1914156"/>
              <a:gd name="connsiteY45" fmla="*/ 1767840 h 2511552"/>
              <a:gd name="connsiteX46" fmla="*/ 1798320 w 1914156"/>
              <a:gd name="connsiteY46" fmla="*/ 1786128 h 2511552"/>
              <a:gd name="connsiteX47" fmla="*/ 1810512 w 1914156"/>
              <a:gd name="connsiteY47" fmla="*/ 1840992 h 2511552"/>
              <a:gd name="connsiteX48" fmla="*/ 1816608 w 1914156"/>
              <a:gd name="connsiteY48" fmla="*/ 1859280 h 2511552"/>
              <a:gd name="connsiteX49" fmla="*/ 1822704 w 1914156"/>
              <a:gd name="connsiteY49" fmla="*/ 1889760 h 2511552"/>
              <a:gd name="connsiteX50" fmla="*/ 1859280 w 1914156"/>
              <a:gd name="connsiteY50" fmla="*/ 1926336 h 2511552"/>
              <a:gd name="connsiteX51" fmla="*/ 1871472 w 1914156"/>
              <a:gd name="connsiteY51" fmla="*/ 2048256 h 2511552"/>
              <a:gd name="connsiteX52" fmla="*/ 1877568 w 1914156"/>
              <a:gd name="connsiteY52" fmla="*/ 2066544 h 2511552"/>
              <a:gd name="connsiteX53" fmla="*/ 1883664 w 1914156"/>
              <a:gd name="connsiteY53" fmla="*/ 2097024 h 2511552"/>
              <a:gd name="connsiteX54" fmla="*/ 1901952 w 1914156"/>
              <a:gd name="connsiteY54" fmla="*/ 2121408 h 2511552"/>
              <a:gd name="connsiteX55" fmla="*/ 1914144 w 1914156"/>
              <a:gd name="connsiteY55" fmla="*/ 2176272 h 2511552"/>
              <a:gd name="connsiteX56" fmla="*/ 1901952 w 1914156"/>
              <a:gd name="connsiteY56" fmla="*/ 2231136 h 2511552"/>
              <a:gd name="connsiteX57" fmla="*/ 1871472 w 1914156"/>
              <a:gd name="connsiteY57" fmla="*/ 2279904 h 2511552"/>
              <a:gd name="connsiteX58" fmla="*/ 1853184 w 1914156"/>
              <a:gd name="connsiteY58" fmla="*/ 2340864 h 2511552"/>
              <a:gd name="connsiteX59" fmla="*/ 1840992 w 1914156"/>
              <a:gd name="connsiteY59" fmla="*/ 2359152 h 2511552"/>
              <a:gd name="connsiteX60" fmla="*/ 1834896 w 1914156"/>
              <a:gd name="connsiteY60" fmla="*/ 2383536 h 2511552"/>
              <a:gd name="connsiteX61" fmla="*/ 1810512 w 1914156"/>
              <a:gd name="connsiteY61" fmla="*/ 2420112 h 2511552"/>
              <a:gd name="connsiteX62" fmla="*/ 1798320 w 1914156"/>
              <a:gd name="connsiteY62" fmla="*/ 2438400 h 2511552"/>
              <a:gd name="connsiteX63" fmla="*/ 1792224 w 1914156"/>
              <a:gd name="connsiteY63" fmla="*/ 2456688 h 2511552"/>
              <a:gd name="connsiteX64" fmla="*/ 1780032 w 1914156"/>
              <a:gd name="connsiteY64" fmla="*/ 2505456 h 2511552"/>
              <a:gd name="connsiteX65" fmla="*/ 1773936 w 1914156"/>
              <a:gd name="connsiteY6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1048512 w 1914156"/>
              <a:gd name="connsiteY7" fmla="*/ 640080 h 2511552"/>
              <a:gd name="connsiteX8" fmla="*/ 1060704 w 1914156"/>
              <a:gd name="connsiteY8" fmla="*/ 682752 h 2511552"/>
              <a:gd name="connsiteX9" fmla="*/ 1066800 w 1914156"/>
              <a:gd name="connsiteY9" fmla="*/ 719328 h 2511552"/>
              <a:gd name="connsiteX10" fmla="*/ 1078992 w 1914156"/>
              <a:gd name="connsiteY10" fmla="*/ 743712 h 2511552"/>
              <a:gd name="connsiteX11" fmla="*/ 1109472 w 1914156"/>
              <a:gd name="connsiteY11" fmla="*/ 780288 h 2511552"/>
              <a:gd name="connsiteX12" fmla="*/ 1115568 w 1914156"/>
              <a:gd name="connsiteY12" fmla="*/ 798576 h 2511552"/>
              <a:gd name="connsiteX13" fmla="*/ 1127760 w 1914156"/>
              <a:gd name="connsiteY13" fmla="*/ 816864 h 2511552"/>
              <a:gd name="connsiteX14" fmla="*/ 1139952 w 1914156"/>
              <a:gd name="connsiteY14" fmla="*/ 847344 h 2511552"/>
              <a:gd name="connsiteX15" fmla="*/ 1158240 w 1914156"/>
              <a:gd name="connsiteY15" fmla="*/ 865632 h 2511552"/>
              <a:gd name="connsiteX16" fmla="*/ 1176528 w 1914156"/>
              <a:gd name="connsiteY16" fmla="*/ 890016 h 2511552"/>
              <a:gd name="connsiteX17" fmla="*/ 1207008 w 1914156"/>
              <a:gd name="connsiteY17" fmla="*/ 908304 h 2511552"/>
              <a:gd name="connsiteX18" fmla="*/ 1225296 w 1914156"/>
              <a:gd name="connsiteY18" fmla="*/ 920496 h 2511552"/>
              <a:gd name="connsiteX19" fmla="*/ 1249680 w 1914156"/>
              <a:gd name="connsiteY19" fmla="*/ 938784 h 2511552"/>
              <a:gd name="connsiteX20" fmla="*/ 1286256 w 1914156"/>
              <a:gd name="connsiteY20" fmla="*/ 950976 h 2511552"/>
              <a:gd name="connsiteX21" fmla="*/ 1341120 w 1914156"/>
              <a:gd name="connsiteY21" fmla="*/ 981456 h 2511552"/>
              <a:gd name="connsiteX22" fmla="*/ 1389888 w 1914156"/>
              <a:gd name="connsiteY22" fmla="*/ 1005840 h 2511552"/>
              <a:gd name="connsiteX23" fmla="*/ 1432560 w 1914156"/>
              <a:gd name="connsiteY23" fmla="*/ 1024128 h 2511552"/>
              <a:gd name="connsiteX24" fmla="*/ 1456944 w 1914156"/>
              <a:gd name="connsiteY24" fmla="*/ 1048512 h 2511552"/>
              <a:gd name="connsiteX25" fmla="*/ 1505712 w 1914156"/>
              <a:gd name="connsiteY25" fmla="*/ 1085088 h 2511552"/>
              <a:gd name="connsiteX26" fmla="*/ 1548384 w 1914156"/>
              <a:gd name="connsiteY26" fmla="*/ 1133856 h 2511552"/>
              <a:gd name="connsiteX27" fmla="*/ 1578864 w 1914156"/>
              <a:gd name="connsiteY27" fmla="*/ 1188720 h 2511552"/>
              <a:gd name="connsiteX28" fmla="*/ 1591056 w 1914156"/>
              <a:gd name="connsiteY28" fmla="*/ 1237488 h 2511552"/>
              <a:gd name="connsiteX29" fmla="*/ 1609344 w 1914156"/>
              <a:gd name="connsiteY29" fmla="*/ 1261872 h 2511552"/>
              <a:gd name="connsiteX30" fmla="*/ 1615440 w 1914156"/>
              <a:gd name="connsiteY30" fmla="*/ 1280160 h 2511552"/>
              <a:gd name="connsiteX31" fmla="*/ 1621536 w 1914156"/>
              <a:gd name="connsiteY31" fmla="*/ 1304544 h 2511552"/>
              <a:gd name="connsiteX32" fmla="*/ 1633728 w 1914156"/>
              <a:gd name="connsiteY32" fmla="*/ 1335024 h 2511552"/>
              <a:gd name="connsiteX33" fmla="*/ 1652016 w 1914156"/>
              <a:gd name="connsiteY33" fmla="*/ 1389888 h 2511552"/>
              <a:gd name="connsiteX34" fmla="*/ 1658112 w 1914156"/>
              <a:gd name="connsiteY34" fmla="*/ 1450848 h 2511552"/>
              <a:gd name="connsiteX35" fmla="*/ 1682496 w 1914156"/>
              <a:gd name="connsiteY35" fmla="*/ 1517904 h 2511552"/>
              <a:gd name="connsiteX36" fmla="*/ 1694688 w 1914156"/>
              <a:gd name="connsiteY36" fmla="*/ 1566672 h 2511552"/>
              <a:gd name="connsiteX37" fmla="*/ 1700784 w 1914156"/>
              <a:gd name="connsiteY37" fmla="*/ 1591056 h 2511552"/>
              <a:gd name="connsiteX38" fmla="*/ 1719072 w 1914156"/>
              <a:gd name="connsiteY38" fmla="*/ 1609344 h 2511552"/>
              <a:gd name="connsiteX39" fmla="*/ 1737360 w 1914156"/>
              <a:gd name="connsiteY39" fmla="*/ 1645920 h 2511552"/>
              <a:gd name="connsiteX40" fmla="*/ 1755648 w 1914156"/>
              <a:gd name="connsiteY40" fmla="*/ 1658112 h 2511552"/>
              <a:gd name="connsiteX41" fmla="*/ 1773936 w 1914156"/>
              <a:gd name="connsiteY41" fmla="*/ 1688592 h 2511552"/>
              <a:gd name="connsiteX42" fmla="*/ 1780032 w 1914156"/>
              <a:gd name="connsiteY42" fmla="*/ 1719072 h 2511552"/>
              <a:gd name="connsiteX43" fmla="*/ 1786128 w 1914156"/>
              <a:gd name="connsiteY43" fmla="*/ 1737360 h 2511552"/>
              <a:gd name="connsiteX44" fmla="*/ 1792224 w 1914156"/>
              <a:gd name="connsiteY44" fmla="*/ 1767840 h 2511552"/>
              <a:gd name="connsiteX45" fmla="*/ 1798320 w 1914156"/>
              <a:gd name="connsiteY45" fmla="*/ 1786128 h 2511552"/>
              <a:gd name="connsiteX46" fmla="*/ 1810512 w 1914156"/>
              <a:gd name="connsiteY46" fmla="*/ 1840992 h 2511552"/>
              <a:gd name="connsiteX47" fmla="*/ 1816608 w 1914156"/>
              <a:gd name="connsiteY47" fmla="*/ 1859280 h 2511552"/>
              <a:gd name="connsiteX48" fmla="*/ 1822704 w 1914156"/>
              <a:gd name="connsiteY48" fmla="*/ 1889760 h 2511552"/>
              <a:gd name="connsiteX49" fmla="*/ 1859280 w 1914156"/>
              <a:gd name="connsiteY49" fmla="*/ 1926336 h 2511552"/>
              <a:gd name="connsiteX50" fmla="*/ 1871472 w 1914156"/>
              <a:gd name="connsiteY50" fmla="*/ 2048256 h 2511552"/>
              <a:gd name="connsiteX51" fmla="*/ 1877568 w 1914156"/>
              <a:gd name="connsiteY51" fmla="*/ 2066544 h 2511552"/>
              <a:gd name="connsiteX52" fmla="*/ 1883664 w 1914156"/>
              <a:gd name="connsiteY52" fmla="*/ 2097024 h 2511552"/>
              <a:gd name="connsiteX53" fmla="*/ 1901952 w 1914156"/>
              <a:gd name="connsiteY53" fmla="*/ 2121408 h 2511552"/>
              <a:gd name="connsiteX54" fmla="*/ 1914144 w 1914156"/>
              <a:gd name="connsiteY54" fmla="*/ 2176272 h 2511552"/>
              <a:gd name="connsiteX55" fmla="*/ 1901952 w 1914156"/>
              <a:gd name="connsiteY55" fmla="*/ 2231136 h 2511552"/>
              <a:gd name="connsiteX56" fmla="*/ 1871472 w 1914156"/>
              <a:gd name="connsiteY56" fmla="*/ 2279904 h 2511552"/>
              <a:gd name="connsiteX57" fmla="*/ 1853184 w 1914156"/>
              <a:gd name="connsiteY57" fmla="*/ 2340864 h 2511552"/>
              <a:gd name="connsiteX58" fmla="*/ 1840992 w 1914156"/>
              <a:gd name="connsiteY58" fmla="*/ 2359152 h 2511552"/>
              <a:gd name="connsiteX59" fmla="*/ 1834896 w 1914156"/>
              <a:gd name="connsiteY59" fmla="*/ 2383536 h 2511552"/>
              <a:gd name="connsiteX60" fmla="*/ 1810512 w 1914156"/>
              <a:gd name="connsiteY60" fmla="*/ 2420112 h 2511552"/>
              <a:gd name="connsiteX61" fmla="*/ 1798320 w 1914156"/>
              <a:gd name="connsiteY61" fmla="*/ 2438400 h 2511552"/>
              <a:gd name="connsiteX62" fmla="*/ 1792224 w 1914156"/>
              <a:gd name="connsiteY62" fmla="*/ 2456688 h 2511552"/>
              <a:gd name="connsiteX63" fmla="*/ 1780032 w 1914156"/>
              <a:gd name="connsiteY63" fmla="*/ 2505456 h 2511552"/>
              <a:gd name="connsiteX64" fmla="*/ 1773936 w 1914156"/>
              <a:gd name="connsiteY6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1048512 w 1914156"/>
              <a:gd name="connsiteY6" fmla="*/ 640080 h 2511552"/>
              <a:gd name="connsiteX7" fmla="*/ 1060704 w 1914156"/>
              <a:gd name="connsiteY7" fmla="*/ 682752 h 2511552"/>
              <a:gd name="connsiteX8" fmla="*/ 1066800 w 1914156"/>
              <a:gd name="connsiteY8" fmla="*/ 719328 h 2511552"/>
              <a:gd name="connsiteX9" fmla="*/ 1078992 w 1914156"/>
              <a:gd name="connsiteY9" fmla="*/ 743712 h 2511552"/>
              <a:gd name="connsiteX10" fmla="*/ 1109472 w 1914156"/>
              <a:gd name="connsiteY10" fmla="*/ 780288 h 2511552"/>
              <a:gd name="connsiteX11" fmla="*/ 1115568 w 1914156"/>
              <a:gd name="connsiteY11" fmla="*/ 798576 h 2511552"/>
              <a:gd name="connsiteX12" fmla="*/ 1127760 w 1914156"/>
              <a:gd name="connsiteY12" fmla="*/ 816864 h 2511552"/>
              <a:gd name="connsiteX13" fmla="*/ 1139952 w 1914156"/>
              <a:gd name="connsiteY13" fmla="*/ 847344 h 2511552"/>
              <a:gd name="connsiteX14" fmla="*/ 1158240 w 1914156"/>
              <a:gd name="connsiteY14" fmla="*/ 865632 h 2511552"/>
              <a:gd name="connsiteX15" fmla="*/ 1176528 w 1914156"/>
              <a:gd name="connsiteY15" fmla="*/ 890016 h 2511552"/>
              <a:gd name="connsiteX16" fmla="*/ 1207008 w 1914156"/>
              <a:gd name="connsiteY16" fmla="*/ 908304 h 2511552"/>
              <a:gd name="connsiteX17" fmla="*/ 1225296 w 1914156"/>
              <a:gd name="connsiteY17" fmla="*/ 920496 h 2511552"/>
              <a:gd name="connsiteX18" fmla="*/ 1249680 w 1914156"/>
              <a:gd name="connsiteY18" fmla="*/ 938784 h 2511552"/>
              <a:gd name="connsiteX19" fmla="*/ 1286256 w 1914156"/>
              <a:gd name="connsiteY19" fmla="*/ 950976 h 2511552"/>
              <a:gd name="connsiteX20" fmla="*/ 1341120 w 1914156"/>
              <a:gd name="connsiteY20" fmla="*/ 981456 h 2511552"/>
              <a:gd name="connsiteX21" fmla="*/ 1389888 w 1914156"/>
              <a:gd name="connsiteY21" fmla="*/ 1005840 h 2511552"/>
              <a:gd name="connsiteX22" fmla="*/ 1432560 w 1914156"/>
              <a:gd name="connsiteY22" fmla="*/ 1024128 h 2511552"/>
              <a:gd name="connsiteX23" fmla="*/ 1456944 w 1914156"/>
              <a:gd name="connsiteY23" fmla="*/ 1048512 h 2511552"/>
              <a:gd name="connsiteX24" fmla="*/ 1505712 w 1914156"/>
              <a:gd name="connsiteY24" fmla="*/ 1085088 h 2511552"/>
              <a:gd name="connsiteX25" fmla="*/ 1548384 w 1914156"/>
              <a:gd name="connsiteY25" fmla="*/ 1133856 h 2511552"/>
              <a:gd name="connsiteX26" fmla="*/ 1578864 w 1914156"/>
              <a:gd name="connsiteY26" fmla="*/ 1188720 h 2511552"/>
              <a:gd name="connsiteX27" fmla="*/ 1591056 w 1914156"/>
              <a:gd name="connsiteY27" fmla="*/ 1237488 h 2511552"/>
              <a:gd name="connsiteX28" fmla="*/ 1609344 w 1914156"/>
              <a:gd name="connsiteY28" fmla="*/ 1261872 h 2511552"/>
              <a:gd name="connsiteX29" fmla="*/ 1615440 w 1914156"/>
              <a:gd name="connsiteY29" fmla="*/ 1280160 h 2511552"/>
              <a:gd name="connsiteX30" fmla="*/ 1621536 w 1914156"/>
              <a:gd name="connsiteY30" fmla="*/ 1304544 h 2511552"/>
              <a:gd name="connsiteX31" fmla="*/ 1633728 w 1914156"/>
              <a:gd name="connsiteY31" fmla="*/ 1335024 h 2511552"/>
              <a:gd name="connsiteX32" fmla="*/ 1652016 w 1914156"/>
              <a:gd name="connsiteY32" fmla="*/ 1389888 h 2511552"/>
              <a:gd name="connsiteX33" fmla="*/ 1658112 w 1914156"/>
              <a:gd name="connsiteY33" fmla="*/ 1450848 h 2511552"/>
              <a:gd name="connsiteX34" fmla="*/ 1682496 w 1914156"/>
              <a:gd name="connsiteY34" fmla="*/ 1517904 h 2511552"/>
              <a:gd name="connsiteX35" fmla="*/ 1694688 w 1914156"/>
              <a:gd name="connsiteY35" fmla="*/ 1566672 h 2511552"/>
              <a:gd name="connsiteX36" fmla="*/ 1700784 w 1914156"/>
              <a:gd name="connsiteY36" fmla="*/ 1591056 h 2511552"/>
              <a:gd name="connsiteX37" fmla="*/ 1719072 w 1914156"/>
              <a:gd name="connsiteY37" fmla="*/ 1609344 h 2511552"/>
              <a:gd name="connsiteX38" fmla="*/ 1737360 w 1914156"/>
              <a:gd name="connsiteY38" fmla="*/ 1645920 h 2511552"/>
              <a:gd name="connsiteX39" fmla="*/ 1755648 w 1914156"/>
              <a:gd name="connsiteY39" fmla="*/ 1658112 h 2511552"/>
              <a:gd name="connsiteX40" fmla="*/ 1773936 w 1914156"/>
              <a:gd name="connsiteY40" fmla="*/ 1688592 h 2511552"/>
              <a:gd name="connsiteX41" fmla="*/ 1780032 w 1914156"/>
              <a:gd name="connsiteY41" fmla="*/ 1719072 h 2511552"/>
              <a:gd name="connsiteX42" fmla="*/ 1786128 w 1914156"/>
              <a:gd name="connsiteY42" fmla="*/ 1737360 h 2511552"/>
              <a:gd name="connsiteX43" fmla="*/ 1792224 w 1914156"/>
              <a:gd name="connsiteY43" fmla="*/ 1767840 h 2511552"/>
              <a:gd name="connsiteX44" fmla="*/ 1798320 w 1914156"/>
              <a:gd name="connsiteY44" fmla="*/ 1786128 h 2511552"/>
              <a:gd name="connsiteX45" fmla="*/ 1810512 w 1914156"/>
              <a:gd name="connsiteY45" fmla="*/ 1840992 h 2511552"/>
              <a:gd name="connsiteX46" fmla="*/ 1816608 w 1914156"/>
              <a:gd name="connsiteY46" fmla="*/ 1859280 h 2511552"/>
              <a:gd name="connsiteX47" fmla="*/ 1822704 w 1914156"/>
              <a:gd name="connsiteY47" fmla="*/ 1889760 h 2511552"/>
              <a:gd name="connsiteX48" fmla="*/ 1859280 w 1914156"/>
              <a:gd name="connsiteY48" fmla="*/ 1926336 h 2511552"/>
              <a:gd name="connsiteX49" fmla="*/ 1871472 w 1914156"/>
              <a:gd name="connsiteY49" fmla="*/ 2048256 h 2511552"/>
              <a:gd name="connsiteX50" fmla="*/ 1877568 w 1914156"/>
              <a:gd name="connsiteY50" fmla="*/ 2066544 h 2511552"/>
              <a:gd name="connsiteX51" fmla="*/ 1883664 w 1914156"/>
              <a:gd name="connsiteY51" fmla="*/ 2097024 h 2511552"/>
              <a:gd name="connsiteX52" fmla="*/ 1901952 w 1914156"/>
              <a:gd name="connsiteY52" fmla="*/ 2121408 h 2511552"/>
              <a:gd name="connsiteX53" fmla="*/ 1914144 w 1914156"/>
              <a:gd name="connsiteY53" fmla="*/ 2176272 h 2511552"/>
              <a:gd name="connsiteX54" fmla="*/ 1901952 w 1914156"/>
              <a:gd name="connsiteY54" fmla="*/ 2231136 h 2511552"/>
              <a:gd name="connsiteX55" fmla="*/ 1871472 w 1914156"/>
              <a:gd name="connsiteY55" fmla="*/ 2279904 h 2511552"/>
              <a:gd name="connsiteX56" fmla="*/ 1853184 w 1914156"/>
              <a:gd name="connsiteY56" fmla="*/ 2340864 h 2511552"/>
              <a:gd name="connsiteX57" fmla="*/ 1840992 w 1914156"/>
              <a:gd name="connsiteY57" fmla="*/ 2359152 h 2511552"/>
              <a:gd name="connsiteX58" fmla="*/ 1834896 w 1914156"/>
              <a:gd name="connsiteY58" fmla="*/ 2383536 h 2511552"/>
              <a:gd name="connsiteX59" fmla="*/ 1810512 w 1914156"/>
              <a:gd name="connsiteY59" fmla="*/ 2420112 h 2511552"/>
              <a:gd name="connsiteX60" fmla="*/ 1798320 w 1914156"/>
              <a:gd name="connsiteY60" fmla="*/ 2438400 h 2511552"/>
              <a:gd name="connsiteX61" fmla="*/ 1792224 w 1914156"/>
              <a:gd name="connsiteY61" fmla="*/ 2456688 h 2511552"/>
              <a:gd name="connsiteX62" fmla="*/ 1780032 w 1914156"/>
              <a:gd name="connsiteY62" fmla="*/ 2505456 h 2511552"/>
              <a:gd name="connsiteX63" fmla="*/ 1773936 w 1914156"/>
              <a:gd name="connsiteY6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1048512 w 1914156"/>
              <a:gd name="connsiteY5" fmla="*/ 640080 h 2511552"/>
              <a:gd name="connsiteX6" fmla="*/ 1060704 w 1914156"/>
              <a:gd name="connsiteY6" fmla="*/ 682752 h 2511552"/>
              <a:gd name="connsiteX7" fmla="*/ 1066800 w 1914156"/>
              <a:gd name="connsiteY7" fmla="*/ 719328 h 2511552"/>
              <a:gd name="connsiteX8" fmla="*/ 1078992 w 1914156"/>
              <a:gd name="connsiteY8" fmla="*/ 743712 h 2511552"/>
              <a:gd name="connsiteX9" fmla="*/ 1109472 w 1914156"/>
              <a:gd name="connsiteY9" fmla="*/ 780288 h 2511552"/>
              <a:gd name="connsiteX10" fmla="*/ 1115568 w 1914156"/>
              <a:gd name="connsiteY10" fmla="*/ 798576 h 2511552"/>
              <a:gd name="connsiteX11" fmla="*/ 1127760 w 1914156"/>
              <a:gd name="connsiteY11" fmla="*/ 816864 h 2511552"/>
              <a:gd name="connsiteX12" fmla="*/ 1139952 w 1914156"/>
              <a:gd name="connsiteY12" fmla="*/ 847344 h 2511552"/>
              <a:gd name="connsiteX13" fmla="*/ 1158240 w 1914156"/>
              <a:gd name="connsiteY13" fmla="*/ 865632 h 2511552"/>
              <a:gd name="connsiteX14" fmla="*/ 1176528 w 1914156"/>
              <a:gd name="connsiteY14" fmla="*/ 890016 h 2511552"/>
              <a:gd name="connsiteX15" fmla="*/ 1207008 w 1914156"/>
              <a:gd name="connsiteY15" fmla="*/ 908304 h 2511552"/>
              <a:gd name="connsiteX16" fmla="*/ 1225296 w 1914156"/>
              <a:gd name="connsiteY16" fmla="*/ 920496 h 2511552"/>
              <a:gd name="connsiteX17" fmla="*/ 1249680 w 1914156"/>
              <a:gd name="connsiteY17" fmla="*/ 938784 h 2511552"/>
              <a:gd name="connsiteX18" fmla="*/ 1286256 w 1914156"/>
              <a:gd name="connsiteY18" fmla="*/ 950976 h 2511552"/>
              <a:gd name="connsiteX19" fmla="*/ 1341120 w 1914156"/>
              <a:gd name="connsiteY19" fmla="*/ 981456 h 2511552"/>
              <a:gd name="connsiteX20" fmla="*/ 1389888 w 1914156"/>
              <a:gd name="connsiteY20" fmla="*/ 1005840 h 2511552"/>
              <a:gd name="connsiteX21" fmla="*/ 1432560 w 1914156"/>
              <a:gd name="connsiteY21" fmla="*/ 1024128 h 2511552"/>
              <a:gd name="connsiteX22" fmla="*/ 1456944 w 1914156"/>
              <a:gd name="connsiteY22" fmla="*/ 1048512 h 2511552"/>
              <a:gd name="connsiteX23" fmla="*/ 1505712 w 1914156"/>
              <a:gd name="connsiteY23" fmla="*/ 1085088 h 2511552"/>
              <a:gd name="connsiteX24" fmla="*/ 1548384 w 1914156"/>
              <a:gd name="connsiteY24" fmla="*/ 1133856 h 2511552"/>
              <a:gd name="connsiteX25" fmla="*/ 1578864 w 1914156"/>
              <a:gd name="connsiteY25" fmla="*/ 1188720 h 2511552"/>
              <a:gd name="connsiteX26" fmla="*/ 1591056 w 1914156"/>
              <a:gd name="connsiteY26" fmla="*/ 1237488 h 2511552"/>
              <a:gd name="connsiteX27" fmla="*/ 1609344 w 1914156"/>
              <a:gd name="connsiteY27" fmla="*/ 1261872 h 2511552"/>
              <a:gd name="connsiteX28" fmla="*/ 1615440 w 1914156"/>
              <a:gd name="connsiteY28" fmla="*/ 1280160 h 2511552"/>
              <a:gd name="connsiteX29" fmla="*/ 1621536 w 1914156"/>
              <a:gd name="connsiteY29" fmla="*/ 1304544 h 2511552"/>
              <a:gd name="connsiteX30" fmla="*/ 1633728 w 1914156"/>
              <a:gd name="connsiteY30" fmla="*/ 1335024 h 2511552"/>
              <a:gd name="connsiteX31" fmla="*/ 1652016 w 1914156"/>
              <a:gd name="connsiteY31" fmla="*/ 1389888 h 2511552"/>
              <a:gd name="connsiteX32" fmla="*/ 1658112 w 1914156"/>
              <a:gd name="connsiteY32" fmla="*/ 1450848 h 2511552"/>
              <a:gd name="connsiteX33" fmla="*/ 1682496 w 1914156"/>
              <a:gd name="connsiteY33" fmla="*/ 1517904 h 2511552"/>
              <a:gd name="connsiteX34" fmla="*/ 1694688 w 1914156"/>
              <a:gd name="connsiteY34" fmla="*/ 1566672 h 2511552"/>
              <a:gd name="connsiteX35" fmla="*/ 1700784 w 1914156"/>
              <a:gd name="connsiteY35" fmla="*/ 1591056 h 2511552"/>
              <a:gd name="connsiteX36" fmla="*/ 1719072 w 1914156"/>
              <a:gd name="connsiteY36" fmla="*/ 1609344 h 2511552"/>
              <a:gd name="connsiteX37" fmla="*/ 1737360 w 1914156"/>
              <a:gd name="connsiteY37" fmla="*/ 1645920 h 2511552"/>
              <a:gd name="connsiteX38" fmla="*/ 1755648 w 1914156"/>
              <a:gd name="connsiteY38" fmla="*/ 1658112 h 2511552"/>
              <a:gd name="connsiteX39" fmla="*/ 1773936 w 1914156"/>
              <a:gd name="connsiteY39" fmla="*/ 1688592 h 2511552"/>
              <a:gd name="connsiteX40" fmla="*/ 1780032 w 1914156"/>
              <a:gd name="connsiteY40" fmla="*/ 1719072 h 2511552"/>
              <a:gd name="connsiteX41" fmla="*/ 1786128 w 1914156"/>
              <a:gd name="connsiteY41" fmla="*/ 1737360 h 2511552"/>
              <a:gd name="connsiteX42" fmla="*/ 1792224 w 1914156"/>
              <a:gd name="connsiteY42" fmla="*/ 1767840 h 2511552"/>
              <a:gd name="connsiteX43" fmla="*/ 1798320 w 1914156"/>
              <a:gd name="connsiteY43" fmla="*/ 1786128 h 2511552"/>
              <a:gd name="connsiteX44" fmla="*/ 1810512 w 1914156"/>
              <a:gd name="connsiteY44" fmla="*/ 1840992 h 2511552"/>
              <a:gd name="connsiteX45" fmla="*/ 1816608 w 1914156"/>
              <a:gd name="connsiteY45" fmla="*/ 1859280 h 2511552"/>
              <a:gd name="connsiteX46" fmla="*/ 1822704 w 1914156"/>
              <a:gd name="connsiteY46" fmla="*/ 1889760 h 2511552"/>
              <a:gd name="connsiteX47" fmla="*/ 1859280 w 1914156"/>
              <a:gd name="connsiteY47" fmla="*/ 1926336 h 2511552"/>
              <a:gd name="connsiteX48" fmla="*/ 1871472 w 1914156"/>
              <a:gd name="connsiteY48" fmla="*/ 2048256 h 2511552"/>
              <a:gd name="connsiteX49" fmla="*/ 1877568 w 1914156"/>
              <a:gd name="connsiteY49" fmla="*/ 2066544 h 2511552"/>
              <a:gd name="connsiteX50" fmla="*/ 1883664 w 1914156"/>
              <a:gd name="connsiteY50" fmla="*/ 2097024 h 2511552"/>
              <a:gd name="connsiteX51" fmla="*/ 1901952 w 1914156"/>
              <a:gd name="connsiteY51" fmla="*/ 2121408 h 2511552"/>
              <a:gd name="connsiteX52" fmla="*/ 1914144 w 1914156"/>
              <a:gd name="connsiteY52" fmla="*/ 2176272 h 2511552"/>
              <a:gd name="connsiteX53" fmla="*/ 1901952 w 1914156"/>
              <a:gd name="connsiteY53" fmla="*/ 2231136 h 2511552"/>
              <a:gd name="connsiteX54" fmla="*/ 1871472 w 1914156"/>
              <a:gd name="connsiteY54" fmla="*/ 2279904 h 2511552"/>
              <a:gd name="connsiteX55" fmla="*/ 1853184 w 1914156"/>
              <a:gd name="connsiteY55" fmla="*/ 2340864 h 2511552"/>
              <a:gd name="connsiteX56" fmla="*/ 1840992 w 1914156"/>
              <a:gd name="connsiteY56" fmla="*/ 2359152 h 2511552"/>
              <a:gd name="connsiteX57" fmla="*/ 1834896 w 1914156"/>
              <a:gd name="connsiteY57" fmla="*/ 2383536 h 2511552"/>
              <a:gd name="connsiteX58" fmla="*/ 1810512 w 1914156"/>
              <a:gd name="connsiteY58" fmla="*/ 2420112 h 2511552"/>
              <a:gd name="connsiteX59" fmla="*/ 1798320 w 1914156"/>
              <a:gd name="connsiteY59" fmla="*/ 2438400 h 2511552"/>
              <a:gd name="connsiteX60" fmla="*/ 1792224 w 1914156"/>
              <a:gd name="connsiteY60" fmla="*/ 2456688 h 2511552"/>
              <a:gd name="connsiteX61" fmla="*/ 1780032 w 1914156"/>
              <a:gd name="connsiteY61" fmla="*/ 2505456 h 2511552"/>
              <a:gd name="connsiteX62" fmla="*/ 1773936 w 1914156"/>
              <a:gd name="connsiteY6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1048512 w 1914156"/>
              <a:gd name="connsiteY4" fmla="*/ 640080 h 2511552"/>
              <a:gd name="connsiteX5" fmla="*/ 1060704 w 1914156"/>
              <a:gd name="connsiteY5" fmla="*/ 682752 h 2511552"/>
              <a:gd name="connsiteX6" fmla="*/ 1066800 w 1914156"/>
              <a:gd name="connsiteY6" fmla="*/ 719328 h 2511552"/>
              <a:gd name="connsiteX7" fmla="*/ 1078992 w 1914156"/>
              <a:gd name="connsiteY7" fmla="*/ 743712 h 2511552"/>
              <a:gd name="connsiteX8" fmla="*/ 1109472 w 1914156"/>
              <a:gd name="connsiteY8" fmla="*/ 780288 h 2511552"/>
              <a:gd name="connsiteX9" fmla="*/ 1115568 w 1914156"/>
              <a:gd name="connsiteY9" fmla="*/ 798576 h 2511552"/>
              <a:gd name="connsiteX10" fmla="*/ 1127760 w 1914156"/>
              <a:gd name="connsiteY10" fmla="*/ 816864 h 2511552"/>
              <a:gd name="connsiteX11" fmla="*/ 1139952 w 1914156"/>
              <a:gd name="connsiteY11" fmla="*/ 847344 h 2511552"/>
              <a:gd name="connsiteX12" fmla="*/ 1158240 w 1914156"/>
              <a:gd name="connsiteY12" fmla="*/ 865632 h 2511552"/>
              <a:gd name="connsiteX13" fmla="*/ 1176528 w 1914156"/>
              <a:gd name="connsiteY13" fmla="*/ 890016 h 2511552"/>
              <a:gd name="connsiteX14" fmla="*/ 1207008 w 1914156"/>
              <a:gd name="connsiteY14" fmla="*/ 908304 h 2511552"/>
              <a:gd name="connsiteX15" fmla="*/ 1225296 w 1914156"/>
              <a:gd name="connsiteY15" fmla="*/ 920496 h 2511552"/>
              <a:gd name="connsiteX16" fmla="*/ 1249680 w 1914156"/>
              <a:gd name="connsiteY16" fmla="*/ 938784 h 2511552"/>
              <a:gd name="connsiteX17" fmla="*/ 1286256 w 1914156"/>
              <a:gd name="connsiteY17" fmla="*/ 950976 h 2511552"/>
              <a:gd name="connsiteX18" fmla="*/ 1341120 w 1914156"/>
              <a:gd name="connsiteY18" fmla="*/ 981456 h 2511552"/>
              <a:gd name="connsiteX19" fmla="*/ 1389888 w 1914156"/>
              <a:gd name="connsiteY19" fmla="*/ 1005840 h 2511552"/>
              <a:gd name="connsiteX20" fmla="*/ 1432560 w 1914156"/>
              <a:gd name="connsiteY20" fmla="*/ 1024128 h 2511552"/>
              <a:gd name="connsiteX21" fmla="*/ 1456944 w 1914156"/>
              <a:gd name="connsiteY21" fmla="*/ 1048512 h 2511552"/>
              <a:gd name="connsiteX22" fmla="*/ 1505712 w 1914156"/>
              <a:gd name="connsiteY22" fmla="*/ 1085088 h 2511552"/>
              <a:gd name="connsiteX23" fmla="*/ 1548384 w 1914156"/>
              <a:gd name="connsiteY23" fmla="*/ 1133856 h 2511552"/>
              <a:gd name="connsiteX24" fmla="*/ 1578864 w 1914156"/>
              <a:gd name="connsiteY24" fmla="*/ 1188720 h 2511552"/>
              <a:gd name="connsiteX25" fmla="*/ 1591056 w 1914156"/>
              <a:gd name="connsiteY25" fmla="*/ 1237488 h 2511552"/>
              <a:gd name="connsiteX26" fmla="*/ 1609344 w 1914156"/>
              <a:gd name="connsiteY26" fmla="*/ 1261872 h 2511552"/>
              <a:gd name="connsiteX27" fmla="*/ 1615440 w 1914156"/>
              <a:gd name="connsiteY27" fmla="*/ 1280160 h 2511552"/>
              <a:gd name="connsiteX28" fmla="*/ 1621536 w 1914156"/>
              <a:gd name="connsiteY28" fmla="*/ 1304544 h 2511552"/>
              <a:gd name="connsiteX29" fmla="*/ 1633728 w 1914156"/>
              <a:gd name="connsiteY29" fmla="*/ 1335024 h 2511552"/>
              <a:gd name="connsiteX30" fmla="*/ 1652016 w 1914156"/>
              <a:gd name="connsiteY30" fmla="*/ 1389888 h 2511552"/>
              <a:gd name="connsiteX31" fmla="*/ 1658112 w 1914156"/>
              <a:gd name="connsiteY31" fmla="*/ 1450848 h 2511552"/>
              <a:gd name="connsiteX32" fmla="*/ 1682496 w 1914156"/>
              <a:gd name="connsiteY32" fmla="*/ 1517904 h 2511552"/>
              <a:gd name="connsiteX33" fmla="*/ 1694688 w 1914156"/>
              <a:gd name="connsiteY33" fmla="*/ 1566672 h 2511552"/>
              <a:gd name="connsiteX34" fmla="*/ 1700784 w 1914156"/>
              <a:gd name="connsiteY34" fmla="*/ 1591056 h 2511552"/>
              <a:gd name="connsiteX35" fmla="*/ 1719072 w 1914156"/>
              <a:gd name="connsiteY35" fmla="*/ 1609344 h 2511552"/>
              <a:gd name="connsiteX36" fmla="*/ 1737360 w 1914156"/>
              <a:gd name="connsiteY36" fmla="*/ 1645920 h 2511552"/>
              <a:gd name="connsiteX37" fmla="*/ 1755648 w 1914156"/>
              <a:gd name="connsiteY37" fmla="*/ 1658112 h 2511552"/>
              <a:gd name="connsiteX38" fmla="*/ 1773936 w 1914156"/>
              <a:gd name="connsiteY38" fmla="*/ 1688592 h 2511552"/>
              <a:gd name="connsiteX39" fmla="*/ 1780032 w 1914156"/>
              <a:gd name="connsiteY39" fmla="*/ 1719072 h 2511552"/>
              <a:gd name="connsiteX40" fmla="*/ 1786128 w 1914156"/>
              <a:gd name="connsiteY40" fmla="*/ 1737360 h 2511552"/>
              <a:gd name="connsiteX41" fmla="*/ 1792224 w 1914156"/>
              <a:gd name="connsiteY41" fmla="*/ 1767840 h 2511552"/>
              <a:gd name="connsiteX42" fmla="*/ 1798320 w 1914156"/>
              <a:gd name="connsiteY42" fmla="*/ 1786128 h 2511552"/>
              <a:gd name="connsiteX43" fmla="*/ 1810512 w 1914156"/>
              <a:gd name="connsiteY43" fmla="*/ 1840992 h 2511552"/>
              <a:gd name="connsiteX44" fmla="*/ 1816608 w 1914156"/>
              <a:gd name="connsiteY44" fmla="*/ 1859280 h 2511552"/>
              <a:gd name="connsiteX45" fmla="*/ 1822704 w 1914156"/>
              <a:gd name="connsiteY45" fmla="*/ 1889760 h 2511552"/>
              <a:gd name="connsiteX46" fmla="*/ 1859280 w 1914156"/>
              <a:gd name="connsiteY46" fmla="*/ 1926336 h 2511552"/>
              <a:gd name="connsiteX47" fmla="*/ 1871472 w 1914156"/>
              <a:gd name="connsiteY47" fmla="*/ 2048256 h 2511552"/>
              <a:gd name="connsiteX48" fmla="*/ 1877568 w 1914156"/>
              <a:gd name="connsiteY48" fmla="*/ 2066544 h 2511552"/>
              <a:gd name="connsiteX49" fmla="*/ 1883664 w 1914156"/>
              <a:gd name="connsiteY49" fmla="*/ 2097024 h 2511552"/>
              <a:gd name="connsiteX50" fmla="*/ 1901952 w 1914156"/>
              <a:gd name="connsiteY50" fmla="*/ 2121408 h 2511552"/>
              <a:gd name="connsiteX51" fmla="*/ 1914144 w 1914156"/>
              <a:gd name="connsiteY51" fmla="*/ 2176272 h 2511552"/>
              <a:gd name="connsiteX52" fmla="*/ 1901952 w 1914156"/>
              <a:gd name="connsiteY52" fmla="*/ 2231136 h 2511552"/>
              <a:gd name="connsiteX53" fmla="*/ 1871472 w 1914156"/>
              <a:gd name="connsiteY53" fmla="*/ 2279904 h 2511552"/>
              <a:gd name="connsiteX54" fmla="*/ 1853184 w 1914156"/>
              <a:gd name="connsiteY54" fmla="*/ 2340864 h 2511552"/>
              <a:gd name="connsiteX55" fmla="*/ 1840992 w 1914156"/>
              <a:gd name="connsiteY55" fmla="*/ 2359152 h 2511552"/>
              <a:gd name="connsiteX56" fmla="*/ 1834896 w 1914156"/>
              <a:gd name="connsiteY56" fmla="*/ 2383536 h 2511552"/>
              <a:gd name="connsiteX57" fmla="*/ 1810512 w 1914156"/>
              <a:gd name="connsiteY57" fmla="*/ 2420112 h 2511552"/>
              <a:gd name="connsiteX58" fmla="*/ 1798320 w 1914156"/>
              <a:gd name="connsiteY58" fmla="*/ 2438400 h 2511552"/>
              <a:gd name="connsiteX59" fmla="*/ 1792224 w 1914156"/>
              <a:gd name="connsiteY59" fmla="*/ 2456688 h 2511552"/>
              <a:gd name="connsiteX60" fmla="*/ 1780032 w 1914156"/>
              <a:gd name="connsiteY60" fmla="*/ 2505456 h 2511552"/>
              <a:gd name="connsiteX61" fmla="*/ 1773936 w 1914156"/>
              <a:gd name="connsiteY6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1048512 w 1914156"/>
              <a:gd name="connsiteY3" fmla="*/ 640080 h 2511552"/>
              <a:gd name="connsiteX4" fmla="*/ 1060704 w 1914156"/>
              <a:gd name="connsiteY4" fmla="*/ 682752 h 2511552"/>
              <a:gd name="connsiteX5" fmla="*/ 1066800 w 1914156"/>
              <a:gd name="connsiteY5" fmla="*/ 719328 h 2511552"/>
              <a:gd name="connsiteX6" fmla="*/ 1078992 w 1914156"/>
              <a:gd name="connsiteY6" fmla="*/ 743712 h 2511552"/>
              <a:gd name="connsiteX7" fmla="*/ 1109472 w 1914156"/>
              <a:gd name="connsiteY7" fmla="*/ 780288 h 2511552"/>
              <a:gd name="connsiteX8" fmla="*/ 1115568 w 1914156"/>
              <a:gd name="connsiteY8" fmla="*/ 798576 h 2511552"/>
              <a:gd name="connsiteX9" fmla="*/ 1127760 w 1914156"/>
              <a:gd name="connsiteY9" fmla="*/ 816864 h 2511552"/>
              <a:gd name="connsiteX10" fmla="*/ 1139952 w 1914156"/>
              <a:gd name="connsiteY10" fmla="*/ 847344 h 2511552"/>
              <a:gd name="connsiteX11" fmla="*/ 1158240 w 1914156"/>
              <a:gd name="connsiteY11" fmla="*/ 865632 h 2511552"/>
              <a:gd name="connsiteX12" fmla="*/ 1176528 w 1914156"/>
              <a:gd name="connsiteY12" fmla="*/ 890016 h 2511552"/>
              <a:gd name="connsiteX13" fmla="*/ 1207008 w 1914156"/>
              <a:gd name="connsiteY13" fmla="*/ 908304 h 2511552"/>
              <a:gd name="connsiteX14" fmla="*/ 1225296 w 1914156"/>
              <a:gd name="connsiteY14" fmla="*/ 920496 h 2511552"/>
              <a:gd name="connsiteX15" fmla="*/ 1249680 w 1914156"/>
              <a:gd name="connsiteY15" fmla="*/ 938784 h 2511552"/>
              <a:gd name="connsiteX16" fmla="*/ 1286256 w 1914156"/>
              <a:gd name="connsiteY16" fmla="*/ 950976 h 2511552"/>
              <a:gd name="connsiteX17" fmla="*/ 1341120 w 1914156"/>
              <a:gd name="connsiteY17" fmla="*/ 981456 h 2511552"/>
              <a:gd name="connsiteX18" fmla="*/ 1389888 w 1914156"/>
              <a:gd name="connsiteY18" fmla="*/ 1005840 h 2511552"/>
              <a:gd name="connsiteX19" fmla="*/ 1432560 w 1914156"/>
              <a:gd name="connsiteY19" fmla="*/ 1024128 h 2511552"/>
              <a:gd name="connsiteX20" fmla="*/ 1456944 w 1914156"/>
              <a:gd name="connsiteY20" fmla="*/ 1048512 h 2511552"/>
              <a:gd name="connsiteX21" fmla="*/ 1505712 w 1914156"/>
              <a:gd name="connsiteY21" fmla="*/ 1085088 h 2511552"/>
              <a:gd name="connsiteX22" fmla="*/ 1548384 w 1914156"/>
              <a:gd name="connsiteY22" fmla="*/ 1133856 h 2511552"/>
              <a:gd name="connsiteX23" fmla="*/ 1578864 w 1914156"/>
              <a:gd name="connsiteY23" fmla="*/ 1188720 h 2511552"/>
              <a:gd name="connsiteX24" fmla="*/ 1591056 w 1914156"/>
              <a:gd name="connsiteY24" fmla="*/ 1237488 h 2511552"/>
              <a:gd name="connsiteX25" fmla="*/ 1609344 w 1914156"/>
              <a:gd name="connsiteY25" fmla="*/ 1261872 h 2511552"/>
              <a:gd name="connsiteX26" fmla="*/ 1615440 w 1914156"/>
              <a:gd name="connsiteY26" fmla="*/ 1280160 h 2511552"/>
              <a:gd name="connsiteX27" fmla="*/ 1621536 w 1914156"/>
              <a:gd name="connsiteY27" fmla="*/ 1304544 h 2511552"/>
              <a:gd name="connsiteX28" fmla="*/ 1633728 w 1914156"/>
              <a:gd name="connsiteY28" fmla="*/ 1335024 h 2511552"/>
              <a:gd name="connsiteX29" fmla="*/ 1652016 w 1914156"/>
              <a:gd name="connsiteY29" fmla="*/ 1389888 h 2511552"/>
              <a:gd name="connsiteX30" fmla="*/ 1658112 w 1914156"/>
              <a:gd name="connsiteY30" fmla="*/ 1450848 h 2511552"/>
              <a:gd name="connsiteX31" fmla="*/ 1682496 w 1914156"/>
              <a:gd name="connsiteY31" fmla="*/ 1517904 h 2511552"/>
              <a:gd name="connsiteX32" fmla="*/ 1694688 w 1914156"/>
              <a:gd name="connsiteY32" fmla="*/ 1566672 h 2511552"/>
              <a:gd name="connsiteX33" fmla="*/ 1700784 w 1914156"/>
              <a:gd name="connsiteY33" fmla="*/ 1591056 h 2511552"/>
              <a:gd name="connsiteX34" fmla="*/ 1719072 w 1914156"/>
              <a:gd name="connsiteY34" fmla="*/ 1609344 h 2511552"/>
              <a:gd name="connsiteX35" fmla="*/ 1737360 w 1914156"/>
              <a:gd name="connsiteY35" fmla="*/ 1645920 h 2511552"/>
              <a:gd name="connsiteX36" fmla="*/ 1755648 w 1914156"/>
              <a:gd name="connsiteY36" fmla="*/ 1658112 h 2511552"/>
              <a:gd name="connsiteX37" fmla="*/ 1773936 w 1914156"/>
              <a:gd name="connsiteY37" fmla="*/ 1688592 h 2511552"/>
              <a:gd name="connsiteX38" fmla="*/ 1780032 w 1914156"/>
              <a:gd name="connsiteY38" fmla="*/ 1719072 h 2511552"/>
              <a:gd name="connsiteX39" fmla="*/ 1786128 w 1914156"/>
              <a:gd name="connsiteY39" fmla="*/ 1737360 h 2511552"/>
              <a:gd name="connsiteX40" fmla="*/ 1792224 w 1914156"/>
              <a:gd name="connsiteY40" fmla="*/ 1767840 h 2511552"/>
              <a:gd name="connsiteX41" fmla="*/ 1798320 w 1914156"/>
              <a:gd name="connsiteY41" fmla="*/ 1786128 h 2511552"/>
              <a:gd name="connsiteX42" fmla="*/ 1810512 w 1914156"/>
              <a:gd name="connsiteY42" fmla="*/ 1840992 h 2511552"/>
              <a:gd name="connsiteX43" fmla="*/ 1816608 w 1914156"/>
              <a:gd name="connsiteY43" fmla="*/ 1859280 h 2511552"/>
              <a:gd name="connsiteX44" fmla="*/ 1822704 w 1914156"/>
              <a:gd name="connsiteY44" fmla="*/ 1889760 h 2511552"/>
              <a:gd name="connsiteX45" fmla="*/ 1859280 w 1914156"/>
              <a:gd name="connsiteY45" fmla="*/ 1926336 h 2511552"/>
              <a:gd name="connsiteX46" fmla="*/ 1871472 w 1914156"/>
              <a:gd name="connsiteY46" fmla="*/ 2048256 h 2511552"/>
              <a:gd name="connsiteX47" fmla="*/ 1877568 w 1914156"/>
              <a:gd name="connsiteY47" fmla="*/ 2066544 h 2511552"/>
              <a:gd name="connsiteX48" fmla="*/ 1883664 w 1914156"/>
              <a:gd name="connsiteY48" fmla="*/ 2097024 h 2511552"/>
              <a:gd name="connsiteX49" fmla="*/ 1901952 w 1914156"/>
              <a:gd name="connsiteY49" fmla="*/ 2121408 h 2511552"/>
              <a:gd name="connsiteX50" fmla="*/ 1914144 w 1914156"/>
              <a:gd name="connsiteY50" fmla="*/ 2176272 h 2511552"/>
              <a:gd name="connsiteX51" fmla="*/ 1901952 w 1914156"/>
              <a:gd name="connsiteY51" fmla="*/ 2231136 h 2511552"/>
              <a:gd name="connsiteX52" fmla="*/ 1871472 w 1914156"/>
              <a:gd name="connsiteY52" fmla="*/ 2279904 h 2511552"/>
              <a:gd name="connsiteX53" fmla="*/ 1853184 w 1914156"/>
              <a:gd name="connsiteY53" fmla="*/ 2340864 h 2511552"/>
              <a:gd name="connsiteX54" fmla="*/ 1840992 w 1914156"/>
              <a:gd name="connsiteY54" fmla="*/ 2359152 h 2511552"/>
              <a:gd name="connsiteX55" fmla="*/ 1834896 w 1914156"/>
              <a:gd name="connsiteY55" fmla="*/ 2383536 h 2511552"/>
              <a:gd name="connsiteX56" fmla="*/ 1810512 w 1914156"/>
              <a:gd name="connsiteY56" fmla="*/ 2420112 h 2511552"/>
              <a:gd name="connsiteX57" fmla="*/ 1798320 w 1914156"/>
              <a:gd name="connsiteY57" fmla="*/ 2438400 h 2511552"/>
              <a:gd name="connsiteX58" fmla="*/ 1792224 w 1914156"/>
              <a:gd name="connsiteY58" fmla="*/ 2456688 h 2511552"/>
              <a:gd name="connsiteX59" fmla="*/ 1780032 w 1914156"/>
              <a:gd name="connsiteY59" fmla="*/ 2505456 h 2511552"/>
              <a:gd name="connsiteX60" fmla="*/ 1773936 w 1914156"/>
              <a:gd name="connsiteY60" fmla="*/ 2511552 h 2511552"/>
              <a:gd name="connsiteX0" fmla="*/ 32442 w 1946598"/>
              <a:gd name="connsiteY0" fmla="*/ 0 h 2511552"/>
              <a:gd name="connsiteX1" fmla="*/ 93402 w 1946598"/>
              <a:gd name="connsiteY1" fmla="*/ 73152 h 2511552"/>
              <a:gd name="connsiteX2" fmla="*/ 1080954 w 1946598"/>
              <a:gd name="connsiteY2" fmla="*/ 640080 h 2511552"/>
              <a:gd name="connsiteX3" fmla="*/ 1093146 w 1946598"/>
              <a:gd name="connsiteY3" fmla="*/ 682752 h 2511552"/>
              <a:gd name="connsiteX4" fmla="*/ 1099242 w 1946598"/>
              <a:gd name="connsiteY4" fmla="*/ 719328 h 2511552"/>
              <a:gd name="connsiteX5" fmla="*/ 1111434 w 1946598"/>
              <a:gd name="connsiteY5" fmla="*/ 743712 h 2511552"/>
              <a:gd name="connsiteX6" fmla="*/ 1141914 w 1946598"/>
              <a:gd name="connsiteY6" fmla="*/ 780288 h 2511552"/>
              <a:gd name="connsiteX7" fmla="*/ 1148010 w 1946598"/>
              <a:gd name="connsiteY7" fmla="*/ 798576 h 2511552"/>
              <a:gd name="connsiteX8" fmla="*/ 1160202 w 1946598"/>
              <a:gd name="connsiteY8" fmla="*/ 816864 h 2511552"/>
              <a:gd name="connsiteX9" fmla="*/ 1172394 w 1946598"/>
              <a:gd name="connsiteY9" fmla="*/ 847344 h 2511552"/>
              <a:gd name="connsiteX10" fmla="*/ 1190682 w 1946598"/>
              <a:gd name="connsiteY10" fmla="*/ 865632 h 2511552"/>
              <a:gd name="connsiteX11" fmla="*/ 1208970 w 1946598"/>
              <a:gd name="connsiteY11" fmla="*/ 890016 h 2511552"/>
              <a:gd name="connsiteX12" fmla="*/ 1239450 w 1946598"/>
              <a:gd name="connsiteY12" fmla="*/ 908304 h 2511552"/>
              <a:gd name="connsiteX13" fmla="*/ 1257738 w 1946598"/>
              <a:gd name="connsiteY13" fmla="*/ 920496 h 2511552"/>
              <a:gd name="connsiteX14" fmla="*/ 1282122 w 1946598"/>
              <a:gd name="connsiteY14" fmla="*/ 938784 h 2511552"/>
              <a:gd name="connsiteX15" fmla="*/ 1318698 w 1946598"/>
              <a:gd name="connsiteY15" fmla="*/ 950976 h 2511552"/>
              <a:gd name="connsiteX16" fmla="*/ 1373562 w 1946598"/>
              <a:gd name="connsiteY16" fmla="*/ 981456 h 2511552"/>
              <a:gd name="connsiteX17" fmla="*/ 1422330 w 1946598"/>
              <a:gd name="connsiteY17" fmla="*/ 1005840 h 2511552"/>
              <a:gd name="connsiteX18" fmla="*/ 1465002 w 1946598"/>
              <a:gd name="connsiteY18" fmla="*/ 1024128 h 2511552"/>
              <a:gd name="connsiteX19" fmla="*/ 1489386 w 1946598"/>
              <a:gd name="connsiteY19" fmla="*/ 1048512 h 2511552"/>
              <a:gd name="connsiteX20" fmla="*/ 1538154 w 1946598"/>
              <a:gd name="connsiteY20" fmla="*/ 1085088 h 2511552"/>
              <a:gd name="connsiteX21" fmla="*/ 1580826 w 1946598"/>
              <a:gd name="connsiteY21" fmla="*/ 1133856 h 2511552"/>
              <a:gd name="connsiteX22" fmla="*/ 1611306 w 1946598"/>
              <a:gd name="connsiteY22" fmla="*/ 1188720 h 2511552"/>
              <a:gd name="connsiteX23" fmla="*/ 1623498 w 1946598"/>
              <a:gd name="connsiteY23" fmla="*/ 1237488 h 2511552"/>
              <a:gd name="connsiteX24" fmla="*/ 1641786 w 1946598"/>
              <a:gd name="connsiteY24" fmla="*/ 1261872 h 2511552"/>
              <a:gd name="connsiteX25" fmla="*/ 1647882 w 1946598"/>
              <a:gd name="connsiteY25" fmla="*/ 1280160 h 2511552"/>
              <a:gd name="connsiteX26" fmla="*/ 1653978 w 1946598"/>
              <a:gd name="connsiteY26" fmla="*/ 1304544 h 2511552"/>
              <a:gd name="connsiteX27" fmla="*/ 1666170 w 1946598"/>
              <a:gd name="connsiteY27" fmla="*/ 1335024 h 2511552"/>
              <a:gd name="connsiteX28" fmla="*/ 1684458 w 1946598"/>
              <a:gd name="connsiteY28" fmla="*/ 1389888 h 2511552"/>
              <a:gd name="connsiteX29" fmla="*/ 1690554 w 1946598"/>
              <a:gd name="connsiteY29" fmla="*/ 1450848 h 2511552"/>
              <a:gd name="connsiteX30" fmla="*/ 1714938 w 1946598"/>
              <a:gd name="connsiteY30" fmla="*/ 1517904 h 2511552"/>
              <a:gd name="connsiteX31" fmla="*/ 1727130 w 1946598"/>
              <a:gd name="connsiteY31" fmla="*/ 1566672 h 2511552"/>
              <a:gd name="connsiteX32" fmla="*/ 1733226 w 1946598"/>
              <a:gd name="connsiteY32" fmla="*/ 1591056 h 2511552"/>
              <a:gd name="connsiteX33" fmla="*/ 1751514 w 1946598"/>
              <a:gd name="connsiteY33" fmla="*/ 1609344 h 2511552"/>
              <a:gd name="connsiteX34" fmla="*/ 1769802 w 1946598"/>
              <a:gd name="connsiteY34" fmla="*/ 1645920 h 2511552"/>
              <a:gd name="connsiteX35" fmla="*/ 1788090 w 1946598"/>
              <a:gd name="connsiteY35" fmla="*/ 1658112 h 2511552"/>
              <a:gd name="connsiteX36" fmla="*/ 1806378 w 1946598"/>
              <a:gd name="connsiteY36" fmla="*/ 1688592 h 2511552"/>
              <a:gd name="connsiteX37" fmla="*/ 1812474 w 1946598"/>
              <a:gd name="connsiteY37" fmla="*/ 1719072 h 2511552"/>
              <a:gd name="connsiteX38" fmla="*/ 1818570 w 1946598"/>
              <a:gd name="connsiteY38" fmla="*/ 1737360 h 2511552"/>
              <a:gd name="connsiteX39" fmla="*/ 1824666 w 1946598"/>
              <a:gd name="connsiteY39" fmla="*/ 1767840 h 2511552"/>
              <a:gd name="connsiteX40" fmla="*/ 1830762 w 1946598"/>
              <a:gd name="connsiteY40" fmla="*/ 1786128 h 2511552"/>
              <a:gd name="connsiteX41" fmla="*/ 1842954 w 1946598"/>
              <a:gd name="connsiteY41" fmla="*/ 1840992 h 2511552"/>
              <a:gd name="connsiteX42" fmla="*/ 1849050 w 1946598"/>
              <a:gd name="connsiteY42" fmla="*/ 1859280 h 2511552"/>
              <a:gd name="connsiteX43" fmla="*/ 1855146 w 1946598"/>
              <a:gd name="connsiteY43" fmla="*/ 1889760 h 2511552"/>
              <a:gd name="connsiteX44" fmla="*/ 1891722 w 1946598"/>
              <a:gd name="connsiteY44" fmla="*/ 1926336 h 2511552"/>
              <a:gd name="connsiteX45" fmla="*/ 1903914 w 1946598"/>
              <a:gd name="connsiteY45" fmla="*/ 2048256 h 2511552"/>
              <a:gd name="connsiteX46" fmla="*/ 1910010 w 1946598"/>
              <a:gd name="connsiteY46" fmla="*/ 2066544 h 2511552"/>
              <a:gd name="connsiteX47" fmla="*/ 1916106 w 1946598"/>
              <a:gd name="connsiteY47" fmla="*/ 2097024 h 2511552"/>
              <a:gd name="connsiteX48" fmla="*/ 1934394 w 1946598"/>
              <a:gd name="connsiteY48" fmla="*/ 2121408 h 2511552"/>
              <a:gd name="connsiteX49" fmla="*/ 1946586 w 1946598"/>
              <a:gd name="connsiteY49" fmla="*/ 2176272 h 2511552"/>
              <a:gd name="connsiteX50" fmla="*/ 1934394 w 1946598"/>
              <a:gd name="connsiteY50" fmla="*/ 2231136 h 2511552"/>
              <a:gd name="connsiteX51" fmla="*/ 1903914 w 1946598"/>
              <a:gd name="connsiteY51" fmla="*/ 2279904 h 2511552"/>
              <a:gd name="connsiteX52" fmla="*/ 1885626 w 1946598"/>
              <a:gd name="connsiteY52" fmla="*/ 2340864 h 2511552"/>
              <a:gd name="connsiteX53" fmla="*/ 1873434 w 1946598"/>
              <a:gd name="connsiteY53" fmla="*/ 2359152 h 2511552"/>
              <a:gd name="connsiteX54" fmla="*/ 1867338 w 1946598"/>
              <a:gd name="connsiteY54" fmla="*/ 2383536 h 2511552"/>
              <a:gd name="connsiteX55" fmla="*/ 1842954 w 1946598"/>
              <a:gd name="connsiteY55" fmla="*/ 2420112 h 2511552"/>
              <a:gd name="connsiteX56" fmla="*/ 1830762 w 1946598"/>
              <a:gd name="connsiteY56" fmla="*/ 2438400 h 2511552"/>
              <a:gd name="connsiteX57" fmla="*/ 1824666 w 1946598"/>
              <a:gd name="connsiteY57" fmla="*/ 2456688 h 2511552"/>
              <a:gd name="connsiteX58" fmla="*/ 1812474 w 1946598"/>
              <a:gd name="connsiteY58" fmla="*/ 2505456 h 2511552"/>
              <a:gd name="connsiteX59" fmla="*/ 1806378 w 1946598"/>
              <a:gd name="connsiteY59" fmla="*/ 2511552 h 2511552"/>
              <a:gd name="connsiteX0" fmla="*/ 0 w 1914156"/>
              <a:gd name="connsiteY0" fmla="*/ 0 h 2511552"/>
              <a:gd name="connsiteX1" fmla="*/ 1048512 w 1914156"/>
              <a:gd name="connsiteY1" fmla="*/ 640080 h 2511552"/>
              <a:gd name="connsiteX2" fmla="*/ 1060704 w 1914156"/>
              <a:gd name="connsiteY2" fmla="*/ 682752 h 2511552"/>
              <a:gd name="connsiteX3" fmla="*/ 1066800 w 1914156"/>
              <a:gd name="connsiteY3" fmla="*/ 719328 h 2511552"/>
              <a:gd name="connsiteX4" fmla="*/ 1078992 w 1914156"/>
              <a:gd name="connsiteY4" fmla="*/ 743712 h 2511552"/>
              <a:gd name="connsiteX5" fmla="*/ 1109472 w 1914156"/>
              <a:gd name="connsiteY5" fmla="*/ 780288 h 2511552"/>
              <a:gd name="connsiteX6" fmla="*/ 1115568 w 1914156"/>
              <a:gd name="connsiteY6" fmla="*/ 798576 h 2511552"/>
              <a:gd name="connsiteX7" fmla="*/ 1127760 w 1914156"/>
              <a:gd name="connsiteY7" fmla="*/ 816864 h 2511552"/>
              <a:gd name="connsiteX8" fmla="*/ 1139952 w 1914156"/>
              <a:gd name="connsiteY8" fmla="*/ 847344 h 2511552"/>
              <a:gd name="connsiteX9" fmla="*/ 1158240 w 1914156"/>
              <a:gd name="connsiteY9" fmla="*/ 865632 h 2511552"/>
              <a:gd name="connsiteX10" fmla="*/ 1176528 w 1914156"/>
              <a:gd name="connsiteY10" fmla="*/ 890016 h 2511552"/>
              <a:gd name="connsiteX11" fmla="*/ 1207008 w 1914156"/>
              <a:gd name="connsiteY11" fmla="*/ 908304 h 2511552"/>
              <a:gd name="connsiteX12" fmla="*/ 1225296 w 1914156"/>
              <a:gd name="connsiteY12" fmla="*/ 920496 h 2511552"/>
              <a:gd name="connsiteX13" fmla="*/ 1249680 w 1914156"/>
              <a:gd name="connsiteY13" fmla="*/ 938784 h 2511552"/>
              <a:gd name="connsiteX14" fmla="*/ 1286256 w 1914156"/>
              <a:gd name="connsiteY14" fmla="*/ 950976 h 2511552"/>
              <a:gd name="connsiteX15" fmla="*/ 1341120 w 1914156"/>
              <a:gd name="connsiteY15" fmla="*/ 981456 h 2511552"/>
              <a:gd name="connsiteX16" fmla="*/ 1389888 w 1914156"/>
              <a:gd name="connsiteY16" fmla="*/ 1005840 h 2511552"/>
              <a:gd name="connsiteX17" fmla="*/ 1432560 w 1914156"/>
              <a:gd name="connsiteY17" fmla="*/ 1024128 h 2511552"/>
              <a:gd name="connsiteX18" fmla="*/ 1456944 w 1914156"/>
              <a:gd name="connsiteY18" fmla="*/ 1048512 h 2511552"/>
              <a:gd name="connsiteX19" fmla="*/ 1505712 w 1914156"/>
              <a:gd name="connsiteY19" fmla="*/ 1085088 h 2511552"/>
              <a:gd name="connsiteX20" fmla="*/ 1548384 w 1914156"/>
              <a:gd name="connsiteY20" fmla="*/ 1133856 h 2511552"/>
              <a:gd name="connsiteX21" fmla="*/ 1578864 w 1914156"/>
              <a:gd name="connsiteY21" fmla="*/ 1188720 h 2511552"/>
              <a:gd name="connsiteX22" fmla="*/ 1591056 w 1914156"/>
              <a:gd name="connsiteY22" fmla="*/ 1237488 h 2511552"/>
              <a:gd name="connsiteX23" fmla="*/ 1609344 w 1914156"/>
              <a:gd name="connsiteY23" fmla="*/ 1261872 h 2511552"/>
              <a:gd name="connsiteX24" fmla="*/ 1615440 w 1914156"/>
              <a:gd name="connsiteY24" fmla="*/ 1280160 h 2511552"/>
              <a:gd name="connsiteX25" fmla="*/ 1621536 w 1914156"/>
              <a:gd name="connsiteY25" fmla="*/ 1304544 h 2511552"/>
              <a:gd name="connsiteX26" fmla="*/ 1633728 w 1914156"/>
              <a:gd name="connsiteY26" fmla="*/ 1335024 h 2511552"/>
              <a:gd name="connsiteX27" fmla="*/ 1652016 w 1914156"/>
              <a:gd name="connsiteY27" fmla="*/ 1389888 h 2511552"/>
              <a:gd name="connsiteX28" fmla="*/ 1658112 w 1914156"/>
              <a:gd name="connsiteY28" fmla="*/ 1450848 h 2511552"/>
              <a:gd name="connsiteX29" fmla="*/ 1682496 w 1914156"/>
              <a:gd name="connsiteY29" fmla="*/ 1517904 h 2511552"/>
              <a:gd name="connsiteX30" fmla="*/ 1694688 w 1914156"/>
              <a:gd name="connsiteY30" fmla="*/ 1566672 h 2511552"/>
              <a:gd name="connsiteX31" fmla="*/ 1700784 w 1914156"/>
              <a:gd name="connsiteY31" fmla="*/ 1591056 h 2511552"/>
              <a:gd name="connsiteX32" fmla="*/ 1719072 w 1914156"/>
              <a:gd name="connsiteY32" fmla="*/ 1609344 h 2511552"/>
              <a:gd name="connsiteX33" fmla="*/ 1737360 w 1914156"/>
              <a:gd name="connsiteY33" fmla="*/ 1645920 h 2511552"/>
              <a:gd name="connsiteX34" fmla="*/ 1755648 w 1914156"/>
              <a:gd name="connsiteY34" fmla="*/ 1658112 h 2511552"/>
              <a:gd name="connsiteX35" fmla="*/ 1773936 w 1914156"/>
              <a:gd name="connsiteY35" fmla="*/ 1688592 h 2511552"/>
              <a:gd name="connsiteX36" fmla="*/ 1780032 w 1914156"/>
              <a:gd name="connsiteY36" fmla="*/ 1719072 h 2511552"/>
              <a:gd name="connsiteX37" fmla="*/ 1786128 w 1914156"/>
              <a:gd name="connsiteY37" fmla="*/ 1737360 h 2511552"/>
              <a:gd name="connsiteX38" fmla="*/ 1792224 w 1914156"/>
              <a:gd name="connsiteY38" fmla="*/ 1767840 h 2511552"/>
              <a:gd name="connsiteX39" fmla="*/ 1798320 w 1914156"/>
              <a:gd name="connsiteY39" fmla="*/ 1786128 h 2511552"/>
              <a:gd name="connsiteX40" fmla="*/ 1810512 w 1914156"/>
              <a:gd name="connsiteY40" fmla="*/ 1840992 h 2511552"/>
              <a:gd name="connsiteX41" fmla="*/ 1816608 w 1914156"/>
              <a:gd name="connsiteY41" fmla="*/ 1859280 h 2511552"/>
              <a:gd name="connsiteX42" fmla="*/ 1822704 w 1914156"/>
              <a:gd name="connsiteY42" fmla="*/ 1889760 h 2511552"/>
              <a:gd name="connsiteX43" fmla="*/ 1859280 w 1914156"/>
              <a:gd name="connsiteY43" fmla="*/ 1926336 h 2511552"/>
              <a:gd name="connsiteX44" fmla="*/ 1871472 w 1914156"/>
              <a:gd name="connsiteY44" fmla="*/ 2048256 h 2511552"/>
              <a:gd name="connsiteX45" fmla="*/ 1877568 w 1914156"/>
              <a:gd name="connsiteY45" fmla="*/ 2066544 h 2511552"/>
              <a:gd name="connsiteX46" fmla="*/ 1883664 w 1914156"/>
              <a:gd name="connsiteY46" fmla="*/ 2097024 h 2511552"/>
              <a:gd name="connsiteX47" fmla="*/ 1901952 w 1914156"/>
              <a:gd name="connsiteY47" fmla="*/ 2121408 h 2511552"/>
              <a:gd name="connsiteX48" fmla="*/ 1914144 w 1914156"/>
              <a:gd name="connsiteY48" fmla="*/ 2176272 h 2511552"/>
              <a:gd name="connsiteX49" fmla="*/ 1901952 w 1914156"/>
              <a:gd name="connsiteY49" fmla="*/ 2231136 h 2511552"/>
              <a:gd name="connsiteX50" fmla="*/ 1871472 w 1914156"/>
              <a:gd name="connsiteY50" fmla="*/ 2279904 h 2511552"/>
              <a:gd name="connsiteX51" fmla="*/ 1853184 w 1914156"/>
              <a:gd name="connsiteY51" fmla="*/ 2340864 h 2511552"/>
              <a:gd name="connsiteX52" fmla="*/ 1840992 w 1914156"/>
              <a:gd name="connsiteY52" fmla="*/ 2359152 h 2511552"/>
              <a:gd name="connsiteX53" fmla="*/ 1834896 w 1914156"/>
              <a:gd name="connsiteY53" fmla="*/ 2383536 h 2511552"/>
              <a:gd name="connsiteX54" fmla="*/ 1810512 w 1914156"/>
              <a:gd name="connsiteY54" fmla="*/ 2420112 h 2511552"/>
              <a:gd name="connsiteX55" fmla="*/ 1798320 w 1914156"/>
              <a:gd name="connsiteY55" fmla="*/ 2438400 h 2511552"/>
              <a:gd name="connsiteX56" fmla="*/ 1792224 w 1914156"/>
              <a:gd name="connsiteY56" fmla="*/ 2456688 h 2511552"/>
              <a:gd name="connsiteX57" fmla="*/ 1780032 w 1914156"/>
              <a:gd name="connsiteY57" fmla="*/ 2505456 h 2511552"/>
              <a:gd name="connsiteX58" fmla="*/ 1773936 w 1914156"/>
              <a:gd name="connsiteY58" fmla="*/ 2511552 h 2511552"/>
              <a:gd name="connsiteX0" fmla="*/ 0 w 865644"/>
              <a:gd name="connsiteY0" fmla="*/ 0 h 1871472"/>
              <a:gd name="connsiteX1" fmla="*/ 12192 w 865644"/>
              <a:gd name="connsiteY1" fmla="*/ 42672 h 1871472"/>
              <a:gd name="connsiteX2" fmla="*/ 18288 w 865644"/>
              <a:gd name="connsiteY2" fmla="*/ 79248 h 1871472"/>
              <a:gd name="connsiteX3" fmla="*/ 30480 w 865644"/>
              <a:gd name="connsiteY3" fmla="*/ 103632 h 1871472"/>
              <a:gd name="connsiteX4" fmla="*/ 60960 w 865644"/>
              <a:gd name="connsiteY4" fmla="*/ 140208 h 1871472"/>
              <a:gd name="connsiteX5" fmla="*/ 67056 w 865644"/>
              <a:gd name="connsiteY5" fmla="*/ 158496 h 1871472"/>
              <a:gd name="connsiteX6" fmla="*/ 79248 w 865644"/>
              <a:gd name="connsiteY6" fmla="*/ 176784 h 1871472"/>
              <a:gd name="connsiteX7" fmla="*/ 91440 w 865644"/>
              <a:gd name="connsiteY7" fmla="*/ 207264 h 1871472"/>
              <a:gd name="connsiteX8" fmla="*/ 109728 w 865644"/>
              <a:gd name="connsiteY8" fmla="*/ 225552 h 1871472"/>
              <a:gd name="connsiteX9" fmla="*/ 128016 w 865644"/>
              <a:gd name="connsiteY9" fmla="*/ 249936 h 1871472"/>
              <a:gd name="connsiteX10" fmla="*/ 158496 w 865644"/>
              <a:gd name="connsiteY10" fmla="*/ 268224 h 1871472"/>
              <a:gd name="connsiteX11" fmla="*/ 176784 w 865644"/>
              <a:gd name="connsiteY11" fmla="*/ 280416 h 1871472"/>
              <a:gd name="connsiteX12" fmla="*/ 201168 w 865644"/>
              <a:gd name="connsiteY12" fmla="*/ 298704 h 1871472"/>
              <a:gd name="connsiteX13" fmla="*/ 237744 w 865644"/>
              <a:gd name="connsiteY13" fmla="*/ 310896 h 1871472"/>
              <a:gd name="connsiteX14" fmla="*/ 292608 w 865644"/>
              <a:gd name="connsiteY14" fmla="*/ 341376 h 1871472"/>
              <a:gd name="connsiteX15" fmla="*/ 341376 w 865644"/>
              <a:gd name="connsiteY15" fmla="*/ 365760 h 1871472"/>
              <a:gd name="connsiteX16" fmla="*/ 384048 w 865644"/>
              <a:gd name="connsiteY16" fmla="*/ 384048 h 1871472"/>
              <a:gd name="connsiteX17" fmla="*/ 408432 w 865644"/>
              <a:gd name="connsiteY17" fmla="*/ 408432 h 1871472"/>
              <a:gd name="connsiteX18" fmla="*/ 457200 w 865644"/>
              <a:gd name="connsiteY18" fmla="*/ 445008 h 1871472"/>
              <a:gd name="connsiteX19" fmla="*/ 499872 w 865644"/>
              <a:gd name="connsiteY19" fmla="*/ 493776 h 1871472"/>
              <a:gd name="connsiteX20" fmla="*/ 530352 w 865644"/>
              <a:gd name="connsiteY20" fmla="*/ 548640 h 1871472"/>
              <a:gd name="connsiteX21" fmla="*/ 542544 w 865644"/>
              <a:gd name="connsiteY21" fmla="*/ 597408 h 1871472"/>
              <a:gd name="connsiteX22" fmla="*/ 560832 w 865644"/>
              <a:gd name="connsiteY22" fmla="*/ 621792 h 1871472"/>
              <a:gd name="connsiteX23" fmla="*/ 566928 w 865644"/>
              <a:gd name="connsiteY23" fmla="*/ 640080 h 1871472"/>
              <a:gd name="connsiteX24" fmla="*/ 573024 w 865644"/>
              <a:gd name="connsiteY24" fmla="*/ 664464 h 1871472"/>
              <a:gd name="connsiteX25" fmla="*/ 585216 w 865644"/>
              <a:gd name="connsiteY25" fmla="*/ 694944 h 1871472"/>
              <a:gd name="connsiteX26" fmla="*/ 603504 w 865644"/>
              <a:gd name="connsiteY26" fmla="*/ 749808 h 1871472"/>
              <a:gd name="connsiteX27" fmla="*/ 609600 w 865644"/>
              <a:gd name="connsiteY27" fmla="*/ 810768 h 1871472"/>
              <a:gd name="connsiteX28" fmla="*/ 633984 w 865644"/>
              <a:gd name="connsiteY28" fmla="*/ 877824 h 1871472"/>
              <a:gd name="connsiteX29" fmla="*/ 646176 w 865644"/>
              <a:gd name="connsiteY29" fmla="*/ 926592 h 1871472"/>
              <a:gd name="connsiteX30" fmla="*/ 652272 w 865644"/>
              <a:gd name="connsiteY30" fmla="*/ 950976 h 1871472"/>
              <a:gd name="connsiteX31" fmla="*/ 670560 w 865644"/>
              <a:gd name="connsiteY31" fmla="*/ 969264 h 1871472"/>
              <a:gd name="connsiteX32" fmla="*/ 688848 w 865644"/>
              <a:gd name="connsiteY32" fmla="*/ 1005840 h 1871472"/>
              <a:gd name="connsiteX33" fmla="*/ 707136 w 865644"/>
              <a:gd name="connsiteY33" fmla="*/ 1018032 h 1871472"/>
              <a:gd name="connsiteX34" fmla="*/ 725424 w 865644"/>
              <a:gd name="connsiteY34" fmla="*/ 1048512 h 1871472"/>
              <a:gd name="connsiteX35" fmla="*/ 731520 w 865644"/>
              <a:gd name="connsiteY35" fmla="*/ 1078992 h 1871472"/>
              <a:gd name="connsiteX36" fmla="*/ 737616 w 865644"/>
              <a:gd name="connsiteY36" fmla="*/ 1097280 h 1871472"/>
              <a:gd name="connsiteX37" fmla="*/ 743712 w 865644"/>
              <a:gd name="connsiteY37" fmla="*/ 1127760 h 1871472"/>
              <a:gd name="connsiteX38" fmla="*/ 749808 w 865644"/>
              <a:gd name="connsiteY38" fmla="*/ 1146048 h 1871472"/>
              <a:gd name="connsiteX39" fmla="*/ 762000 w 865644"/>
              <a:gd name="connsiteY39" fmla="*/ 1200912 h 1871472"/>
              <a:gd name="connsiteX40" fmla="*/ 768096 w 865644"/>
              <a:gd name="connsiteY40" fmla="*/ 1219200 h 1871472"/>
              <a:gd name="connsiteX41" fmla="*/ 774192 w 865644"/>
              <a:gd name="connsiteY41" fmla="*/ 1249680 h 1871472"/>
              <a:gd name="connsiteX42" fmla="*/ 810768 w 865644"/>
              <a:gd name="connsiteY42" fmla="*/ 1286256 h 1871472"/>
              <a:gd name="connsiteX43" fmla="*/ 822960 w 865644"/>
              <a:gd name="connsiteY43" fmla="*/ 1408176 h 1871472"/>
              <a:gd name="connsiteX44" fmla="*/ 829056 w 865644"/>
              <a:gd name="connsiteY44" fmla="*/ 1426464 h 1871472"/>
              <a:gd name="connsiteX45" fmla="*/ 835152 w 865644"/>
              <a:gd name="connsiteY45" fmla="*/ 1456944 h 1871472"/>
              <a:gd name="connsiteX46" fmla="*/ 853440 w 865644"/>
              <a:gd name="connsiteY46" fmla="*/ 1481328 h 1871472"/>
              <a:gd name="connsiteX47" fmla="*/ 865632 w 865644"/>
              <a:gd name="connsiteY47" fmla="*/ 1536192 h 1871472"/>
              <a:gd name="connsiteX48" fmla="*/ 853440 w 865644"/>
              <a:gd name="connsiteY48" fmla="*/ 1591056 h 1871472"/>
              <a:gd name="connsiteX49" fmla="*/ 822960 w 865644"/>
              <a:gd name="connsiteY49" fmla="*/ 1639824 h 1871472"/>
              <a:gd name="connsiteX50" fmla="*/ 804672 w 865644"/>
              <a:gd name="connsiteY50" fmla="*/ 1700784 h 1871472"/>
              <a:gd name="connsiteX51" fmla="*/ 792480 w 865644"/>
              <a:gd name="connsiteY51" fmla="*/ 1719072 h 1871472"/>
              <a:gd name="connsiteX52" fmla="*/ 786384 w 865644"/>
              <a:gd name="connsiteY52" fmla="*/ 1743456 h 1871472"/>
              <a:gd name="connsiteX53" fmla="*/ 762000 w 865644"/>
              <a:gd name="connsiteY53" fmla="*/ 1780032 h 1871472"/>
              <a:gd name="connsiteX54" fmla="*/ 749808 w 865644"/>
              <a:gd name="connsiteY54" fmla="*/ 1798320 h 1871472"/>
              <a:gd name="connsiteX55" fmla="*/ 743712 w 865644"/>
              <a:gd name="connsiteY55" fmla="*/ 1816608 h 1871472"/>
              <a:gd name="connsiteX56" fmla="*/ 731520 w 865644"/>
              <a:gd name="connsiteY56" fmla="*/ 1865376 h 1871472"/>
              <a:gd name="connsiteX57" fmla="*/ 725424 w 865644"/>
              <a:gd name="connsiteY57" fmla="*/ 1871472 h 1871472"/>
              <a:gd name="connsiteX0" fmla="*/ 0 w 853452"/>
              <a:gd name="connsiteY0" fmla="*/ 0 h 1828800"/>
              <a:gd name="connsiteX1" fmla="*/ 6096 w 853452"/>
              <a:gd name="connsiteY1" fmla="*/ 36576 h 1828800"/>
              <a:gd name="connsiteX2" fmla="*/ 18288 w 853452"/>
              <a:gd name="connsiteY2" fmla="*/ 60960 h 1828800"/>
              <a:gd name="connsiteX3" fmla="*/ 48768 w 853452"/>
              <a:gd name="connsiteY3" fmla="*/ 97536 h 1828800"/>
              <a:gd name="connsiteX4" fmla="*/ 54864 w 853452"/>
              <a:gd name="connsiteY4" fmla="*/ 115824 h 1828800"/>
              <a:gd name="connsiteX5" fmla="*/ 67056 w 853452"/>
              <a:gd name="connsiteY5" fmla="*/ 134112 h 1828800"/>
              <a:gd name="connsiteX6" fmla="*/ 79248 w 853452"/>
              <a:gd name="connsiteY6" fmla="*/ 164592 h 1828800"/>
              <a:gd name="connsiteX7" fmla="*/ 97536 w 853452"/>
              <a:gd name="connsiteY7" fmla="*/ 182880 h 1828800"/>
              <a:gd name="connsiteX8" fmla="*/ 115824 w 853452"/>
              <a:gd name="connsiteY8" fmla="*/ 207264 h 1828800"/>
              <a:gd name="connsiteX9" fmla="*/ 146304 w 853452"/>
              <a:gd name="connsiteY9" fmla="*/ 225552 h 1828800"/>
              <a:gd name="connsiteX10" fmla="*/ 164592 w 853452"/>
              <a:gd name="connsiteY10" fmla="*/ 237744 h 1828800"/>
              <a:gd name="connsiteX11" fmla="*/ 188976 w 853452"/>
              <a:gd name="connsiteY11" fmla="*/ 256032 h 1828800"/>
              <a:gd name="connsiteX12" fmla="*/ 225552 w 853452"/>
              <a:gd name="connsiteY12" fmla="*/ 268224 h 1828800"/>
              <a:gd name="connsiteX13" fmla="*/ 280416 w 853452"/>
              <a:gd name="connsiteY13" fmla="*/ 298704 h 1828800"/>
              <a:gd name="connsiteX14" fmla="*/ 329184 w 853452"/>
              <a:gd name="connsiteY14" fmla="*/ 323088 h 1828800"/>
              <a:gd name="connsiteX15" fmla="*/ 371856 w 853452"/>
              <a:gd name="connsiteY15" fmla="*/ 341376 h 1828800"/>
              <a:gd name="connsiteX16" fmla="*/ 396240 w 853452"/>
              <a:gd name="connsiteY16" fmla="*/ 365760 h 1828800"/>
              <a:gd name="connsiteX17" fmla="*/ 445008 w 853452"/>
              <a:gd name="connsiteY17" fmla="*/ 402336 h 1828800"/>
              <a:gd name="connsiteX18" fmla="*/ 487680 w 853452"/>
              <a:gd name="connsiteY18" fmla="*/ 451104 h 1828800"/>
              <a:gd name="connsiteX19" fmla="*/ 518160 w 853452"/>
              <a:gd name="connsiteY19" fmla="*/ 505968 h 1828800"/>
              <a:gd name="connsiteX20" fmla="*/ 530352 w 853452"/>
              <a:gd name="connsiteY20" fmla="*/ 554736 h 1828800"/>
              <a:gd name="connsiteX21" fmla="*/ 548640 w 853452"/>
              <a:gd name="connsiteY21" fmla="*/ 579120 h 1828800"/>
              <a:gd name="connsiteX22" fmla="*/ 554736 w 853452"/>
              <a:gd name="connsiteY22" fmla="*/ 597408 h 1828800"/>
              <a:gd name="connsiteX23" fmla="*/ 560832 w 853452"/>
              <a:gd name="connsiteY23" fmla="*/ 621792 h 1828800"/>
              <a:gd name="connsiteX24" fmla="*/ 573024 w 853452"/>
              <a:gd name="connsiteY24" fmla="*/ 652272 h 1828800"/>
              <a:gd name="connsiteX25" fmla="*/ 591312 w 853452"/>
              <a:gd name="connsiteY25" fmla="*/ 707136 h 1828800"/>
              <a:gd name="connsiteX26" fmla="*/ 597408 w 853452"/>
              <a:gd name="connsiteY26" fmla="*/ 768096 h 1828800"/>
              <a:gd name="connsiteX27" fmla="*/ 621792 w 853452"/>
              <a:gd name="connsiteY27" fmla="*/ 835152 h 1828800"/>
              <a:gd name="connsiteX28" fmla="*/ 633984 w 853452"/>
              <a:gd name="connsiteY28" fmla="*/ 883920 h 1828800"/>
              <a:gd name="connsiteX29" fmla="*/ 640080 w 853452"/>
              <a:gd name="connsiteY29" fmla="*/ 908304 h 1828800"/>
              <a:gd name="connsiteX30" fmla="*/ 658368 w 853452"/>
              <a:gd name="connsiteY30" fmla="*/ 926592 h 1828800"/>
              <a:gd name="connsiteX31" fmla="*/ 676656 w 853452"/>
              <a:gd name="connsiteY31" fmla="*/ 963168 h 1828800"/>
              <a:gd name="connsiteX32" fmla="*/ 694944 w 853452"/>
              <a:gd name="connsiteY32" fmla="*/ 975360 h 1828800"/>
              <a:gd name="connsiteX33" fmla="*/ 713232 w 853452"/>
              <a:gd name="connsiteY33" fmla="*/ 1005840 h 1828800"/>
              <a:gd name="connsiteX34" fmla="*/ 719328 w 853452"/>
              <a:gd name="connsiteY34" fmla="*/ 1036320 h 1828800"/>
              <a:gd name="connsiteX35" fmla="*/ 725424 w 853452"/>
              <a:gd name="connsiteY35" fmla="*/ 1054608 h 1828800"/>
              <a:gd name="connsiteX36" fmla="*/ 731520 w 853452"/>
              <a:gd name="connsiteY36" fmla="*/ 1085088 h 1828800"/>
              <a:gd name="connsiteX37" fmla="*/ 737616 w 853452"/>
              <a:gd name="connsiteY37" fmla="*/ 1103376 h 1828800"/>
              <a:gd name="connsiteX38" fmla="*/ 749808 w 853452"/>
              <a:gd name="connsiteY38" fmla="*/ 1158240 h 1828800"/>
              <a:gd name="connsiteX39" fmla="*/ 755904 w 853452"/>
              <a:gd name="connsiteY39" fmla="*/ 1176528 h 1828800"/>
              <a:gd name="connsiteX40" fmla="*/ 762000 w 853452"/>
              <a:gd name="connsiteY40" fmla="*/ 1207008 h 1828800"/>
              <a:gd name="connsiteX41" fmla="*/ 798576 w 853452"/>
              <a:gd name="connsiteY41" fmla="*/ 1243584 h 1828800"/>
              <a:gd name="connsiteX42" fmla="*/ 810768 w 853452"/>
              <a:gd name="connsiteY42" fmla="*/ 1365504 h 1828800"/>
              <a:gd name="connsiteX43" fmla="*/ 816864 w 853452"/>
              <a:gd name="connsiteY43" fmla="*/ 1383792 h 1828800"/>
              <a:gd name="connsiteX44" fmla="*/ 822960 w 853452"/>
              <a:gd name="connsiteY44" fmla="*/ 1414272 h 1828800"/>
              <a:gd name="connsiteX45" fmla="*/ 841248 w 853452"/>
              <a:gd name="connsiteY45" fmla="*/ 1438656 h 1828800"/>
              <a:gd name="connsiteX46" fmla="*/ 853440 w 853452"/>
              <a:gd name="connsiteY46" fmla="*/ 1493520 h 1828800"/>
              <a:gd name="connsiteX47" fmla="*/ 841248 w 853452"/>
              <a:gd name="connsiteY47" fmla="*/ 1548384 h 1828800"/>
              <a:gd name="connsiteX48" fmla="*/ 810768 w 853452"/>
              <a:gd name="connsiteY48" fmla="*/ 1597152 h 1828800"/>
              <a:gd name="connsiteX49" fmla="*/ 792480 w 853452"/>
              <a:gd name="connsiteY49" fmla="*/ 1658112 h 1828800"/>
              <a:gd name="connsiteX50" fmla="*/ 780288 w 853452"/>
              <a:gd name="connsiteY50" fmla="*/ 1676400 h 1828800"/>
              <a:gd name="connsiteX51" fmla="*/ 774192 w 853452"/>
              <a:gd name="connsiteY51" fmla="*/ 1700784 h 1828800"/>
              <a:gd name="connsiteX52" fmla="*/ 749808 w 853452"/>
              <a:gd name="connsiteY52" fmla="*/ 1737360 h 1828800"/>
              <a:gd name="connsiteX53" fmla="*/ 737616 w 853452"/>
              <a:gd name="connsiteY53" fmla="*/ 1755648 h 1828800"/>
              <a:gd name="connsiteX54" fmla="*/ 731520 w 853452"/>
              <a:gd name="connsiteY54" fmla="*/ 1773936 h 1828800"/>
              <a:gd name="connsiteX55" fmla="*/ 719328 w 853452"/>
              <a:gd name="connsiteY55" fmla="*/ 1822704 h 1828800"/>
              <a:gd name="connsiteX56" fmla="*/ 713232 w 853452"/>
              <a:gd name="connsiteY56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853452" h="1828800">
                <a:moveTo>
                  <a:pt x="0" y="0"/>
                </a:moveTo>
                <a:cubicBezTo>
                  <a:pt x="2424" y="12120"/>
                  <a:pt x="2544" y="24737"/>
                  <a:pt x="6096" y="36576"/>
                </a:cubicBezTo>
                <a:cubicBezTo>
                  <a:pt x="8707" y="45280"/>
                  <a:pt x="13006" y="53565"/>
                  <a:pt x="18288" y="60960"/>
                </a:cubicBezTo>
                <a:cubicBezTo>
                  <a:pt x="40758" y="92418"/>
                  <a:pt x="32643" y="65285"/>
                  <a:pt x="48768" y="97536"/>
                </a:cubicBezTo>
                <a:cubicBezTo>
                  <a:pt x="51642" y="103283"/>
                  <a:pt x="51990" y="110077"/>
                  <a:pt x="54864" y="115824"/>
                </a:cubicBezTo>
                <a:cubicBezTo>
                  <a:pt x="58141" y="122377"/>
                  <a:pt x="63779" y="127559"/>
                  <a:pt x="67056" y="134112"/>
                </a:cubicBezTo>
                <a:cubicBezTo>
                  <a:pt x="71950" y="143899"/>
                  <a:pt x="73448" y="155313"/>
                  <a:pt x="79248" y="164592"/>
                </a:cubicBezTo>
                <a:cubicBezTo>
                  <a:pt x="83817" y="171903"/>
                  <a:pt x="91925" y="176334"/>
                  <a:pt x="97536" y="182880"/>
                </a:cubicBezTo>
                <a:cubicBezTo>
                  <a:pt x="104148" y="190594"/>
                  <a:pt x="108178" y="200574"/>
                  <a:pt x="115824" y="207264"/>
                </a:cubicBezTo>
                <a:cubicBezTo>
                  <a:pt x="124741" y="215066"/>
                  <a:pt x="136256" y="219272"/>
                  <a:pt x="146304" y="225552"/>
                </a:cubicBezTo>
                <a:cubicBezTo>
                  <a:pt x="152517" y="229435"/>
                  <a:pt x="158630" y="233486"/>
                  <a:pt x="164592" y="237744"/>
                </a:cubicBezTo>
                <a:cubicBezTo>
                  <a:pt x="172860" y="243649"/>
                  <a:pt x="179889" y="251488"/>
                  <a:pt x="188976" y="256032"/>
                </a:cubicBezTo>
                <a:cubicBezTo>
                  <a:pt x="200471" y="261779"/>
                  <a:pt x="225552" y="268224"/>
                  <a:pt x="225552" y="268224"/>
                </a:cubicBezTo>
                <a:cubicBezTo>
                  <a:pt x="266596" y="299007"/>
                  <a:pt x="231988" y="276353"/>
                  <a:pt x="280416" y="298704"/>
                </a:cubicBezTo>
                <a:cubicBezTo>
                  <a:pt x="296918" y="306320"/>
                  <a:pt x="311942" y="317341"/>
                  <a:pt x="329184" y="323088"/>
                </a:cubicBezTo>
                <a:cubicBezTo>
                  <a:pt x="343309" y="327796"/>
                  <a:pt x="359803" y="332337"/>
                  <a:pt x="371856" y="341376"/>
                </a:cubicBezTo>
                <a:cubicBezTo>
                  <a:pt x="381052" y="348273"/>
                  <a:pt x="387410" y="358401"/>
                  <a:pt x="396240" y="365760"/>
                </a:cubicBezTo>
                <a:cubicBezTo>
                  <a:pt x="411850" y="378769"/>
                  <a:pt x="430640" y="387968"/>
                  <a:pt x="445008" y="402336"/>
                </a:cubicBezTo>
                <a:cubicBezTo>
                  <a:pt x="460168" y="417496"/>
                  <a:pt x="476516" y="432498"/>
                  <a:pt x="487680" y="451104"/>
                </a:cubicBezTo>
                <a:cubicBezTo>
                  <a:pt x="543559" y="544235"/>
                  <a:pt x="456248" y="423418"/>
                  <a:pt x="518160" y="505968"/>
                </a:cubicBezTo>
                <a:cubicBezTo>
                  <a:pt x="519704" y="513686"/>
                  <a:pt x="524584" y="544643"/>
                  <a:pt x="530352" y="554736"/>
                </a:cubicBezTo>
                <a:cubicBezTo>
                  <a:pt x="535393" y="563557"/>
                  <a:pt x="542544" y="570992"/>
                  <a:pt x="548640" y="579120"/>
                </a:cubicBezTo>
                <a:cubicBezTo>
                  <a:pt x="550672" y="585216"/>
                  <a:pt x="552971" y="591229"/>
                  <a:pt x="554736" y="597408"/>
                </a:cubicBezTo>
                <a:cubicBezTo>
                  <a:pt x="557038" y="605464"/>
                  <a:pt x="558183" y="613844"/>
                  <a:pt x="560832" y="621792"/>
                </a:cubicBezTo>
                <a:cubicBezTo>
                  <a:pt x="564292" y="632173"/>
                  <a:pt x="569880" y="641791"/>
                  <a:pt x="573024" y="652272"/>
                </a:cubicBezTo>
                <a:cubicBezTo>
                  <a:pt x="590750" y="711358"/>
                  <a:pt x="565849" y="656211"/>
                  <a:pt x="591312" y="707136"/>
                </a:cubicBezTo>
                <a:cubicBezTo>
                  <a:pt x="593344" y="727456"/>
                  <a:pt x="592978" y="748161"/>
                  <a:pt x="597408" y="768096"/>
                </a:cubicBezTo>
                <a:cubicBezTo>
                  <a:pt x="597798" y="769852"/>
                  <a:pt x="617665" y="820020"/>
                  <a:pt x="621792" y="835152"/>
                </a:cubicBezTo>
                <a:cubicBezTo>
                  <a:pt x="626201" y="851318"/>
                  <a:pt x="629920" y="867664"/>
                  <a:pt x="633984" y="883920"/>
                </a:cubicBezTo>
                <a:cubicBezTo>
                  <a:pt x="636016" y="892048"/>
                  <a:pt x="634156" y="902380"/>
                  <a:pt x="640080" y="908304"/>
                </a:cubicBezTo>
                <a:lnTo>
                  <a:pt x="658368" y="926592"/>
                </a:lnTo>
                <a:cubicBezTo>
                  <a:pt x="663326" y="941466"/>
                  <a:pt x="664839" y="951351"/>
                  <a:pt x="676656" y="963168"/>
                </a:cubicBezTo>
                <a:cubicBezTo>
                  <a:pt x="681837" y="968349"/>
                  <a:pt x="688848" y="971296"/>
                  <a:pt x="694944" y="975360"/>
                </a:cubicBezTo>
                <a:cubicBezTo>
                  <a:pt x="701040" y="985520"/>
                  <a:pt x="708832" y="994839"/>
                  <a:pt x="713232" y="1005840"/>
                </a:cubicBezTo>
                <a:cubicBezTo>
                  <a:pt x="717080" y="1015460"/>
                  <a:pt x="716815" y="1026268"/>
                  <a:pt x="719328" y="1036320"/>
                </a:cubicBezTo>
                <a:cubicBezTo>
                  <a:pt x="720886" y="1042554"/>
                  <a:pt x="723866" y="1048374"/>
                  <a:pt x="725424" y="1054608"/>
                </a:cubicBezTo>
                <a:cubicBezTo>
                  <a:pt x="727937" y="1064660"/>
                  <a:pt x="729007" y="1075036"/>
                  <a:pt x="731520" y="1085088"/>
                </a:cubicBezTo>
                <a:cubicBezTo>
                  <a:pt x="733078" y="1091322"/>
                  <a:pt x="736058" y="1097142"/>
                  <a:pt x="737616" y="1103376"/>
                </a:cubicBezTo>
                <a:cubicBezTo>
                  <a:pt x="750187" y="1153658"/>
                  <a:pt x="737292" y="1114435"/>
                  <a:pt x="749808" y="1158240"/>
                </a:cubicBezTo>
                <a:cubicBezTo>
                  <a:pt x="751573" y="1164419"/>
                  <a:pt x="754346" y="1170294"/>
                  <a:pt x="755904" y="1176528"/>
                </a:cubicBezTo>
                <a:cubicBezTo>
                  <a:pt x="758417" y="1186580"/>
                  <a:pt x="757792" y="1197540"/>
                  <a:pt x="762000" y="1207008"/>
                </a:cubicBezTo>
                <a:cubicBezTo>
                  <a:pt x="771551" y="1228498"/>
                  <a:pt x="781305" y="1232070"/>
                  <a:pt x="798576" y="1243584"/>
                </a:cubicBezTo>
                <a:cubicBezTo>
                  <a:pt x="814115" y="1321279"/>
                  <a:pt x="793805" y="1212837"/>
                  <a:pt x="810768" y="1365504"/>
                </a:cubicBezTo>
                <a:cubicBezTo>
                  <a:pt x="811478" y="1371890"/>
                  <a:pt x="815306" y="1377558"/>
                  <a:pt x="816864" y="1383792"/>
                </a:cubicBezTo>
                <a:cubicBezTo>
                  <a:pt x="819377" y="1393844"/>
                  <a:pt x="818752" y="1404804"/>
                  <a:pt x="822960" y="1414272"/>
                </a:cubicBezTo>
                <a:cubicBezTo>
                  <a:pt x="827086" y="1423556"/>
                  <a:pt x="835152" y="1430528"/>
                  <a:pt x="841248" y="1438656"/>
                </a:cubicBezTo>
                <a:cubicBezTo>
                  <a:pt x="843251" y="1446670"/>
                  <a:pt x="853870" y="1487501"/>
                  <a:pt x="853440" y="1493520"/>
                </a:cubicBezTo>
                <a:cubicBezTo>
                  <a:pt x="852105" y="1512207"/>
                  <a:pt x="847549" y="1530741"/>
                  <a:pt x="841248" y="1548384"/>
                </a:cubicBezTo>
                <a:cubicBezTo>
                  <a:pt x="838420" y="1556302"/>
                  <a:pt x="817642" y="1586841"/>
                  <a:pt x="810768" y="1597152"/>
                </a:cubicBezTo>
                <a:cubicBezTo>
                  <a:pt x="807360" y="1610783"/>
                  <a:pt x="798417" y="1649207"/>
                  <a:pt x="792480" y="1658112"/>
                </a:cubicBezTo>
                <a:lnTo>
                  <a:pt x="780288" y="1676400"/>
                </a:lnTo>
                <a:cubicBezTo>
                  <a:pt x="778256" y="1684528"/>
                  <a:pt x="777939" y="1693290"/>
                  <a:pt x="774192" y="1700784"/>
                </a:cubicBezTo>
                <a:cubicBezTo>
                  <a:pt x="767639" y="1713890"/>
                  <a:pt x="757936" y="1725168"/>
                  <a:pt x="749808" y="1737360"/>
                </a:cubicBezTo>
                <a:cubicBezTo>
                  <a:pt x="745744" y="1743456"/>
                  <a:pt x="739933" y="1748697"/>
                  <a:pt x="737616" y="1755648"/>
                </a:cubicBezTo>
                <a:cubicBezTo>
                  <a:pt x="735584" y="1761744"/>
                  <a:pt x="733078" y="1767702"/>
                  <a:pt x="731520" y="1773936"/>
                </a:cubicBezTo>
                <a:cubicBezTo>
                  <a:pt x="728042" y="1787848"/>
                  <a:pt x="726295" y="1808769"/>
                  <a:pt x="719328" y="1822704"/>
                </a:cubicBezTo>
                <a:cubicBezTo>
                  <a:pt x="718043" y="1825274"/>
                  <a:pt x="715264" y="1826768"/>
                  <a:pt x="713232" y="182880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01BCC4E3-FA66-A66A-7C69-07C0E2E7EC2A}"/>
              </a:ext>
            </a:extLst>
          </p:cNvPr>
          <p:cNvSpPr/>
          <p:nvPr/>
        </p:nvSpPr>
        <p:spPr>
          <a:xfrm rot="13366052">
            <a:off x="2266621" y="111497"/>
            <a:ext cx="371925" cy="17574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1A382024-EF5B-3A67-1967-47A62D29DEFB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8C06BDEB-0AFF-9FEC-DD67-AE651DC1DD6E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1705917-BC53-2DF0-8C12-AF8FE14B0115}"/>
              </a:ext>
            </a:extLst>
          </p:cNvPr>
          <p:cNvSpPr txBox="1"/>
          <p:nvPr/>
        </p:nvSpPr>
        <p:spPr>
          <a:xfrm>
            <a:off x="2577180" y="87627"/>
            <a:ext cx="1115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/>
              <a:t>청량리역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BFB371B-8836-5087-F3DF-1926EB8D8455}"/>
              </a:ext>
            </a:extLst>
          </p:cNvPr>
          <p:cNvSpPr txBox="1"/>
          <p:nvPr/>
        </p:nvSpPr>
        <p:spPr>
          <a:xfrm>
            <a:off x="2935968" y="2303910"/>
            <a:ext cx="2080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중앙선</a:t>
            </a:r>
            <a:endParaRPr lang="en-US" altLang="ko-KR" sz="2400" dirty="0"/>
          </a:p>
          <a:p>
            <a:pPr algn="ctr"/>
            <a:r>
              <a:rPr lang="en-US" altLang="ko-KR" sz="2400" dirty="0"/>
              <a:t>(</a:t>
            </a:r>
            <a:r>
              <a:rPr lang="ko-KR" altLang="en-US" sz="2400" dirty="0"/>
              <a:t>청량리</a:t>
            </a:r>
            <a:r>
              <a:rPr lang="en-US" altLang="ko-KR" sz="2400" dirty="0"/>
              <a:t>~</a:t>
            </a:r>
            <a:r>
              <a:rPr lang="ko-KR" altLang="en-US" sz="2400" dirty="0"/>
              <a:t>경주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64734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DB8D9-C8B3-01DE-4B9D-308828AF8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>
            <a:extLst>
              <a:ext uri="{FF2B5EF4-FFF2-40B4-BE49-F238E27FC236}">
                <a16:creationId xmlns:a16="http://schemas.microsoft.com/office/drawing/2014/main" id="{2DE60F91-EB33-5444-C793-EA2114ADE419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C03B6EB0-103D-3335-0FE3-921D6C917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BD093C9E-B395-0FBD-9B26-99905BA5C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0BA883E9-5002-D292-439B-104A9F54E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ED5BD309-FE14-C682-2FF5-6284D074B5A8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215B5512-BCB5-9253-C009-C342C50F2E2E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871D8917-B3A2-692E-8D7F-955B4F9251A5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83E2F2D0-98D4-12CF-C213-7F06A0B35845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13C5EB94-0EA2-036F-E0C2-8497E42510A8}"/>
              </a:ext>
            </a:extLst>
          </p:cNvPr>
          <p:cNvSpPr/>
          <p:nvPr/>
        </p:nvSpPr>
        <p:spPr>
          <a:xfrm>
            <a:off x="3209601" y="1304544"/>
            <a:ext cx="1316736" cy="859536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28800 w 2164092"/>
              <a:gd name="connsiteY69" fmla="*/ 1237488 h 2554224"/>
              <a:gd name="connsiteX70" fmla="*/ 1840992 w 2164092"/>
              <a:gd name="connsiteY70" fmla="*/ 1286256 h 2554224"/>
              <a:gd name="connsiteX71" fmla="*/ 1859280 w 2164092"/>
              <a:gd name="connsiteY71" fmla="*/ 1310640 h 2554224"/>
              <a:gd name="connsiteX72" fmla="*/ 1865376 w 2164092"/>
              <a:gd name="connsiteY72" fmla="*/ 1328928 h 2554224"/>
              <a:gd name="connsiteX73" fmla="*/ 1871472 w 2164092"/>
              <a:gd name="connsiteY73" fmla="*/ 1353312 h 2554224"/>
              <a:gd name="connsiteX74" fmla="*/ 1883664 w 2164092"/>
              <a:gd name="connsiteY74" fmla="*/ 1383792 h 2554224"/>
              <a:gd name="connsiteX75" fmla="*/ 1901952 w 2164092"/>
              <a:gd name="connsiteY75" fmla="*/ 1438656 h 2554224"/>
              <a:gd name="connsiteX76" fmla="*/ 1908048 w 2164092"/>
              <a:gd name="connsiteY76" fmla="*/ 1499616 h 2554224"/>
              <a:gd name="connsiteX77" fmla="*/ 1932432 w 2164092"/>
              <a:gd name="connsiteY77" fmla="*/ 1566672 h 2554224"/>
              <a:gd name="connsiteX78" fmla="*/ 1944624 w 2164092"/>
              <a:gd name="connsiteY78" fmla="*/ 1615440 h 2554224"/>
              <a:gd name="connsiteX79" fmla="*/ 1950720 w 2164092"/>
              <a:gd name="connsiteY79" fmla="*/ 1639824 h 2554224"/>
              <a:gd name="connsiteX80" fmla="*/ 1969008 w 2164092"/>
              <a:gd name="connsiteY80" fmla="*/ 1658112 h 2554224"/>
              <a:gd name="connsiteX81" fmla="*/ 1987296 w 2164092"/>
              <a:gd name="connsiteY81" fmla="*/ 1694688 h 2554224"/>
              <a:gd name="connsiteX82" fmla="*/ 2005584 w 2164092"/>
              <a:gd name="connsiteY82" fmla="*/ 1706880 h 2554224"/>
              <a:gd name="connsiteX83" fmla="*/ 2023872 w 2164092"/>
              <a:gd name="connsiteY83" fmla="*/ 1737360 h 2554224"/>
              <a:gd name="connsiteX84" fmla="*/ 2029968 w 2164092"/>
              <a:gd name="connsiteY84" fmla="*/ 1767840 h 2554224"/>
              <a:gd name="connsiteX85" fmla="*/ 2036064 w 2164092"/>
              <a:gd name="connsiteY85" fmla="*/ 1786128 h 2554224"/>
              <a:gd name="connsiteX86" fmla="*/ 2042160 w 2164092"/>
              <a:gd name="connsiteY86" fmla="*/ 1816608 h 2554224"/>
              <a:gd name="connsiteX87" fmla="*/ 2048256 w 2164092"/>
              <a:gd name="connsiteY87" fmla="*/ 1834896 h 2554224"/>
              <a:gd name="connsiteX88" fmla="*/ 2060448 w 2164092"/>
              <a:gd name="connsiteY88" fmla="*/ 1889760 h 2554224"/>
              <a:gd name="connsiteX89" fmla="*/ 2066544 w 2164092"/>
              <a:gd name="connsiteY89" fmla="*/ 1908048 h 2554224"/>
              <a:gd name="connsiteX90" fmla="*/ 2072640 w 2164092"/>
              <a:gd name="connsiteY90" fmla="*/ 1938528 h 2554224"/>
              <a:gd name="connsiteX91" fmla="*/ 2109216 w 2164092"/>
              <a:gd name="connsiteY91" fmla="*/ 1975104 h 2554224"/>
              <a:gd name="connsiteX92" fmla="*/ 2121408 w 2164092"/>
              <a:gd name="connsiteY92" fmla="*/ 2097024 h 2554224"/>
              <a:gd name="connsiteX93" fmla="*/ 2127504 w 2164092"/>
              <a:gd name="connsiteY93" fmla="*/ 2115312 h 2554224"/>
              <a:gd name="connsiteX94" fmla="*/ 2133600 w 2164092"/>
              <a:gd name="connsiteY94" fmla="*/ 2145792 h 2554224"/>
              <a:gd name="connsiteX95" fmla="*/ 2151888 w 2164092"/>
              <a:gd name="connsiteY95" fmla="*/ 2170176 h 2554224"/>
              <a:gd name="connsiteX96" fmla="*/ 2164080 w 2164092"/>
              <a:gd name="connsiteY96" fmla="*/ 2225040 h 2554224"/>
              <a:gd name="connsiteX97" fmla="*/ 2151888 w 2164092"/>
              <a:gd name="connsiteY97" fmla="*/ 2279904 h 2554224"/>
              <a:gd name="connsiteX98" fmla="*/ 2121408 w 2164092"/>
              <a:gd name="connsiteY98" fmla="*/ 2328672 h 2554224"/>
              <a:gd name="connsiteX99" fmla="*/ 2103120 w 2164092"/>
              <a:gd name="connsiteY99" fmla="*/ 2389632 h 2554224"/>
              <a:gd name="connsiteX100" fmla="*/ 2090928 w 2164092"/>
              <a:gd name="connsiteY100" fmla="*/ 2407920 h 2554224"/>
              <a:gd name="connsiteX101" fmla="*/ 2084832 w 2164092"/>
              <a:gd name="connsiteY101" fmla="*/ 2432304 h 2554224"/>
              <a:gd name="connsiteX102" fmla="*/ 2060448 w 2164092"/>
              <a:gd name="connsiteY102" fmla="*/ 2468880 h 2554224"/>
              <a:gd name="connsiteX103" fmla="*/ 2048256 w 2164092"/>
              <a:gd name="connsiteY103" fmla="*/ 2487168 h 2554224"/>
              <a:gd name="connsiteX104" fmla="*/ 2042160 w 2164092"/>
              <a:gd name="connsiteY104" fmla="*/ 2505456 h 2554224"/>
              <a:gd name="connsiteX105" fmla="*/ 2029968 w 2164092"/>
              <a:gd name="connsiteY105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28800 w 2164092"/>
              <a:gd name="connsiteY69" fmla="*/ 1237488 h 2505456"/>
              <a:gd name="connsiteX70" fmla="*/ 1840992 w 2164092"/>
              <a:gd name="connsiteY70" fmla="*/ 1286256 h 2505456"/>
              <a:gd name="connsiteX71" fmla="*/ 1859280 w 2164092"/>
              <a:gd name="connsiteY71" fmla="*/ 1310640 h 2505456"/>
              <a:gd name="connsiteX72" fmla="*/ 1865376 w 2164092"/>
              <a:gd name="connsiteY72" fmla="*/ 1328928 h 2505456"/>
              <a:gd name="connsiteX73" fmla="*/ 1871472 w 2164092"/>
              <a:gd name="connsiteY73" fmla="*/ 1353312 h 2505456"/>
              <a:gd name="connsiteX74" fmla="*/ 1883664 w 2164092"/>
              <a:gd name="connsiteY74" fmla="*/ 1383792 h 2505456"/>
              <a:gd name="connsiteX75" fmla="*/ 1901952 w 2164092"/>
              <a:gd name="connsiteY75" fmla="*/ 1438656 h 2505456"/>
              <a:gd name="connsiteX76" fmla="*/ 1908048 w 2164092"/>
              <a:gd name="connsiteY76" fmla="*/ 1499616 h 2505456"/>
              <a:gd name="connsiteX77" fmla="*/ 1932432 w 2164092"/>
              <a:gd name="connsiteY77" fmla="*/ 1566672 h 2505456"/>
              <a:gd name="connsiteX78" fmla="*/ 1944624 w 2164092"/>
              <a:gd name="connsiteY78" fmla="*/ 1615440 h 2505456"/>
              <a:gd name="connsiteX79" fmla="*/ 1950720 w 2164092"/>
              <a:gd name="connsiteY79" fmla="*/ 1639824 h 2505456"/>
              <a:gd name="connsiteX80" fmla="*/ 1969008 w 2164092"/>
              <a:gd name="connsiteY80" fmla="*/ 1658112 h 2505456"/>
              <a:gd name="connsiteX81" fmla="*/ 1987296 w 2164092"/>
              <a:gd name="connsiteY81" fmla="*/ 1694688 h 2505456"/>
              <a:gd name="connsiteX82" fmla="*/ 2005584 w 2164092"/>
              <a:gd name="connsiteY82" fmla="*/ 1706880 h 2505456"/>
              <a:gd name="connsiteX83" fmla="*/ 2023872 w 2164092"/>
              <a:gd name="connsiteY83" fmla="*/ 1737360 h 2505456"/>
              <a:gd name="connsiteX84" fmla="*/ 2029968 w 2164092"/>
              <a:gd name="connsiteY84" fmla="*/ 1767840 h 2505456"/>
              <a:gd name="connsiteX85" fmla="*/ 2036064 w 2164092"/>
              <a:gd name="connsiteY85" fmla="*/ 1786128 h 2505456"/>
              <a:gd name="connsiteX86" fmla="*/ 2042160 w 2164092"/>
              <a:gd name="connsiteY86" fmla="*/ 1816608 h 2505456"/>
              <a:gd name="connsiteX87" fmla="*/ 2048256 w 2164092"/>
              <a:gd name="connsiteY87" fmla="*/ 1834896 h 2505456"/>
              <a:gd name="connsiteX88" fmla="*/ 2060448 w 2164092"/>
              <a:gd name="connsiteY88" fmla="*/ 1889760 h 2505456"/>
              <a:gd name="connsiteX89" fmla="*/ 2066544 w 2164092"/>
              <a:gd name="connsiteY89" fmla="*/ 1908048 h 2505456"/>
              <a:gd name="connsiteX90" fmla="*/ 2072640 w 2164092"/>
              <a:gd name="connsiteY90" fmla="*/ 1938528 h 2505456"/>
              <a:gd name="connsiteX91" fmla="*/ 2109216 w 2164092"/>
              <a:gd name="connsiteY91" fmla="*/ 1975104 h 2505456"/>
              <a:gd name="connsiteX92" fmla="*/ 2121408 w 2164092"/>
              <a:gd name="connsiteY92" fmla="*/ 2097024 h 2505456"/>
              <a:gd name="connsiteX93" fmla="*/ 2127504 w 2164092"/>
              <a:gd name="connsiteY93" fmla="*/ 2115312 h 2505456"/>
              <a:gd name="connsiteX94" fmla="*/ 2133600 w 2164092"/>
              <a:gd name="connsiteY94" fmla="*/ 2145792 h 2505456"/>
              <a:gd name="connsiteX95" fmla="*/ 2151888 w 2164092"/>
              <a:gd name="connsiteY95" fmla="*/ 2170176 h 2505456"/>
              <a:gd name="connsiteX96" fmla="*/ 2164080 w 2164092"/>
              <a:gd name="connsiteY96" fmla="*/ 2225040 h 2505456"/>
              <a:gd name="connsiteX97" fmla="*/ 2151888 w 2164092"/>
              <a:gd name="connsiteY97" fmla="*/ 2279904 h 2505456"/>
              <a:gd name="connsiteX98" fmla="*/ 2121408 w 2164092"/>
              <a:gd name="connsiteY98" fmla="*/ 2328672 h 2505456"/>
              <a:gd name="connsiteX99" fmla="*/ 2103120 w 2164092"/>
              <a:gd name="connsiteY99" fmla="*/ 2389632 h 2505456"/>
              <a:gd name="connsiteX100" fmla="*/ 2090928 w 2164092"/>
              <a:gd name="connsiteY100" fmla="*/ 2407920 h 2505456"/>
              <a:gd name="connsiteX101" fmla="*/ 2084832 w 2164092"/>
              <a:gd name="connsiteY101" fmla="*/ 2432304 h 2505456"/>
              <a:gd name="connsiteX102" fmla="*/ 2060448 w 2164092"/>
              <a:gd name="connsiteY102" fmla="*/ 2468880 h 2505456"/>
              <a:gd name="connsiteX103" fmla="*/ 2048256 w 2164092"/>
              <a:gd name="connsiteY103" fmla="*/ 2487168 h 2505456"/>
              <a:gd name="connsiteX104" fmla="*/ 2042160 w 2164092"/>
              <a:gd name="connsiteY104" fmla="*/ 2505456 h 2505456"/>
              <a:gd name="connsiteX0" fmla="*/ 0 w 2164092"/>
              <a:gd name="connsiteY0" fmla="*/ 67056 h 2487168"/>
              <a:gd name="connsiteX1" fmla="*/ 30480 w 2164092"/>
              <a:gd name="connsiteY1" fmla="*/ 60960 h 2487168"/>
              <a:gd name="connsiteX2" fmla="*/ 91440 w 2164092"/>
              <a:gd name="connsiteY2" fmla="*/ 42672 h 2487168"/>
              <a:gd name="connsiteX3" fmla="*/ 109728 w 2164092"/>
              <a:gd name="connsiteY3" fmla="*/ 24384 h 2487168"/>
              <a:gd name="connsiteX4" fmla="*/ 128016 w 2164092"/>
              <a:gd name="connsiteY4" fmla="*/ 12192 h 2487168"/>
              <a:gd name="connsiteX5" fmla="*/ 195072 w 2164092"/>
              <a:gd name="connsiteY5" fmla="*/ 0 h 2487168"/>
              <a:gd name="connsiteX6" fmla="*/ 237744 w 2164092"/>
              <a:gd name="connsiteY6" fmla="*/ 30480 h 2487168"/>
              <a:gd name="connsiteX7" fmla="*/ 249936 w 2164092"/>
              <a:gd name="connsiteY7" fmla="*/ 48768 h 2487168"/>
              <a:gd name="connsiteX8" fmla="*/ 268224 w 2164092"/>
              <a:gd name="connsiteY8" fmla="*/ 60960 h 2487168"/>
              <a:gd name="connsiteX9" fmla="*/ 292608 w 2164092"/>
              <a:gd name="connsiteY9" fmla="*/ 79248 h 2487168"/>
              <a:gd name="connsiteX10" fmla="*/ 304800 w 2164092"/>
              <a:gd name="connsiteY10" fmla="*/ 103632 h 2487168"/>
              <a:gd name="connsiteX11" fmla="*/ 310896 w 2164092"/>
              <a:gd name="connsiteY11" fmla="*/ 121920 h 2487168"/>
              <a:gd name="connsiteX12" fmla="*/ 341376 w 2164092"/>
              <a:gd name="connsiteY12" fmla="*/ 164592 h 2487168"/>
              <a:gd name="connsiteX13" fmla="*/ 390144 w 2164092"/>
              <a:gd name="connsiteY13" fmla="*/ 201168 h 2487168"/>
              <a:gd name="connsiteX14" fmla="*/ 408432 w 2164092"/>
              <a:gd name="connsiteY14" fmla="*/ 231648 h 2487168"/>
              <a:gd name="connsiteX15" fmla="*/ 414528 w 2164092"/>
              <a:gd name="connsiteY15" fmla="*/ 280416 h 2487168"/>
              <a:gd name="connsiteX16" fmla="*/ 420624 w 2164092"/>
              <a:gd name="connsiteY16" fmla="*/ 310896 h 2487168"/>
              <a:gd name="connsiteX17" fmla="*/ 438912 w 2164092"/>
              <a:gd name="connsiteY17" fmla="*/ 371856 h 2487168"/>
              <a:gd name="connsiteX18" fmla="*/ 457200 w 2164092"/>
              <a:gd name="connsiteY18" fmla="*/ 457200 h 2487168"/>
              <a:gd name="connsiteX19" fmla="*/ 463296 w 2164092"/>
              <a:gd name="connsiteY19" fmla="*/ 475488 h 2487168"/>
              <a:gd name="connsiteX20" fmla="*/ 499872 w 2164092"/>
              <a:gd name="connsiteY20" fmla="*/ 505968 h 2487168"/>
              <a:gd name="connsiteX21" fmla="*/ 524256 w 2164092"/>
              <a:gd name="connsiteY21" fmla="*/ 524256 h 2487168"/>
              <a:gd name="connsiteX22" fmla="*/ 560832 w 2164092"/>
              <a:gd name="connsiteY22" fmla="*/ 548640 h 2487168"/>
              <a:gd name="connsiteX23" fmla="*/ 585216 w 2164092"/>
              <a:gd name="connsiteY23" fmla="*/ 566928 h 2487168"/>
              <a:gd name="connsiteX24" fmla="*/ 609600 w 2164092"/>
              <a:gd name="connsiteY24" fmla="*/ 573024 h 2487168"/>
              <a:gd name="connsiteX25" fmla="*/ 627888 w 2164092"/>
              <a:gd name="connsiteY25" fmla="*/ 579120 h 2487168"/>
              <a:gd name="connsiteX26" fmla="*/ 652272 w 2164092"/>
              <a:gd name="connsiteY26" fmla="*/ 597408 h 2487168"/>
              <a:gd name="connsiteX27" fmla="*/ 670560 w 2164092"/>
              <a:gd name="connsiteY27" fmla="*/ 615696 h 2487168"/>
              <a:gd name="connsiteX28" fmla="*/ 688848 w 2164092"/>
              <a:gd name="connsiteY28" fmla="*/ 621792 h 2487168"/>
              <a:gd name="connsiteX29" fmla="*/ 707136 w 2164092"/>
              <a:gd name="connsiteY29" fmla="*/ 633984 h 2487168"/>
              <a:gd name="connsiteX30" fmla="*/ 743712 w 2164092"/>
              <a:gd name="connsiteY30" fmla="*/ 646176 h 2487168"/>
              <a:gd name="connsiteX31" fmla="*/ 768096 w 2164092"/>
              <a:gd name="connsiteY31" fmla="*/ 658368 h 2487168"/>
              <a:gd name="connsiteX32" fmla="*/ 822960 w 2164092"/>
              <a:gd name="connsiteY32" fmla="*/ 676656 h 2487168"/>
              <a:gd name="connsiteX33" fmla="*/ 871728 w 2164092"/>
              <a:gd name="connsiteY33" fmla="*/ 688848 h 2487168"/>
              <a:gd name="connsiteX34" fmla="*/ 902208 w 2164092"/>
              <a:gd name="connsiteY34" fmla="*/ 719328 h 2487168"/>
              <a:gd name="connsiteX35" fmla="*/ 920496 w 2164092"/>
              <a:gd name="connsiteY35" fmla="*/ 743712 h 2487168"/>
              <a:gd name="connsiteX36" fmla="*/ 957072 w 2164092"/>
              <a:gd name="connsiteY36" fmla="*/ 780288 h 2487168"/>
              <a:gd name="connsiteX37" fmla="*/ 975360 w 2164092"/>
              <a:gd name="connsiteY37" fmla="*/ 804672 h 2487168"/>
              <a:gd name="connsiteX38" fmla="*/ 1036320 w 2164092"/>
              <a:gd name="connsiteY38" fmla="*/ 835152 h 2487168"/>
              <a:gd name="connsiteX39" fmla="*/ 1054608 w 2164092"/>
              <a:gd name="connsiteY39" fmla="*/ 847344 h 2487168"/>
              <a:gd name="connsiteX40" fmla="*/ 1085088 w 2164092"/>
              <a:gd name="connsiteY40" fmla="*/ 853440 h 2487168"/>
              <a:gd name="connsiteX41" fmla="*/ 1109472 w 2164092"/>
              <a:gd name="connsiteY41" fmla="*/ 859536 h 2487168"/>
              <a:gd name="connsiteX42" fmla="*/ 1164336 w 2164092"/>
              <a:gd name="connsiteY42" fmla="*/ 841248 h 2487168"/>
              <a:gd name="connsiteX43" fmla="*/ 1176528 w 2164092"/>
              <a:gd name="connsiteY43" fmla="*/ 774192 h 2487168"/>
              <a:gd name="connsiteX44" fmla="*/ 1213104 w 2164092"/>
              <a:gd name="connsiteY44" fmla="*/ 725424 h 2487168"/>
              <a:gd name="connsiteX45" fmla="*/ 1219200 w 2164092"/>
              <a:gd name="connsiteY45" fmla="*/ 688848 h 2487168"/>
              <a:gd name="connsiteX46" fmla="*/ 1225296 w 2164092"/>
              <a:gd name="connsiteY46" fmla="*/ 670560 h 2487168"/>
              <a:gd name="connsiteX47" fmla="*/ 1249680 w 2164092"/>
              <a:gd name="connsiteY47" fmla="*/ 652272 h 2487168"/>
              <a:gd name="connsiteX48" fmla="*/ 1274064 w 2164092"/>
              <a:gd name="connsiteY48" fmla="*/ 646176 h 2487168"/>
              <a:gd name="connsiteX49" fmla="*/ 1298448 w 2164092"/>
              <a:gd name="connsiteY49" fmla="*/ 688848 h 2487168"/>
              <a:gd name="connsiteX50" fmla="*/ 1310640 w 2164092"/>
              <a:gd name="connsiteY50" fmla="*/ 731520 h 2487168"/>
              <a:gd name="connsiteX51" fmla="*/ 1316736 w 2164092"/>
              <a:gd name="connsiteY51" fmla="*/ 768096 h 2487168"/>
              <a:gd name="connsiteX52" fmla="*/ 1328928 w 2164092"/>
              <a:gd name="connsiteY52" fmla="*/ 792480 h 2487168"/>
              <a:gd name="connsiteX53" fmla="*/ 1359408 w 2164092"/>
              <a:gd name="connsiteY53" fmla="*/ 829056 h 2487168"/>
              <a:gd name="connsiteX54" fmla="*/ 1365504 w 2164092"/>
              <a:gd name="connsiteY54" fmla="*/ 847344 h 2487168"/>
              <a:gd name="connsiteX55" fmla="*/ 1377696 w 2164092"/>
              <a:gd name="connsiteY55" fmla="*/ 865632 h 2487168"/>
              <a:gd name="connsiteX56" fmla="*/ 1389888 w 2164092"/>
              <a:gd name="connsiteY56" fmla="*/ 896112 h 2487168"/>
              <a:gd name="connsiteX57" fmla="*/ 1408176 w 2164092"/>
              <a:gd name="connsiteY57" fmla="*/ 914400 h 2487168"/>
              <a:gd name="connsiteX58" fmla="*/ 1426464 w 2164092"/>
              <a:gd name="connsiteY58" fmla="*/ 938784 h 2487168"/>
              <a:gd name="connsiteX59" fmla="*/ 1456944 w 2164092"/>
              <a:gd name="connsiteY59" fmla="*/ 957072 h 2487168"/>
              <a:gd name="connsiteX60" fmla="*/ 1475232 w 2164092"/>
              <a:gd name="connsiteY60" fmla="*/ 969264 h 2487168"/>
              <a:gd name="connsiteX61" fmla="*/ 1499616 w 2164092"/>
              <a:gd name="connsiteY61" fmla="*/ 987552 h 2487168"/>
              <a:gd name="connsiteX62" fmla="*/ 1536192 w 2164092"/>
              <a:gd name="connsiteY62" fmla="*/ 999744 h 2487168"/>
              <a:gd name="connsiteX63" fmla="*/ 1591056 w 2164092"/>
              <a:gd name="connsiteY63" fmla="*/ 1030224 h 2487168"/>
              <a:gd name="connsiteX64" fmla="*/ 1639824 w 2164092"/>
              <a:gd name="connsiteY64" fmla="*/ 1054608 h 2487168"/>
              <a:gd name="connsiteX65" fmla="*/ 1682496 w 2164092"/>
              <a:gd name="connsiteY65" fmla="*/ 1072896 h 2487168"/>
              <a:gd name="connsiteX66" fmla="*/ 1706880 w 2164092"/>
              <a:gd name="connsiteY66" fmla="*/ 1097280 h 2487168"/>
              <a:gd name="connsiteX67" fmla="*/ 1755648 w 2164092"/>
              <a:gd name="connsiteY67" fmla="*/ 1133856 h 2487168"/>
              <a:gd name="connsiteX68" fmla="*/ 1798320 w 2164092"/>
              <a:gd name="connsiteY68" fmla="*/ 1182624 h 2487168"/>
              <a:gd name="connsiteX69" fmla="*/ 1828800 w 2164092"/>
              <a:gd name="connsiteY69" fmla="*/ 1237488 h 2487168"/>
              <a:gd name="connsiteX70" fmla="*/ 1840992 w 2164092"/>
              <a:gd name="connsiteY70" fmla="*/ 1286256 h 2487168"/>
              <a:gd name="connsiteX71" fmla="*/ 1859280 w 2164092"/>
              <a:gd name="connsiteY71" fmla="*/ 1310640 h 2487168"/>
              <a:gd name="connsiteX72" fmla="*/ 1865376 w 2164092"/>
              <a:gd name="connsiteY72" fmla="*/ 1328928 h 2487168"/>
              <a:gd name="connsiteX73" fmla="*/ 1871472 w 2164092"/>
              <a:gd name="connsiteY73" fmla="*/ 1353312 h 2487168"/>
              <a:gd name="connsiteX74" fmla="*/ 1883664 w 2164092"/>
              <a:gd name="connsiteY74" fmla="*/ 1383792 h 2487168"/>
              <a:gd name="connsiteX75" fmla="*/ 1901952 w 2164092"/>
              <a:gd name="connsiteY75" fmla="*/ 1438656 h 2487168"/>
              <a:gd name="connsiteX76" fmla="*/ 1908048 w 2164092"/>
              <a:gd name="connsiteY76" fmla="*/ 1499616 h 2487168"/>
              <a:gd name="connsiteX77" fmla="*/ 1932432 w 2164092"/>
              <a:gd name="connsiteY77" fmla="*/ 1566672 h 2487168"/>
              <a:gd name="connsiteX78" fmla="*/ 1944624 w 2164092"/>
              <a:gd name="connsiteY78" fmla="*/ 1615440 h 2487168"/>
              <a:gd name="connsiteX79" fmla="*/ 1950720 w 2164092"/>
              <a:gd name="connsiteY79" fmla="*/ 1639824 h 2487168"/>
              <a:gd name="connsiteX80" fmla="*/ 1969008 w 2164092"/>
              <a:gd name="connsiteY80" fmla="*/ 1658112 h 2487168"/>
              <a:gd name="connsiteX81" fmla="*/ 1987296 w 2164092"/>
              <a:gd name="connsiteY81" fmla="*/ 1694688 h 2487168"/>
              <a:gd name="connsiteX82" fmla="*/ 2005584 w 2164092"/>
              <a:gd name="connsiteY82" fmla="*/ 1706880 h 2487168"/>
              <a:gd name="connsiteX83" fmla="*/ 2023872 w 2164092"/>
              <a:gd name="connsiteY83" fmla="*/ 1737360 h 2487168"/>
              <a:gd name="connsiteX84" fmla="*/ 2029968 w 2164092"/>
              <a:gd name="connsiteY84" fmla="*/ 1767840 h 2487168"/>
              <a:gd name="connsiteX85" fmla="*/ 2036064 w 2164092"/>
              <a:gd name="connsiteY85" fmla="*/ 1786128 h 2487168"/>
              <a:gd name="connsiteX86" fmla="*/ 2042160 w 2164092"/>
              <a:gd name="connsiteY86" fmla="*/ 1816608 h 2487168"/>
              <a:gd name="connsiteX87" fmla="*/ 2048256 w 2164092"/>
              <a:gd name="connsiteY87" fmla="*/ 1834896 h 2487168"/>
              <a:gd name="connsiteX88" fmla="*/ 2060448 w 2164092"/>
              <a:gd name="connsiteY88" fmla="*/ 1889760 h 2487168"/>
              <a:gd name="connsiteX89" fmla="*/ 2066544 w 2164092"/>
              <a:gd name="connsiteY89" fmla="*/ 1908048 h 2487168"/>
              <a:gd name="connsiteX90" fmla="*/ 2072640 w 2164092"/>
              <a:gd name="connsiteY90" fmla="*/ 1938528 h 2487168"/>
              <a:gd name="connsiteX91" fmla="*/ 2109216 w 2164092"/>
              <a:gd name="connsiteY91" fmla="*/ 1975104 h 2487168"/>
              <a:gd name="connsiteX92" fmla="*/ 2121408 w 2164092"/>
              <a:gd name="connsiteY92" fmla="*/ 2097024 h 2487168"/>
              <a:gd name="connsiteX93" fmla="*/ 2127504 w 2164092"/>
              <a:gd name="connsiteY93" fmla="*/ 2115312 h 2487168"/>
              <a:gd name="connsiteX94" fmla="*/ 2133600 w 2164092"/>
              <a:gd name="connsiteY94" fmla="*/ 2145792 h 2487168"/>
              <a:gd name="connsiteX95" fmla="*/ 2151888 w 2164092"/>
              <a:gd name="connsiteY95" fmla="*/ 2170176 h 2487168"/>
              <a:gd name="connsiteX96" fmla="*/ 2164080 w 2164092"/>
              <a:gd name="connsiteY96" fmla="*/ 2225040 h 2487168"/>
              <a:gd name="connsiteX97" fmla="*/ 2151888 w 2164092"/>
              <a:gd name="connsiteY97" fmla="*/ 2279904 h 2487168"/>
              <a:gd name="connsiteX98" fmla="*/ 2121408 w 2164092"/>
              <a:gd name="connsiteY98" fmla="*/ 2328672 h 2487168"/>
              <a:gd name="connsiteX99" fmla="*/ 2103120 w 2164092"/>
              <a:gd name="connsiteY99" fmla="*/ 2389632 h 2487168"/>
              <a:gd name="connsiteX100" fmla="*/ 2090928 w 2164092"/>
              <a:gd name="connsiteY100" fmla="*/ 2407920 h 2487168"/>
              <a:gd name="connsiteX101" fmla="*/ 2084832 w 2164092"/>
              <a:gd name="connsiteY101" fmla="*/ 2432304 h 2487168"/>
              <a:gd name="connsiteX102" fmla="*/ 2060448 w 2164092"/>
              <a:gd name="connsiteY102" fmla="*/ 2468880 h 2487168"/>
              <a:gd name="connsiteX103" fmla="*/ 2048256 w 2164092"/>
              <a:gd name="connsiteY103" fmla="*/ 2487168 h 2487168"/>
              <a:gd name="connsiteX0" fmla="*/ 0 w 2164092"/>
              <a:gd name="connsiteY0" fmla="*/ 67056 h 2468880"/>
              <a:gd name="connsiteX1" fmla="*/ 30480 w 2164092"/>
              <a:gd name="connsiteY1" fmla="*/ 60960 h 2468880"/>
              <a:gd name="connsiteX2" fmla="*/ 91440 w 2164092"/>
              <a:gd name="connsiteY2" fmla="*/ 42672 h 2468880"/>
              <a:gd name="connsiteX3" fmla="*/ 109728 w 2164092"/>
              <a:gd name="connsiteY3" fmla="*/ 24384 h 2468880"/>
              <a:gd name="connsiteX4" fmla="*/ 128016 w 2164092"/>
              <a:gd name="connsiteY4" fmla="*/ 12192 h 2468880"/>
              <a:gd name="connsiteX5" fmla="*/ 195072 w 2164092"/>
              <a:gd name="connsiteY5" fmla="*/ 0 h 2468880"/>
              <a:gd name="connsiteX6" fmla="*/ 237744 w 2164092"/>
              <a:gd name="connsiteY6" fmla="*/ 30480 h 2468880"/>
              <a:gd name="connsiteX7" fmla="*/ 249936 w 2164092"/>
              <a:gd name="connsiteY7" fmla="*/ 48768 h 2468880"/>
              <a:gd name="connsiteX8" fmla="*/ 268224 w 2164092"/>
              <a:gd name="connsiteY8" fmla="*/ 60960 h 2468880"/>
              <a:gd name="connsiteX9" fmla="*/ 292608 w 2164092"/>
              <a:gd name="connsiteY9" fmla="*/ 79248 h 2468880"/>
              <a:gd name="connsiteX10" fmla="*/ 304800 w 2164092"/>
              <a:gd name="connsiteY10" fmla="*/ 103632 h 2468880"/>
              <a:gd name="connsiteX11" fmla="*/ 310896 w 2164092"/>
              <a:gd name="connsiteY11" fmla="*/ 121920 h 2468880"/>
              <a:gd name="connsiteX12" fmla="*/ 341376 w 2164092"/>
              <a:gd name="connsiteY12" fmla="*/ 164592 h 2468880"/>
              <a:gd name="connsiteX13" fmla="*/ 390144 w 2164092"/>
              <a:gd name="connsiteY13" fmla="*/ 201168 h 2468880"/>
              <a:gd name="connsiteX14" fmla="*/ 408432 w 2164092"/>
              <a:gd name="connsiteY14" fmla="*/ 231648 h 2468880"/>
              <a:gd name="connsiteX15" fmla="*/ 414528 w 2164092"/>
              <a:gd name="connsiteY15" fmla="*/ 280416 h 2468880"/>
              <a:gd name="connsiteX16" fmla="*/ 420624 w 2164092"/>
              <a:gd name="connsiteY16" fmla="*/ 310896 h 2468880"/>
              <a:gd name="connsiteX17" fmla="*/ 438912 w 2164092"/>
              <a:gd name="connsiteY17" fmla="*/ 371856 h 2468880"/>
              <a:gd name="connsiteX18" fmla="*/ 457200 w 2164092"/>
              <a:gd name="connsiteY18" fmla="*/ 457200 h 2468880"/>
              <a:gd name="connsiteX19" fmla="*/ 463296 w 2164092"/>
              <a:gd name="connsiteY19" fmla="*/ 475488 h 2468880"/>
              <a:gd name="connsiteX20" fmla="*/ 499872 w 2164092"/>
              <a:gd name="connsiteY20" fmla="*/ 505968 h 2468880"/>
              <a:gd name="connsiteX21" fmla="*/ 524256 w 2164092"/>
              <a:gd name="connsiteY21" fmla="*/ 524256 h 2468880"/>
              <a:gd name="connsiteX22" fmla="*/ 560832 w 2164092"/>
              <a:gd name="connsiteY22" fmla="*/ 548640 h 2468880"/>
              <a:gd name="connsiteX23" fmla="*/ 585216 w 2164092"/>
              <a:gd name="connsiteY23" fmla="*/ 566928 h 2468880"/>
              <a:gd name="connsiteX24" fmla="*/ 609600 w 2164092"/>
              <a:gd name="connsiteY24" fmla="*/ 573024 h 2468880"/>
              <a:gd name="connsiteX25" fmla="*/ 627888 w 2164092"/>
              <a:gd name="connsiteY25" fmla="*/ 579120 h 2468880"/>
              <a:gd name="connsiteX26" fmla="*/ 652272 w 2164092"/>
              <a:gd name="connsiteY26" fmla="*/ 597408 h 2468880"/>
              <a:gd name="connsiteX27" fmla="*/ 670560 w 2164092"/>
              <a:gd name="connsiteY27" fmla="*/ 615696 h 2468880"/>
              <a:gd name="connsiteX28" fmla="*/ 688848 w 2164092"/>
              <a:gd name="connsiteY28" fmla="*/ 621792 h 2468880"/>
              <a:gd name="connsiteX29" fmla="*/ 707136 w 2164092"/>
              <a:gd name="connsiteY29" fmla="*/ 633984 h 2468880"/>
              <a:gd name="connsiteX30" fmla="*/ 743712 w 2164092"/>
              <a:gd name="connsiteY30" fmla="*/ 646176 h 2468880"/>
              <a:gd name="connsiteX31" fmla="*/ 768096 w 2164092"/>
              <a:gd name="connsiteY31" fmla="*/ 658368 h 2468880"/>
              <a:gd name="connsiteX32" fmla="*/ 822960 w 2164092"/>
              <a:gd name="connsiteY32" fmla="*/ 676656 h 2468880"/>
              <a:gd name="connsiteX33" fmla="*/ 871728 w 2164092"/>
              <a:gd name="connsiteY33" fmla="*/ 688848 h 2468880"/>
              <a:gd name="connsiteX34" fmla="*/ 902208 w 2164092"/>
              <a:gd name="connsiteY34" fmla="*/ 719328 h 2468880"/>
              <a:gd name="connsiteX35" fmla="*/ 920496 w 2164092"/>
              <a:gd name="connsiteY35" fmla="*/ 743712 h 2468880"/>
              <a:gd name="connsiteX36" fmla="*/ 957072 w 2164092"/>
              <a:gd name="connsiteY36" fmla="*/ 780288 h 2468880"/>
              <a:gd name="connsiteX37" fmla="*/ 975360 w 2164092"/>
              <a:gd name="connsiteY37" fmla="*/ 804672 h 2468880"/>
              <a:gd name="connsiteX38" fmla="*/ 1036320 w 2164092"/>
              <a:gd name="connsiteY38" fmla="*/ 835152 h 2468880"/>
              <a:gd name="connsiteX39" fmla="*/ 1054608 w 2164092"/>
              <a:gd name="connsiteY39" fmla="*/ 847344 h 2468880"/>
              <a:gd name="connsiteX40" fmla="*/ 1085088 w 2164092"/>
              <a:gd name="connsiteY40" fmla="*/ 853440 h 2468880"/>
              <a:gd name="connsiteX41" fmla="*/ 1109472 w 2164092"/>
              <a:gd name="connsiteY41" fmla="*/ 859536 h 2468880"/>
              <a:gd name="connsiteX42" fmla="*/ 1164336 w 2164092"/>
              <a:gd name="connsiteY42" fmla="*/ 841248 h 2468880"/>
              <a:gd name="connsiteX43" fmla="*/ 1176528 w 2164092"/>
              <a:gd name="connsiteY43" fmla="*/ 774192 h 2468880"/>
              <a:gd name="connsiteX44" fmla="*/ 1213104 w 2164092"/>
              <a:gd name="connsiteY44" fmla="*/ 725424 h 2468880"/>
              <a:gd name="connsiteX45" fmla="*/ 1219200 w 2164092"/>
              <a:gd name="connsiteY45" fmla="*/ 688848 h 2468880"/>
              <a:gd name="connsiteX46" fmla="*/ 1225296 w 2164092"/>
              <a:gd name="connsiteY46" fmla="*/ 670560 h 2468880"/>
              <a:gd name="connsiteX47" fmla="*/ 1249680 w 2164092"/>
              <a:gd name="connsiteY47" fmla="*/ 652272 h 2468880"/>
              <a:gd name="connsiteX48" fmla="*/ 1274064 w 2164092"/>
              <a:gd name="connsiteY48" fmla="*/ 646176 h 2468880"/>
              <a:gd name="connsiteX49" fmla="*/ 1298448 w 2164092"/>
              <a:gd name="connsiteY49" fmla="*/ 688848 h 2468880"/>
              <a:gd name="connsiteX50" fmla="*/ 1310640 w 2164092"/>
              <a:gd name="connsiteY50" fmla="*/ 731520 h 2468880"/>
              <a:gd name="connsiteX51" fmla="*/ 1316736 w 2164092"/>
              <a:gd name="connsiteY51" fmla="*/ 768096 h 2468880"/>
              <a:gd name="connsiteX52" fmla="*/ 1328928 w 2164092"/>
              <a:gd name="connsiteY52" fmla="*/ 792480 h 2468880"/>
              <a:gd name="connsiteX53" fmla="*/ 1359408 w 2164092"/>
              <a:gd name="connsiteY53" fmla="*/ 829056 h 2468880"/>
              <a:gd name="connsiteX54" fmla="*/ 1365504 w 2164092"/>
              <a:gd name="connsiteY54" fmla="*/ 847344 h 2468880"/>
              <a:gd name="connsiteX55" fmla="*/ 1377696 w 2164092"/>
              <a:gd name="connsiteY55" fmla="*/ 865632 h 2468880"/>
              <a:gd name="connsiteX56" fmla="*/ 1389888 w 2164092"/>
              <a:gd name="connsiteY56" fmla="*/ 896112 h 2468880"/>
              <a:gd name="connsiteX57" fmla="*/ 1408176 w 2164092"/>
              <a:gd name="connsiteY57" fmla="*/ 914400 h 2468880"/>
              <a:gd name="connsiteX58" fmla="*/ 1426464 w 2164092"/>
              <a:gd name="connsiteY58" fmla="*/ 938784 h 2468880"/>
              <a:gd name="connsiteX59" fmla="*/ 1456944 w 2164092"/>
              <a:gd name="connsiteY59" fmla="*/ 957072 h 2468880"/>
              <a:gd name="connsiteX60" fmla="*/ 1475232 w 2164092"/>
              <a:gd name="connsiteY60" fmla="*/ 969264 h 2468880"/>
              <a:gd name="connsiteX61" fmla="*/ 1499616 w 2164092"/>
              <a:gd name="connsiteY61" fmla="*/ 987552 h 2468880"/>
              <a:gd name="connsiteX62" fmla="*/ 1536192 w 2164092"/>
              <a:gd name="connsiteY62" fmla="*/ 999744 h 2468880"/>
              <a:gd name="connsiteX63" fmla="*/ 1591056 w 2164092"/>
              <a:gd name="connsiteY63" fmla="*/ 1030224 h 2468880"/>
              <a:gd name="connsiteX64" fmla="*/ 1639824 w 2164092"/>
              <a:gd name="connsiteY64" fmla="*/ 1054608 h 2468880"/>
              <a:gd name="connsiteX65" fmla="*/ 1682496 w 2164092"/>
              <a:gd name="connsiteY65" fmla="*/ 1072896 h 2468880"/>
              <a:gd name="connsiteX66" fmla="*/ 1706880 w 2164092"/>
              <a:gd name="connsiteY66" fmla="*/ 1097280 h 2468880"/>
              <a:gd name="connsiteX67" fmla="*/ 1755648 w 2164092"/>
              <a:gd name="connsiteY67" fmla="*/ 1133856 h 2468880"/>
              <a:gd name="connsiteX68" fmla="*/ 1798320 w 2164092"/>
              <a:gd name="connsiteY68" fmla="*/ 1182624 h 2468880"/>
              <a:gd name="connsiteX69" fmla="*/ 1828800 w 2164092"/>
              <a:gd name="connsiteY69" fmla="*/ 1237488 h 2468880"/>
              <a:gd name="connsiteX70" fmla="*/ 1840992 w 2164092"/>
              <a:gd name="connsiteY70" fmla="*/ 1286256 h 2468880"/>
              <a:gd name="connsiteX71" fmla="*/ 1859280 w 2164092"/>
              <a:gd name="connsiteY71" fmla="*/ 1310640 h 2468880"/>
              <a:gd name="connsiteX72" fmla="*/ 1865376 w 2164092"/>
              <a:gd name="connsiteY72" fmla="*/ 1328928 h 2468880"/>
              <a:gd name="connsiteX73" fmla="*/ 1871472 w 2164092"/>
              <a:gd name="connsiteY73" fmla="*/ 1353312 h 2468880"/>
              <a:gd name="connsiteX74" fmla="*/ 1883664 w 2164092"/>
              <a:gd name="connsiteY74" fmla="*/ 1383792 h 2468880"/>
              <a:gd name="connsiteX75" fmla="*/ 1901952 w 2164092"/>
              <a:gd name="connsiteY75" fmla="*/ 1438656 h 2468880"/>
              <a:gd name="connsiteX76" fmla="*/ 1908048 w 2164092"/>
              <a:gd name="connsiteY76" fmla="*/ 1499616 h 2468880"/>
              <a:gd name="connsiteX77" fmla="*/ 1932432 w 2164092"/>
              <a:gd name="connsiteY77" fmla="*/ 1566672 h 2468880"/>
              <a:gd name="connsiteX78" fmla="*/ 1944624 w 2164092"/>
              <a:gd name="connsiteY78" fmla="*/ 1615440 h 2468880"/>
              <a:gd name="connsiteX79" fmla="*/ 1950720 w 2164092"/>
              <a:gd name="connsiteY79" fmla="*/ 1639824 h 2468880"/>
              <a:gd name="connsiteX80" fmla="*/ 1969008 w 2164092"/>
              <a:gd name="connsiteY80" fmla="*/ 1658112 h 2468880"/>
              <a:gd name="connsiteX81" fmla="*/ 1987296 w 2164092"/>
              <a:gd name="connsiteY81" fmla="*/ 1694688 h 2468880"/>
              <a:gd name="connsiteX82" fmla="*/ 2005584 w 2164092"/>
              <a:gd name="connsiteY82" fmla="*/ 1706880 h 2468880"/>
              <a:gd name="connsiteX83" fmla="*/ 2023872 w 2164092"/>
              <a:gd name="connsiteY83" fmla="*/ 1737360 h 2468880"/>
              <a:gd name="connsiteX84" fmla="*/ 2029968 w 2164092"/>
              <a:gd name="connsiteY84" fmla="*/ 1767840 h 2468880"/>
              <a:gd name="connsiteX85" fmla="*/ 2036064 w 2164092"/>
              <a:gd name="connsiteY85" fmla="*/ 1786128 h 2468880"/>
              <a:gd name="connsiteX86" fmla="*/ 2042160 w 2164092"/>
              <a:gd name="connsiteY86" fmla="*/ 1816608 h 2468880"/>
              <a:gd name="connsiteX87" fmla="*/ 2048256 w 2164092"/>
              <a:gd name="connsiteY87" fmla="*/ 1834896 h 2468880"/>
              <a:gd name="connsiteX88" fmla="*/ 2060448 w 2164092"/>
              <a:gd name="connsiteY88" fmla="*/ 1889760 h 2468880"/>
              <a:gd name="connsiteX89" fmla="*/ 2066544 w 2164092"/>
              <a:gd name="connsiteY89" fmla="*/ 1908048 h 2468880"/>
              <a:gd name="connsiteX90" fmla="*/ 2072640 w 2164092"/>
              <a:gd name="connsiteY90" fmla="*/ 1938528 h 2468880"/>
              <a:gd name="connsiteX91" fmla="*/ 2109216 w 2164092"/>
              <a:gd name="connsiteY91" fmla="*/ 1975104 h 2468880"/>
              <a:gd name="connsiteX92" fmla="*/ 2121408 w 2164092"/>
              <a:gd name="connsiteY92" fmla="*/ 2097024 h 2468880"/>
              <a:gd name="connsiteX93" fmla="*/ 2127504 w 2164092"/>
              <a:gd name="connsiteY93" fmla="*/ 2115312 h 2468880"/>
              <a:gd name="connsiteX94" fmla="*/ 2133600 w 2164092"/>
              <a:gd name="connsiteY94" fmla="*/ 2145792 h 2468880"/>
              <a:gd name="connsiteX95" fmla="*/ 2151888 w 2164092"/>
              <a:gd name="connsiteY95" fmla="*/ 2170176 h 2468880"/>
              <a:gd name="connsiteX96" fmla="*/ 2164080 w 2164092"/>
              <a:gd name="connsiteY96" fmla="*/ 2225040 h 2468880"/>
              <a:gd name="connsiteX97" fmla="*/ 2151888 w 2164092"/>
              <a:gd name="connsiteY97" fmla="*/ 2279904 h 2468880"/>
              <a:gd name="connsiteX98" fmla="*/ 2121408 w 2164092"/>
              <a:gd name="connsiteY98" fmla="*/ 2328672 h 2468880"/>
              <a:gd name="connsiteX99" fmla="*/ 2103120 w 2164092"/>
              <a:gd name="connsiteY99" fmla="*/ 2389632 h 2468880"/>
              <a:gd name="connsiteX100" fmla="*/ 2090928 w 2164092"/>
              <a:gd name="connsiteY100" fmla="*/ 2407920 h 2468880"/>
              <a:gd name="connsiteX101" fmla="*/ 2084832 w 2164092"/>
              <a:gd name="connsiteY101" fmla="*/ 2432304 h 2468880"/>
              <a:gd name="connsiteX102" fmla="*/ 2060448 w 2164092"/>
              <a:gd name="connsiteY102" fmla="*/ 2468880 h 2468880"/>
              <a:gd name="connsiteX0" fmla="*/ 0 w 2164092"/>
              <a:gd name="connsiteY0" fmla="*/ 67056 h 2432304"/>
              <a:gd name="connsiteX1" fmla="*/ 30480 w 2164092"/>
              <a:gd name="connsiteY1" fmla="*/ 60960 h 2432304"/>
              <a:gd name="connsiteX2" fmla="*/ 91440 w 2164092"/>
              <a:gd name="connsiteY2" fmla="*/ 42672 h 2432304"/>
              <a:gd name="connsiteX3" fmla="*/ 109728 w 2164092"/>
              <a:gd name="connsiteY3" fmla="*/ 24384 h 2432304"/>
              <a:gd name="connsiteX4" fmla="*/ 128016 w 2164092"/>
              <a:gd name="connsiteY4" fmla="*/ 12192 h 2432304"/>
              <a:gd name="connsiteX5" fmla="*/ 195072 w 2164092"/>
              <a:gd name="connsiteY5" fmla="*/ 0 h 2432304"/>
              <a:gd name="connsiteX6" fmla="*/ 237744 w 2164092"/>
              <a:gd name="connsiteY6" fmla="*/ 30480 h 2432304"/>
              <a:gd name="connsiteX7" fmla="*/ 249936 w 2164092"/>
              <a:gd name="connsiteY7" fmla="*/ 48768 h 2432304"/>
              <a:gd name="connsiteX8" fmla="*/ 268224 w 2164092"/>
              <a:gd name="connsiteY8" fmla="*/ 60960 h 2432304"/>
              <a:gd name="connsiteX9" fmla="*/ 292608 w 2164092"/>
              <a:gd name="connsiteY9" fmla="*/ 79248 h 2432304"/>
              <a:gd name="connsiteX10" fmla="*/ 304800 w 2164092"/>
              <a:gd name="connsiteY10" fmla="*/ 103632 h 2432304"/>
              <a:gd name="connsiteX11" fmla="*/ 310896 w 2164092"/>
              <a:gd name="connsiteY11" fmla="*/ 121920 h 2432304"/>
              <a:gd name="connsiteX12" fmla="*/ 341376 w 2164092"/>
              <a:gd name="connsiteY12" fmla="*/ 164592 h 2432304"/>
              <a:gd name="connsiteX13" fmla="*/ 390144 w 2164092"/>
              <a:gd name="connsiteY13" fmla="*/ 201168 h 2432304"/>
              <a:gd name="connsiteX14" fmla="*/ 408432 w 2164092"/>
              <a:gd name="connsiteY14" fmla="*/ 231648 h 2432304"/>
              <a:gd name="connsiteX15" fmla="*/ 414528 w 2164092"/>
              <a:gd name="connsiteY15" fmla="*/ 280416 h 2432304"/>
              <a:gd name="connsiteX16" fmla="*/ 420624 w 2164092"/>
              <a:gd name="connsiteY16" fmla="*/ 310896 h 2432304"/>
              <a:gd name="connsiteX17" fmla="*/ 438912 w 2164092"/>
              <a:gd name="connsiteY17" fmla="*/ 371856 h 2432304"/>
              <a:gd name="connsiteX18" fmla="*/ 457200 w 2164092"/>
              <a:gd name="connsiteY18" fmla="*/ 457200 h 2432304"/>
              <a:gd name="connsiteX19" fmla="*/ 463296 w 2164092"/>
              <a:gd name="connsiteY19" fmla="*/ 475488 h 2432304"/>
              <a:gd name="connsiteX20" fmla="*/ 499872 w 2164092"/>
              <a:gd name="connsiteY20" fmla="*/ 505968 h 2432304"/>
              <a:gd name="connsiteX21" fmla="*/ 524256 w 2164092"/>
              <a:gd name="connsiteY21" fmla="*/ 524256 h 2432304"/>
              <a:gd name="connsiteX22" fmla="*/ 560832 w 2164092"/>
              <a:gd name="connsiteY22" fmla="*/ 548640 h 2432304"/>
              <a:gd name="connsiteX23" fmla="*/ 585216 w 2164092"/>
              <a:gd name="connsiteY23" fmla="*/ 566928 h 2432304"/>
              <a:gd name="connsiteX24" fmla="*/ 609600 w 2164092"/>
              <a:gd name="connsiteY24" fmla="*/ 573024 h 2432304"/>
              <a:gd name="connsiteX25" fmla="*/ 627888 w 2164092"/>
              <a:gd name="connsiteY25" fmla="*/ 579120 h 2432304"/>
              <a:gd name="connsiteX26" fmla="*/ 652272 w 2164092"/>
              <a:gd name="connsiteY26" fmla="*/ 597408 h 2432304"/>
              <a:gd name="connsiteX27" fmla="*/ 670560 w 2164092"/>
              <a:gd name="connsiteY27" fmla="*/ 615696 h 2432304"/>
              <a:gd name="connsiteX28" fmla="*/ 688848 w 2164092"/>
              <a:gd name="connsiteY28" fmla="*/ 621792 h 2432304"/>
              <a:gd name="connsiteX29" fmla="*/ 707136 w 2164092"/>
              <a:gd name="connsiteY29" fmla="*/ 633984 h 2432304"/>
              <a:gd name="connsiteX30" fmla="*/ 743712 w 2164092"/>
              <a:gd name="connsiteY30" fmla="*/ 646176 h 2432304"/>
              <a:gd name="connsiteX31" fmla="*/ 768096 w 2164092"/>
              <a:gd name="connsiteY31" fmla="*/ 658368 h 2432304"/>
              <a:gd name="connsiteX32" fmla="*/ 822960 w 2164092"/>
              <a:gd name="connsiteY32" fmla="*/ 676656 h 2432304"/>
              <a:gd name="connsiteX33" fmla="*/ 871728 w 2164092"/>
              <a:gd name="connsiteY33" fmla="*/ 688848 h 2432304"/>
              <a:gd name="connsiteX34" fmla="*/ 902208 w 2164092"/>
              <a:gd name="connsiteY34" fmla="*/ 719328 h 2432304"/>
              <a:gd name="connsiteX35" fmla="*/ 920496 w 2164092"/>
              <a:gd name="connsiteY35" fmla="*/ 743712 h 2432304"/>
              <a:gd name="connsiteX36" fmla="*/ 957072 w 2164092"/>
              <a:gd name="connsiteY36" fmla="*/ 780288 h 2432304"/>
              <a:gd name="connsiteX37" fmla="*/ 975360 w 2164092"/>
              <a:gd name="connsiteY37" fmla="*/ 804672 h 2432304"/>
              <a:gd name="connsiteX38" fmla="*/ 1036320 w 2164092"/>
              <a:gd name="connsiteY38" fmla="*/ 835152 h 2432304"/>
              <a:gd name="connsiteX39" fmla="*/ 1054608 w 2164092"/>
              <a:gd name="connsiteY39" fmla="*/ 847344 h 2432304"/>
              <a:gd name="connsiteX40" fmla="*/ 1085088 w 2164092"/>
              <a:gd name="connsiteY40" fmla="*/ 853440 h 2432304"/>
              <a:gd name="connsiteX41" fmla="*/ 1109472 w 2164092"/>
              <a:gd name="connsiteY41" fmla="*/ 859536 h 2432304"/>
              <a:gd name="connsiteX42" fmla="*/ 1164336 w 2164092"/>
              <a:gd name="connsiteY42" fmla="*/ 841248 h 2432304"/>
              <a:gd name="connsiteX43" fmla="*/ 1176528 w 2164092"/>
              <a:gd name="connsiteY43" fmla="*/ 774192 h 2432304"/>
              <a:gd name="connsiteX44" fmla="*/ 1213104 w 2164092"/>
              <a:gd name="connsiteY44" fmla="*/ 725424 h 2432304"/>
              <a:gd name="connsiteX45" fmla="*/ 1219200 w 2164092"/>
              <a:gd name="connsiteY45" fmla="*/ 688848 h 2432304"/>
              <a:gd name="connsiteX46" fmla="*/ 1225296 w 2164092"/>
              <a:gd name="connsiteY46" fmla="*/ 670560 h 2432304"/>
              <a:gd name="connsiteX47" fmla="*/ 1249680 w 2164092"/>
              <a:gd name="connsiteY47" fmla="*/ 652272 h 2432304"/>
              <a:gd name="connsiteX48" fmla="*/ 1274064 w 2164092"/>
              <a:gd name="connsiteY48" fmla="*/ 646176 h 2432304"/>
              <a:gd name="connsiteX49" fmla="*/ 1298448 w 2164092"/>
              <a:gd name="connsiteY49" fmla="*/ 688848 h 2432304"/>
              <a:gd name="connsiteX50" fmla="*/ 1310640 w 2164092"/>
              <a:gd name="connsiteY50" fmla="*/ 731520 h 2432304"/>
              <a:gd name="connsiteX51" fmla="*/ 1316736 w 2164092"/>
              <a:gd name="connsiteY51" fmla="*/ 768096 h 2432304"/>
              <a:gd name="connsiteX52" fmla="*/ 1328928 w 2164092"/>
              <a:gd name="connsiteY52" fmla="*/ 792480 h 2432304"/>
              <a:gd name="connsiteX53" fmla="*/ 1359408 w 2164092"/>
              <a:gd name="connsiteY53" fmla="*/ 829056 h 2432304"/>
              <a:gd name="connsiteX54" fmla="*/ 1365504 w 2164092"/>
              <a:gd name="connsiteY54" fmla="*/ 847344 h 2432304"/>
              <a:gd name="connsiteX55" fmla="*/ 1377696 w 2164092"/>
              <a:gd name="connsiteY55" fmla="*/ 865632 h 2432304"/>
              <a:gd name="connsiteX56" fmla="*/ 1389888 w 2164092"/>
              <a:gd name="connsiteY56" fmla="*/ 896112 h 2432304"/>
              <a:gd name="connsiteX57" fmla="*/ 1408176 w 2164092"/>
              <a:gd name="connsiteY57" fmla="*/ 914400 h 2432304"/>
              <a:gd name="connsiteX58" fmla="*/ 1426464 w 2164092"/>
              <a:gd name="connsiteY58" fmla="*/ 938784 h 2432304"/>
              <a:gd name="connsiteX59" fmla="*/ 1456944 w 2164092"/>
              <a:gd name="connsiteY59" fmla="*/ 957072 h 2432304"/>
              <a:gd name="connsiteX60" fmla="*/ 1475232 w 2164092"/>
              <a:gd name="connsiteY60" fmla="*/ 969264 h 2432304"/>
              <a:gd name="connsiteX61" fmla="*/ 1499616 w 2164092"/>
              <a:gd name="connsiteY61" fmla="*/ 987552 h 2432304"/>
              <a:gd name="connsiteX62" fmla="*/ 1536192 w 2164092"/>
              <a:gd name="connsiteY62" fmla="*/ 999744 h 2432304"/>
              <a:gd name="connsiteX63" fmla="*/ 1591056 w 2164092"/>
              <a:gd name="connsiteY63" fmla="*/ 1030224 h 2432304"/>
              <a:gd name="connsiteX64" fmla="*/ 1639824 w 2164092"/>
              <a:gd name="connsiteY64" fmla="*/ 1054608 h 2432304"/>
              <a:gd name="connsiteX65" fmla="*/ 1682496 w 2164092"/>
              <a:gd name="connsiteY65" fmla="*/ 1072896 h 2432304"/>
              <a:gd name="connsiteX66" fmla="*/ 1706880 w 2164092"/>
              <a:gd name="connsiteY66" fmla="*/ 1097280 h 2432304"/>
              <a:gd name="connsiteX67" fmla="*/ 1755648 w 2164092"/>
              <a:gd name="connsiteY67" fmla="*/ 1133856 h 2432304"/>
              <a:gd name="connsiteX68" fmla="*/ 1798320 w 2164092"/>
              <a:gd name="connsiteY68" fmla="*/ 1182624 h 2432304"/>
              <a:gd name="connsiteX69" fmla="*/ 1828800 w 2164092"/>
              <a:gd name="connsiteY69" fmla="*/ 1237488 h 2432304"/>
              <a:gd name="connsiteX70" fmla="*/ 1840992 w 2164092"/>
              <a:gd name="connsiteY70" fmla="*/ 1286256 h 2432304"/>
              <a:gd name="connsiteX71" fmla="*/ 1859280 w 2164092"/>
              <a:gd name="connsiteY71" fmla="*/ 1310640 h 2432304"/>
              <a:gd name="connsiteX72" fmla="*/ 1865376 w 2164092"/>
              <a:gd name="connsiteY72" fmla="*/ 1328928 h 2432304"/>
              <a:gd name="connsiteX73" fmla="*/ 1871472 w 2164092"/>
              <a:gd name="connsiteY73" fmla="*/ 1353312 h 2432304"/>
              <a:gd name="connsiteX74" fmla="*/ 1883664 w 2164092"/>
              <a:gd name="connsiteY74" fmla="*/ 1383792 h 2432304"/>
              <a:gd name="connsiteX75" fmla="*/ 1901952 w 2164092"/>
              <a:gd name="connsiteY75" fmla="*/ 1438656 h 2432304"/>
              <a:gd name="connsiteX76" fmla="*/ 1908048 w 2164092"/>
              <a:gd name="connsiteY76" fmla="*/ 1499616 h 2432304"/>
              <a:gd name="connsiteX77" fmla="*/ 1932432 w 2164092"/>
              <a:gd name="connsiteY77" fmla="*/ 1566672 h 2432304"/>
              <a:gd name="connsiteX78" fmla="*/ 1944624 w 2164092"/>
              <a:gd name="connsiteY78" fmla="*/ 1615440 h 2432304"/>
              <a:gd name="connsiteX79" fmla="*/ 1950720 w 2164092"/>
              <a:gd name="connsiteY79" fmla="*/ 1639824 h 2432304"/>
              <a:gd name="connsiteX80" fmla="*/ 1969008 w 2164092"/>
              <a:gd name="connsiteY80" fmla="*/ 1658112 h 2432304"/>
              <a:gd name="connsiteX81" fmla="*/ 1987296 w 2164092"/>
              <a:gd name="connsiteY81" fmla="*/ 1694688 h 2432304"/>
              <a:gd name="connsiteX82" fmla="*/ 2005584 w 2164092"/>
              <a:gd name="connsiteY82" fmla="*/ 1706880 h 2432304"/>
              <a:gd name="connsiteX83" fmla="*/ 2023872 w 2164092"/>
              <a:gd name="connsiteY83" fmla="*/ 1737360 h 2432304"/>
              <a:gd name="connsiteX84" fmla="*/ 2029968 w 2164092"/>
              <a:gd name="connsiteY84" fmla="*/ 1767840 h 2432304"/>
              <a:gd name="connsiteX85" fmla="*/ 2036064 w 2164092"/>
              <a:gd name="connsiteY85" fmla="*/ 1786128 h 2432304"/>
              <a:gd name="connsiteX86" fmla="*/ 2042160 w 2164092"/>
              <a:gd name="connsiteY86" fmla="*/ 1816608 h 2432304"/>
              <a:gd name="connsiteX87" fmla="*/ 2048256 w 2164092"/>
              <a:gd name="connsiteY87" fmla="*/ 1834896 h 2432304"/>
              <a:gd name="connsiteX88" fmla="*/ 2060448 w 2164092"/>
              <a:gd name="connsiteY88" fmla="*/ 1889760 h 2432304"/>
              <a:gd name="connsiteX89" fmla="*/ 2066544 w 2164092"/>
              <a:gd name="connsiteY89" fmla="*/ 1908048 h 2432304"/>
              <a:gd name="connsiteX90" fmla="*/ 2072640 w 2164092"/>
              <a:gd name="connsiteY90" fmla="*/ 1938528 h 2432304"/>
              <a:gd name="connsiteX91" fmla="*/ 2109216 w 2164092"/>
              <a:gd name="connsiteY91" fmla="*/ 1975104 h 2432304"/>
              <a:gd name="connsiteX92" fmla="*/ 2121408 w 2164092"/>
              <a:gd name="connsiteY92" fmla="*/ 2097024 h 2432304"/>
              <a:gd name="connsiteX93" fmla="*/ 2127504 w 2164092"/>
              <a:gd name="connsiteY93" fmla="*/ 2115312 h 2432304"/>
              <a:gd name="connsiteX94" fmla="*/ 2133600 w 2164092"/>
              <a:gd name="connsiteY94" fmla="*/ 2145792 h 2432304"/>
              <a:gd name="connsiteX95" fmla="*/ 2151888 w 2164092"/>
              <a:gd name="connsiteY95" fmla="*/ 2170176 h 2432304"/>
              <a:gd name="connsiteX96" fmla="*/ 2164080 w 2164092"/>
              <a:gd name="connsiteY96" fmla="*/ 2225040 h 2432304"/>
              <a:gd name="connsiteX97" fmla="*/ 2151888 w 2164092"/>
              <a:gd name="connsiteY97" fmla="*/ 2279904 h 2432304"/>
              <a:gd name="connsiteX98" fmla="*/ 2121408 w 2164092"/>
              <a:gd name="connsiteY98" fmla="*/ 2328672 h 2432304"/>
              <a:gd name="connsiteX99" fmla="*/ 2103120 w 2164092"/>
              <a:gd name="connsiteY99" fmla="*/ 2389632 h 2432304"/>
              <a:gd name="connsiteX100" fmla="*/ 2090928 w 2164092"/>
              <a:gd name="connsiteY100" fmla="*/ 2407920 h 2432304"/>
              <a:gd name="connsiteX101" fmla="*/ 2084832 w 2164092"/>
              <a:gd name="connsiteY101" fmla="*/ 2432304 h 2432304"/>
              <a:gd name="connsiteX0" fmla="*/ 0 w 2164092"/>
              <a:gd name="connsiteY0" fmla="*/ 67056 h 2407920"/>
              <a:gd name="connsiteX1" fmla="*/ 30480 w 2164092"/>
              <a:gd name="connsiteY1" fmla="*/ 60960 h 2407920"/>
              <a:gd name="connsiteX2" fmla="*/ 91440 w 2164092"/>
              <a:gd name="connsiteY2" fmla="*/ 42672 h 2407920"/>
              <a:gd name="connsiteX3" fmla="*/ 109728 w 2164092"/>
              <a:gd name="connsiteY3" fmla="*/ 24384 h 2407920"/>
              <a:gd name="connsiteX4" fmla="*/ 128016 w 2164092"/>
              <a:gd name="connsiteY4" fmla="*/ 12192 h 2407920"/>
              <a:gd name="connsiteX5" fmla="*/ 195072 w 2164092"/>
              <a:gd name="connsiteY5" fmla="*/ 0 h 2407920"/>
              <a:gd name="connsiteX6" fmla="*/ 237744 w 2164092"/>
              <a:gd name="connsiteY6" fmla="*/ 30480 h 2407920"/>
              <a:gd name="connsiteX7" fmla="*/ 249936 w 2164092"/>
              <a:gd name="connsiteY7" fmla="*/ 48768 h 2407920"/>
              <a:gd name="connsiteX8" fmla="*/ 268224 w 2164092"/>
              <a:gd name="connsiteY8" fmla="*/ 60960 h 2407920"/>
              <a:gd name="connsiteX9" fmla="*/ 292608 w 2164092"/>
              <a:gd name="connsiteY9" fmla="*/ 79248 h 2407920"/>
              <a:gd name="connsiteX10" fmla="*/ 304800 w 2164092"/>
              <a:gd name="connsiteY10" fmla="*/ 103632 h 2407920"/>
              <a:gd name="connsiteX11" fmla="*/ 310896 w 2164092"/>
              <a:gd name="connsiteY11" fmla="*/ 121920 h 2407920"/>
              <a:gd name="connsiteX12" fmla="*/ 341376 w 2164092"/>
              <a:gd name="connsiteY12" fmla="*/ 164592 h 2407920"/>
              <a:gd name="connsiteX13" fmla="*/ 390144 w 2164092"/>
              <a:gd name="connsiteY13" fmla="*/ 201168 h 2407920"/>
              <a:gd name="connsiteX14" fmla="*/ 408432 w 2164092"/>
              <a:gd name="connsiteY14" fmla="*/ 231648 h 2407920"/>
              <a:gd name="connsiteX15" fmla="*/ 414528 w 2164092"/>
              <a:gd name="connsiteY15" fmla="*/ 280416 h 2407920"/>
              <a:gd name="connsiteX16" fmla="*/ 420624 w 2164092"/>
              <a:gd name="connsiteY16" fmla="*/ 310896 h 2407920"/>
              <a:gd name="connsiteX17" fmla="*/ 438912 w 2164092"/>
              <a:gd name="connsiteY17" fmla="*/ 371856 h 2407920"/>
              <a:gd name="connsiteX18" fmla="*/ 457200 w 2164092"/>
              <a:gd name="connsiteY18" fmla="*/ 457200 h 2407920"/>
              <a:gd name="connsiteX19" fmla="*/ 463296 w 2164092"/>
              <a:gd name="connsiteY19" fmla="*/ 475488 h 2407920"/>
              <a:gd name="connsiteX20" fmla="*/ 499872 w 2164092"/>
              <a:gd name="connsiteY20" fmla="*/ 505968 h 2407920"/>
              <a:gd name="connsiteX21" fmla="*/ 524256 w 2164092"/>
              <a:gd name="connsiteY21" fmla="*/ 524256 h 2407920"/>
              <a:gd name="connsiteX22" fmla="*/ 560832 w 2164092"/>
              <a:gd name="connsiteY22" fmla="*/ 548640 h 2407920"/>
              <a:gd name="connsiteX23" fmla="*/ 585216 w 2164092"/>
              <a:gd name="connsiteY23" fmla="*/ 566928 h 2407920"/>
              <a:gd name="connsiteX24" fmla="*/ 609600 w 2164092"/>
              <a:gd name="connsiteY24" fmla="*/ 573024 h 2407920"/>
              <a:gd name="connsiteX25" fmla="*/ 627888 w 2164092"/>
              <a:gd name="connsiteY25" fmla="*/ 579120 h 2407920"/>
              <a:gd name="connsiteX26" fmla="*/ 652272 w 2164092"/>
              <a:gd name="connsiteY26" fmla="*/ 597408 h 2407920"/>
              <a:gd name="connsiteX27" fmla="*/ 670560 w 2164092"/>
              <a:gd name="connsiteY27" fmla="*/ 615696 h 2407920"/>
              <a:gd name="connsiteX28" fmla="*/ 688848 w 2164092"/>
              <a:gd name="connsiteY28" fmla="*/ 621792 h 2407920"/>
              <a:gd name="connsiteX29" fmla="*/ 707136 w 2164092"/>
              <a:gd name="connsiteY29" fmla="*/ 633984 h 2407920"/>
              <a:gd name="connsiteX30" fmla="*/ 743712 w 2164092"/>
              <a:gd name="connsiteY30" fmla="*/ 646176 h 2407920"/>
              <a:gd name="connsiteX31" fmla="*/ 768096 w 2164092"/>
              <a:gd name="connsiteY31" fmla="*/ 658368 h 2407920"/>
              <a:gd name="connsiteX32" fmla="*/ 822960 w 2164092"/>
              <a:gd name="connsiteY32" fmla="*/ 676656 h 2407920"/>
              <a:gd name="connsiteX33" fmla="*/ 871728 w 2164092"/>
              <a:gd name="connsiteY33" fmla="*/ 688848 h 2407920"/>
              <a:gd name="connsiteX34" fmla="*/ 902208 w 2164092"/>
              <a:gd name="connsiteY34" fmla="*/ 719328 h 2407920"/>
              <a:gd name="connsiteX35" fmla="*/ 920496 w 2164092"/>
              <a:gd name="connsiteY35" fmla="*/ 743712 h 2407920"/>
              <a:gd name="connsiteX36" fmla="*/ 957072 w 2164092"/>
              <a:gd name="connsiteY36" fmla="*/ 780288 h 2407920"/>
              <a:gd name="connsiteX37" fmla="*/ 975360 w 2164092"/>
              <a:gd name="connsiteY37" fmla="*/ 804672 h 2407920"/>
              <a:gd name="connsiteX38" fmla="*/ 1036320 w 2164092"/>
              <a:gd name="connsiteY38" fmla="*/ 835152 h 2407920"/>
              <a:gd name="connsiteX39" fmla="*/ 1054608 w 2164092"/>
              <a:gd name="connsiteY39" fmla="*/ 847344 h 2407920"/>
              <a:gd name="connsiteX40" fmla="*/ 1085088 w 2164092"/>
              <a:gd name="connsiteY40" fmla="*/ 853440 h 2407920"/>
              <a:gd name="connsiteX41" fmla="*/ 1109472 w 2164092"/>
              <a:gd name="connsiteY41" fmla="*/ 859536 h 2407920"/>
              <a:gd name="connsiteX42" fmla="*/ 1164336 w 2164092"/>
              <a:gd name="connsiteY42" fmla="*/ 841248 h 2407920"/>
              <a:gd name="connsiteX43" fmla="*/ 1176528 w 2164092"/>
              <a:gd name="connsiteY43" fmla="*/ 774192 h 2407920"/>
              <a:gd name="connsiteX44" fmla="*/ 1213104 w 2164092"/>
              <a:gd name="connsiteY44" fmla="*/ 725424 h 2407920"/>
              <a:gd name="connsiteX45" fmla="*/ 1219200 w 2164092"/>
              <a:gd name="connsiteY45" fmla="*/ 688848 h 2407920"/>
              <a:gd name="connsiteX46" fmla="*/ 1225296 w 2164092"/>
              <a:gd name="connsiteY46" fmla="*/ 670560 h 2407920"/>
              <a:gd name="connsiteX47" fmla="*/ 1249680 w 2164092"/>
              <a:gd name="connsiteY47" fmla="*/ 652272 h 2407920"/>
              <a:gd name="connsiteX48" fmla="*/ 1274064 w 2164092"/>
              <a:gd name="connsiteY48" fmla="*/ 646176 h 2407920"/>
              <a:gd name="connsiteX49" fmla="*/ 1298448 w 2164092"/>
              <a:gd name="connsiteY49" fmla="*/ 688848 h 2407920"/>
              <a:gd name="connsiteX50" fmla="*/ 1310640 w 2164092"/>
              <a:gd name="connsiteY50" fmla="*/ 731520 h 2407920"/>
              <a:gd name="connsiteX51" fmla="*/ 1316736 w 2164092"/>
              <a:gd name="connsiteY51" fmla="*/ 768096 h 2407920"/>
              <a:gd name="connsiteX52" fmla="*/ 1328928 w 2164092"/>
              <a:gd name="connsiteY52" fmla="*/ 792480 h 2407920"/>
              <a:gd name="connsiteX53" fmla="*/ 1359408 w 2164092"/>
              <a:gd name="connsiteY53" fmla="*/ 829056 h 2407920"/>
              <a:gd name="connsiteX54" fmla="*/ 1365504 w 2164092"/>
              <a:gd name="connsiteY54" fmla="*/ 847344 h 2407920"/>
              <a:gd name="connsiteX55" fmla="*/ 1377696 w 2164092"/>
              <a:gd name="connsiteY55" fmla="*/ 865632 h 2407920"/>
              <a:gd name="connsiteX56" fmla="*/ 1389888 w 2164092"/>
              <a:gd name="connsiteY56" fmla="*/ 896112 h 2407920"/>
              <a:gd name="connsiteX57" fmla="*/ 1408176 w 2164092"/>
              <a:gd name="connsiteY57" fmla="*/ 914400 h 2407920"/>
              <a:gd name="connsiteX58" fmla="*/ 1426464 w 2164092"/>
              <a:gd name="connsiteY58" fmla="*/ 938784 h 2407920"/>
              <a:gd name="connsiteX59" fmla="*/ 1456944 w 2164092"/>
              <a:gd name="connsiteY59" fmla="*/ 957072 h 2407920"/>
              <a:gd name="connsiteX60" fmla="*/ 1475232 w 2164092"/>
              <a:gd name="connsiteY60" fmla="*/ 969264 h 2407920"/>
              <a:gd name="connsiteX61" fmla="*/ 1499616 w 2164092"/>
              <a:gd name="connsiteY61" fmla="*/ 987552 h 2407920"/>
              <a:gd name="connsiteX62" fmla="*/ 1536192 w 2164092"/>
              <a:gd name="connsiteY62" fmla="*/ 999744 h 2407920"/>
              <a:gd name="connsiteX63" fmla="*/ 1591056 w 2164092"/>
              <a:gd name="connsiteY63" fmla="*/ 1030224 h 2407920"/>
              <a:gd name="connsiteX64" fmla="*/ 1639824 w 2164092"/>
              <a:gd name="connsiteY64" fmla="*/ 1054608 h 2407920"/>
              <a:gd name="connsiteX65" fmla="*/ 1682496 w 2164092"/>
              <a:gd name="connsiteY65" fmla="*/ 1072896 h 2407920"/>
              <a:gd name="connsiteX66" fmla="*/ 1706880 w 2164092"/>
              <a:gd name="connsiteY66" fmla="*/ 1097280 h 2407920"/>
              <a:gd name="connsiteX67" fmla="*/ 1755648 w 2164092"/>
              <a:gd name="connsiteY67" fmla="*/ 1133856 h 2407920"/>
              <a:gd name="connsiteX68" fmla="*/ 1798320 w 2164092"/>
              <a:gd name="connsiteY68" fmla="*/ 1182624 h 2407920"/>
              <a:gd name="connsiteX69" fmla="*/ 1828800 w 2164092"/>
              <a:gd name="connsiteY69" fmla="*/ 1237488 h 2407920"/>
              <a:gd name="connsiteX70" fmla="*/ 1840992 w 2164092"/>
              <a:gd name="connsiteY70" fmla="*/ 1286256 h 2407920"/>
              <a:gd name="connsiteX71" fmla="*/ 1859280 w 2164092"/>
              <a:gd name="connsiteY71" fmla="*/ 1310640 h 2407920"/>
              <a:gd name="connsiteX72" fmla="*/ 1865376 w 2164092"/>
              <a:gd name="connsiteY72" fmla="*/ 1328928 h 2407920"/>
              <a:gd name="connsiteX73" fmla="*/ 1871472 w 2164092"/>
              <a:gd name="connsiteY73" fmla="*/ 1353312 h 2407920"/>
              <a:gd name="connsiteX74" fmla="*/ 1883664 w 2164092"/>
              <a:gd name="connsiteY74" fmla="*/ 1383792 h 2407920"/>
              <a:gd name="connsiteX75" fmla="*/ 1901952 w 2164092"/>
              <a:gd name="connsiteY75" fmla="*/ 1438656 h 2407920"/>
              <a:gd name="connsiteX76" fmla="*/ 1908048 w 2164092"/>
              <a:gd name="connsiteY76" fmla="*/ 1499616 h 2407920"/>
              <a:gd name="connsiteX77" fmla="*/ 1932432 w 2164092"/>
              <a:gd name="connsiteY77" fmla="*/ 1566672 h 2407920"/>
              <a:gd name="connsiteX78" fmla="*/ 1944624 w 2164092"/>
              <a:gd name="connsiteY78" fmla="*/ 1615440 h 2407920"/>
              <a:gd name="connsiteX79" fmla="*/ 1950720 w 2164092"/>
              <a:gd name="connsiteY79" fmla="*/ 1639824 h 2407920"/>
              <a:gd name="connsiteX80" fmla="*/ 1969008 w 2164092"/>
              <a:gd name="connsiteY80" fmla="*/ 1658112 h 2407920"/>
              <a:gd name="connsiteX81" fmla="*/ 1987296 w 2164092"/>
              <a:gd name="connsiteY81" fmla="*/ 1694688 h 2407920"/>
              <a:gd name="connsiteX82" fmla="*/ 2005584 w 2164092"/>
              <a:gd name="connsiteY82" fmla="*/ 1706880 h 2407920"/>
              <a:gd name="connsiteX83" fmla="*/ 2023872 w 2164092"/>
              <a:gd name="connsiteY83" fmla="*/ 1737360 h 2407920"/>
              <a:gd name="connsiteX84" fmla="*/ 2029968 w 2164092"/>
              <a:gd name="connsiteY84" fmla="*/ 1767840 h 2407920"/>
              <a:gd name="connsiteX85" fmla="*/ 2036064 w 2164092"/>
              <a:gd name="connsiteY85" fmla="*/ 1786128 h 2407920"/>
              <a:gd name="connsiteX86" fmla="*/ 2042160 w 2164092"/>
              <a:gd name="connsiteY86" fmla="*/ 1816608 h 2407920"/>
              <a:gd name="connsiteX87" fmla="*/ 2048256 w 2164092"/>
              <a:gd name="connsiteY87" fmla="*/ 1834896 h 2407920"/>
              <a:gd name="connsiteX88" fmla="*/ 2060448 w 2164092"/>
              <a:gd name="connsiteY88" fmla="*/ 1889760 h 2407920"/>
              <a:gd name="connsiteX89" fmla="*/ 2066544 w 2164092"/>
              <a:gd name="connsiteY89" fmla="*/ 1908048 h 2407920"/>
              <a:gd name="connsiteX90" fmla="*/ 2072640 w 2164092"/>
              <a:gd name="connsiteY90" fmla="*/ 1938528 h 2407920"/>
              <a:gd name="connsiteX91" fmla="*/ 2109216 w 2164092"/>
              <a:gd name="connsiteY91" fmla="*/ 1975104 h 2407920"/>
              <a:gd name="connsiteX92" fmla="*/ 2121408 w 2164092"/>
              <a:gd name="connsiteY92" fmla="*/ 2097024 h 2407920"/>
              <a:gd name="connsiteX93" fmla="*/ 2127504 w 2164092"/>
              <a:gd name="connsiteY93" fmla="*/ 2115312 h 2407920"/>
              <a:gd name="connsiteX94" fmla="*/ 2133600 w 2164092"/>
              <a:gd name="connsiteY94" fmla="*/ 2145792 h 2407920"/>
              <a:gd name="connsiteX95" fmla="*/ 2151888 w 2164092"/>
              <a:gd name="connsiteY95" fmla="*/ 2170176 h 2407920"/>
              <a:gd name="connsiteX96" fmla="*/ 2164080 w 2164092"/>
              <a:gd name="connsiteY96" fmla="*/ 2225040 h 2407920"/>
              <a:gd name="connsiteX97" fmla="*/ 2151888 w 2164092"/>
              <a:gd name="connsiteY97" fmla="*/ 2279904 h 2407920"/>
              <a:gd name="connsiteX98" fmla="*/ 2121408 w 2164092"/>
              <a:gd name="connsiteY98" fmla="*/ 2328672 h 2407920"/>
              <a:gd name="connsiteX99" fmla="*/ 2103120 w 2164092"/>
              <a:gd name="connsiteY99" fmla="*/ 2389632 h 2407920"/>
              <a:gd name="connsiteX100" fmla="*/ 2090928 w 2164092"/>
              <a:gd name="connsiteY100" fmla="*/ 2407920 h 2407920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28800 w 2164092"/>
              <a:gd name="connsiteY69" fmla="*/ 1237488 h 2389632"/>
              <a:gd name="connsiteX70" fmla="*/ 1840992 w 2164092"/>
              <a:gd name="connsiteY70" fmla="*/ 1286256 h 2389632"/>
              <a:gd name="connsiteX71" fmla="*/ 1859280 w 2164092"/>
              <a:gd name="connsiteY71" fmla="*/ 1310640 h 2389632"/>
              <a:gd name="connsiteX72" fmla="*/ 1865376 w 2164092"/>
              <a:gd name="connsiteY72" fmla="*/ 1328928 h 2389632"/>
              <a:gd name="connsiteX73" fmla="*/ 1871472 w 2164092"/>
              <a:gd name="connsiteY73" fmla="*/ 1353312 h 2389632"/>
              <a:gd name="connsiteX74" fmla="*/ 1883664 w 2164092"/>
              <a:gd name="connsiteY74" fmla="*/ 1383792 h 2389632"/>
              <a:gd name="connsiteX75" fmla="*/ 1901952 w 2164092"/>
              <a:gd name="connsiteY75" fmla="*/ 1438656 h 2389632"/>
              <a:gd name="connsiteX76" fmla="*/ 1908048 w 2164092"/>
              <a:gd name="connsiteY76" fmla="*/ 1499616 h 2389632"/>
              <a:gd name="connsiteX77" fmla="*/ 1932432 w 2164092"/>
              <a:gd name="connsiteY77" fmla="*/ 1566672 h 2389632"/>
              <a:gd name="connsiteX78" fmla="*/ 1944624 w 2164092"/>
              <a:gd name="connsiteY78" fmla="*/ 1615440 h 2389632"/>
              <a:gd name="connsiteX79" fmla="*/ 1950720 w 2164092"/>
              <a:gd name="connsiteY79" fmla="*/ 1639824 h 2389632"/>
              <a:gd name="connsiteX80" fmla="*/ 1969008 w 2164092"/>
              <a:gd name="connsiteY80" fmla="*/ 1658112 h 2389632"/>
              <a:gd name="connsiteX81" fmla="*/ 1987296 w 2164092"/>
              <a:gd name="connsiteY81" fmla="*/ 1694688 h 2389632"/>
              <a:gd name="connsiteX82" fmla="*/ 2005584 w 2164092"/>
              <a:gd name="connsiteY82" fmla="*/ 1706880 h 2389632"/>
              <a:gd name="connsiteX83" fmla="*/ 2023872 w 2164092"/>
              <a:gd name="connsiteY83" fmla="*/ 1737360 h 2389632"/>
              <a:gd name="connsiteX84" fmla="*/ 2029968 w 2164092"/>
              <a:gd name="connsiteY84" fmla="*/ 1767840 h 2389632"/>
              <a:gd name="connsiteX85" fmla="*/ 2036064 w 2164092"/>
              <a:gd name="connsiteY85" fmla="*/ 1786128 h 2389632"/>
              <a:gd name="connsiteX86" fmla="*/ 2042160 w 2164092"/>
              <a:gd name="connsiteY86" fmla="*/ 1816608 h 2389632"/>
              <a:gd name="connsiteX87" fmla="*/ 2048256 w 2164092"/>
              <a:gd name="connsiteY87" fmla="*/ 1834896 h 2389632"/>
              <a:gd name="connsiteX88" fmla="*/ 2060448 w 2164092"/>
              <a:gd name="connsiteY88" fmla="*/ 1889760 h 2389632"/>
              <a:gd name="connsiteX89" fmla="*/ 2066544 w 2164092"/>
              <a:gd name="connsiteY89" fmla="*/ 1908048 h 2389632"/>
              <a:gd name="connsiteX90" fmla="*/ 2072640 w 2164092"/>
              <a:gd name="connsiteY90" fmla="*/ 1938528 h 2389632"/>
              <a:gd name="connsiteX91" fmla="*/ 2109216 w 2164092"/>
              <a:gd name="connsiteY91" fmla="*/ 1975104 h 2389632"/>
              <a:gd name="connsiteX92" fmla="*/ 2121408 w 2164092"/>
              <a:gd name="connsiteY92" fmla="*/ 2097024 h 2389632"/>
              <a:gd name="connsiteX93" fmla="*/ 2127504 w 2164092"/>
              <a:gd name="connsiteY93" fmla="*/ 2115312 h 2389632"/>
              <a:gd name="connsiteX94" fmla="*/ 2133600 w 2164092"/>
              <a:gd name="connsiteY94" fmla="*/ 2145792 h 2389632"/>
              <a:gd name="connsiteX95" fmla="*/ 2151888 w 2164092"/>
              <a:gd name="connsiteY95" fmla="*/ 2170176 h 2389632"/>
              <a:gd name="connsiteX96" fmla="*/ 2164080 w 2164092"/>
              <a:gd name="connsiteY96" fmla="*/ 2225040 h 2389632"/>
              <a:gd name="connsiteX97" fmla="*/ 2151888 w 2164092"/>
              <a:gd name="connsiteY97" fmla="*/ 2279904 h 2389632"/>
              <a:gd name="connsiteX98" fmla="*/ 2121408 w 2164092"/>
              <a:gd name="connsiteY98" fmla="*/ 2328672 h 2389632"/>
              <a:gd name="connsiteX99" fmla="*/ 2103120 w 2164092"/>
              <a:gd name="connsiteY99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28800 w 2164092"/>
              <a:gd name="connsiteY69" fmla="*/ 1237488 h 2328672"/>
              <a:gd name="connsiteX70" fmla="*/ 1840992 w 2164092"/>
              <a:gd name="connsiteY70" fmla="*/ 1286256 h 2328672"/>
              <a:gd name="connsiteX71" fmla="*/ 1859280 w 2164092"/>
              <a:gd name="connsiteY71" fmla="*/ 1310640 h 2328672"/>
              <a:gd name="connsiteX72" fmla="*/ 1865376 w 2164092"/>
              <a:gd name="connsiteY72" fmla="*/ 1328928 h 2328672"/>
              <a:gd name="connsiteX73" fmla="*/ 1871472 w 2164092"/>
              <a:gd name="connsiteY73" fmla="*/ 1353312 h 2328672"/>
              <a:gd name="connsiteX74" fmla="*/ 1883664 w 2164092"/>
              <a:gd name="connsiteY74" fmla="*/ 1383792 h 2328672"/>
              <a:gd name="connsiteX75" fmla="*/ 1901952 w 2164092"/>
              <a:gd name="connsiteY75" fmla="*/ 1438656 h 2328672"/>
              <a:gd name="connsiteX76" fmla="*/ 1908048 w 2164092"/>
              <a:gd name="connsiteY76" fmla="*/ 1499616 h 2328672"/>
              <a:gd name="connsiteX77" fmla="*/ 1932432 w 2164092"/>
              <a:gd name="connsiteY77" fmla="*/ 1566672 h 2328672"/>
              <a:gd name="connsiteX78" fmla="*/ 1944624 w 2164092"/>
              <a:gd name="connsiteY78" fmla="*/ 1615440 h 2328672"/>
              <a:gd name="connsiteX79" fmla="*/ 1950720 w 2164092"/>
              <a:gd name="connsiteY79" fmla="*/ 1639824 h 2328672"/>
              <a:gd name="connsiteX80" fmla="*/ 1969008 w 2164092"/>
              <a:gd name="connsiteY80" fmla="*/ 1658112 h 2328672"/>
              <a:gd name="connsiteX81" fmla="*/ 1987296 w 2164092"/>
              <a:gd name="connsiteY81" fmla="*/ 1694688 h 2328672"/>
              <a:gd name="connsiteX82" fmla="*/ 2005584 w 2164092"/>
              <a:gd name="connsiteY82" fmla="*/ 1706880 h 2328672"/>
              <a:gd name="connsiteX83" fmla="*/ 2023872 w 2164092"/>
              <a:gd name="connsiteY83" fmla="*/ 1737360 h 2328672"/>
              <a:gd name="connsiteX84" fmla="*/ 2029968 w 2164092"/>
              <a:gd name="connsiteY84" fmla="*/ 1767840 h 2328672"/>
              <a:gd name="connsiteX85" fmla="*/ 2036064 w 2164092"/>
              <a:gd name="connsiteY85" fmla="*/ 1786128 h 2328672"/>
              <a:gd name="connsiteX86" fmla="*/ 2042160 w 2164092"/>
              <a:gd name="connsiteY86" fmla="*/ 1816608 h 2328672"/>
              <a:gd name="connsiteX87" fmla="*/ 2048256 w 2164092"/>
              <a:gd name="connsiteY87" fmla="*/ 1834896 h 2328672"/>
              <a:gd name="connsiteX88" fmla="*/ 2060448 w 2164092"/>
              <a:gd name="connsiteY88" fmla="*/ 1889760 h 2328672"/>
              <a:gd name="connsiteX89" fmla="*/ 2066544 w 2164092"/>
              <a:gd name="connsiteY89" fmla="*/ 1908048 h 2328672"/>
              <a:gd name="connsiteX90" fmla="*/ 2072640 w 2164092"/>
              <a:gd name="connsiteY90" fmla="*/ 1938528 h 2328672"/>
              <a:gd name="connsiteX91" fmla="*/ 2109216 w 2164092"/>
              <a:gd name="connsiteY91" fmla="*/ 1975104 h 2328672"/>
              <a:gd name="connsiteX92" fmla="*/ 2121408 w 2164092"/>
              <a:gd name="connsiteY92" fmla="*/ 2097024 h 2328672"/>
              <a:gd name="connsiteX93" fmla="*/ 2127504 w 2164092"/>
              <a:gd name="connsiteY93" fmla="*/ 2115312 h 2328672"/>
              <a:gd name="connsiteX94" fmla="*/ 2133600 w 2164092"/>
              <a:gd name="connsiteY94" fmla="*/ 2145792 h 2328672"/>
              <a:gd name="connsiteX95" fmla="*/ 2151888 w 2164092"/>
              <a:gd name="connsiteY95" fmla="*/ 2170176 h 2328672"/>
              <a:gd name="connsiteX96" fmla="*/ 2164080 w 2164092"/>
              <a:gd name="connsiteY96" fmla="*/ 2225040 h 2328672"/>
              <a:gd name="connsiteX97" fmla="*/ 2151888 w 2164092"/>
              <a:gd name="connsiteY97" fmla="*/ 2279904 h 2328672"/>
              <a:gd name="connsiteX98" fmla="*/ 2121408 w 2164092"/>
              <a:gd name="connsiteY98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28800 w 2164092"/>
              <a:gd name="connsiteY69" fmla="*/ 1237488 h 2279904"/>
              <a:gd name="connsiteX70" fmla="*/ 1840992 w 2164092"/>
              <a:gd name="connsiteY70" fmla="*/ 1286256 h 2279904"/>
              <a:gd name="connsiteX71" fmla="*/ 1859280 w 2164092"/>
              <a:gd name="connsiteY71" fmla="*/ 1310640 h 2279904"/>
              <a:gd name="connsiteX72" fmla="*/ 1865376 w 2164092"/>
              <a:gd name="connsiteY72" fmla="*/ 1328928 h 2279904"/>
              <a:gd name="connsiteX73" fmla="*/ 1871472 w 2164092"/>
              <a:gd name="connsiteY73" fmla="*/ 1353312 h 2279904"/>
              <a:gd name="connsiteX74" fmla="*/ 1883664 w 2164092"/>
              <a:gd name="connsiteY74" fmla="*/ 1383792 h 2279904"/>
              <a:gd name="connsiteX75" fmla="*/ 1901952 w 2164092"/>
              <a:gd name="connsiteY75" fmla="*/ 1438656 h 2279904"/>
              <a:gd name="connsiteX76" fmla="*/ 1908048 w 2164092"/>
              <a:gd name="connsiteY76" fmla="*/ 1499616 h 2279904"/>
              <a:gd name="connsiteX77" fmla="*/ 1932432 w 2164092"/>
              <a:gd name="connsiteY77" fmla="*/ 1566672 h 2279904"/>
              <a:gd name="connsiteX78" fmla="*/ 1944624 w 2164092"/>
              <a:gd name="connsiteY78" fmla="*/ 1615440 h 2279904"/>
              <a:gd name="connsiteX79" fmla="*/ 1950720 w 2164092"/>
              <a:gd name="connsiteY79" fmla="*/ 1639824 h 2279904"/>
              <a:gd name="connsiteX80" fmla="*/ 1969008 w 2164092"/>
              <a:gd name="connsiteY80" fmla="*/ 1658112 h 2279904"/>
              <a:gd name="connsiteX81" fmla="*/ 1987296 w 2164092"/>
              <a:gd name="connsiteY81" fmla="*/ 1694688 h 2279904"/>
              <a:gd name="connsiteX82" fmla="*/ 2005584 w 2164092"/>
              <a:gd name="connsiteY82" fmla="*/ 1706880 h 2279904"/>
              <a:gd name="connsiteX83" fmla="*/ 2023872 w 2164092"/>
              <a:gd name="connsiteY83" fmla="*/ 1737360 h 2279904"/>
              <a:gd name="connsiteX84" fmla="*/ 2029968 w 2164092"/>
              <a:gd name="connsiteY84" fmla="*/ 1767840 h 2279904"/>
              <a:gd name="connsiteX85" fmla="*/ 2036064 w 2164092"/>
              <a:gd name="connsiteY85" fmla="*/ 1786128 h 2279904"/>
              <a:gd name="connsiteX86" fmla="*/ 2042160 w 2164092"/>
              <a:gd name="connsiteY86" fmla="*/ 1816608 h 2279904"/>
              <a:gd name="connsiteX87" fmla="*/ 2048256 w 2164092"/>
              <a:gd name="connsiteY87" fmla="*/ 1834896 h 2279904"/>
              <a:gd name="connsiteX88" fmla="*/ 2060448 w 2164092"/>
              <a:gd name="connsiteY88" fmla="*/ 1889760 h 2279904"/>
              <a:gd name="connsiteX89" fmla="*/ 2066544 w 2164092"/>
              <a:gd name="connsiteY89" fmla="*/ 1908048 h 2279904"/>
              <a:gd name="connsiteX90" fmla="*/ 2072640 w 2164092"/>
              <a:gd name="connsiteY90" fmla="*/ 1938528 h 2279904"/>
              <a:gd name="connsiteX91" fmla="*/ 2109216 w 2164092"/>
              <a:gd name="connsiteY91" fmla="*/ 1975104 h 2279904"/>
              <a:gd name="connsiteX92" fmla="*/ 2121408 w 2164092"/>
              <a:gd name="connsiteY92" fmla="*/ 2097024 h 2279904"/>
              <a:gd name="connsiteX93" fmla="*/ 2127504 w 2164092"/>
              <a:gd name="connsiteY93" fmla="*/ 2115312 h 2279904"/>
              <a:gd name="connsiteX94" fmla="*/ 2133600 w 2164092"/>
              <a:gd name="connsiteY94" fmla="*/ 2145792 h 2279904"/>
              <a:gd name="connsiteX95" fmla="*/ 2151888 w 2164092"/>
              <a:gd name="connsiteY95" fmla="*/ 2170176 h 2279904"/>
              <a:gd name="connsiteX96" fmla="*/ 2164080 w 2164092"/>
              <a:gd name="connsiteY96" fmla="*/ 2225040 h 2279904"/>
              <a:gd name="connsiteX97" fmla="*/ 2151888 w 2164092"/>
              <a:gd name="connsiteY97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28800 w 2164092"/>
              <a:gd name="connsiteY69" fmla="*/ 1237488 h 2225040"/>
              <a:gd name="connsiteX70" fmla="*/ 1840992 w 2164092"/>
              <a:gd name="connsiteY70" fmla="*/ 1286256 h 2225040"/>
              <a:gd name="connsiteX71" fmla="*/ 1859280 w 2164092"/>
              <a:gd name="connsiteY71" fmla="*/ 1310640 h 2225040"/>
              <a:gd name="connsiteX72" fmla="*/ 1865376 w 2164092"/>
              <a:gd name="connsiteY72" fmla="*/ 1328928 h 2225040"/>
              <a:gd name="connsiteX73" fmla="*/ 1871472 w 2164092"/>
              <a:gd name="connsiteY73" fmla="*/ 1353312 h 2225040"/>
              <a:gd name="connsiteX74" fmla="*/ 1883664 w 2164092"/>
              <a:gd name="connsiteY74" fmla="*/ 1383792 h 2225040"/>
              <a:gd name="connsiteX75" fmla="*/ 1901952 w 2164092"/>
              <a:gd name="connsiteY75" fmla="*/ 1438656 h 2225040"/>
              <a:gd name="connsiteX76" fmla="*/ 1908048 w 2164092"/>
              <a:gd name="connsiteY76" fmla="*/ 1499616 h 2225040"/>
              <a:gd name="connsiteX77" fmla="*/ 1932432 w 2164092"/>
              <a:gd name="connsiteY77" fmla="*/ 1566672 h 2225040"/>
              <a:gd name="connsiteX78" fmla="*/ 1944624 w 2164092"/>
              <a:gd name="connsiteY78" fmla="*/ 1615440 h 2225040"/>
              <a:gd name="connsiteX79" fmla="*/ 1950720 w 2164092"/>
              <a:gd name="connsiteY79" fmla="*/ 1639824 h 2225040"/>
              <a:gd name="connsiteX80" fmla="*/ 1969008 w 2164092"/>
              <a:gd name="connsiteY80" fmla="*/ 1658112 h 2225040"/>
              <a:gd name="connsiteX81" fmla="*/ 1987296 w 2164092"/>
              <a:gd name="connsiteY81" fmla="*/ 1694688 h 2225040"/>
              <a:gd name="connsiteX82" fmla="*/ 2005584 w 2164092"/>
              <a:gd name="connsiteY82" fmla="*/ 1706880 h 2225040"/>
              <a:gd name="connsiteX83" fmla="*/ 2023872 w 2164092"/>
              <a:gd name="connsiteY83" fmla="*/ 1737360 h 2225040"/>
              <a:gd name="connsiteX84" fmla="*/ 2029968 w 2164092"/>
              <a:gd name="connsiteY84" fmla="*/ 1767840 h 2225040"/>
              <a:gd name="connsiteX85" fmla="*/ 2036064 w 2164092"/>
              <a:gd name="connsiteY85" fmla="*/ 1786128 h 2225040"/>
              <a:gd name="connsiteX86" fmla="*/ 2042160 w 2164092"/>
              <a:gd name="connsiteY86" fmla="*/ 1816608 h 2225040"/>
              <a:gd name="connsiteX87" fmla="*/ 2048256 w 2164092"/>
              <a:gd name="connsiteY87" fmla="*/ 1834896 h 2225040"/>
              <a:gd name="connsiteX88" fmla="*/ 2060448 w 2164092"/>
              <a:gd name="connsiteY88" fmla="*/ 1889760 h 2225040"/>
              <a:gd name="connsiteX89" fmla="*/ 2066544 w 2164092"/>
              <a:gd name="connsiteY89" fmla="*/ 1908048 h 2225040"/>
              <a:gd name="connsiteX90" fmla="*/ 2072640 w 2164092"/>
              <a:gd name="connsiteY90" fmla="*/ 1938528 h 2225040"/>
              <a:gd name="connsiteX91" fmla="*/ 2109216 w 2164092"/>
              <a:gd name="connsiteY91" fmla="*/ 1975104 h 2225040"/>
              <a:gd name="connsiteX92" fmla="*/ 2121408 w 2164092"/>
              <a:gd name="connsiteY92" fmla="*/ 2097024 h 2225040"/>
              <a:gd name="connsiteX93" fmla="*/ 2127504 w 2164092"/>
              <a:gd name="connsiteY93" fmla="*/ 2115312 h 2225040"/>
              <a:gd name="connsiteX94" fmla="*/ 2133600 w 2164092"/>
              <a:gd name="connsiteY94" fmla="*/ 2145792 h 2225040"/>
              <a:gd name="connsiteX95" fmla="*/ 2151888 w 2164092"/>
              <a:gd name="connsiteY95" fmla="*/ 2170176 h 2225040"/>
              <a:gd name="connsiteX96" fmla="*/ 2164080 w 2164092"/>
              <a:gd name="connsiteY96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28800 w 2151888"/>
              <a:gd name="connsiteY69" fmla="*/ 1237488 h 2170176"/>
              <a:gd name="connsiteX70" fmla="*/ 1840992 w 2151888"/>
              <a:gd name="connsiteY70" fmla="*/ 1286256 h 2170176"/>
              <a:gd name="connsiteX71" fmla="*/ 1859280 w 2151888"/>
              <a:gd name="connsiteY71" fmla="*/ 1310640 h 2170176"/>
              <a:gd name="connsiteX72" fmla="*/ 1865376 w 2151888"/>
              <a:gd name="connsiteY72" fmla="*/ 1328928 h 2170176"/>
              <a:gd name="connsiteX73" fmla="*/ 1871472 w 2151888"/>
              <a:gd name="connsiteY73" fmla="*/ 1353312 h 2170176"/>
              <a:gd name="connsiteX74" fmla="*/ 1883664 w 2151888"/>
              <a:gd name="connsiteY74" fmla="*/ 1383792 h 2170176"/>
              <a:gd name="connsiteX75" fmla="*/ 1901952 w 2151888"/>
              <a:gd name="connsiteY75" fmla="*/ 1438656 h 2170176"/>
              <a:gd name="connsiteX76" fmla="*/ 1908048 w 2151888"/>
              <a:gd name="connsiteY76" fmla="*/ 1499616 h 2170176"/>
              <a:gd name="connsiteX77" fmla="*/ 1932432 w 2151888"/>
              <a:gd name="connsiteY77" fmla="*/ 1566672 h 2170176"/>
              <a:gd name="connsiteX78" fmla="*/ 1944624 w 2151888"/>
              <a:gd name="connsiteY78" fmla="*/ 1615440 h 2170176"/>
              <a:gd name="connsiteX79" fmla="*/ 1950720 w 2151888"/>
              <a:gd name="connsiteY79" fmla="*/ 1639824 h 2170176"/>
              <a:gd name="connsiteX80" fmla="*/ 1969008 w 2151888"/>
              <a:gd name="connsiteY80" fmla="*/ 1658112 h 2170176"/>
              <a:gd name="connsiteX81" fmla="*/ 1987296 w 2151888"/>
              <a:gd name="connsiteY81" fmla="*/ 1694688 h 2170176"/>
              <a:gd name="connsiteX82" fmla="*/ 2005584 w 2151888"/>
              <a:gd name="connsiteY82" fmla="*/ 1706880 h 2170176"/>
              <a:gd name="connsiteX83" fmla="*/ 2023872 w 2151888"/>
              <a:gd name="connsiteY83" fmla="*/ 1737360 h 2170176"/>
              <a:gd name="connsiteX84" fmla="*/ 2029968 w 2151888"/>
              <a:gd name="connsiteY84" fmla="*/ 1767840 h 2170176"/>
              <a:gd name="connsiteX85" fmla="*/ 2036064 w 2151888"/>
              <a:gd name="connsiteY85" fmla="*/ 1786128 h 2170176"/>
              <a:gd name="connsiteX86" fmla="*/ 2042160 w 2151888"/>
              <a:gd name="connsiteY86" fmla="*/ 1816608 h 2170176"/>
              <a:gd name="connsiteX87" fmla="*/ 2048256 w 2151888"/>
              <a:gd name="connsiteY87" fmla="*/ 1834896 h 2170176"/>
              <a:gd name="connsiteX88" fmla="*/ 2060448 w 2151888"/>
              <a:gd name="connsiteY88" fmla="*/ 1889760 h 2170176"/>
              <a:gd name="connsiteX89" fmla="*/ 2066544 w 2151888"/>
              <a:gd name="connsiteY89" fmla="*/ 1908048 h 2170176"/>
              <a:gd name="connsiteX90" fmla="*/ 2072640 w 2151888"/>
              <a:gd name="connsiteY90" fmla="*/ 1938528 h 2170176"/>
              <a:gd name="connsiteX91" fmla="*/ 2109216 w 2151888"/>
              <a:gd name="connsiteY91" fmla="*/ 1975104 h 2170176"/>
              <a:gd name="connsiteX92" fmla="*/ 2121408 w 2151888"/>
              <a:gd name="connsiteY92" fmla="*/ 2097024 h 2170176"/>
              <a:gd name="connsiteX93" fmla="*/ 2127504 w 2151888"/>
              <a:gd name="connsiteY93" fmla="*/ 2115312 h 2170176"/>
              <a:gd name="connsiteX94" fmla="*/ 2133600 w 2151888"/>
              <a:gd name="connsiteY94" fmla="*/ 2145792 h 2170176"/>
              <a:gd name="connsiteX95" fmla="*/ 2151888 w 2151888"/>
              <a:gd name="connsiteY95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28800 w 2133600"/>
              <a:gd name="connsiteY69" fmla="*/ 1237488 h 2145792"/>
              <a:gd name="connsiteX70" fmla="*/ 1840992 w 2133600"/>
              <a:gd name="connsiteY70" fmla="*/ 1286256 h 2145792"/>
              <a:gd name="connsiteX71" fmla="*/ 1859280 w 2133600"/>
              <a:gd name="connsiteY71" fmla="*/ 1310640 h 2145792"/>
              <a:gd name="connsiteX72" fmla="*/ 1865376 w 2133600"/>
              <a:gd name="connsiteY72" fmla="*/ 1328928 h 2145792"/>
              <a:gd name="connsiteX73" fmla="*/ 1871472 w 2133600"/>
              <a:gd name="connsiteY73" fmla="*/ 1353312 h 2145792"/>
              <a:gd name="connsiteX74" fmla="*/ 1883664 w 2133600"/>
              <a:gd name="connsiteY74" fmla="*/ 1383792 h 2145792"/>
              <a:gd name="connsiteX75" fmla="*/ 1901952 w 2133600"/>
              <a:gd name="connsiteY75" fmla="*/ 1438656 h 2145792"/>
              <a:gd name="connsiteX76" fmla="*/ 1908048 w 2133600"/>
              <a:gd name="connsiteY76" fmla="*/ 1499616 h 2145792"/>
              <a:gd name="connsiteX77" fmla="*/ 1932432 w 2133600"/>
              <a:gd name="connsiteY77" fmla="*/ 1566672 h 2145792"/>
              <a:gd name="connsiteX78" fmla="*/ 1944624 w 2133600"/>
              <a:gd name="connsiteY78" fmla="*/ 1615440 h 2145792"/>
              <a:gd name="connsiteX79" fmla="*/ 1950720 w 2133600"/>
              <a:gd name="connsiteY79" fmla="*/ 1639824 h 2145792"/>
              <a:gd name="connsiteX80" fmla="*/ 1969008 w 2133600"/>
              <a:gd name="connsiteY80" fmla="*/ 1658112 h 2145792"/>
              <a:gd name="connsiteX81" fmla="*/ 1987296 w 2133600"/>
              <a:gd name="connsiteY81" fmla="*/ 1694688 h 2145792"/>
              <a:gd name="connsiteX82" fmla="*/ 2005584 w 2133600"/>
              <a:gd name="connsiteY82" fmla="*/ 1706880 h 2145792"/>
              <a:gd name="connsiteX83" fmla="*/ 2023872 w 2133600"/>
              <a:gd name="connsiteY83" fmla="*/ 1737360 h 2145792"/>
              <a:gd name="connsiteX84" fmla="*/ 2029968 w 2133600"/>
              <a:gd name="connsiteY84" fmla="*/ 1767840 h 2145792"/>
              <a:gd name="connsiteX85" fmla="*/ 2036064 w 2133600"/>
              <a:gd name="connsiteY85" fmla="*/ 1786128 h 2145792"/>
              <a:gd name="connsiteX86" fmla="*/ 2042160 w 2133600"/>
              <a:gd name="connsiteY86" fmla="*/ 1816608 h 2145792"/>
              <a:gd name="connsiteX87" fmla="*/ 2048256 w 2133600"/>
              <a:gd name="connsiteY87" fmla="*/ 1834896 h 2145792"/>
              <a:gd name="connsiteX88" fmla="*/ 2060448 w 2133600"/>
              <a:gd name="connsiteY88" fmla="*/ 1889760 h 2145792"/>
              <a:gd name="connsiteX89" fmla="*/ 2066544 w 2133600"/>
              <a:gd name="connsiteY89" fmla="*/ 1908048 h 2145792"/>
              <a:gd name="connsiteX90" fmla="*/ 2072640 w 2133600"/>
              <a:gd name="connsiteY90" fmla="*/ 1938528 h 2145792"/>
              <a:gd name="connsiteX91" fmla="*/ 2109216 w 2133600"/>
              <a:gd name="connsiteY91" fmla="*/ 1975104 h 2145792"/>
              <a:gd name="connsiteX92" fmla="*/ 2121408 w 2133600"/>
              <a:gd name="connsiteY92" fmla="*/ 2097024 h 2145792"/>
              <a:gd name="connsiteX93" fmla="*/ 2127504 w 2133600"/>
              <a:gd name="connsiteY93" fmla="*/ 2115312 h 2145792"/>
              <a:gd name="connsiteX94" fmla="*/ 2133600 w 2133600"/>
              <a:gd name="connsiteY94" fmla="*/ 2145792 h 2145792"/>
              <a:gd name="connsiteX0" fmla="*/ 0 w 2127504"/>
              <a:gd name="connsiteY0" fmla="*/ 67056 h 2115312"/>
              <a:gd name="connsiteX1" fmla="*/ 30480 w 2127504"/>
              <a:gd name="connsiteY1" fmla="*/ 60960 h 2115312"/>
              <a:gd name="connsiteX2" fmla="*/ 91440 w 2127504"/>
              <a:gd name="connsiteY2" fmla="*/ 42672 h 2115312"/>
              <a:gd name="connsiteX3" fmla="*/ 109728 w 2127504"/>
              <a:gd name="connsiteY3" fmla="*/ 24384 h 2115312"/>
              <a:gd name="connsiteX4" fmla="*/ 128016 w 2127504"/>
              <a:gd name="connsiteY4" fmla="*/ 12192 h 2115312"/>
              <a:gd name="connsiteX5" fmla="*/ 195072 w 2127504"/>
              <a:gd name="connsiteY5" fmla="*/ 0 h 2115312"/>
              <a:gd name="connsiteX6" fmla="*/ 237744 w 2127504"/>
              <a:gd name="connsiteY6" fmla="*/ 30480 h 2115312"/>
              <a:gd name="connsiteX7" fmla="*/ 249936 w 2127504"/>
              <a:gd name="connsiteY7" fmla="*/ 48768 h 2115312"/>
              <a:gd name="connsiteX8" fmla="*/ 268224 w 2127504"/>
              <a:gd name="connsiteY8" fmla="*/ 60960 h 2115312"/>
              <a:gd name="connsiteX9" fmla="*/ 292608 w 2127504"/>
              <a:gd name="connsiteY9" fmla="*/ 79248 h 2115312"/>
              <a:gd name="connsiteX10" fmla="*/ 304800 w 2127504"/>
              <a:gd name="connsiteY10" fmla="*/ 103632 h 2115312"/>
              <a:gd name="connsiteX11" fmla="*/ 310896 w 2127504"/>
              <a:gd name="connsiteY11" fmla="*/ 121920 h 2115312"/>
              <a:gd name="connsiteX12" fmla="*/ 341376 w 2127504"/>
              <a:gd name="connsiteY12" fmla="*/ 164592 h 2115312"/>
              <a:gd name="connsiteX13" fmla="*/ 390144 w 2127504"/>
              <a:gd name="connsiteY13" fmla="*/ 201168 h 2115312"/>
              <a:gd name="connsiteX14" fmla="*/ 408432 w 2127504"/>
              <a:gd name="connsiteY14" fmla="*/ 231648 h 2115312"/>
              <a:gd name="connsiteX15" fmla="*/ 414528 w 2127504"/>
              <a:gd name="connsiteY15" fmla="*/ 280416 h 2115312"/>
              <a:gd name="connsiteX16" fmla="*/ 420624 w 2127504"/>
              <a:gd name="connsiteY16" fmla="*/ 310896 h 2115312"/>
              <a:gd name="connsiteX17" fmla="*/ 438912 w 2127504"/>
              <a:gd name="connsiteY17" fmla="*/ 371856 h 2115312"/>
              <a:gd name="connsiteX18" fmla="*/ 457200 w 2127504"/>
              <a:gd name="connsiteY18" fmla="*/ 457200 h 2115312"/>
              <a:gd name="connsiteX19" fmla="*/ 463296 w 2127504"/>
              <a:gd name="connsiteY19" fmla="*/ 475488 h 2115312"/>
              <a:gd name="connsiteX20" fmla="*/ 499872 w 2127504"/>
              <a:gd name="connsiteY20" fmla="*/ 505968 h 2115312"/>
              <a:gd name="connsiteX21" fmla="*/ 524256 w 2127504"/>
              <a:gd name="connsiteY21" fmla="*/ 524256 h 2115312"/>
              <a:gd name="connsiteX22" fmla="*/ 560832 w 2127504"/>
              <a:gd name="connsiteY22" fmla="*/ 548640 h 2115312"/>
              <a:gd name="connsiteX23" fmla="*/ 585216 w 2127504"/>
              <a:gd name="connsiteY23" fmla="*/ 566928 h 2115312"/>
              <a:gd name="connsiteX24" fmla="*/ 609600 w 2127504"/>
              <a:gd name="connsiteY24" fmla="*/ 573024 h 2115312"/>
              <a:gd name="connsiteX25" fmla="*/ 627888 w 2127504"/>
              <a:gd name="connsiteY25" fmla="*/ 579120 h 2115312"/>
              <a:gd name="connsiteX26" fmla="*/ 652272 w 2127504"/>
              <a:gd name="connsiteY26" fmla="*/ 597408 h 2115312"/>
              <a:gd name="connsiteX27" fmla="*/ 670560 w 2127504"/>
              <a:gd name="connsiteY27" fmla="*/ 615696 h 2115312"/>
              <a:gd name="connsiteX28" fmla="*/ 688848 w 2127504"/>
              <a:gd name="connsiteY28" fmla="*/ 621792 h 2115312"/>
              <a:gd name="connsiteX29" fmla="*/ 707136 w 2127504"/>
              <a:gd name="connsiteY29" fmla="*/ 633984 h 2115312"/>
              <a:gd name="connsiteX30" fmla="*/ 743712 w 2127504"/>
              <a:gd name="connsiteY30" fmla="*/ 646176 h 2115312"/>
              <a:gd name="connsiteX31" fmla="*/ 768096 w 2127504"/>
              <a:gd name="connsiteY31" fmla="*/ 658368 h 2115312"/>
              <a:gd name="connsiteX32" fmla="*/ 822960 w 2127504"/>
              <a:gd name="connsiteY32" fmla="*/ 676656 h 2115312"/>
              <a:gd name="connsiteX33" fmla="*/ 871728 w 2127504"/>
              <a:gd name="connsiteY33" fmla="*/ 688848 h 2115312"/>
              <a:gd name="connsiteX34" fmla="*/ 902208 w 2127504"/>
              <a:gd name="connsiteY34" fmla="*/ 719328 h 2115312"/>
              <a:gd name="connsiteX35" fmla="*/ 920496 w 2127504"/>
              <a:gd name="connsiteY35" fmla="*/ 743712 h 2115312"/>
              <a:gd name="connsiteX36" fmla="*/ 957072 w 2127504"/>
              <a:gd name="connsiteY36" fmla="*/ 780288 h 2115312"/>
              <a:gd name="connsiteX37" fmla="*/ 975360 w 2127504"/>
              <a:gd name="connsiteY37" fmla="*/ 804672 h 2115312"/>
              <a:gd name="connsiteX38" fmla="*/ 1036320 w 2127504"/>
              <a:gd name="connsiteY38" fmla="*/ 835152 h 2115312"/>
              <a:gd name="connsiteX39" fmla="*/ 1054608 w 2127504"/>
              <a:gd name="connsiteY39" fmla="*/ 847344 h 2115312"/>
              <a:gd name="connsiteX40" fmla="*/ 1085088 w 2127504"/>
              <a:gd name="connsiteY40" fmla="*/ 853440 h 2115312"/>
              <a:gd name="connsiteX41" fmla="*/ 1109472 w 2127504"/>
              <a:gd name="connsiteY41" fmla="*/ 859536 h 2115312"/>
              <a:gd name="connsiteX42" fmla="*/ 1164336 w 2127504"/>
              <a:gd name="connsiteY42" fmla="*/ 841248 h 2115312"/>
              <a:gd name="connsiteX43" fmla="*/ 1176528 w 2127504"/>
              <a:gd name="connsiteY43" fmla="*/ 774192 h 2115312"/>
              <a:gd name="connsiteX44" fmla="*/ 1213104 w 2127504"/>
              <a:gd name="connsiteY44" fmla="*/ 725424 h 2115312"/>
              <a:gd name="connsiteX45" fmla="*/ 1219200 w 2127504"/>
              <a:gd name="connsiteY45" fmla="*/ 688848 h 2115312"/>
              <a:gd name="connsiteX46" fmla="*/ 1225296 w 2127504"/>
              <a:gd name="connsiteY46" fmla="*/ 670560 h 2115312"/>
              <a:gd name="connsiteX47" fmla="*/ 1249680 w 2127504"/>
              <a:gd name="connsiteY47" fmla="*/ 652272 h 2115312"/>
              <a:gd name="connsiteX48" fmla="*/ 1274064 w 2127504"/>
              <a:gd name="connsiteY48" fmla="*/ 646176 h 2115312"/>
              <a:gd name="connsiteX49" fmla="*/ 1298448 w 2127504"/>
              <a:gd name="connsiteY49" fmla="*/ 688848 h 2115312"/>
              <a:gd name="connsiteX50" fmla="*/ 1310640 w 2127504"/>
              <a:gd name="connsiteY50" fmla="*/ 731520 h 2115312"/>
              <a:gd name="connsiteX51" fmla="*/ 1316736 w 2127504"/>
              <a:gd name="connsiteY51" fmla="*/ 768096 h 2115312"/>
              <a:gd name="connsiteX52" fmla="*/ 1328928 w 2127504"/>
              <a:gd name="connsiteY52" fmla="*/ 792480 h 2115312"/>
              <a:gd name="connsiteX53" fmla="*/ 1359408 w 2127504"/>
              <a:gd name="connsiteY53" fmla="*/ 829056 h 2115312"/>
              <a:gd name="connsiteX54" fmla="*/ 1365504 w 2127504"/>
              <a:gd name="connsiteY54" fmla="*/ 847344 h 2115312"/>
              <a:gd name="connsiteX55" fmla="*/ 1377696 w 2127504"/>
              <a:gd name="connsiteY55" fmla="*/ 865632 h 2115312"/>
              <a:gd name="connsiteX56" fmla="*/ 1389888 w 2127504"/>
              <a:gd name="connsiteY56" fmla="*/ 896112 h 2115312"/>
              <a:gd name="connsiteX57" fmla="*/ 1408176 w 2127504"/>
              <a:gd name="connsiteY57" fmla="*/ 914400 h 2115312"/>
              <a:gd name="connsiteX58" fmla="*/ 1426464 w 2127504"/>
              <a:gd name="connsiteY58" fmla="*/ 938784 h 2115312"/>
              <a:gd name="connsiteX59" fmla="*/ 1456944 w 2127504"/>
              <a:gd name="connsiteY59" fmla="*/ 957072 h 2115312"/>
              <a:gd name="connsiteX60" fmla="*/ 1475232 w 2127504"/>
              <a:gd name="connsiteY60" fmla="*/ 969264 h 2115312"/>
              <a:gd name="connsiteX61" fmla="*/ 1499616 w 2127504"/>
              <a:gd name="connsiteY61" fmla="*/ 987552 h 2115312"/>
              <a:gd name="connsiteX62" fmla="*/ 1536192 w 2127504"/>
              <a:gd name="connsiteY62" fmla="*/ 999744 h 2115312"/>
              <a:gd name="connsiteX63" fmla="*/ 1591056 w 2127504"/>
              <a:gd name="connsiteY63" fmla="*/ 1030224 h 2115312"/>
              <a:gd name="connsiteX64" fmla="*/ 1639824 w 2127504"/>
              <a:gd name="connsiteY64" fmla="*/ 1054608 h 2115312"/>
              <a:gd name="connsiteX65" fmla="*/ 1682496 w 2127504"/>
              <a:gd name="connsiteY65" fmla="*/ 1072896 h 2115312"/>
              <a:gd name="connsiteX66" fmla="*/ 1706880 w 2127504"/>
              <a:gd name="connsiteY66" fmla="*/ 1097280 h 2115312"/>
              <a:gd name="connsiteX67" fmla="*/ 1755648 w 2127504"/>
              <a:gd name="connsiteY67" fmla="*/ 1133856 h 2115312"/>
              <a:gd name="connsiteX68" fmla="*/ 1798320 w 2127504"/>
              <a:gd name="connsiteY68" fmla="*/ 1182624 h 2115312"/>
              <a:gd name="connsiteX69" fmla="*/ 1828800 w 2127504"/>
              <a:gd name="connsiteY69" fmla="*/ 1237488 h 2115312"/>
              <a:gd name="connsiteX70" fmla="*/ 1840992 w 2127504"/>
              <a:gd name="connsiteY70" fmla="*/ 1286256 h 2115312"/>
              <a:gd name="connsiteX71" fmla="*/ 1859280 w 2127504"/>
              <a:gd name="connsiteY71" fmla="*/ 1310640 h 2115312"/>
              <a:gd name="connsiteX72" fmla="*/ 1865376 w 2127504"/>
              <a:gd name="connsiteY72" fmla="*/ 1328928 h 2115312"/>
              <a:gd name="connsiteX73" fmla="*/ 1871472 w 2127504"/>
              <a:gd name="connsiteY73" fmla="*/ 1353312 h 2115312"/>
              <a:gd name="connsiteX74" fmla="*/ 1883664 w 2127504"/>
              <a:gd name="connsiteY74" fmla="*/ 1383792 h 2115312"/>
              <a:gd name="connsiteX75" fmla="*/ 1901952 w 2127504"/>
              <a:gd name="connsiteY75" fmla="*/ 1438656 h 2115312"/>
              <a:gd name="connsiteX76" fmla="*/ 1908048 w 2127504"/>
              <a:gd name="connsiteY76" fmla="*/ 1499616 h 2115312"/>
              <a:gd name="connsiteX77" fmla="*/ 1932432 w 2127504"/>
              <a:gd name="connsiteY77" fmla="*/ 1566672 h 2115312"/>
              <a:gd name="connsiteX78" fmla="*/ 1944624 w 2127504"/>
              <a:gd name="connsiteY78" fmla="*/ 1615440 h 2115312"/>
              <a:gd name="connsiteX79" fmla="*/ 1950720 w 2127504"/>
              <a:gd name="connsiteY79" fmla="*/ 1639824 h 2115312"/>
              <a:gd name="connsiteX80" fmla="*/ 1969008 w 2127504"/>
              <a:gd name="connsiteY80" fmla="*/ 1658112 h 2115312"/>
              <a:gd name="connsiteX81" fmla="*/ 1987296 w 2127504"/>
              <a:gd name="connsiteY81" fmla="*/ 1694688 h 2115312"/>
              <a:gd name="connsiteX82" fmla="*/ 2005584 w 2127504"/>
              <a:gd name="connsiteY82" fmla="*/ 1706880 h 2115312"/>
              <a:gd name="connsiteX83" fmla="*/ 2023872 w 2127504"/>
              <a:gd name="connsiteY83" fmla="*/ 1737360 h 2115312"/>
              <a:gd name="connsiteX84" fmla="*/ 2029968 w 2127504"/>
              <a:gd name="connsiteY84" fmla="*/ 1767840 h 2115312"/>
              <a:gd name="connsiteX85" fmla="*/ 2036064 w 2127504"/>
              <a:gd name="connsiteY85" fmla="*/ 1786128 h 2115312"/>
              <a:gd name="connsiteX86" fmla="*/ 2042160 w 2127504"/>
              <a:gd name="connsiteY86" fmla="*/ 1816608 h 2115312"/>
              <a:gd name="connsiteX87" fmla="*/ 2048256 w 2127504"/>
              <a:gd name="connsiteY87" fmla="*/ 1834896 h 2115312"/>
              <a:gd name="connsiteX88" fmla="*/ 2060448 w 2127504"/>
              <a:gd name="connsiteY88" fmla="*/ 1889760 h 2115312"/>
              <a:gd name="connsiteX89" fmla="*/ 2066544 w 2127504"/>
              <a:gd name="connsiteY89" fmla="*/ 1908048 h 2115312"/>
              <a:gd name="connsiteX90" fmla="*/ 2072640 w 2127504"/>
              <a:gd name="connsiteY90" fmla="*/ 1938528 h 2115312"/>
              <a:gd name="connsiteX91" fmla="*/ 2109216 w 2127504"/>
              <a:gd name="connsiteY91" fmla="*/ 1975104 h 2115312"/>
              <a:gd name="connsiteX92" fmla="*/ 2121408 w 2127504"/>
              <a:gd name="connsiteY92" fmla="*/ 2097024 h 2115312"/>
              <a:gd name="connsiteX93" fmla="*/ 2127504 w 2127504"/>
              <a:gd name="connsiteY93" fmla="*/ 2115312 h 211531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28800 w 2121408"/>
              <a:gd name="connsiteY69" fmla="*/ 1237488 h 2097024"/>
              <a:gd name="connsiteX70" fmla="*/ 1840992 w 2121408"/>
              <a:gd name="connsiteY70" fmla="*/ 1286256 h 2097024"/>
              <a:gd name="connsiteX71" fmla="*/ 1859280 w 2121408"/>
              <a:gd name="connsiteY71" fmla="*/ 1310640 h 2097024"/>
              <a:gd name="connsiteX72" fmla="*/ 1865376 w 2121408"/>
              <a:gd name="connsiteY72" fmla="*/ 1328928 h 2097024"/>
              <a:gd name="connsiteX73" fmla="*/ 1871472 w 2121408"/>
              <a:gd name="connsiteY73" fmla="*/ 1353312 h 2097024"/>
              <a:gd name="connsiteX74" fmla="*/ 1883664 w 2121408"/>
              <a:gd name="connsiteY74" fmla="*/ 1383792 h 2097024"/>
              <a:gd name="connsiteX75" fmla="*/ 1901952 w 2121408"/>
              <a:gd name="connsiteY75" fmla="*/ 1438656 h 2097024"/>
              <a:gd name="connsiteX76" fmla="*/ 1908048 w 2121408"/>
              <a:gd name="connsiteY76" fmla="*/ 1499616 h 2097024"/>
              <a:gd name="connsiteX77" fmla="*/ 1932432 w 2121408"/>
              <a:gd name="connsiteY77" fmla="*/ 1566672 h 2097024"/>
              <a:gd name="connsiteX78" fmla="*/ 1944624 w 2121408"/>
              <a:gd name="connsiteY78" fmla="*/ 1615440 h 2097024"/>
              <a:gd name="connsiteX79" fmla="*/ 1950720 w 2121408"/>
              <a:gd name="connsiteY79" fmla="*/ 1639824 h 2097024"/>
              <a:gd name="connsiteX80" fmla="*/ 1969008 w 2121408"/>
              <a:gd name="connsiteY80" fmla="*/ 1658112 h 2097024"/>
              <a:gd name="connsiteX81" fmla="*/ 1987296 w 2121408"/>
              <a:gd name="connsiteY81" fmla="*/ 1694688 h 2097024"/>
              <a:gd name="connsiteX82" fmla="*/ 2005584 w 2121408"/>
              <a:gd name="connsiteY82" fmla="*/ 1706880 h 2097024"/>
              <a:gd name="connsiteX83" fmla="*/ 2023872 w 2121408"/>
              <a:gd name="connsiteY83" fmla="*/ 1737360 h 2097024"/>
              <a:gd name="connsiteX84" fmla="*/ 2029968 w 2121408"/>
              <a:gd name="connsiteY84" fmla="*/ 1767840 h 2097024"/>
              <a:gd name="connsiteX85" fmla="*/ 2036064 w 2121408"/>
              <a:gd name="connsiteY85" fmla="*/ 1786128 h 2097024"/>
              <a:gd name="connsiteX86" fmla="*/ 2042160 w 2121408"/>
              <a:gd name="connsiteY86" fmla="*/ 1816608 h 2097024"/>
              <a:gd name="connsiteX87" fmla="*/ 2048256 w 2121408"/>
              <a:gd name="connsiteY87" fmla="*/ 1834896 h 2097024"/>
              <a:gd name="connsiteX88" fmla="*/ 2060448 w 2121408"/>
              <a:gd name="connsiteY88" fmla="*/ 1889760 h 2097024"/>
              <a:gd name="connsiteX89" fmla="*/ 2066544 w 2121408"/>
              <a:gd name="connsiteY89" fmla="*/ 1908048 h 2097024"/>
              <a:gd name="connsiteX90" fmla="*/ 2072640 w 2121408"/>
              <a:gd name="connsiteY90" fmla="*/ 1938528 h 2097024"/>
              <a:gd name="connsiteX91" fmla="*/ 2109216 w 2121408"/>
              <a:gd name="connsiteY91" fmla="*/ 1975104 h 2097024"/>
              <a:gd name="connsiteX92" fmla="*/ 2121408 w 2121408"/>
              <a:gd name="connsiteY92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28800 w 2109216"/>
              <a:gd name="connsiteY69" fmla="*/ 1237488 h 1975104"/>
              <a:gd name="connsiteX70" fmla="*/ 1840992 w 2109216"/>
              <a:gd name="connsiteY70" fmla="*/ 1286256 h 1975104"/>
              <a:gd name="connsiteX71" fmla="*/ 1859280 w 2109216"/>
              <a:gd name="connsiteY71" fmla="*/ 1310640 h 1975104"/>
              <a:gd name="connsiteX72" fmla="*/ 1865376 w 2109216"/>
              <a:gd name="connsiteY72" fmla="*/ 1328928 h 1975104"/>
              <a:gd name="connsiteX73" fmla="*/ 1871472 w 2109216"/>
              <a:gd name="connsiteY73" fmla="*/ 1353312 h 1975104"/>
              <a:gd name="connsiteX74" fmla="*/ 1883664 w 2109216"/>
              <a:gd name="connsiteY74" fmla="*/ 1383792 h 1975104"/>
              <a:gd name="connsiteX75" fmla="*/ 1901952 w 2109216"/>
              <a:gd name="connsiteY75" fmla="*/ 1438656 h 1975104"/>
              <a:gd name="connsiteX76" fmla="*/ 1908048 w 2109216"/>
              <a:gd name="connsiteY76" fmla="*/ 1499616 h 1975104"/>
              <a:gd name="connsiteX77" fmla="*/ 1932432 w 2109216"/>
              <a:gd name="connsiteY77" fmla="*/ 1566672 h 1975104"/>
              <a:gd name="connsiteX78" fmla="*/ 1944624 w 2109216"/>
              <a:gd name="connsiteY78" fmla="*/ 1615440 h 1975104"/>
              <a:gd name="connsiteX79" fmla="*/ 1950720 w 2109216"/>
              <a:gd name="connsiteY79" fmla="*/ 1639824 h 1975104"/>
              <a:gd name="connsiteX80" fmla="*/ 1969008 w 2109216"/>
              <a:gd name="connsiteY80" fmla="*/ 1658112 h 1975104"/>
              <a:gd name="connsiteX81" fmla="*/ 1987296 w 2109216"/>
              <a:gd name="connsiteY81" fmla="*/ 1694688 h 1975104"/>
              <a:gd name="connsiteX82" fmla="*/ 2005584 w 2109216"/>
              <a:gd name="connsiteY82" fmla="*/ 1706880 h 1975104"/>
              <a:gd name="connsiteX83" fmla="*/ 2023872 w 2109216"/>
              <a:gd name="connsiteY83" fmla="*/ 1737360 h 1975104"/>
              <a:gd name="connsiteX84" fmla="*/ 2029968 w 2109216"/>
              <a:gd name="connsiteY84" fmla="*/ 1767840 h 1975104"/>
              <a:gd name="connsiteX85" fmla="*/ 2036064 w 2109216"/>
              <a:gd name="connsiteY85" fmla="*/ 1786128 h 1975104"/>
              <a:gd name="connsiteX86" fmla="*/ 2042160 w 2109216"/>
              <a:gd name="connsiteY86" fmla="*/ 1816608 h 1975104"/>
              <a:gd name="connsiteX87" fmla="*/ 2048256 w 2109216"/>
              <a:gd name="connsiteY87" fmla="*/ 1834896 h 1975104"/>
              <a:gd name="connsiteX88" fmla="*/ 2060448 w 2109216"/>
              <a:gd name="connsiteY88" fmla="*/ 1889760 h 1975104"/>
              <a:gd name="connsiteX89" fmla="*/ 2066544 w 2109216"/>
              <a:gd name="connsiteY89" fmla="*/ 1908048 h 1975104"/>
              <a:gd name="connsiteX90" fmla="*/ 2072640 w 2109216"/>
              <a:gd name="connsiteY90" fmla="*/ 1938528 h 1975104"/>
              <a:gd name="connsiteX91" fmla="*/ 2109216 w 2109216"/>
              <a:gd name="connsiteY91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28800 w 2072640"/>
              <a:gd name="connsiteY69" fmla="*/ 1237488 h 1938528"/>
              <a:gd name="connsiteX70" fmla="*/ 1840992 w 2072640"/>
              <a:gd name="connsiteY70" fmla="*/ 1286256 h 1938528"/>
              <a:gd name="connsiteX71" fmla="*/ 1859280 w 2072640"/>
              <a:gd name="connsiteY71" fmla="*/ 1310640 h 1938528"/>
              <a:gd name="connsiteX72" fmla="*/ 1865376 w 2072640"/>
              <a:gd name="connsiteY72" fmla="*/ 1328928 h 1938528"/>
              <a:gd name="connsiteX73" fmla="*/ 1871472 w 2072640"/>
              <a:gd name="connsiteY73" fmla="*/ 1353312 h 1938528"/>
              <a:gd name="connsiteX74" fmla="*/ 1883664 w 2072640"/>
              <a:gd name="connsiteY74" fmla="*/ 1383792 h 1938528"/>
              <a:gd name="connsiteX75" fmla="*/ 1901952 w 2072640"/>
              <a:gd name="connsiteY75" fmla="*/ 1438656 h 1938528"/>
              <a:gd name="connsiteX76" fmla="*/ 1908048 w 2072640"/>
              <a:gd name="connsiteY76" fmla="*/ 1499616 h 1938528"/>
              <a:gd name="connsiteX77" fmla="*/ 1932432 w 2072640"/>
              <a:gd name="connsiteY77" fmla="*/ 1566672 h 1938528"/>
              <a:gd name="connsiteX78" fmla="*/ 1944624 w 2072640"/>
              <a:gd name="connsiteY78" fmla="*/ 1615440 h 1938528"/>
              <a:gd name="connsiteX79" fmla="*/ 1950720 w 2072640"/>
              <a:gd name="connsiteY79" fmla="*/ 1639824 h 1938528"/>
              <a:gd name="connsiteX80" fmla="*/ 1969008 w 2072640"/>
              <a:gd name="connsiteY80" fmla="*/ 1658112 h 1938528"/>
              <a:gd name="connsiteX81" fmla="*/ 1987296 w 2072640"/>
              <a:gd name="connsiteY81" fmla="*/ 1694688 h 1938528"/>
              <a:gd name="connsiteX82" fmla="*/ 2005584 w 2072640"/>
              <a:gd name="connsiteY82" fmla="*/ 1706880 h 1938528"/>
              <a:gd name="connsiteX83" fmla="*/ 2023872 w 2072640"/>
              <a:gd name="connsiteY83" fmla="*/ 1737360 h 1938528"/>
              <a:gd name="connsiteX84" fmla="*/ 2029968 w 2072640"/>
              <a:gd name="connsiteY84" fmla="*/ 1767840 h 1938528"/>
              <a:gd name="connsiteX85" fmla="*/ 2036064 w 2072640"/>
              <a:gd name="connsiteY85" fmla="*/ 1786128 h 1938528"/>
              <a:gd name="connsiteX86" fmla="*/ 2042160 w 2072640"/>
              <a:gd name="connsiteY86" fmla="*/ 1816608 h 1938528"/>
              <a:gd name="connsiteX87" fmla="*/ 2048256 w 2072640"/>
              <a:gd name="connsiteY87" fmla="*/ 1834896 h 1938528"/>
              <a:gd name="connsiteX88" fmla="*/ 2060448 w 2072640"/>
              <a:gd name="connsiteY88" fmla="*/ 1889760 h 1938528"/>
              <a:gd name="connsiteX89" fmla="*/ 2066544 w 2072640"/>
              <a:gd name="connsiteY89" fmla="*/ 1908048 h 1938528"/>
              <a:gd name="connsiteX90" fmla="*/ 2072640 w 2072640"/>
              <a:gd name="connsiteY90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28800 w 2066544"/>
              <a:gd name="connsiteY69" fmla="*/ 1237488 h 1908048"/>
              <a:gd name="connsiteX70" fmla="*/ 1840992 w 2066544"/>
              <a:gd name="connsiteY70" fmla="*/ 1286256 h 1908048"/>
              <a:gd name="connsiteX71" fmla="*/ 1859280 w 2066544"/>
              <a:gd name="connsiteY71" fmla="*/ 1310640 h 1908048"/>
              <a:gd name="connsiteX72" fmla="*/ 1865376 w 2066544"/>
              <a:gd name="connsiteY72" fmla="*/ 1328928 h 1908048"/>
              <a:gd name="connsiteX73" fmla="*/ 1871472 w 2066544"/>
              <a:gd name="connsiteY73" fmla="*/ 1353312 h 1908048"/>
              <a:gd name="connsiteX74" fmla="*/ 1883664 w 2066544"/>
              <a:gd name="connsiteY74" fmla="*/ 1383792 h 1908048"/>
              <a:gd name="connsiteX75" fmla="*/ 1901952 w 2066544"/>
              <a:gd name="connsiteY75" fmla="*/ 1438656 h 1908048"/>
              <a:gd name="connsiteX76" fmla="*/ 1908048 w 2066544"/>
              <a:gd name="connsiteY76" fmla="*/ 1499616 h 1908048"/>
              <a:gd name="connsiteX77" fmla="*/ 1932432 w 2066544"/>
              <a:gd name="connsiteY77" fmla="*/ 1566672 h 1908048"/>
              <a:gd name="connsiteX78" fmla="*/ 1944624 w 2066544"/>
              <a:gd name="connsiteY78" fmla="*/ 1615440 h 1908048"/>
              <a:gd name="connsiteX79" fmla="*/ 1950720 w 2066544"/>
              <a:gd name="connsiteY79" fmla="*/ 1639824 h 1908048"/>
              <a:gd name="connsiteX80" fmla="*/ 1969008 w 2066544"/>
              <a:gd name="connsiteY80" fmla="*/ 1658112 h 1908048"/>
              <a:gd name="connsiteX81" fmla="*/ 1987296 w 2066544"/>
              <a:gd name="connsiteY81" fmla="*/ 1694688 h 1908048"/>
              <a:gd name="connsiteX82" fmla="*/ 2005584 w 2066544"/>
              <a:gd name="connsiteY82" fmla="*/ 1706880 h 1908048"/>
              <a:gd name="connsiteX83" fmla="*/ 2023872 w 2066544"/>
              <a:gd name="connsiteY83" fmla="*/ 1737360 h 1908048"/>
              <a:gd name="connsiteX84" fmla="*/ 2029968 w 2066544"/>
              <a:gd name="connsiteY84" fmla="*/ 1767840 h 1908048"/>
              <a:gd name="connsiteX85" fmla="*/ 2036064 w 2066544"/>
              <a:gd name="connsiteY85" fmla="*/ 1786128 h 1908048"/>
              <a:gd name="connsiteX86" fmla="*/ 2042160 w 2066544"/>
              <a:gd name="connsiteY86" fmla="*/ 1816608 h 1908048"/>
              <a:gd name="connsiteX87" fmla="*/ 2048256 w 2066544"/>
              <a:gd name="connsiteY87" fmla="*/ 1834896 h 1908048"/>
              <a:gd name="connsiteX88" fmla="*/ 2060448 w 2066544"/>
              <a:gd name="connsiteY88" fmla="*/ 1889760 h 1908048"/>
              <a:gd name="connsiteX89" fmla="*/ 2066544 w 2066544"/>
              <a:gd name="connsiteY89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28800 w 2060448"/>
              <a:gd name="connsiteY69" fmla="*/ 1237488 h 1889760"/>
              <a:gd name="connsiteX70" fmla="*/ 1840992 w 2060448"/>
              <a:gd name="connsiteY70" fmla="*/ 1286256 h 1889760"/>
              <a:gd name="connsiteX71" fmla="*/ 1859280 w 2060448"/>
              <a:gd name="connsiteY71" fmla="*/ 1310640 h 1889760"/>
              <a:gd name="connsiteX72" fmla="*/ 1865376 w 2060448"/>
              <a:gd name="connsiteY72" fmla="*/ 1328928 h 1889760"/>
              <a:gd name="connsiteX73" fmla="*/ 1871472 w 2060448"/>
              <a:gd name="connsiteY73" fmla="*/ 1353312 h 1889760"/>
              <a:gd name="connsiteX74" fmla="*/ 1883664 w 2060448"/>
              <a:gd name="connsiteY74" fmla="*/ 1383792 h 1889760"/>
              <a:gd name="connsiteX75" fmla="*/ 1901952 w 2060448"/>
              <a:gd name="connsiteY75" fmla="*/ 1438656 h 1889760"/>
              <a:gd name="connsiteX76" fmla="*/ 1908048 w 2060448"/>
              <a:gd name="connsiteY76" fmla="*/ 1499616 h 1889760"/>
              <a:gd name="connsiteX77" fmla="*/ 1932432 w 2060448"/>
              <a:gd name="connsiteY77" fmla="*/ 1566672 h 1889760"/>
              <a:gd name="connsiteX78" fmla="*/ 1944624 w 2060448"/>
              <a:gd name="connsiteY78" fmla="*/ 1615440 h 1889760"/>
              <a:gd name="connsiteX79" fmla="*/ 1950720 w 2060448"/>
              <a:gd name="connsiteY79" fmla="*/ 1639824 h 1889760"/>
              <a:gd name="connsiteX80" fmla="*/ 1969008 w 2060448"/>
              <a:gd name="connsiteY80" fmla="*/ 1658112 h 1889760"/>
              <a:gd name="connsiteX81" fmla="*/ 1987296 w 2060448"/>
              <a:gd name="connsiteY81" fmla="*/ 1694688 h 1889760"/>
              <a:gd name="connsiteX82" fmla="*/ 2005584 w 2060448"/>
              <a:gd name="connsiteY82" fmla="*/ 1706880 h 1889760"/>
              <a:gd name="connsiteX83" fmla="*/ 2023872 w 2060448"/>
              <a:gd name="connsiteY83" fmla="*/ 1737360 h 1889760"/>
              <a:gd name="connsiteX84" fmla="*/ 2029968 w 2060448"/>
              <a:gd name="connsiteY84" fmla="*/ 1767840 h 1889760"/>
              <a:gd name="connsiteX85" fmla="*/ 2036064 w 2060448"/>
              <a:gd name="connsiteY85" fmla="*/ 1786128 h 1889760"/>
              <a:gd name="connsiteX86" fmla="*/ 2042160 w 2060448"/>
              <a:gd name="connsiteY86" fmla="*/ 1816608 h 1889760"/>
              <a:gd name="connsiteX87" fmla="*/ 2048256 w 2060448"/>
              <a:gd name="connsiteY87" fmla="*/ 1834896 h 1889760"/>
              <a:gd name="connsiteX88" fmla="*/ 2060448 w 2060448"/>
              <a:gd name="connsiteY88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28800 w 2048256"/>
              <a:gd name="connsiteY69" fmla="*/ 1237488 h 1834896"/>
              <a:gd name="connsiteX70" fmla="*/ 1840992 w 2048256"/>
              <a:gd name="connsiteY70" fmla="*/ 1286256 h 1834896"/>
              <a:gd name="connsiteX71" fmla="*/ 1859280 w 2048256"/>
              <a:gd name="connsiteY71" fmla="*/ 1310640 h 1834896"/>
              <a:gd name="connsiteX72" fmla="*/ 1865376 w 2048256"/>
              <a:gd name="connsiteY72" fmla="*/ 1328928 h 1834896"/>
              <a:gd name="connsiteX73" fmla="*/ 1871472 w 2048256"/>
              <a:gd name="connsiteY73" fmla="*/ 1353312 h 1834896"/>
              <a:gd name="connsiteX74" fmla="*/ 1883664 w 2048256"/>
              <a:gd name="connsiteY74" fmla="*/ 1383792 h 1834896"/>
              <a:gd name="connsiteX75" fmla="*/ 1901952 w 2048256"/>
              <a:gd name="connsiteY75" fmla="*/ 1438656 h 1834896"/>
              <a:gd name="connsiteX76" fmla="*/ 1908048 w 2048256"/>
              <a:gd name="connsiteY76" fmla="*/ 1499616 h 1834896"/>
              <a:gd name="connsiteX77" fmla="*/ 1932432 w 2048256"/>
              <a:gd name="connsiteY77" fmla="*/ 1566672 h 1834896"/>
              <a:gd name="connsiteX78" fmla="*/ 1944624 w 2048256"/>
              <a:gd name="connsiteY78" fmla="*/ 1615440 h 1834896"/>
              <a:gd name="connsiteX79" fmla="*/ 1950720 w 2048256"/>
              <a:gd name="connsiteY79" fmla="*/ 1639824 h 1834896"/>
              <a:gd name="connsiteX80" fmla="*/ 1969008 w 2048256"/>
              <a:gd name="connsiteY80" fmla="*/ 1658112 h 1834896"/>
              <a:gd name="connsiteX81" fmla="*/ 1987296 w 2048256"/>
              <a:gd name="connsiteY81" fmla="*/ 1694688 h 1834896"/>
              <a:gd name="connsiteX82" fmla="*/ 2005584 w 2048256"/>
              <a:gd name="connsiteY82" fmla="*/ 1706880 h 1834896"/>
              <a:gd name="connsiteX83" fmla="*/ 2023872 w 2048256"/>
              <a:gd name="connsiteY83" fmla="*/ 1737360 h 1834896"/>
              <a:gd name="connsiteX84" fmla="*/ 2029968 w 2048256"/>
              <a:gd name="connsiteY84" fmla="*/ 1767840 h 1834896"/>
              <a:gd name="connsiteX85" fmla="*/ 2036064 w 2048256"/>
              <a:gd name="connsiteY85" fmla="*/ 1786128 h 1834896"/>
              <a:gd name="connsiteX86" fmla="*/ 2042160 w 2048256"/>
              <a:gd name="connsiteY86" fmla="*/ 1816608 h 1834896"/>
              <a:gd name="connsiteX87" fmla="*/ 2048256 w 2048256"/>
              <a:gd name="connsiteY87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29968 w 2042160"/>
              <a:gd name="connsiteY84" fmla="*/ 1767840 h 1816608"/>
              <a:gd name="connsiteX85" fmla="*/ 2036064 w 2042160"/>
              <a:gd name="connsiteY85" fmla="*/ 1786128 h 1816608"/>
              <a:gd name="connsiteX86" fmla="*/ 2042160 w 2042160"/>
              <a:gd name="connsiteY86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29968 w 2042160"/>
              <a:gd name="connsiteY84" fmla="*/ 1767840 h 1816608"/>
              <a:gd name="connsiteX85" fmla="*/ 2042160 w 2042160"/>
              <a:gd name="connsiteY85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05584 w 2042160"/>
              <a:gd name="connsiteY82" fmla="*/ 1706880 h 1816608"/>
              <a:gd name="connsiteX83" fmla="*/ 2023872 w 2042160"/>
              <a:gd name="connsiteY83" fmla="*/ 1737360 h 1816608"/>
              <a:gd name="connsiteX84" fmla="*/ 2042160 w 2042160"/>
              <a:gd name="connsiteY84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69008 w 2042160"/>
              <a:gd name="connsiteY80" fmla="*/ 1658112 h 1816608"/>
              <a:gd name="connsiteX81" fmla="*/ 1987296 w 2042160"/>
              <a:gd name="connsiteY81" fmla="*/ 1694688 h 1816608"/>
              <a:gd name="connsiteX82" fmla="*/ 2023872 w 2042160"/>
              <a:gd name="connsiteY82" fmla="*/ 1737360 h 1816608"/>
              <a:gd name="connsiteX83" fmla="*/ 2042160 w 2042160"/>
              <a:gd name="connsiteY83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50720 w 2042160"/>
              <a:gd name="connsiteY79" fmla="*/ 1639824 h 1816608"/>
              <a:gd name="connsiteX80" fmla="*/ 1987296 w 2042160"/>
              <a:gd name="connsiteY80" fmla="*/ 1694688 h 1816608"/>
              <a:gd name="connsiteX81" fmla="*/ 2023872 w 2042160"/>
              <a:gd name="connsiteY81" fmla="*/ 1737360 h 1816608"/>
              <a:gd name="connsiteX82" fmla="*/ 2042160 w 2042160"/>
              <a:gd name="connsiteY82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32432 w 2042160"/>
              <a:gd name="connsiteY77" fmla="*/ 1566672 h 1816608"/>
              <a:gd name="connsiteX78" fmla="*/ 1944624 w 2042160"/>
              <a:gd name="connsiteY78" fmla="*/ 1615440 h 1816608"/>
              <a:gd name="connsiteX79" fmla="*/ 1987296 w 2042160"/>
              <a:gd name="connsiteY79" fmla="*/ 1694688 h 1816608"/>
              <a:gd name="connsiteX80" fmla="*/ 2023872 w 2042160"/>
              <a:gd name="connsiteY80" fmla="*/ 1737360 h 1816608"/>
              <a:gd name="connsiteX81" fmla="*/ 2042160 w 2042160"/>
              <a:gd name="connsiteY81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44624 w 2042160"/>
              <a:gd name="connsiteY77" fmla="*/ 1615440 h 1816608"/>
              <a:gd name="connsiteX78" fmla="*/ 1987296 w 2042160"/>
              <a:gd name="connsiteY78" fmla="*/ 1694688 h 1816608"/>
              <a:gd name="connsiteX79" fmla="*/ 2023872 w 2042160"/>
              <a:gd name="connsiteY79" fmla="*/ 1737360 h 1816608"/>
              <a:gd name="connsiteX80" fmla="*/ 2042160 w 2042160"/>
              <a:gd name="connsiteY80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1987296 w 2042160"/>
              <a:gd name="connsiteY77" fmla="*/ 1694688 h 1816608"/>
              <a:gd name="connsiteX78" fmla="*/ 2023872 w 2042160"/>
              <a:gd name="connsiteY78" fmla="*/ 1737360 h 1816608"/>
              <a:gd name="connsiteX79" fmla="*/ 2042160 w 2042160"/>
              <a:gd name="connsiteY79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2023872 w 2042160"/>
              <a:gd name="connsiteY77" fmla="*/ 1737360 h 1816608"/>
              <a:gd name="connsiteX78" fmla="*/ 2042160 w 2042160"/>
              <a:gd name="connsiteY78" fmla="*/ 1816608 h 1816608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28800 w 2042160"/>
              <a:gd name="connsiteY69" fmla="*/ 1237488 h 1816608"/>
              <a:gd name="connsiteX70" fmla="*/ 1840992 w 2042160"/>
              <a:gd name="connsiteY70" fmla="*/ 1286256 h 1816608"/>
              <a:gd name="connsiteX71" fmla="*/ 1859280 w 2042160"/>
              <a:gd name="connsiteY71" fmla="*/ 1310640 h 1816608"/>
              <a:gd name="connsiteX72" fmla="*/ 1865376 w 2042160"/>
              <a:gd name="connsiteY72" fmla="*/ 1328928 h 1816608"/>
              <a:gd name="connsiteX73" fmla="*/ 1871472 w 2042160"/>
              <a:gd name="connsiteY73" fmla="*/ 1353312 h 1816608"/>
              <a:gd name="connsiteX74" fmla="*/ 1883664 w 2042160"/>
              <a:gd name="connsiteY74" fmla="*/ 1383792 h 1816608"/>
              <a:gd name="connsiteX75" fmla="*/ 1901952 w 2042160"/>
              <a:gd name="connsiteY75" fmla="*/ 1438656 h 1816608"/>
              <a:gd name="connsiteX76" fmla="*/ 1908048 w 2042160"/>
              <a:gd name="connsiteY76" fmla="*/ 1499616 h 1816608"/>
              <a:gd name="connsiteX77" fmla="*/ 2042160 w 2042160"/>
              <a:gd name="connsiteY77" fmla="*/ 1816608 h 1816608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28800 w 1908048"/>
              <a:gd name="connsiteY69" fmla="*/ 1237488 h 1499616"/>
              <a:gd name="connsiteX70" fmla="*/ 1840992 w 1908048"/>
              <a:gd name="connsiteY70" fmla="*/ 1286256 h 1499616"/>
              <a:gd name="connsiteX71" fmla="*/ 1859280 w 1908048"/>
              <a:gd name="connsiteY71" fmla="*/ 1310640 h 1499616"/>
              <a:gd name="connsiteX72" fmla="*/ 1865376 w 1908048"/>
              <a:gd name="connsiteY72" fmla="*/ 1328928 h 1499616"/>
              <a:gd name="connsiteX73" fmla="*/ 1871472 w 1908048"/>
              <a:gd name="connsiteY73" fmla="*/ 1353312 h 1499616"/>
              <a:gd name="connsiteX74" fmla="*/ 1883664 w 1908048"/>
              <a:gd name="connsiteY74" fmla="*/ 1383792 h 1499616"/>
              <a:gd name="connsiteX75" fmla="*/ 1901952 w 1908048"/>
              <a:gd name="connsiteY75" fmla="*/ 1438656 h 1499616"/>
              <a:gd name="connsiteX76" fmla="*/ 1908048 w 1908048"/>
              <a:gd name="connsiteY76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77696 w 1908048"/>
              <a:gd name="connsiteY54" fmla="*/ 865632 h 1499616"/>
              <a:gd name="connsiteX55" fmla="*/ 1389888 w 1908048"/>
              <a:gd name="connsiteY55" fmla="*/ 896112 h 1499616"/>
              <a:gd name="connsiteX56" fmla="*/ 1408176 w 1908048"/>
              <a:gd name="connsiteY56" fmla="*/ 914400 h 1499616"/>
              <a:gd name="connsiteX57" fmla="*/ 1426464 w 1908048"/>
              <a:gd name="connsiteY57" fmla="*/ 938784 h 1499616"/>
              <a:gd name="connsiteX58" fmla="*/ 1456944 w 1908048"/>
              <a:gd name="connsiteY58" fmla="*/ 957072 h 1499616"/>
              <a:gd name="connsiteX59" fmla="*/ 1475232 w 1908048"/>
              <a:gd name="connsiteY59" fmla="*/ 969264 h 1499616"/>
              <a:gd name="connsiteX60" fmla="*/ 1499616 w 1908048"/>
              <a:gd name="connsiteY60" fmla="*/ 987552 h 1499616"/>
              <a:gd name="connsiteX61" fmla="*/ 1536192 w 1908048"/>
              <a:gd name="connsiteY61" fmla="*/ 999744 h 1499616"/>
              <a:gd name="connsiteX62" fmla="*/ 1591056 w 1908048"/>
              <a:gd name="connsiteY62" fmla="*/ 1030224 h 1499616"/>
              <a:gd name="connsiteX63" fmla="*/ 1639824 w 1908048"/>
              <a:gd name="connsiteY63" fmla="*/ 1054608 h 1499616"/>
              <a:gd name="connsiteX64" fmla="*/ 1682496 w 1908048"/>
              <a:gd name="connsiteY64" fmla="*/ 1072896 h 1499616"/>
              <a:gd name="connsiteX65" fmla="*/ 1706880 w 1908048"/>
              <a:gd name="connsiteY65" fmla="*/ 1097280 h 1499616"/>
              <a:gd name="connsiteX66" fmla="*/ 1755648 w 1908048"/>
              <a:gd name="connsiteY66" fmla="*/ 1133856 h 1499616"/>
              <a:gd name="connsiteX67" fmla="*/ 1798320 w 1908048"/>
              <a:gd name="connsiteY67" fmla="*/ 1182624 h 1499616"/>
              <a:gd name="connsiteX68" fmla="*/ 1828800 w 1908048"/>
              <a:gd name="connsiteY68" fmla="*/ 1237488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1952 w 1908048"/>
              <a:gd name="connsiteY74" fmla="*/ 1438656 h 1499616"/>
              <a:gd name="connsiteX75" fmla="*/ 1908048 w 1908048"/>
              <a:gd name="connsiteY75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89888 w 1908048"/>
              <a:gd name="connsiteY54" fmla="*/ 896112 h 1499616"/>
              <a:gd name="connsiteX55" fmla="*/ 1408176 w 1908048"/>
              <a:gd name="connsiteY55" fmla="*/ 914400 h 1499616"/>
              <a:gd name="connsiteX56" fmla="*/ 1426464 w 1908048"/>
              <a:gd name="connsiteY56" fmla="*/ 938784 h 1499616"/>
              <a:gd name="connsiteX57" fmla="*/ 1456944 w 1908048"/>
              <a:gd name="connsiteY57" fmla="*/ 957072 h 1499616"/>
              <a:gd name="connsiteX58" fmla="*/ 1475232 w 1908048"/>
              <a:gd name="connsiteY58" fmla="*/ 969264 h 1499616"/>
              <a:gd name="connsiteX59" fmla="*/ 1499616 w 1908048"/>
              <a:gd name="connsiteY59" fmla="*/ 987552 h 1499616"/>
              <a:gd name="connsiteX60" fmla="*/ 1536192 w 1908048"/>
              <a:gd name="connsiteY60" fmla="*/ 999744 h 1499616"/>
              <a:gd name="connsiteX61" fmla="*/ 1591056 w 1908048"/>
              <a:gd name="connsiteY61" fmla="*/ 1030224 h 1499616"/>
              <a:gd name="connsiteX62" fmla="*/ 1639824 w 1908048"/>
              <a:gd name="connsiteY62" fmla="*/ 1054608 h 1499616"/>
              <a:gd name="connsiteX63" fmla="*/ 1682496 w 1908048"/>
              <a:gd name="connsiteY63" fmla="*/ 1072896 h 1499616"/>
              <a:gd name="connsiteX64" fmla="*/ 1706880 w 1908048"/>
              <a:gd name="connsiteY64" fmla="*/ 1097280 h 1499616"/>
              <a:gd name="connsiteX65" fmla="*/ 1755648 w 1908048"/>
              <a:gd name="connsiteY65" fmla="*/ 1133856 h 1499616"/>
              <a:gd name="connsiteX66" fmla="*/ 1798320 w 1908048"/>
              <a:gd name="connsiteY66" fmla="*/ 1182624 h 1499616"/>
              <a:gd name="connsiteX67" fmla="*/ 1828800 w 1908048"/>
              <a:gd name="connsiteY67" fmla="*/ 1237488 h 1499616"/>
              <a:gd name="connsiteX68" fmla="*/ 1840992 w 1908048"/>
              <a:gd name="connsiteY68" fmla="*/ 1286256 h 1499616"/>
              <a:gd name="connsiteX69" fmla="*/ 1859280 w 1908048"/>
              <a:gd name="connsiteY69" fmla="*/ 1310640 h 1499616"/>
              <a:gd name="connsiteX70" fmla="*/ 1865376 w 1908048"/>
              <a:gd name="connsiteY70" fmla="*/ 1328928 h 1499616"/>
              <a:gd name="connsiteX71" fmla="*/ 1871472 w 1908048"/>
              <a:gd name="connsiteY71" fmla="*/ 1353312 h 1499616"/>
              <a:gd name="connsiteX72" fmla="*/ 1883664 w 1908048"/>
              <a:gd name="connsiteY72" fmla="*/ 1383792 h 1499616"/>
              <a:gd name="connsiteX73" fmla="*/ 1901952 w 1908048"/>
              <a:gd name="connsiteY73" fmla="*/ 1438656 h 1499616"/>
              <a:gd name="connsiteX74" fmla="*/ 1908048 w 1908048"/>
              <a:gd name="connsiteY7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89888 w 1908048"/>
              <a:gd name="connsiteY53" fmla="*/ 896112 h 1499616"/>
              <a:gd name="connsiteX54" fmla="*/ 1408176 w 1908048"/>
              <a:gd name="connsiteY54" fmla="*/ 914400 h 1499616"/>
              <a:gd name="connsiteX55" fmla="*/ 1426464 w 1908048"/>
              <a:gd name="connsiteY55" fmla="*/ 938784 h 1499616"/>
              <a:gd name="connsiteX56" fmla="*/ 1456944 w 1908048"/>
              <a:gd name="connsiteY56" fmla="*/ 957072 h 1499616"/>
              <a:gd name="connsiteX57" fmla="*/ 1475232 w 1908048"/>
              <a:gd name="connsiteY57" fmla="*/ 969264 h 1499616"/>
              <a:gd name="connsiteX58" fmla="*/ 1499616 w 1908048"/>
              <a:gd name="connsiteY58" fmla="*/ 987552 h 1499616"/>
              <a:gd name="connsiteX59" fmla="*/ 1536192 w 1908048"/>
              <a:gd name="connsiteY59" fmla="*/ 999744 h 1499616"/>
              <a:gd name="connsiteX60" fmla="*/ 1591056 w 1908048"/>
              <a:gd name="connsiteY60" fmla="*/ 1030224 h 1499616"/>
              <a:gd name="connsiteX61" fmla="*/ 1639824 w 1908048"/>
              <a:gd name="connsiteY61" fmla="*/ 1054608 h 1499616"/>
              <a:gd name="connsiteX62" fmla="*/ 1682496 w 1908048"/>
              <a:gd name="connsiteY62" fmla="*/ 1072896 h 1499616"/>
              <a:gd name="connsiteX63" fmla="*/ 1706880 w 1908048"/>
              <a:gd name="connsiteY63" fmla="*/ 1097280 h 1499616"/>
              <a:gd name="connsiteX64" fmla="*/ 1755648 w 1908048"/>
              <a:gd name="connsiteY64" fmla="*/ 1133856 h 1499616"/>
              <a:gd name="connsiteX65" fmla="*/ 1798320 w 1908048"/>
              <a:gd name="connsiteY65" fmla="*/ 1182624 h 1499616"/>
              <a:gd name="connsiteX66" fmla="*/ 1828800 w 1908048"/>
              <a:gd name="connsiteY66" fmla="*/ 1237488 h 1499616"/>
              <a:gd name="connsiteX67" fmla="*/ 1840992 w 1908048"/>
              <a:gd name="connsiteY67" fmla="*/ 1286256 h 1499616"/>
              <a:gd name="connsiteX68" fmla="*/ 1859280 w 1908048"/>
              <a:gd name="connsiteY68" fmla="*/ 1310640 h 1499616"/>
              <a:gd name="connsiteX69" fmla="*/ 1865376 w 1908048"/>
              <a:gd name="connsiteY69" fmla="*/ 1328928 h 1499616"/>
              <a:gd name="connsiteX70" fmla="*/ 1871472 w 1908048"/>
              <a:gd name="connsiteY70" fmla="*/ 1353312 h 1499616"/>
              <a:gd name="connsiteX71" fmla="*/ 1883664 w 1908048"/>
              <a:gd name="connsiteY71" fmla="*/ 1383792 h 1499616"/>
              <a:gd name="connsiteX72" fmla="*/ 1901952 w 1908048"/>
              <a:gd name="connsiteY72" fmla="*/ 1438656 h 1499616"/>
              <a:gd name="connsiteX73" fmla="*/ 1908048 w 1908048"/>
              <a:gd name="connsiteY73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08176 w 1908048"/>
              <a:gd name="connsiteY53" fmla="*/ 914400 h 1499616"/>
              <a:gd name="connsiteX54" fmla="*/ 1426464 w 1908048"/>
              <a:gd name="connsiteY54" fmla="*/ 938784 h 1499616"/>
              <a:gd name="connsiteX55" fmla="*/ 1456944 w 1908048"/>
              <a:gd name="connsiteY55" fmla="*/ 957072 h 1499616"/>
              <a:gd name="connsiteX56" fmla="*/ 1475232 w 1908048"/>
              <a:gd name="connsiteY56" fmla="*/ 969264 h 1499616"/>
              <a:gd name="connsiteX57" fmla="*/ 1499616 w 1908048"/>
              <a:gd name="connsiteY57" fmla="*/ 987552 h 1499616"/>
              <a:gd name="connsiteX58" fmla="*/ 1536192 w 1908048"/>
              <a:gd name="connsiteY58" fmla="*/ 999744 h 1499616"/>
              <a:gd name="connsiteX59" fmla="*/ 1591056 w 1908048"/>
              <a:gd name="connsiteY59" fmla="*/ 1030224 h 1499616"/>
              <a:gd name="connsiteX60" fmla="*/ 1639824 w 1908048"/>
              <a:gd name="connsiteY60" fmla="*/ 1054608 h 1499616"/>
              <a:gd name="connsiteX61" fmla="*/ 1682496 w 1908048"/>
              <a:gd name="connsiteY61" fmla="*/ 1072896 h 1499616"/>
              <a:gd name="connsiteX62" fmla="*/ 1706880 w 1908048"/>
              <a:gd name="connsiteY62" fmla="*/ 1097280 h 1499616"/>
              <a:gd name="connsiteX63" fmla="*/ 1755648 w 1908048"/>
              <a:gd name="connsiteY63" fmla="*/ 1133856 h 1499616"/>
              <a:gd name="connsiteX64" fmla="*/ 1798320 w 1908048"/>
              <a:gd name="connsiteY64" fmla="*/ 1182624 h 1499616"/>
              <a:gd name="connsiteX65" fmla="*/ 1828800 w 1908048"/>
              <a:gd name="connsiteY65" fmla="*/ 1237488 h 1499616"/>
              <a:gd name="connsiteX66" fmla="*/ 1840992 w 1908048"/>
              <a:gd name="connsiteY66" fmla="*/ 1286256 h 1499616"/>
              <a:gd name="connsiteX67" fmla="*/ 1859280 w 1908048"/>
              <a:gd name="connsiteY67" fmla="*/ 1310640 h 1499616"/>
              <a:gd name="connsiteX68" fmla="*/ 1865376 w 1908048"/>
              <a:gd name="connsiteY68" fmla="*/ 1328928 h 1499616"/>
              <a:gd name="connsiteX69" fmla="*/ 1871472 w 1908048"/>
              <a:gd name="connsiteY69" fmla="*/ 1353312 h 1499616"/>
              <a:gd name="connsiteX70" fmla="*/ 1883664 w 1908048"/>
              <a:gd name="connsiteY70" fmla="*/ 1383792 h 1499616"/>
              <a:gd name="connsiteX71" fmla="*/ 1901952 w 1908048"/>
              <a:gd name="connsiteY71" fmla="*/ 1438656 h 1499616"/>
              <a:gd name="connsiteX72" fmla="*/ 1908048 w 1908048"/>
              <a:gd name="connsiteY72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56944 w 1908048"/>
              <a:gd name="connsiteY54" fmla="*/ 957072 h 1499616"/>
              <a:gd name="connsiteX55" fmla="*/ 1475232 w 1908048"/>
              <a:gd name="connsiteY55" fmla="*/ 969264 h 1499616"/>
              <a:gd name="connsiteX56" fmla="*/ 1499616 w 1908048"/>
              <a:gd name="connsiteY56" fmla="*/ 987552 h 1499616"/>
              <a:gd name="connsiteX57" fmla="*/ 1536192 w 1908048"/>
              <a:gd name="connsiteY57" fmla="*/ 999744 h 1499616"/>
              <a:gd name="connsiteX58" fmla="*/ 1591056 w 1908048"/>
              <a:gd name="connsiteY58" fmla="*/ 1030224 h 1499616"/>
              <a:gd name="connsiteX59" fmla="*/ 1639824 w 1908048"/>
              <a:gd name="connsiteY59" fmla="*/ 1054608 h 1499616"/>
              <a:gd name="connsiteX60" fmla="*/ 1682496 w 1908048"/>
              <a:gd name="connsiteY60" fmla="*/ 1072896 h 1499616"/>
              <a:gd name="connsiteX61" fmla="*/ 1706880 w 1908048"/>
              <a:gd name="connsiteY61" fmla="*/ 1097280 h 1499616"/>
              <a:gd name="connsiteX62" fmla="*/ 1755648 w 1908048"/>
              <a:gd name="connsiteY62" fmla="*/ 1133856 h 1499616"/>
              <a:gd name="connsiteX63" fmla="*/ 1798320 w 1908048"/>
              <a:gd name="connsiteY63" fmla="*/ 1182624 h 1499616"/>
              <a:gd name="connsiteX64" fmla="*/ 1828800 w 1908048"/>
              <a:gd name="connsiteY64" fmla="*/ 1237488 h 1499616"/>
              <a:gd name="connsiteX65" fmla="*/ 1840992 w 1908048"/>
              <a:gd name="connsiteY65" fmla="*/ 1286256 h 1499616"/>
              <a:gd name="connsiteX66" fmla="*/ 1859280 w 1908048"/>
              <a:gd name="connsiteY66" fmla="*/ 1310640 h 1499616"/>
              <a:gd name="connsiteX67" fmla="*/ 1865376 w 1908048"/>
              <a:gd name="connsiteY67" fmla="*/ 1328928 h 1499616"/>
              <a:gd name="connsiteX68" fmla="*/ 1871472 w 1908048"/>
              <a:gd name="connsiteY68" fmla="*/ 1353312 h 1499616"/>
              <a:gd name="connsiteX69" fmla="*/ 1883664 w 1908048"/>
              <a:gd name="connsiteY69" fmla="*/ 1383792 h 1499616"/>
              <a:gd name="connsiteX70" fmla="*/ 1901952 w 1908048"/>
              <a:gd name="connsiteY70" fmla="*/ 1438656 h 1499616"/>
              <a:gd name="connsiteX71" fmla="*/ 1908048 w 1908048"/>
              <a:gd name="connsiteY71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75232 w 1908048"/>
              <a:gd name="connsiteY54" fmla="*/ 969264 h 1499616"/>
              <a:gd name="connsiteX55" fmla="*/ 1499616 w 1908048"/>
              <a:gd name="connsiteY55" fmla="*/ 987552 h 1499616"/>
              <a:gd name="connsiteX56" fmla="*/ 1536192 w 1908048"/>
              <a:gd name="connsiteY56" fmla="*/ 999744 h 1499616"/>
              <a:gd name="connsiteX57" fmla="*/ 1591056 w 1908048"/>
              <a:gd name="connsiteY57" fmla="*/ 1030224 h 1499616"/>
              <a:gd name="connsiteX58" fmla="*/ 1639824 w 1908048"/>
              <a:gd name="connsiteY58" fmla="*/ 1054608 h 1499616"/>
              <a:gd name="connsiteX59" fmla="*/ 1682496 w 1908048"/>
              <a:gd name="connsiteY59" fmla="*/ 1072896 h 1499616"/>
              <a:gd name="connsiteX60" fmla="*/ 1706880 w 1908048"/>
              <a:gd name="connsiteY60" fmla="*/ 1097280 h 1499616"/>
              <a:gd name="connsiteX61" fmla="*/ 1755648 w 1908048"/>
              <a:gd name="connsiteY61" fmla="*/ 1133856 h 1499616"/>
              <a:gd name="connsiteX62" fmla="*/ 1798320 w 1908048"/>
              <a:gd name="connsiteY62" fmla="*/ 1182624 h 1499616"/>
              <a:gd name="connsiteX63" fmla="*/ 1828800 w 1908048"/>
              <a:gd name="connsiteY63" fmla="*/ 1237488 h 1499616"/>
              <a:gd name="connsiteX64" fmla="*/ 1840992 w 1908048"/>
              <a:gd name="connsiteY64" fmla="*/ 1286256 h 1499616"/>
              <a:gd name="connsiteX65" fmla="*/ 1859280 w 1908048"/>
              <a:gd name="connsiteY65" fmla="*/ 1310640 h 1499616"/>
              <a:gd name="connsiteX66" fmla="*/ 1865376 w 1908048"/>
              <a:gd name="connsiteY66" fmla="*/ 1328928 h 1499616"/>
              <a:gd name="connsiteX67" fmla="*/ 1871472 w 1908048"/>
              <a:gd name="connsiteY67" fmla="*/ 1353312 h 1499616"/>
              <a:gd name="connsiteX68" fmla="*/ 1883664 w 1908048"/>
              <a:gd name="connsiteY68" fmla="*/ 1383792 h 1499616"/>
              <a:gd name="connsiteX69" fmla="*/ 1901952 w 1908048"/>
              <a:gd name="connsiteY69" fmla="*/ 1438656 h 1499616"/>
              <a:gd name="connsiteX70" fmla="*/ 1908048 w 1908048"/>
              <a:gd name="connsiteY70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499616 w 1908048"/>
              <a:gd name="connsiteY54" fmla="*/ 987552 h 1499616"/>
              <a:gd name="connsiteX55" fmla="*/ 1536192 w 1908048"/>
              <a:gd name="connsiteY55" fmla="*/ 999744 h 1499616"/>
              <a:gd name="connsiteX56" fmla="*/ 1591056 w 1908048"/>
              <a:gd name="connsiteY56" fmla="*/ 1030224 h 1499616"/>
              <a:gd name="connsiteX57" fmla="*/ 1639824 w 1908048"/>
              <a:gd name="connsiteY57" fmla="*/ 1054608 h 1499616"/>
              <a:gd name="connsiteX58" fmla="*/ 1682496 w 1908048"/>
              <a:gd name="connsiteY58" fmla="*/ 1072896 h 1499616"/>
              <a:gd name="connsiteX59" fmla="*/ 1706880 w 1908048"/>
              <a:gd name="connsiteY59" fmla="*/ 1097280 h 1499616"/>
              <a:gd name="connsiteX60" fmla="*/ 1755648 w 1908048"/>
              <a:gd name="connsiteY60" fmla="*/ 1133856 h 1499616"/>
              <a:gd name="connsiteX61" fmla="*/ 1798320 w 1908048"/>
              <a:gd name="connsiteY61" fmla="*/ 1182624 h 1499616"/>
              <a:gd name="connsiteX62" fmla="*/ 1828800 w 1908048"/>
              <a:gd name="connsiteY62" fmla="*/ 1237488 h 1499616"/>
              <a:gd name="connsiteX63" fmla="*/ 1840992 w 1908048"/>
              <a:gd name="connsiteY63" fmla="*/ 1286256 h 1499616"/>
              <a:gd name="connsiteX64" fmla="*/ 1859280 w 1908048"/>
              <a:gd name="connsiteY64" fmla="*/ 1310640 h 1499616"/>
              <a:gd name="connsiteX65" fmla="*/ 1865376 w 1908048"/>
              <a:gd name="connsiteY65" fmla="*/ 1328928 h 1499616"/>
              <a:gd name="connsiteX66" fmla="*/ 1871472 w 1908048"/>
              <a:gd name="connsiteY66" fmla="*/ 1353312 h 1499616"/>
              <a:gd name="connsiteX67" fmla="*/ 1883664 w 1908048"/>
              <a:gd name="connsiteY67" fmla="*/ 1383792 h 1499616"/>
              <a:gd name="connsiteX68" fmla="*/ 1901952 w 1908048"/>
              <a:gd name="connsiteY68" fmla="*/ 1438656 h 1499616"/>
              <a:gd name="connsiteX69" fmla="*/ 1908048 w 1908048"/>
              <a:gd name="connsiteY69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536192 w 1908048"/>
              <a:gd name="connsiteY54" fmla="*/ 999744 h 1499616"/>
              <a:gd name="connsiteX55" fmla="*/ 1591056 w 1908048"/>
              <a:gd name="connsiteY55" fmla="*/ 1030224 h 1499616"/>
              <a:gd name="connsiteX56" fmla="*/ 1639824 w 1908048"/>
              <a:gd name="connsiteY56" fmla="*/ 1054608 h 1499616"/>
              <a:gd name="connsiteX57" fmla="*/ 1682496 w 1908048"/>
              <a:gd name="connsiteY57" fmla="*/ 1072896 h 1499616"/>
              <a:gd name="connsiteX58" fmla="*/ 1706880 w 1908048"/>
              <a:gd name="connsiteY58" fmla="*/ 1097280 h 1499616"/>
              <a:gd name="connsiteX59" fmla="*/ 1755648 w 1908048"/>
              <a:gd name="connsiteY59" fmla="*/ 1133856 h 1499616"/>
              <a:gd name="connsiteX60" fmla="*/ 1798320 w 1908048"/>
              <a:gd name="connsiteY60" fmla="*/ 1182624 h 1499616"/>
              <a:gd name="connsiteX61" fmla="*/ 1828800 w 1908048"/>
              <a:gd name="connsiteY61" fmla="*/ 1237488 h 1499616"/>
              <a:gd name="connsiteX62" fmla="*/ 1840992 w 1908048"/>
              <a:gd name="connsiteY62" fmla="*/ 1286256 h 1499616"/>
              <a:gd name="connsiteX63" fmla="*/ 1859280 w 1908048"/>
              <a:gd name="connsiteY63" fmla="*/ 1310640 h 1499616"/>
              <a:gd name="connsiteX64" fmla="*/ 1865376 w 1908048"/>
              <a:gd name="connsiteY64" fmla="*/ 1328928 h 1499616"/>
              <a:gd name="connsiteX65" fmla="*/ 1871472 w 1908048"/>
              <a:gd name="connsiteY65" fmla="*/ 1353312 h 1499616"/>
              <a:gd name="connsiteX66" fmla="*/ 1883664 w 1908048"/>
              <a:gd name="connsiteY66" fmla="*/ 1383792 h 1499616"/>
              <a:gd name="connsiteX67" fmla="*/ 1901952 w 1908048"/>
              <a:gd name="connsiteY67" fmla="*/ 1438656 h 1499616"/>
              <a:gd name="connsiteX68" fmla="*/ 1908048 w 1908048"/>
              <a:gd name="connsiteY68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426464 w 1908048"/>
              <a:gd name="connsiteY53" fmla="*/ 938784 h 1499616"/>
              <a:gd name="connsiteX54" fmla="*/ 1591056 w 1908048"/>
              <a:gd name="connsiteY54" fmla="*/ 1030224 h 1499616"/>
              <a:gd name="connsiteX55" fmla="*/ 1639824 w 1908048"/>
              <a:gd name="connsiteY55" fmla="*/ 1054608 h 1499616"/>
              <a:gd name="connsiteX56" fmla="*/ 1682496 w 1908048"/>
              <a:gd name="connsiteY56" fmla="*/ 1072896 h 1499616"/>
              <a:gd name="connsiteX57" fmla="*/ 1706880 w 1908048"/>
              <a:gd name="connsiteY57" fmla="*/ 1097280 h 1499616"/>
              <a:gd name="connsiteX58" fmla="*/ 1755648 w 1908048"/>
              <a:gd name="connsiteY58" fmla="*/ 1133856 h 1499616"/>
              <a:gd name="connsiteX59" fmla="*/ 1798320 w 1908048"/>
              <a:gd name="connsiteY59" fmla="*/ 1182624 h 1499616"/>
              <a:gd name="connsiteX60" fmla="*/ 1828800 w 1908048"/>
              <a:gd name="connsiteY60" fmla="*/ 1237488 h 1499616"/>
              <a:gd name="connsiteX61" fmla="*/ 1840992 w 1908048"/>
              <a:gd name="connsiteY61" fmla="*/ 1286256 h 1499616"/>
              <a:gd name="connsiteX62" fmla="*/ 1859280 w 1908048"/>
              <a:gd name="connsiteY62" fmla="*/ 1310640 h 1499616"/>
              <a:gd name="connsiteX63" fmla="*/ 1865376 w 1908048"/>
              <a:gd name="connsiteY63" fmla="*/ 1328928 h 1499616"/>
              <a:gd name="connsiteX64" fmla="*/ 1871472 w 1908048"/>
              <a:gd name="connsiteY64" fmla="*/ 1353312 h 1499616"/>
              <a:gd name="connsiteX65" fmla="*/ 1883664 w 1908048"/>
              <a:gd name="connsiteY65" fmla="*/ 1383792 h 1499616"/>
              <a:gd name="connsiteX66" fmla="*/ 1901952 w 1908048"/>
              <a:gd name="connsiteY66" fmla="*/ 1438656 h 1499616"/>
              <a:gd name="connsiteX67" fmla="*/ 1908048 w 1908048"/>
              <a:gd name="connsiteY67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591056 w 1908048"/>
              <a:gd name="connsiteY53" fmla="*/ 1030224 h 1499616"/>
              <a:gd name="connsiteX54" fmla="*/ 1639824 w 1908048"/>
              <a:gd name="connsiteY54" fmla="*/ 1054608 h 1499616"/>
              <a:gd name="connsiteX55" fmla="*/ 1682496 w 1908048"/>
              <a:gd name="connsiteY55" fmla="*/ 1072896 h 1499616"/>
              <a:gd name="connsiteX56" fmla="*/ 1706880 w 1908048"/>
              <a:gd name="connsiteY56" fmla="*/ 1097280 h 1499616"/>
              <a:gd name="connsiteX57" fmla="*/ 1755648 w 1908048"/>
              <a:gd name="connsiteY57" fmla="*/ 1133856 h 1499616"/>
              <a:gd name="connsiteX58" fmla="*/ 1798320 w 1908048"/>
              <a:gd name="connsiteY58" fmla="*/ 1182624 h 1499616"/>
              <a:gd name="connsiteX59" fmla="*/ 1828800 w 1908048"/>
              <a:gd name="connsiteY59" fmla="*/ 1237488 h 1499616"/>
              <a:gd name="connsiteX60" fmla="*/ 1840992 w 1908048"/>
              <a:gd name="connsiteY60" fmla="*/ 1286256 h 1499616"/>
              <a:gd name="connsiteX61" fmla="*/ 1859280 w 1908048"/>
              <a:gd name="connsiteY61" fmla="*/ 1310640 h 1499616"/>
              <a:gd name="connsiteX62" fmla="*/ 1865376 w 1908048"/>
              <a:gd name="connsiteY62" fmla="*/ 1328928 h 1499616"/>
              <a:gd name="connsiteX63" fmla="*/ 1871472 w 1908048"/>
              <a:gd name="connsiteY63" fmla="*/ 1353312 h 1499616"/>
              <a:gd name="connsiteX64" fmla="*/ 1883664 w 1908048"/>
              <a:gd name="connsiteY64" fmla="*/ 1383792 h 1499616"/>
              <a:gd name="connsiteX65" fmla="*/ 1901952 w 1908048"/>
              <a:gd name="connsiteY65" fmla="*/ 1438656 h 1499616"/>
              <a:gd name="connsiteX66" fmla="*/ 1908048 w 1908048"/>
              <a:gd name="connsiteY66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639824 w 1908048"/>
              <a:gd name="connsiteY53" fmla="*/ 1054608 h 1499616"/>
              <a:gd name="connsiteX54" fmla="*/ 1682496 w 1908048"/>
              <a:gd name="connsiteY54" fmla="*/ 1072896 h 1499616"/>
              <a:gd name="connsiteX55" fmla="*/ 1706880 w 1908048"/>
              <a:gd name="connsiteY55" fmla="*/ 1097280 h 1499616"/>
              <a:gd name="connsiteX56" fmla="*/ 1755648 w 1908048"/>
              <a:gd name="connsiteY56" fmla="*/ 1133856 h 1499616"/>
              <a:gd name="connsiteX57" fmla="*/ 1798320 w 1908048"/>
              <a:gd name="connsiteY57" fmla="*/ 1182624 h 1499616"/>
              <a:gd name="connsiteX58" fmla="*/ 1828800 w 1908048"/>
              <a:gd name="connsiteY58" fmla="*/ 1237488 h 1499616"/>
              <a:gd name="connsiteX59" fmla="*/ 1840992 w 1908048"/>
              <a:gd name="connsiteY59" fmla="*/ 1286256 h 1499616"/>
              <a:gd name="connsiteX60" fmla="*/ 1859280 w 1908048"/>
              <a:gd name="connsiteY60" fmla="*/ 1310640 h 1499616"/>
              <a:gd name="connsiteX61" fmla="*/ 1865376 w 1908048"/>
              <a:gd name="connsiteY61" fmla="*/ 1328928 h 1499616"/>
              <a:gd name="connsiteX62" fmla="*/ 1871472 w 1908048"/>
              <a:gd name="connsiteY62" fmla="*/ 1353312 h 1499616"/>
              <a:gd name="connsiteX63" fmla="*/ 1883664 w 1908048"/>
              <a:gd name="connsiteY63" fmla="*/ 1383792 h 1499616"/>
              <a:gd name="connsiteX64" fmla="*/ 1901952 w 1908048"/>
              <a:gd name="connsiteY64" fmla="*/ 1438656 h 1499616"/>
              <a:gd name="connsiteX65" fmla="*/ 1908048 w 1908048"/>
              <a:gd name="connsiteY65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682496 w 1908048"/>
              <a:gd name="connsiteY53" fmla="*/ 1072896 h 1499616"/>
              <a:gd name="connsiteX54" fmla="*/ 1706880 w 1908048"/>
              <a:gd name="connsiteY54" fmla="*/ 1097280 h 1499616"/>
              <a:gd name="connsiteX55" fmla="*/ 1755648 w 1908048"/>
              <a:gd name="connsiteY55" fmla="*/ 1133856 h 1499616"/>
              <a:gd name="connsiteX56" fmla="*/ 1798320 w 1908048"/>
              <a:gd name="connsiteY56" fmla="*/ 1182624 h 1499616"/>
              <a:gd name="connsiteX57" fmla="*/ 1828800 w 1908048"/>
              <a:gd name="connsiteY57" fmla="*/ 1237488 h 1499616"/>
              <a:gd name="connsiteX58" fmla="*/ 1840992 w 1908048"/>
              <a:gd name="connsiteY58" fmla="*/ 1286256 h 1499616"/>
              <a:gd name="connsiteX59" fmla="*/ 1859280 w 1908048"/>
              <a:gd name="connsiteY59" fmla="*/ 1310640 h 1499616"/>
              <a:gd name="connsiteX60" fmla="*/ 1865376 w 1908048"/>
              <a:gd name="connsiteY60" fmla="*/ 1328928 h 1499616"/>
              <a:gd name="connsiteX61" fmla="*/ 1871472 w 1908048"/>
              <a:gd name="connsiteY61" fmla="*/ 1353312 h 1499616"/>
              <a:gd name="connsiteX62" fmla="*/ 1883664 w 1908048"/>
              <a:gd name="connsiteY62" fmla="*/ 1383792 h 1499616"/>
              <a:gd name="connsiteX63" fmla="*/ 1901952 w 1908048"/>
              <a:gd name="connsiteY63" fmla="*/ 1438656 h 1499616"/>
              <a:gd name="connsiteX64" fmla="*/ 1908048 w 1908048"/>
              <a:gd name="connsiteY6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06880 w 1908048"/>
              <a:gd name="connsiteY53" fmla="*/ 1097280 h 1499616"/>
              <a:gd name="connsiteX54" fmla="*/ 1755648 w 1908048"/>
              <a:gd name="connsiteY54" fmla="*/ 1133856 h 1499616"/>
              <a:gd name="connsiteX55" fmla="*/ 1798320 w 1908048"/>
              <a:gd name="connsiteY55" fmla="*/ 1182624 h 1499616"/>
              <a:gd name="connsiteX56" fmla="*/ 1828800 w 1908048"/>
              <a:gd name="connsiteY56" fmla="*/ 1237488 h 1499616"/>
              <a:gd name="connsiteX57" fmla="*/ 1840992 w 1908048"/>
              <a:gd name="connsiteY57" fmla="*/ 1286256 h 1499616"/>
              <a:gd name="connsiteX58" fmla="*/ 1859280 w 1908048"/>
              <a:gd name="connsiteY58" fmla="*/ 1310640 h 1499616"/>
              <a:gd name="connsiteX59" fmla="*/ 1865376 w 1908048"/>
              <a:gd name="connsiteY59" fmla="*/ 1328928 h 1499616"/>
              <a:gd name="connsiteX60" fmla="*/ 1871472 w 1908048"/>
              <a:gd name="connsiteY60" fmla="*/ 1353312 h 1499616"/>
              <a:gd name="connsiteX61" fmla="*/ 1883664 w 1908048"/>
              <a:gd name="connsiteY61" fmla="*/ 1383792 h 1499616"/>
              <a:gd name="connsiteX62" fmla="*/ 1901952 w 1908048"/>
              <a:gd name="connsiteY62" fmla="*/ 1438656 h 1499616"/>
              <a:gd name="connsiteX63" fmla="*/ 1908048 w 1908048"/>
              <a:gd name="connsiteY63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55648 w 1908048"/>
              <a:gd name="connsiteY53" fmla="*/ 1133856 h 1499616"/>
              <a:gd name="connsiteX54" fmla="*/ 1798320 w 1908048"/>
              <a:gd name="connsiteY54" fmla="*/ 1182624 h 1499616"/>
              <a:gd name="connsiteX55" fmla="*/ 1828800 w 1908048"/>
              <a:gd name="connsiteY55" fmla="*/ 1237488 h 1499616"/>
              <a:gd name="connsiteX56" fmla="*/ 1840992 w 1908048"/>
              <a:gd name="connsiteY56" fmla="*/ 1286256 h 1499616"/>
              <a:gd name="connsiteX57" fmla="*/ 1859280 w 1908048"/>
              <a:gd name="connsiteY57" fmla="*/ 1310640 h 1499616"/>
              <a:gd name="connsiteX58" fmla="*/ 1865376 w 1908048"/>
              <a:gd name="connsiteY58" fmla="*/ 1328928 h 1499616"/>
              <a:gd name="connsiteX59" fmla="*/ 1871472 w 1908048"/>
              <a:gd name="connsiteY59" fmla="*/ 1353312 h 1499616"/>
              <a:gd name="connsiteX60" fmla="*/ 1883664 w 1908048"/>
              <a:gd name="connsiteY60" fmla="*/ 1383792 h 1499616"/>
              <a:gd name="connsiteX61" fmla="*/ 1901952 w 1908048"/>
              <a:gd name="connsiteY61" fmla="*/ 1438656 h 1499616"/>
              <a:gd name="connsiteX62" fmla="*/ 1908048 w 1908048"/>
              <a:gd name="connsiteY62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798320 w 1908048"/>
              <a:gd name="connsiteY53" fmla="*/ 1182624 h 1499616"/>
              <a:gd name="connsiteX54" fmla="*/ 1828800 w 1908048"/>
              <a:gd name="connsiteY54" fmla="*/ 1237488 h 1499616"/>
              <a:gd name="connsiteX55" fmla="*/ 1840992 w 1908048"/>
              <a:gd name="connsiteY55" fmla="*/ 1286256 h 1499616"/>
              <a:gd name="connsiteX56" fmla="*/ 1859280 w 1908048"/>
              <a:gd name="connsiteY56" fmla="*/ 1310640 h 1499616"/>
              <a:gd name="connsiteX57" fmla="*/ 1865376 w 1908048"/>
              <a:gd name="connsiteY57" fmla="*/ 1328928 h 1499616"/>
              <a:gd name="connsiteX58" fmla="*/ 1871472 w 1908048"/>
              <a:gd name="connsiteY58" fmla="*/ 1353312 h 1499616"/>
              <a:gd name="connsiteX59" fmla="*/ 1883664 w 1908048"/>
              <a:gd name="connsiteY59" fmla="*/ 1383792 h 1499616"/>
              <a:gd name="connsiteX60" fmla="*/ 1901952 w 1908048"/>
              <a:gd name="connsiteY60" fmla="*/ 1438656 h 1499616"/>
              <a:gd name="connsiteX61" fmla="*/ 1908048 w 1908048"/>
              <a:gd name="connsiteY61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28800 w 1908048"/>
              <a:gd name="connsiteY53" fmla="*/ 1237488 h 1499616"/>
              <a:gd name="connsiteX54" fmla="*/ 1840992 w 1908048"/>
              <a:gd name="connsiteY54" fmla="*/ 1286256 h 1499616"/>
              <a:gd name="connsiteX55" fmla="*/ 1859280 w 1908048"/>
              <a:gd name="connsiteY55" fmla="*/ 1310640 h 1499616"/>
              <a:gd name="connsiteX56" fmla="*/ 1865376 w 1908048"/>
              <a:gd name="connsiteY56" fmla="*/ 1328928 h 1499616"/>
              <a:gd name="connsiteX57" fmla="*/ 1871472 w 1908048"/>
              <a:gd name="connsiteY57" fmla="*/ 1353312 h 1499616"/>
              <a:gd name="connsiteX58" fmla="*/ 1883664 w 1908048"/>
              <a:gd name="connsiteY58" fmla="*/ 1383792 h 1499616"/>
              <a:gd name="connsiteX59" fmla="*/ 1901952 w 1908048"/>
              <a:gd name="connsiteY59" fmla="*/ 1438656 h 1499616"/>
              <a:gd name="connsiteX60" fmla="*/ 1908048 w 1908048"/>
              <a:gd name="connsiteY60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59280 w 1908048"/>
              <a:gd name="connsiteY54" fmla="*/ 1310640 h 1499616"/>
              <a:gd name="connsiteX55" fmla="*/ 1865376 w 1908048"/>
              <a:gd name="connsiteY55" fmla="*/ 1328928 h 1499616"/>
              <a:gd name="connsiteX56" fmla="*/ 1871472 w 1908048"/>
              <a:gd name="connsiteY56" fmla="*/ 1353312 h 1499616"/>
              <a:gd name="connsiteX57" fmla="*/ 1883664 w 1908048"/>
              <a:gd name="connsiteY57" fmla="*/ 1383792 h 1499616"/>
              <a:gd name="connsiteX58" fmla="*/ 1901952 w 1908048"/>
              <a:gd name="connsiteY58" fmla="*/ 1438656 h 1499616"/>
              <a:gd name="connsiteX59" fmla="*/ 1908048 w 1908048"/>
              <a:gd name="connsiteY59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65376 w 1908048"/>
              <a:gd name="connsiteY54" fmla="*/ 1328928 h 1499616"/>
              <a:gd name="connsiteX55" fmla="*/ 1871472 w 1908048"/>
              <a:gd name="connsiteY55" fmla="*/ 1353312 h 1499616"/>
              <a:gd name="connsiteX56" fmla="*/ 1883664 w 1908048"/>
              <a:gd name="connsiteY56" fmla="*/ 1383792 h 1499616"/>
              <a:gd name="connsiteX57" fmla="*/ 1901952 w 1908048"/>
              <a:gd name="connsiteY57" fmla="*/ 1438656 h 1499616"/>
              <a:gd name="connsiteX58" fmla="*/ 1908048 w 1908048"/>
              <a:gd name="connsiteY58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840992 w 1908048"/>
              <a:gd name="connsiteY53" fmla="*/ 1286256 h 1499616"/>
              <a:gd name="connsiteX54" fmla="*/ 1871472 w 1908048"/>
              <a:gd name="connsiteY54" fmla="*/ 1353312 h 1499616"/>
              <a:gd name="connsiteX55" fmla="*/ 1883664 w 1908048"/>
              <a:gd name="connsiteY55" fmla="*/ 1383792 h 1499616"/>
              <a:gd name="connsiteX56" fmla="*/ 1901952 w 1908048"/>
              <a:gd name="connsiteY56" fmla="*/ 1438656 h 1499616"/>
              <a:gd name="connsiteX57" fmla="*/ 1908048 w 1908048"/>
              <a:gd name="connsiteY57" fmla="*/ 1499616 h 1499616"/>
              <a:gd name="connsiteX0" fmla="*/ 0 w 1915192"/>
              <a:gd name="connsiteY0" fmla="*/ 67056 h 1499616"/>
              <a:gd name="connsiteX1" fmla="*/ 30480 w 1915192"/>
              <a:gd name="connsiteY1" fmla="*/ 60960 h 1499616"/>
              <a:gd name="connsiteX2" fmla="*/ 91440 w 1915192"/>
              <a:gd name="connsiteY2" fmla="*/ 42672 h 1499616"/>
              <a:gd name="connsiteX3" fmla="*/ 109728 w 1915192"/>
              <a:gd name="connsiteY3" fmla="*/ 24384 h 1499616"/>
              <a:gd name="connsiteX4" fmla="*/ 128016 w 1915192"/>
              <a:gd name="connsiteY4" fmla="*/ 12192 h 1499616"/>
              <a:gd name="connsiteX5" fmla="*/ 195072 w 1915192"/>
              <a:gd name="connsiteY5" fmla="*/ 0 h 1499616"/>
              <a:gd name="connsiteX6" fmla="*/ 237744 w 1915192"/>
              <a:gd name="connsiteY6" fmla="*/ 30480 h 1499616"/>
              <a:gd name="connsiteX7" fmla="*/ 249936 w 1915192"/>
              <a:gd name="connsiteY7" fmla="*/ 48768 h 1499616"/>
              <a:gd name="connsiteX8" fmla="*/ 268224 w 1915192"/>
              <a:gd name="connsiteY8" fmla="*/ 60960 h 1499616"/>
              <a:gd name="connsiteX9" fmla="*/ 292608 w 1915192"/>
              <a:gd name="connsiteY9" fmla="*/ 79248 h 1499616"/>
              <a:gd name="connsiteX10" fmla="*/ 304800 w 1915192"/>
              <a:gd name="connsiteY10" fmla="*/ 103632 h 1499616"/>
              <a:gd name="connsiteX11" fmla="*/ 310896 w 1915192"/>
              <a:gd name="connsiteY11" fmla="*/ 121920 h 1499616"/>
              <a:gd name="connsiteX12" fmla="*/ 341376 w 1915192"/>
              <a:gd name="connsiteY12" fmla="*/ 164592 h 1499616"/>
              <a:gd name="connsiteX13" fmla="*/ 390144 w 1915192"/>
              <a:gd name="connsiteY13" fmla="*/ 201168 h 1499616"/>
              <a:gd name="connsiteX14" fmla="*/ 408432 w 1915192"/>
              <a:gd name="connsiteY14" fmla="*/ 231648 h 1499616"/>
              <a:gd name="connsiteX15" fmla="*/ 414528 w 1915192"/>
              <a:gd name="connsiteY15" fmla="*/ 280416 h 1499616"/>
              <a:gd name="connsiteX16" fmla="*/ 420624 w 1915192"/>
              <a:gd name="connsiteY16" fmla="*/ 310896 h 1499616"/>
              <a:gd name="connsiteX17" fmla="*/ 438912 w 1915192"/>
              <a:gd name="connsiteY17" fmla="*/ 371856 h 1499616"/>
              <a:gd name="connsiteX18" fmla="*/ 457200 w 1915192"/>
              <a:gd name="connsiteY18" fmla="*/ 457200 h 1499616"/>
              <a:gd name="connsiteX19" fmla="*/ 463296 w 1915192"/>
              <a:gd name="connsiteY19" fmla="*/ 475488 h 1499616"/>
              <a:gd name="connsiteX20" fmla="*/ 499872 w 1915192"/>
              <a:gd name="connsiteY20" fmla="*/ 505968 h 1499616"/>
              <a:gd name="connsiteX21" fmla="*/ 524256 w 1915192"/>
              <a:gd name="connsiteY21" fmla="*/ 524256 h 1499616"/>
              <a:gd name="connsiteX22" fmla="*/ 560832 w 1915192"/>
              <a:gd name="connsiteY22" fmla="*/ 548640 h 1499616"/>
              <a:gd name="connsiteX23" fmla="*/ 585216 w 1915192"/>
              <a:gd name="connsiteY23" fmla="*/ 566928 h 1499616"/>
              <a:gd name="connsiteX24" fmla="*/ 609600 w 1915192"/>
              <a:gd name="connsiteY24" fmla="*/ 573024 h 1499616"/>
              <a:gd name="connsiteX25" fmla="*/ 627888 w 1915192"/>
              <a:gd name="connsiteY25" fmla="*/ 579120 h 1499616"/>
              <a:gd name="connsiteX26" fmla="*/ 652272 w 1915192"/>
              <a:gd name="connsiteY26" fmla="*/ 597408 h 1499616"/>
              <a:gd name="connsiteX27" fmla="*/ 670560 w 1915192"/>
              <a:gd name="connsiteY27" fmla="*/ 615696 h 1499616"/>
              <a:gd name="connsiteX28" fmla="*/ 688848 w 1915192"/>
              <a:gd name="connsiteY28" fmla="*/ 621792 h 1499616"/>
              <a:gd name="connsiteX29" fmla="*/ 707136 w 1915192"/>
              <a:gd name="connsiteY29" fmla="*/ 633984 h 1499616"/>
              <a:gd name="connsiteX30" fmla="*/ 743712 w 1915192"/>
              <a:gd name="connsiteY30" fmla="*/ 646176 h 1499616"/>
              <a:gd name="connsiteX31" fmla="*/ 768096 w 1915192"/>
              <a:gd name="connsiteY31" fmla="*/ 658368 h 1499616"/>
              <a:gd name="connsiteX32" fmla="*/ 822960 w 1915192"/>
              <a:gd name="connsiteY32" fmla="*/ 676656 h 1499616"/>
              <a:gd name="connsiteX33" fmla="*/ 871728 w 1915192"/>
              <a:gd name="connsiteY33" fmla="*/ 688848 h 1499616"/>
              <a:gd name="connsiteX34" fmla="*/ 902208 w 1915192"/>
              <a:gd name="connsiteY34" fmla="*/ 719328 h 1499616"/>
              <a:gd name="connsiteX35" fmla="*/ 920496 w 1915192"/>
              <a:gd name="connsiteY35" fmla="*/ 743712 h 1499616"/>
              <a:gd name="connsiteX36" fmla="*/ 957072 w 1915192"/>
              <a:gd name="connsiteY36" fmla="*/ 780288 h 1499616"/>
              <a:gd name="connsiteX37" fmla="*/ 975360 w 1915192"/>
              <a:gd name="connsiteY37" fmla="*/ 804672 h 1499616"/>
              <a:gd name="connsiteX38" fmla="*/ 1036320 w 1915192"/>
              <a:gd name="connsiteY38" fmla="*/ 835152 h 1499616"/>
              <a:gd name="connsiteX39" fmla="*/ 1054608 w 1915192"/>
              <a:gd name="connsiteY39" fmla="*/ 847344 h 1499616"/>
              <a:gd name="connsiteX40" fmla="*/ 1085088 w 1915192"/>
              <a:gd name="connsiteY40" fmla="*/ 853440 h 1499616"/>
              <a:gd name="connsiteX41" fmla="*/ 1109472 w 1915192"/>
              <a:gd name="connsiteY41" fmla="*/ 859536 h 1499616"/>
              <a:gd name="connsiteX42" fmla="*/ 1164336 w 1915192"/>
              <a:gd name="connsiteY42" fmla="*/ 841248 h 1499616"/>
              <a:gd name="connsiteX43" fmla="*/ 1176528 w 1915192"/>
              <a:gd name="connsiteY43" fmla="*/ 774192 h 1499616"/>
              <a:gd name="connsiteX44" fmla="*/ 1213104 w 1915192"/>
              <a:gd name="connsiteY44" fmla="*/ 725424 h 1499616"/>
              <a:gd name="connsiteX45" fmla="*/ 1219200 w 1915192"/>
              <a:gd name="connsiteY45" fmla="*/ 688848 h 1499616"/>
              <a:gd name="connsiteX46" fmla="*/ 1225296 w 1915192"/>
              <a:gd name="connsiteY46" fmla="*/ 670560 h 1499616"/>
              <a:gd name="connsiteX47" fmla="*/ 1249680 w 1915192"/>
              <a:gd name="connsiteY47" fmla="*/ 652272 h 1499616"/>
              <a:gd name="connsiteX48" fmla="*/ 1274064 w 1915192"/>
              <a:gd name="connsiteY48" fmla="*/ 646176 h 1499616"/>
              <a:gd name="connsiteX49" fmla="*/ 1298448 w 1915192"/>
              <a:gd name="connsiteY49" fmla="*/ 688848 h 1499616"/>
              <a:gd name="connsiteX50" fmla="*/ 1310640 w 1915192"/>
              <a:gd name="connsiteY50" fmla="*/ 731520 h 1499616"/>
              <a:gd name="connsiteX51" fmla="*/ 1316736 w 1915192"/>
              <a:gd name="connsiteY51" fmla="*/ 768096 h 1499616"/>
              <a:gd name="connsiteX52" fmla="*/ 1328928 w 1915192"/>
              <a:gd name="connsiteY52" fmla="*/ 792480 h 1499616"/>
              <a:gd name="connsiteX53" fmla="*/ 1871472 w 1915192"/>
              <a:gd name="connsiteY53" fmla="*/ 1353312 h 1499616"/>
              <a:gd name="connsiteX54" fmla="*/ 1883664 w 1915192"/>
              <a:gd name="connsiteY54" fmla="*/ 1383792 h 1499616"/>
              <a:gd name="connsiteX55" fmla="*/ 1901952 w 1915192"/>
              <a:gd name="connsiteY55" fmla="*/ 1438656 h 1499616"/>
              <a:gd name="connsiteX56" fmla="*/ 1908048 w 1915192"/>
              <a:gd name="connsiteY56" fmla="*/ 1499616 h 1499616"/>
              <a:gd name="connsiteX0" fmla="*/ 0 w 1921719"/>
              <a:gd name="connsiteY0" fmla="*/ 67056 h 1499616"/>
              <a:gd name="connsiteX1" fmla="*/ 30480 w 1921719"/>
              <a:gd name="connsiteY1" fmla="*/ 60960 h 1499616"/>
              <a:gd name="connsiteX2" fmla="*/ 91440 w 1921719"/>
              <a:gd name="connsiteY2" fmla="*/ 42672 h 1499616"/>
              <a:gd name="connsiteX3" fmla="*/ 109728 w 1921719"/>
              <a:gd name="connsiteY3" fmla="*/ 24384 h 1499616"/>
              <a:gd name="connsiteX4" fmla="*/ 128016 w 1921719"/>
              <a:gd name="connsiteY4" fmla="*/ 12192 h 1499616"/>
              <a:gd name="connsiteX5" fmla="*/ 195072 w 1921719"/>
              <a:gd name="connsiteY5" fmla="*/ 0 h 1499616"/>
              <a:gd name="connsiteX6" fmla="*/ 237744 w 1921719"/>
              <a:gd name="connsiteY6" fmla="*/ 30480 h 1499616"/>
              <a:gd name="connsiteX7" fmla="*/ 249936 w 1921719"/>
              <a:gd name="connsiteY7" fmla="*/ 48768 h 1499616"/>
              <a:gd name="connsiteX8" fmla="*/ 268224 w 1921719"/>
              <a:gd name="connsiteY8" fmla="*/ 60960 h 1499616"/>
              <a:gd name="connsiteX9" fmla="*/ 292608 w 1921719"/>
              <a:gd name="connsiteY9" fmla="*/ 79248 h 1499616"/>
              <a:gd name="connsiteX10" fmla="*/ 304800 w 1921719"/>
              <a:gd name="connsiteY10" fmla="*/ 103632 h 1499616"/>
              <a:gd name="connsiteX11" fmla="*/ 310896 w 1921719"/>
              <a:gd name="connsiteY11" fmla="*/ 121920 h 1499616"/>
              <a:gd name="connsiteX12" fmla="*/ 341376 w 1921719"/>
              <a:gd name="connsiteY12" fmla="*/ 164592 h 1499616"/>
              <a:gd name="connsiteX13" fmla="*/ 390144 w 1921719"/>
              <a:gd name="connsiteY13" fmla="*/ 201168 h 1499616"/>
              <a:gd name="connsiteX14" fmla="*/ 408432 w 1921719"/>
              <a:gd name="connsiteY14" fmla="*/ 231648 h 1499616"/>
              <a:gd name="connsiteX15" fmla="*/ 414528 w 1921719"/>
              <a:gd name="connsiteY15" fmla="*/ 280416 h 1499616"/>
              <a:gd name="connsiteX16" fmla="*/ 420624 w 1921719"/>
              <a:gd name="connsiteY16" fmla="*/ 310896 h 1499616"/>
              <a:gd name="connsiteX17" fmla="*/ 438912 w 1921719"/>
              <a:gd name="connsiteY17" fmla="*/ 371856 h 1499616"/>
              <a:gd name="connsiteX18" fmla="*/ 457200 w 1921719"/>
              <a:gd name="connsiteY18" fmla="*/ 457200 h 1499616"/>
              <a:gd name="connsiteX19" fmla="*/ 463296 w 1921719"/>
              <a:gd name="connsiteY19" fmla="*/ 475488 h 1499616"/>
              <a:gd name="connsiteX20" fmla="*/ 499872 w 1921719"/>
              <a:gd name="connsiteY20" fmla="*/ 505968 h 1499616"/>
              <a:gd name="connsiteX21" fmla="*/ 524256 w 1921719"/>
              <a:gd name="connsiteY21" fmla="*/ 524256 h 1499616"/>
              <a:gd name="connsiteX22" fmla="*/ 560832 w 1921719"/>
              <a:gd name="connsiteY22" fmla="*/ 548640 h 1499616"/>
              <a:gd name="connsiteX23" fmla="*/ 585216 w 1921719"/>
              <a:gd name="connsiteY23" fmla="*/ 566928 h 1499616"/>
              <a:gd name="connsiteX24" fmla="*/ 609600 w 1921719"/>
              <a:gd name="connsiteY24" fmla="*/ 573024 h 1499616"/>
              <a:gd name="connsiteX25" fmla="*/ 627888 w 1921719"/>
              <a:gd name="connsiteY25" fmla="*/ 579120 h 1499616"/>
              <a:gd name="connsiteX26" fmla="*/ 652272 w 1921719"/>
              <a:gd name="connsiteY26" fmla="*/ 597408 h 1499616"/>
              <a:gd name="connsiteX27" fmla="*/ 670560 w 1921719"/>
              <a:gd name="connsiteY27" fmla="*/ 615696 h 1499616"/>
              <a:gd name="connsiteX28" fmla="*/ 688848 w 1921719"/>
              <a:gd name="connsiteY28" fmla="*/ 621792 h 1499616"/>
              <a:gd name="connsiteX29" fmla="*/ 707136 w 1921719"/>
              <a:gd name="connsiteY29" fmla="*/ 633984 h 1499616"/>
              <a:gd name="connsiteX30" fmla="*/ 743712 w 1921719"/>
              <a:gd name="connsiteY30" fmla="*/ 646176 h 1499616"/>
              <a:gd name="connsiteX31" fmla="*/ 768096 w 1921719"/>
              <a:gd name="connsiteY31" fmla="*/ 658368 h 1499616"/>
              <a:gd name="connsiteX32" fmla="*/ 822960 w 1921719"/>
              <a:gd name="connsiteY32" fmla="*/ 676656 h 1499616"/>
              <a:gd name="connsiteX33" fmla="*/ 871728 w 1921719"/>
              <a:gd name="connsiteY33" fmla="*/ 688848 h 1499616"/>
              <a:gd name="connsiteX34" fmla="*/ 902208 w 1921719"/>
              <a:gd name="connsiteY34" fmla="*/ 719328 h 1499616"/>
              <a:gd name="connsiteX35" fmla="*/ 920496 w 1921719"/>
              <a:gd name="connsiteY35" fmla="*/ 743712 h 1499616"/>
              <a:gd name="connsiteX36" fmla="*/ 957072 w 1921719"/>
              <a:gd name="connsiteY36" fmla="*/ 780288 h 1499616"/>
              <a:gd name="connsiteX37" fmla="*/ 975360 w 1921719"/>
              <a:gd name="connsiteY37" fmla="*/ 804672 h 1499616"/>
              <a:gd name="connsiteX38" fmla="*/ 1036320 w 1921719"/>
              <a:gd name="connsiteY38" fmla="*/ 835152 h 1499616"/>
              <a:gd name="connsiteX39" fmla="*/ 1054608 w 1921719"/>
              <a:gd name="connsiteY39" fmla="*/ 847344 h 1499616"/>
              <a:gd name="connsiteX40" fmla="*/ 1085088 w 1921719"/>
              <a:gd name="connsiteY40" fmla="*/ 853440 h 1499616"/>
              <a:gd name="connsiteX41" fmla="*/ 1109472 w 1921719"/>
              <a:gd name="connsiteY41" fmla="*/ 859536 h 1499616"/>
              <a:gd name="connsiteX42" fmla="*/ 1164336 w 1921719"/>
              <a:gd name="connsiteY42" fmla="*/ 841248 h 1499616"/>
              <a:gd name="connsiteX43" fmla="*/ 1176528 w 1921719"/>
              <a:gd name="connsiteY43" fmla="*/ 774192 h 1499616"/>
              <a:gd name="connsiteX44" fmla="*/ 1213104 w 1921719"/>
              <a:gd name="connsiteY44" fmla="*/ 725424 h 1499616"/>
              <a:gd name="connsiteX45" fmla="*/ 1219200 w 1921719"/>
              <a:gd name="connsiteY45" fmla="*/ 688848 h 1499616"/>
              <a:gd name="connsiteX46" fmla="*/ 1225296 w 1921719"/>
              <a:gd name="connsiteY46" fmla="*/ 670560 h 1499616"/>
              <a:gd name="connsiteX47" fmla="*/ 1249680 w 1921719"/>
              <a:gd name="connsiteY47" fmla="*/ 652272 h 1499616"/>
              <a:gd name="connsiteX48" fmla="*/ 1274064 w 1921719"/>
              <a:gd name="connsiteY48" fmla="*/ 646176 h 1499616"/>
              <a:gd name="connsiteX49" fmla="*/ 1298448 w 1921719"/>
              <a:gd name="connsiteY49" fmla="*/ 688848 h 1499616"/>
              <a:gd name="connsiteX50" fmla="*/ 1310640 w 1921719"/>
              <a:gd name="connsiteY50" fmla="*/ 731520 h 1499616"/>
              <a:gd name="connsiteX51" fmla="*/ 1316736 w 1921719"/>
              <a:gd name="connsiteY51" fmla="*/ 768096 h 1499616"/>
              <a:gd name="connsiteX52" fmla="*/ 1328928 w 1921719"/>
              <a:gd name="connsiteY52" fmla="*/ 792480 h 1499616"/>
              <a:gd name="connsiteX53" fmla="*/ 1871472 w 1921719"/>
              <a:gd name="connsiteY53" fmla="*/ 1353312 h 1499616"/>
              <a:gd name="connsiteX54" fmla="*/ 1901952 w 1921719"/>
              <a:gd name="connsiteY54" fmla="*/ 1438656 h 1499616"/>
              <a:gd name="connsiteX55" fmla="*/ 1908048 w 1921719"/>
              <a:gd name="connsiteY55" fmla="*/ 1499616 h 1499616"/>
              <a:gd name="connsiteX0" fmla="*/ 0 w 1923990"/>
              <a:gd name="connsiteY0" fmla="*/ 67056 h 1499616"/>
              <a:gd name="connsiteX1" fmla="*/ 30480 w 1923990"/>
              <a:gd name="connsiteY1" fmla="*/ 60960 h 1499616"/>
              <a:gd name="connsiteX2" fmla="*/ 91440 w 1923990"/>
              <a:gd name="connsiteY2" fmla="*/ 42672 h 1499616"/>
              <a:gd name="connsiteX3" fmla="*/ 109728 w 1923990"/>
              <a:gd name="connsiteY3" fmla="*/ 24384 h 1499616"/>
              <a:gd name="connsiteX4" fmla="*/ 128016 w 1923990"/>
              <a:gd name="connsiteY4" fmla="*/ 12192 h 1499616"/>
              <a:gd name="connsiteX5" fmla="*/ 195072 w 1923990"/>
              <a:gd name="connsiteY5" fmla="*/ 0 h 1499616"/>
              <a:gd name="connsiteX6" fmla="*/ 237744 w 1923990"/>
              <a:gd name="connsiteY6" fmla="*/ 30480 h 1499616"/>
              <a:gd name="connsiteX7" fmla="*/ 249936 w 1923990"/>
              <a:gd name="connsiteY7" fmla="*/ 48768 h 1499616"/>
              <a:gd name="connsiteX8" fmla="*/ 268224 w 1923990"/>
              <a:gd name="connsiteY8" fmla="*/ 60960 h 1499616"/>
              <a:gd name="connsiteX9" fmla="*/ 292608 w 1923990"/>
              <a:gd name="connsiteY9" fmla="*/ 79248 h 1499616"/>
              <a:gd name="connsiteX10" fmla="*/ 304800 w 1923990"/>
              <a:gd name="connsiteY10" fmla="*/ 103632 h 1499616"/>
              <a:gd name="connsiteX11" fmla="*/ 310896 w 1923990"/>
              <a:gd name="connsiteY11" fmla="*/ 121920 h 1499616"/>
              <a:gd name="connsiteX12" fmla="*/ 341376 w 1923990"/>
              <a:gd name="connsiteY12" fmla="*/ 164592 h 1499616"/>
              <a:gd name="connsiteX13" fmla="*/ 390144 w 1923990"/>
              <a:gd name="connsiteY13" fmla="*/ 201168 h 1499616"/>
              <a:gd name="connsiteX14" fmla="*/ 408432 w 1923990"/>
              <a:gd name="connsiteY14" fmla="*/ 231648 h 1499616"/>
              <a:gd name="connsiteX15" fmla="*/ 414528 w 1923990"/>
              <a:gd name="connsiteY15" fmla="*/ 280416 h 1499616"/>
              <a:gd name="connsiteX16" fmla="*/ 420624 w 1923990"/>
              <a:gd name="connsiteY16" fmla="*/ 310896 h 1499616"/>
              <a:gd name="connsiteX17" fmla="*/ 438912 w 1923990"/>
              <a:gd name="connsiteY17" fmla="*/ 371856 h 1499616"/>
              <a:gd name="connsiteX18" fmla="*/ 457200 w 1923990"/>
              <a:gd name="connsiteY18" fmla="*/ 457200 h 1499616"/>
              <a:gd name="connsiteX19" fmla="*/ 463296 w 1923990"/>
              <a:gd name="connsiteY19" fmla="*/ 475488 h 1499616"/>
              <a:gd name="connsiteX20" fmla="*/ 499872 w 1923990"/>
              <a:gd name="connsiteY20" fmla="*/ 505968 h 1499616"/>
              <a:gd name="connsiteX21" fmla="*/ 524256 w 1923990"/>
              <a:gd name="connsiteY21" fmla="*/ 524256 h 1499616"/>
              <a:gd name="connsiteX22" fmla="*/ 560832 w 1923990"/>
              <a:gd name="connsiteY22" fmla="*/ 548640 h 1499616"/>
              <a:gd name="connsiteX23" fmla="*/ 585216 w 1923990"/>
              <a:gd name="connsiteY23" fmla="*/ 566928 h 1499616"/>
              <a:gd name="connsiteX24" fmla="*/ 609600 w 1923990"/>
              <a:gd name="connsiteY24" fmla="*/ 573024 h 1499616"/>
              <a:gd name="connsiteX25" fmla="*/ 627888 w 1923990"/>
              <a:gd name="connsiteY25" fmla="*/ 579120 h 1499616"/>
              <a:gd name="connsiteX26" fmla="*/ 652272 w 1923990"/>
              <a:gd name="connsiteY26" fmla="*/ 597408 h 1499616"/>
              <a:gd name="connsiteX27" fmla="*/ 670560 w 1923990"/>
              <a:gd name="connsiteY27" fmla="*/ 615696 h 1499616"/>
              <a:gd name="connsiteX28" fmla="*/ 688848 w 1923990"/>
              <a:gd name="connsiteY28" fmla="*/ 621792 h 1499616"/>
              <a:gd name="connsiteX29" fmla="*/ 707136 w 1923990"/>
              <a:gd name="connsiteY29" fmla="*/ 633984 h 1499616"/>
              <a:gd name="connsiteX30" fmla="*/ 743712 w 1923990"/>
              <a:gd name="connsiteY30" fmla="*/ 646176 h 1499616"/>
              <a:gd name="connsiteX31" fmla="*/ 768096 w 1923990"/>
              <a:gd name="connsiteY31" fmla="*/ 658368 h 1499616"/>
              <a:gd name="connsiteX32" fmla="*/ 822960 w 1923990"/>
              <a:gd name="connsiteY32" fmla="*/ 676656 h 1499616"/>
              <a:gd name="connsiteX33" fmla="*/ 871728 w 1923990"/>
              <a:gd name="connsiteY33" fmla="*/ 688848 h 1499616"/>
              <a:gd name="connsiteX34" fmla="*/ 902208 w 1923990"/>
              <a:gd name="connsiteY34" fmla="*/ 719328 h 1499616"/>
              <a:gd name="connsiteX35" fmla="*/ 920496 w 1923990"/>
              <a:gd name="connsiteY35" fmla="*/ 743712 h 1499616"/>
              <a:gd name="connsiteX36" fmla="*/ 957072 w 1923990"/>
              <a:gd name="connsiteY36" fmla="*/ 780288 h 1499616"/>
              <a:gd name="connsiteX37" fmla="*/ 975360 w 1923990"/>
              <a:gd name="connsiteY37" fmla="*/ 804672 h 1499616"/>
              <a:gd name="connsiteX38" fmla="*/ 1036320 w 1923990"/>
              <a:gd name="connsiteY38" fmla="*/ 835152 h 1499616"/>
              <a:gd name="connsiteX39" fmla="*/ 1054608 w 1923990"/>
              <a:gd name="connsiteY39" fmla="*/ 847344 h 1499616"/>
              <a:gd name="connsiteX40" fmla="*/ 1085088 w 1923990"/>
              <a:gd name="connsiteY40" fmla="*/ 853440 h 1499616"/>
              <a:gd name="connsiteX41" fmla="*/ 1109472 w 1923990"/>
              <a:gd name="connsiteY41" fmla="*/ 859536 h 1499616"/>
              <a:gd name="connsiteX42" fmla="*/ 1164336 w 1923990"/>
              <a:gd name="connsiteY42" fmla="*/ 841248 h 1499616"/>
              <a:gd name="connsiteX43" fmla="*/ 1176528 w 1923990"/>
              <a:gd name="connsiteY43" fmla="*/ 774192 h 1499616"/>
              <a:gd name="connsiteX44" fmla="*/ 1213104 w 1923990"/>
              <a:gd name="connsiteY44" fmla="*/ 725424 h 1499616"/>
              <a:gd name="connsiteX45" fmla="*/ 1219200 w 1923990"/>
              <a:gd name="connsiteY45" fmla="*/ 688848 h 1499616"/>
              <a:gd name="connsiteX46" fmla="*/ 1225296 w 1923990"/>
              <a:gd name="connsiteY46" fmla="*/ 670560 h 1499616"/>
              <a:gd name="connsiteX47" fmla="*/ 1249680 w 1923990"/>
              <a:gd name="connsiteY47" fmla="*/ 652272 h 1499616"/>
              <a:gd name="connsiteX48" fmla="*/ 1274064 w 1923990"/>
              <a:gd name="connsiteY48" fmla="*/ 646176 h 1499616"/>
              <a:gd name="connsiteX49" fmla="*/ 1298448 w 1923990"/>
              <a:gd name="connsiteY49" fmla="*/ 688848 h 1499616"/>
              <a:gd name="connsiteX50" fmla="*/ 1310640 w 1923990"/>
              <a:gd name="connsiteY50" fmla="*/ 731520 h 1499616"/>
              <a:gd name="connsiteX51" fmla="*/ 1316736 w 1923990"/>
              <a:gd name="connsiteY51" fmla="*/ 768096 h 1499616"/>
              <a:gd name="connsiteX52" fmla="*/ 1328928 w 1923990"/>
              <a:gd name="connsiteY52" fmla="*/ 792480 h 1499616"/>
              <a:gd name="connsiteX53" fmla="*/ 1871472 w 1923990"/>
              <a:gd name="connsiteY53" fmla="*/ 1353312 h 1499616"/>
              <a:gd name="connsiteX54" fmla="*/ 1908048 w 1923990"/>
              <a:gd name="connsiteY54" fmla="*/ 1499616 h 1499616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908048 w 1908048"/>
              <a:gd name="connsiteY53" fmla="*/ 1499616 h 149961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316736" h="859536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17142E23-A2DF-CF24-3F74-976C6CC95E2A}"/>
              </a:ext>
            </a:extLst>
          </p:cNvPr>
          <p:cNvSpPr/>
          <p:nvPr/>
        </p:nvSpPr>
        <p:spPr>
          <a:xfrm>
            <a:off x="4494439" y="835152"/>
            <a:ext cx="653688" cy="125628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  <a:gd name="connsiteX0" fmla="*/ 15037 w 652577"/>
              <a:gd name="connsiteY0" fmla="*/ 1228344 h 1228344"/>
              <a:gd name="connsiteX1" fmla="*/ 305 w 652577"/>
              <a:gd name="connsiteY1" fmla="*/ 792480 h 1228344"/>
              <a:gd name="connsiteX2" fmla="*/ 6401 w 652577"/>
              <a:gd name="connsiteY2" fmla="*/ 640080 h 1228344"/>
              <a:gd name="connsiteX3" fmla="*/ 12497 w 652577"/>
              <a:gd name="connsiteY3" fmla="*/ 621792 h 1228344"/>
              <a:gd name="connsiteX4" fmla="*/ 30785 w 652577"/>
              <a:gd name="connsiteY4" fmla="*/ 591312 h 1228344"/>
              <a:gd name="connsiteX5" fmla="*/ 42977 w 652577"/>
              <a:gd name="connsiteY5" fmla="*/ 548640 h 1228344"/>
              <a:gd name="connsiteX6" fmla="*/ 49073 w 652577"/>
              <a:gd name="connsiteY6" fmla="*/ 475488 h 1228344"/>
              <a:gd name="connsiteX7" fmla="*/ 61265 w 652577"/>
              <a:gd name="connsiteY7" fmla="*/ 426720 h 1228344"/>
              <a:gd name="connsiteX8" fmla="*/ 73457 w 652577"/>
              <a:gd name="connsiteY8" fmla="*/ 402336 h 1228344"/>
              <a:gd name="connsiteX9" fmla="*/ 85649 w 652577"/>
              <a:gd name="connsiteY9" fmla="*/ 384048 h 1228344"/>
              <a:gd name="connsiteX10" fmla="*/ 134417 w 652577"/>
              <a:gd name="connsiteY10" fmla="*/ 359664 h 1228344"/>
              <a:gd name="connsiteX11" fmla="*/ 177089 w 652577"/>
              <a:gd name="connsiteY11" fmla="*/ 335280 h 1228344"/>
              <a:gd name="connsiteX12" fmla="*/ 201473 w 652577"/>
              <a:gd name="connsiteY12" fmla="*/ 323088 h 1228344"/>
              <a:gd name="connsiteX13" fmla="*/ 250241 w 652577"/>
              <a:gd name="connsiteY13" fmla="*/ 292608 h 1228344"/>
              <a:gd name="connsiteX14" fmla="*/ 305105 w 652577"/>
              <a:gd name="connsiteY14" fmla="*/ 256032 h 1228344"/>
              <a:gd name="connsiteX15" fmla="*/ 366065 w 652577"/>
              <a:gd name="connsiteY15" fmla="*/ 219456 h 1228344"/>
              <a:gd name="connsiteX16" fmla="*/ 433121 w 652577"/>
              <a:gd name="connsiteY16" fmla="*/ 195072 h 1228344"/>
              <a:gd name="connsiteX17" fmla="*/ 451409 w 652577"/>
              <a:gd name="connsiteY17" fmla="*/ 176784 h 1228344"/>
              <a:gd name="connsiteX18" fmla="*/ 481889 w 652577"/>
              <a:gd name="connsiteY18" fmla="*/ 164592 h 1228344"/>
              <a:gd name="connsiteX19" fmla="*/ 524561 w 652577"/>
              <a:gd name="connsiteY19" fmla="*/ 146304 h 1228344"/>
              <a:gd name="connsiteX20" fmla="*/ 542849 w 652577"/>
              <a:gd name="connsiteY20" fmla="*/ 115824 h 1228344"/>
              <a:gd name="connsiteX21" fmla="*/ 616001 w 652577"/>
              <a:gd name="connsiteY21" fmla="*/ 60960 h 1228344"/>
              <a:gd name="connsiteX22" fmla="*/ 628193 w 652577"/>
              <a:gd name="connsiteY22" fmla="*/ 36576 h 1228344"/>
              <a:gd name="connsiteX23" fmla="*/ 640385 w 652577"/>
              <a:gd name="connsiteY23" fmla="*/ 18288 h 1228344"/>
              <a:gd name="connsiteX24" fmla="*/ 652577 w 652577"/>
              <a:gd name="connsiteY24" fmla="*/ 0 h 1228344"/>
              <a:gd name="connsiteX0" fmla="*/ 14969 w 652509"/>
              <a:gd name="connsiteY0" fmla="*/ 1228344 h 1228344"/>
              <a:gd name="connsiteX1" fmla="*/ 237 w 652509"/>
              <a:gd name="connsiteY1" fmla="*/ 886460 h 1228344"/>
              <a:gd name="connsiteX2" fmla="*/ 6333 w 652509"/>
              <a:gd name="connsiteY2" fmla="*/ 640080 h 1228344"/>
              <a:gd name="connsiteX3" fmla="*/ 12429 w 652509"/>
              <a:gd name="connsiteY3" fmla="*/ 621792 h 1228344"/>
              <a:gd name="connsiteX4" fmla="*/ 30717 w 652509"/>
              <a:gd name="connsiteY4" fmla="*/ 591312 h 1228344"/>
              <a:gd name="connsiteX5" fmla="*/ 42909 w 652509"/>
              <a:gd name="connsiteY5" fmla="*/ 548640 h 1228344"/>
              <a:gd name="connsiteX6" fmla="*/ 49005 w 652509"/>
              <a:gd name="connsiteY6" fmla="*/ 475488 h 1228344"/>
              <a:gd name="connsiteX7" fmla="*/ 61197 w 652509"/>
              <a:gd name="connsiteY7" fmla="*/ 426720 h 1228344"/>
              <a:gd name="connsiteX8" fmla="*/ 73389 w 652509"/>
              <a:gd name="connsiteY8" fmla="*/ 402336 h 1228344"/>
              <a:gd name="connsiteX9" fmla="*/ 85581 w 652509"/>
              <a:gd name="connsiteY9" fmla="*/ 384048 h 1228344"/>
              <a:gd name="connsiteX10" fmla="*/ 134349 w 652509"/>
              <a:gd name="connsiteY10" fmla="*/ 359664 h 1228344"/>
              <a:gd name="connsiteX11" fmla="*/ 177021 w 652509"/>
              <a:gd name="connsiteY11" fmla="*/ 335280 h 1228344"/>
              <a:gd name="connsiteX12" fmla="*/ 201405 w 652509"/>
              <a:gd name="connsiteY12" fmla="*/ 323088 h 1228344"/>
              <a:gd name="connsiteX13" fmla="*/ 250173 w 652509"/>
              <a:gd name="connsiteY13" fmla="*/ 292608 h 1228344"/>
              <a:gd name="connsiteX14" fmla="*/ 305037 w 652509"/>
              <a:gd name="connsiteY14" fmla="*/ 256032 h 1228344"/>
              <a:gd name="connsiteX15" fmla="*/ 365997 w 652509"/>
              <a:gd name="connsiteY15" fmla="*/ 219456 h 1228344"/>
              <a:gd name="connsiteX16" fmla="*/ 433053 w 652509"/>
              <a:gd name="connsiteY16" fmla="*/ 195072 h 1228344"/>
              <a:gd name="connsiteX17" fmla="*/ 451341 w 652509"/>
              <a:gd name="connsiteY17" fmla="*/ 176784 h 1228344"/>
              <a:gd name="connsiteX18" fmla="*/ 481821 w 652509"/>
              <a:gd name="connsiteY18" fmla="*/ 164592 h 1228344"/>
              <a:gd name="connsiteX19" fmla="*/ 524493 w 652509"/>
              <a:gd name="connsiteY19" fmla="*/ 146304 h 1228344"/>
              <a:gd name="connsiteX20" fmla="*/ 542781 w 652509"/>
              <a:gd name="connsiteY20" fmla="*/ 115824 h 1228344"/>
              <a:gd name="connsiteX21" fmla="*/ 615933 w 652509"/>
              <a:gd name="connsiteY21" fmla="*/ 60960 h 1228344"/>
              <a:gd name="connsiteX22" fmla="*/ 628125 w 652509"/>
              <a:gd name="connsiteY22" fmla="*/ 36576 h 1228344"/>
              <a:gd name="connsiteX23" fmla="*/ 640317 w 652509"/>
              <a:gd name="connsiteY23" fmla="*/ 18288 h 1228344"/>
              <a:gd name="connsiteX24" fmla="*/ 652509 w 652509"/>
              <a:gd name="connsiteY24" fmla="*/ 0 h 1228344"/>
              <a:gd name="connsiteX0" fmla="*/ 36468 w 653688"/>
              <a:gd name="connsiteY0" fmla="*/ 1256284 h 1256284"/>
              <a:gd name="connsiteX1" fmla="*/ 1416 w 653688"/>
              <a:gd name="connsiteY1" fmla="*/ 886460 h 1256284"/>
              <a:gd name="connsiteX2" fmla="*/ 7512 w 653688"/>
              <a:gd name="connsiteY2" fmla="*/ 640080 h 1256284"/>
              <a:gd name="connsiteX3" fmla="*/ 13608 w 653688"/>
              <a:gd name="connsiteY3" fmla="*/ 621792 h 1256284"/>
              <a:gd name="connsiteX4" fmla="*/ 31896 w 653688"/>
              <a:gd name="connsiteY4" fmla="*/ 591312 h 1256284"/>
              <a:gd name="connsiteX5" fmla="*/ 44088 w 653688"/>
              <a:gd name="connsiteY5" fmla="*/ 548640 h 1256284"/>
              <a:gd name="connsiteX6" fmla="*/ 50184 w 653688"/>
              <a:gd name="connsiteY6" fmla="*/ 475488 h 1256284"/>
              <a:gd name="connsiteX7" fmla="*/ 62376 w 653688"/>
              <a:gd name="connsiteY7" fmla="*/ 426720 h 1256284"/>
              <a:gd name="connsiteX8" fmla="*/ 74568 w 653688"/>
              <a:gd name="connsiteY8" fmla="*/ 402336 h 1256284"/>
              <a:gd name="connsiteX9" fmla="*/ 86760 w 653688"/>
              <a:gd name="connsiteY9" fmla="*/ 384048 h 1256284"/>
              <a:gd name="connsiteX10" fmla="*/ 135528 w 653688"/>
              <a:gd name="connsiteY10" fmla="*/ 359664 h 1256284"/>
              <a:gd name="connsiteX11" fmla="*/ 178200 w 653688"/>
              <a:gd name="connsiteY11" fmla="*/ 335280 h 1256284"/>
              <a:gd name="connsiteX12" fmla="*/ 202584 w 653688"/>
              <a:gd name="connsiteY12" fmla="*/ 323088 h 1256284"/>
              <a:gd name="connsiteX13" fmla="*/ 251352 w 653688"/>
              <a:gd name="connsiteY13" fmla="*/ 292608 h 1256284"/>
              <a:gd name="connsiteX14" fmla="*/ 306216 w 653688"/>
              <a:gd name="connsiteY14" fmla="*/ 256032 h 1256284"/>
              <a:gd name="connsiteX15" fmla="*/ 367176 w 653688"/>
              <a:gd name="connsiteY15" fmla="*/ 219456 h 1256284"/>
              <a:gd name="connsiteX16" fmla="*/ 434232 w 653688"/>
              <a:gd name="connsiteY16" fmla="*/ 195072 h 1256284"/>
              <a:gd name="connsiteX17" fmla="*/ 452520 w 653688"/>
              <a:gd name="connsiteY17" fmla="*/ 176784 h 1256284"/>
              <a:gd name="connsiteX18" fmla="*/ 483000 w 653688"/>
              <a:gd name="connsiteY18" fmla="*/ 164592 h 1256284"/>
              <a:gd name="connsiteX19" fmla="*/ 525672 w 653688"/>
              <a:gd name="connsiteY19" fmla="*/ 146304 h 1256284"/>
              <a:gd name="connsiteX20" fmla="*/ 543960 w 653688"/>
              <a:gd name="connsiteY20" fmla="*/ 115824 h 1256284"/>
              <a:gd name="connsiteX21" fmla="*/ 617112 w 653688"/>
              <a:gd name="connsiteY21" fmla="*/ 60960 h 1256284"/>
              <a:gd name="connsiteX22" fmla="*/ 629304 w 653688"/>
              <a:gd name="connsiteY22" fmla="*/ 36576 h 1256284"/>
              <a:gd name="connsiteX23" fmla="*/ 641496 w 653688"/>
              <a:gd name="connsiteY23" fmla="*/ 18288 h 1256284"/>
              <a:gd name="connsiteX24" fmla="*/ 653688 w 653688"/>
              <a:gd name="connsiteY24" fmla="*/ 0 h 125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3688" h="1256284">
                <a:moveTo>
                  <a:pt x="36468" y="1256284"/>
                </a:moveTo>
                <a:cubicBezTo>
                  <a:pt x="32548" y="1162213"/>
                  <a:pt x="6242" y="989161"/>
                  <a:pt x="1416" y="886460"/>
                </a:cubicBezTo>
                <a:cubicBezTo>
                  <a:pt x="-3410" y="783759"/>
                  <a:pt x="5480" y="684191"/>
                  <a:pt x="7512" y="640080"/>
                </a:cubicBezTo>
                <a:cubicBezTo>
                  <a:pt x="9544" y="595969"/>
                  <a:pt x="10734" y="627539"/>
                  <a:pt x="13608" y="621792"/>
                </a:cubicBezTo>
                <a:cubicBezTo>
                  <a:pt x="18907" y="611194"/>
                  <a:pt x="25800" y="601472"/>
                  <a:pt x="31896" y="591312"/>
                </a:cubicBezTo>
                <a:cubicBezTo>
                  <a:pt x="35960" y="577088"/>
                  <a:pt x="41781" y="563252"/>
                  <a:pt x="44088" y="548640"/>
                </a:cubicBezTo>
                <a:cubicBezTo>
                  <a:pt x="47904" y="524471"/>
                  <a:pt x="47325" y="499789"/>
                  <a:pt x="50184" y="475488"/>
                </a:cubicBezTo>
                <a:cubicBezTo>
                  <a:pt x="51731" y="462336"/>
                  <a:pt x="56606" y="440183"/>
                  <a:pt x="62376" y="426720"/>
                </a:cubicBezTo>
                <a:cubicBezTo>
                  <a:pt x="65956" y="418367"/>
                  <a:pt x="70059" y="410226"/>
                  <a:pt x="74568" y="402336"/>
                </a:cubicBezTo>
                <a:cubicBezTo>
                  <a:pt x="78203" y="395975"/>
                  <a:pt x="81579" y="389229"/>
                  <a:pt x="86760" y="384048"/>
                </a:cubicBezTo>
                <a:cubicBezTo>
                  <a:pt x="100883" y="369925"/>
                  <a:pt x="118065" y="368396"/>
                  <a:pt x="135528" y="359664"/>
                </a:cubicBezTo>
                <a:cubicBezTo>
                  <a:pt x="150181" y="352338"/>
                  <a:pt x="163818" y="343125"/>
                  <a:pt x="178200" y="335280"/>
                </a:cubicBezTo>
                <a:cubicBezTo>
                  <a:pt x="186178" y="330928"/>
                  <a:pt x="195314" y="328540"/>
                  <a:pt x="202584" y="323088"/>
                </a:cubicBezTo>
                <a:cubicBezTo>
                  <a:pt x="248046" y="288991"/>
                  <a:pt x="204771" y="304253"/>
                  <a:pt x="251352" y="292608"/>
                </a:cubicBezTo>
                <a:cubicBezTo>
                  <a:pt x="305045" y="249653"/>
                  <a:pt x="258938" y="283048"/>
                  <a:pt x="306216" y="256032"/>
                </a:cubicBezTo>
                <a:cubicBezTo>
                  <a:pt x="326791" y="244275"/>
                  <a:pt x="345174" y="228257"/>
                  <a:pt x="367176" y="219456"/>
                </a:cubicBezTo>
                <a:cubicBezTo>
                  <a:pt x="409588" y="202491"/>
                  <a:pt x="387275" y="210724"/>
                  <a:pt x="434232" y="195072"/>
                </a:cubicBezTo>
                <a:cubicBezTo>
                  <a:pt x="440328" y="188976"/>
                  <a:pt x="445209" y="181353"/>
                  <a:pt x="452520" y="176784"/>
                </a:cubicBezTo>
                <a:cubicBezTo>
                  <a:pt x="461799" y="170984"/>
                  <a:pt x="473000" y="169036"/>
                  <a:pt x="483000" y="164592"/>
                </a:cubicBezTo>
                <a:cubicBezTo>
                  <a:pt x="528197" y="144504"/>
                  <a:pt x="488110" y="158825"/>
                  <a:pt x="525672" y="146304"/>
                </a:cubicBezTo>
                <a:cubicBezTo>
                  <a:pt x="531768" y="136144"/>
                  <a:pt x="535582" y="124202"/>
                  <a:pt x="543960" y="115824"/>
                </a:cubicBezTo>
                <a:cubicBezTo>
                  <a:pt x="564176" y="95608"/>
                  <a:pt x="592332" y="77480"/>
                  <a:pt x="617112" y="60960"/>
                </a:cubicBezTo>
                <a:cubicBezTo>
                  <a:pt x="621176" y="52832"/>
                  <a:pt x="624795" y="44466"/>
                  <a:pt x="629304" y="36576"/>
                </a:cubicBezTo>
                <a:cubicBezTo>
                  <a:pt x="632939" y="30215"/>
                  <a:pt x="637432" y="24384"/>
                  <a:pt x="641496" y="18288"/>
                </a:cubicBezTo>
                <a:lnTo>
                  <a:pt x="653688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EB5E3A69-53E4-E655-4D86-5B3D9A3A758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2A3AD06D-0D2C-300C-3383-E4566228ABA9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5D5C89F0-3839-1004-ACEC-32734D4BFCC8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5D6F6BED-AD2D-C071-11DE-CAE6DC98828D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8DFD8398-973F-0825-DDF9-36842E386661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900533BF-DC44-088A-A3BA-6298C2F09E84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A71A621-D55E-7E07-7C49-6FA89E05969A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B028F45-1E4E-A5A2-8BF8-A5EA6C4AB347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79E807B-62A1-DD66-AB98-633EA779948E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37541C-CB0C-6321-8AC5-D02103B22D20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120826-2218-5F27-39B4-80251D1485A7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9397345-8725-E03B-FC0A-8BF43F338701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E9920035-6247-1C4E-5151-805742944272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EF00018-B689-180E-40A6-C471A0FBD81E}"/>
              </a:ext>
            </a:extLst>
          </p:cNvPr>
          <p:cNvSpPr txBox="1"/>
          <p:nvPr/>
        </p:nvSpPr>
        <p:spPr>
          <a:xfrm>
            <a:off x="9738360" y="0"/>
            <a:ext cx="2453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2004.04.01 </a:t>
            </a:r>
            <a:r>
              <a:rPr lang="ko-KR" altLang="en-US" sz="2400" dirty="0"/>
              <a:t>이전</a:t>
            </a:r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22DD051-A3BA-793B-4206-56DF9D3FFBE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BFB5F79D-FF55-DA7D-8DB9-DBC9CC150CB3}"/>
              </a:ext>
            </a:extLst>
          </p:cNvPr>
          <p:cNvCxnSpPr/>
          <p:nvPr/>
        </p:nvCxnSpPr>
        <p:spPr>
          <a:xfrm>
            <a:off x="1046296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E1CF371-D915-366F-3036-2BCA818C6028}"/>
              </a:ext>
            </a:extLst>
          </p:cNvPr>
          <p:cNvSpPr txBox="1"/>
          <p:nvPr/>
        </p:nvSpPr>
        <p:spPr>
          <a:xfrm>
            <a:off x="82650" y="4556455"/>
            <a:ext cx="2322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경전선</a:t>
            </a:r>
            <a:endParaRPr lang="en-US" altLang="ko-KR" sz="2400" dirty="0"/>
          </a:p>
          <a:p>
            <a:pPr algn="ctr"/>
            <a:r>
              <a:rPr lang="en-US" altLang="ko-KR" sz="2400" dirty="0"/>
              <a:t>(</a:t>
            </a:r>
            <a:r>
              <a:rPr lang="ko-KR" altLang="en-US" sz="2400" dirty="0" err="1"/>
              <a:t>삼량진</a:t>
            </a:r>
            <a:r>
              <a:rPr lang="en-US" altLang="ko-KR" sz="2400" dirty="0"/>
              <a:t>~</a:t>
            </a:r>
            <a:r>
              <a:rPr lang="ko-KR" altLang="en-US" sz="2400" dirty="0"/>
              <a:t>송정리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id="{E27869B9-CB00-BB0D-2993-E52A8E8D426A}"/>
              </a:ext>
            </a:extLst>
          </p:cNvPr>
          <p:cNvSpPr/>
          <p:nvPr/>
        </p:nvSpPr>
        <p:spPr>
          <a:xfrm>
            <a:off x="4520483" y="2040995"/>
            <a:ext cx="853452" cy="182880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33612"/>
              <a:gd name="connsiteY0" fmla="*/ 60960 h 2560320"/>
              <a:gd name="connsiteX1" fmla="*/ 60960 w 2133612"/>
              <a:gd name="connsiteY1" fmla="*/ 42672 h 2560320"/>
              <a:gd name="connsiteX2" fmla="*/ 79248 w 2133612"/>
              <a:gd name="connsiteY2" fmla="*/ 24384 h 2560320"/>
              <a:gd name="connsiteX3" fmla="*/ 97536 w 2133612"/>
              <a:gd name="connsiteY3" fmla="*/ 12192 h 2560320"/>
              <a:gd name="connsiteX4" fmla="*/ 164592 w 2133612"/>
              <a:gd name="connsiteY4" fmla="*/ 0 h 2560320"/>
              <a:gd name="connsiteX5" fmla="*/ 207264 w 2133612"/>
              <a:gd name="connsiteY5" fmla="*/ 30480 h 2560320"/>
              <a:gd name="connsiteX6" fmla="*/ 219456 w 2133612"/>
              <a:gd name="connsiteY6" fmla="*/ 48768 h 2560320"/>
              <a:gd name="connsiteX7" fmla="*/ 237744 w 2133612"/>
              <a:gd name="connsiteY7" fmla="*/ 60960 h 2560320"/>
              <a:gd name="connsiteX8" fmla="*/ 262128 w 2133612"/>
              <a:gd name="connsiteY8" fmla="*/ 79248 h 2560320"/>
              <a:gd name="connsiteX9" fmla="*/ 274320 w 2133612"/>
              <a:gd name="connsiteY9" fmla="*/ 103632 h 2560320"/>
              <a:gd name="connsiteX10" fmla="*/ 280416 w 2133612"/>
              <a:gd name="connsiteY10" fmla="*/ 121920 h 2560320"/>
              <a:gd name="connsiteX11" fmla="*/ 310896 w 2133612"/>
              <a:gd name="connsiteY11" fmla="*/ 164592 h 2560320"/>
              <a:gd name="connsiteX12" fmla="*/ 359664 w 2133612"/>
              <a:gd name="connsiteY12" fmla="*/ 201168 h 2560320"/>
              <a:gd name="connsiteX13" fmla="*/ 377952 w 2133612"/>
              <a:gd name="connsiteY13" fmla="*/ 231648 h 2560320"/>
              <a:gd name="connsiteX14" fmla="*/ 384048 w 2133612"/>
              <a:gd name="connsiteY14" fmla="*/ 280416 h 2560320"/>
              <a:gd name="connsiteX15" fmla="*/ 390144 w 2133612"/>
              <a:gd name="connsiteY15" fmla="*/ 310896 h 2560320"/>
              <a:gd name="connsiteX16" fmla="*/ 408432 w 2133612"/>
              <a:gd name="connsiteY16" fmla="*/ 371856 h 2560320"/>
              <a:gd name="connsiteX17" fmla="*/ 426720 w 2133612"/>
              <a:gd name="connsiteY17" fmla="*/ 457200 h 2560320"/>
              <a:gd name="connsiteX18" fmla="*/ 432816 w 2133612"/>
              <a:gd name="connsiteY18" fmla="*/ 475488 h 2560320"/>
              <a:gd name="connsiteX19" fmla="*/ 469392 w 2133612"/>
              <a:gd name="connsiteY19" fmla="*/ 505968 h 2560320"/>
              <a:gd name="connsiteX20" fmla="*/ 493776 w 2133612"/>
              <a:gd name="connsiteY20" fmla="*/ 524256 h 2560320"/>
              <a:gd name="connsiteX21" fmla="*/ 530352 w 2133612"/>
              <a:gd name="connsiteY21" fmla="*/ 548640 h 2560320"/>
              <a:gd name="connsiteX22" fmla="*/ 554736 w 2133612"/>
              <a:gd name="connsiteY22" fmla="*/ 566928 h 2560320"/>
              <a:gd name="connsiteX23" fmla="*/ 579120 w 2133612"/>
              <a:gd name="connsiteY23" fmla="*/ 573024 h 2560320"/>
              <a:gd name="connsiteX24" fmla="*/ 597408 w 2133612"/>
              <a:gd name="connsiteY24" fmla="*/ 579120 h 2560320"/>
              <a:gd name="connsiteX25" fmla="*/ 621792 w 2133612"/>
              <a:gd name="connsiteY25" fmla="*/ 597408 h 2560320"/>
              <a:gd name="connsiteX26" fmla="*/ 640080 w 2133612"/>
              <a:gd name="connsiteY26" fmla="*/ 615696 h 2560320"/>
              <a:gd name="connsiteX27" fmla="*/ 658368 w 2133612"/>
              <a:gd name="connsiteY27" fmla="*/ 621792 h 2560320"/>
              <a:gd name="connsiteX28" fmla="*/ 676656 w 2133612"/>
              <a:gd name="connsiteY28" fmla="*/ 633984 h 2560320"/>
              <a:gd name="connsiteX29" fmla="*/ 713232 w 2133612"/>
              <a:gd name="connsiteY29" fmla="*/ 646176 h 2560320"/>
              <a:gd name="connsiteX30" fmla="*/ 737616 w 2133612"/>
              <a:gd name="connsiteY30" fmla="*/ 658368 h 2560320"/>
              <a:gd name="connsiteX31" fmla="*/ 792480 w 2133612"/>
              <a:gd name="connsiteY31" fmla="*/ 676656 h 2560320"/>
              <a:gd name="connsiteX32" fmla="*/ 841248 w 2133612"/>
              <a:gd name="connsiteY32" fmla="*/ 688848 h 2560320"/>
              <a:gd name="connsiteX33" fmla="*/ 871728 w 2133612"/>
              <a:gd name="connsiteY33" fmla="*/ 719328 h 2560320"/>
              <a:gd name="connsiteX34" fmla="*/ 890016 w 2133612"/>
              <a:gd name="connsiteY34" fmla="*/ 743712 h 2560320"/>
              <a:gd name="connsiteX35" fmla="*/ 926592 w 2133612"/>
              <a:gd name="connsiteY35" fmla="*/ 780288 h 2560320"/>
              <a:gd name="connsiteX36" fmla="*/ 944880 w 2133612"/>
              <a:gd name="connsiteY36" fmla="*/ 804672 h 2560320"/>
              <a:gd name="connsiteX37" fmla="*/ 1005840 w 2133612"/>
              <a:gd name="connsiteY37" fmla="*/ 835152 h 2560320"/>
              <a:gd name="connsiteX38" fmla="*/ 1024128 w 2133612"/>
              <a:gd name="connsiteY38" fmla="*/ 847344 h 2560320"/>
              <a:gd name="connsiteX39" fmla="*/ 1054608 w 2133612"/>
              <a:gd name="connsiteY39" fmla="*/ 853440 h 2560320"/>
              <a:gd name="connsiteX40" fmla="*/ 1078992 w 2133612"/>
              <a:gd name="connsiteY40" fmla="*/ 859536 h 2560320"/>
              <a:gd name="connsiteX41" fmla="*/ 1133856 w 2133612"/>
              <a:gd name="connsiteY41" fmla="*/ 841248 h 2560320"/>
              <a:gd name="connsiteX42" fmla="*/ 1146048 w 2133612"/>
              <a:gd name="connsiteY42" fmla="*/ 774192 h 2560320"/>
              <a:gd name="connsiteX43" fmla="*/ 1182624 w 2133612"/>
              <a:gd name="connsiteY43" fmla="*/ 725424 h 2560320"/>
              <a:gd name="connsiteX44" fmla="*/ 1188720 w 2133612"/>
              <a:gd name="connsiteY44" fmla="*/ 688848 h 2560320"/>
              <a:gd name="connsiteX45" fmla="*/ 1194816 w 2133612"/>
              <a:gd name="connsiteY45" fmla="*/ 670560 h 2560320"/>
              <a:gd name="connsiteX46" fmla="*/ 1219200 w 2133612"/>
              <a:gd name="connsiteY46" fmla="*/ 652272 h 2560320"/>
              <a:gd name="connsiteX47" fmla="*/ 1243584 w 2133612"/>
              <a:gd name="connsiteY47" fmla="*/ 646176 h 2560320"/>
              <a:gd name="connsiteX48" fmla="*/ 1267968 w 2133612"/>
              <a:gd name="connsiteY48" fmla="*/ 688848 h 2560320"/>
              <a:gd name="connsiteX49" fmla="*/ 1280160 w 2133612"/>
              <a:gd name="connsiteY49" fmla="*/ 731520 h 2560320"/>
              <a:gd name="connsiteX50" fmla="*/ 1286256 w 2133612"/>
              <a:gd name="connsiteY50" fmla="*/ 768096 h 2560320"/>
              <a:gd name="connsiteX51" fmla="*/ 1298448 w 2133612"/>
              <a:gd name="connsiteY51" fmla="*/ 792480 h 2560320"/>
              <a:gd name="connsiteX52" fmla="*/ 1328928 w 2133612"/>
              <a:gd name="connsiteY52" fmla="*/ 829056 h 2560320"/>
              <a:gd name="connsiteX53" fmla="*/ 1335024 w 2133612"/>
              <a:gd name="connsiteY53" fmla="*/ 847344 h 2560320"/>
              <a:gd name="connsiteX54" fmla="*/ 1347216 w 2133612"/>
              <a:gd name="connsiteY54" fmla="*/ 865632 h 2560320"/>
              <a:gd name="connsiteX55" fmla="*/ 1359408 w 2133612"/>
              <a:gd name="connsiteY55" fmla="*/ 896112 h 2560320"/>
              <a:gd name="connsiteX56" fmla="*/ 1377696 w 2133612"/>
              <a:gd name="connsiteY56" fmla="*/ 914400 h 2560320"/>
              <a:gd name="connsiteX57" fmla="*/ 1395984 w 2133612"/>
              <a:gd name="connsiteY57" fmla="*/ 938784 h 2560320"/>
              <a:gd name="connsiteX58" fmla="*/ 1426464 w 2133612"/>
              <a:gd name="connsiteY58" fmla="*/ 957072 h 2560320"/>
              <a:gd name="connsiteX59" fmla="*/ 1444752 w 2133612"/>
              <a:gd name="connsiteY59" fmla="*/ 969264 h 2560320"/>
              <a:gd name="connsiteX60" fmla="*/ 1469136 w 2133612"/>
              <a:gd name="connsiteY60" fmla="*/ 987552 h 2560320"/>
              <a:gd name="connsiteX61" fmla="*/ 1505712 w 2133612"/>
              <a:gd name="connsiteY61" fmla="*/ 999744 h 2560320"/>
              <a:gd name="connsiteX62" fmla="*/ 1560576 w 2133612"/>
              <a:gd name="connsiteY62" fmla="*/ 1030224 h 2560320"/>
              <a:gd name="connsiteX63" fmla="*/ 1609344 w 2133612"/>
              <a:gd name="connsiteY63" fmla="*/ 1054608 h 2560320"/>
              <a:gd name="connsiteX64" fmla="*/ 1652016 w 2133612"/>
              <a:gd name="connsiteY64" fmla="*/ 1072896 h 2560320"/>
              <a:gd name="connsiteX65" fmla="*/ 1676400 w 2133612"/>
              <a:gd name="connsiteY65" fmla="*/ 1097280 h 2560320"/>
              <a:gd name="connsiteX66" fmla="*/ 1725168 w 2133612"/>
              <a:gd name="connsiteY66" fmla="*/ 1133856 h 2560320"/>
              <a:gd name="connsiteX67" fmla="*/ 1767840 w 2133612"/>
              <a:gd name="connsiteY67" fmla="*/ 1182624 h 2560320"/>
              <a:gd name="connsiteX68" fmla="*/ 1798320 w 2133612"/>
              <a:gd name="connsiteY68" fmla="*/ 1237488 h 2560320"/>
              <a:gd name="connsiteX69" fmla="*/ 1810512 w 2133612"/>
              <a:gd name="connsiteY69" fmla="*/ 1286256 h 2560320"/>
              <a:gd name="connsiteX70" fmla="*/ 1828800 w 2133612"/>
              <a:gd name="connsiteY70" fmla="*/ 1310640 h 2560320"/>
              <a:gd name="connsiteX71" fmla="*/ 1834896 w 2133612"/>
              <a:gd name="connsiteY71" fmla="*/ 1328928 h 2560320"/>
              <a:gd name="connsiteX72" fmla="*/ 1840992 w 2133612"/>
              <a:gd name="connsiteY72" fmla="*/ 1353312 h 2560320"/>
              <a:gd name="connsiteX73" fmla="*/ 1853184 w 2133612"/>
              <a:gd name="connsiteY73" fmla="*/ 1383792 h 2560320"/>
              <a:gd name="connsiteX74" fmla="*/ 1871472 w 2133612"/>
              <a:gd name="connsiteY74" fmla="*/ 1438656 h 2560320"/>
              <a:gd name="connsiteX75" fmla="*/ 1877568 w 2133612"/>
              <a:gd name="connsiteY75" fmla="*/ 1499616 h 2560320"/>
              <a:gd name="connsiteX76" fmla="*/ 1901952 w 2133612"/>
              <a:gd name="connsiteY76" fmla="*/ 1566672 h 2560320"/>
              <a:gd name="connsiteX77" fmla="*/ 1914144 w 2133612"/>
              <a:gd name="connsiteY77" fmla="*/ 1615440 h 2560320"/>
              <a:gd name="connsiteX78" fmla="*/ 1920240 w 2133612"/>
              <a:gd name="connsiteY78" fmla="*/ 1639824 h 2560320"/>
              <a:gd name="connsiteX79" fmla="*/ 1938528 w 2133612"/>
              <a:gd name="connsiteY79" fmla="*/ 1658112 h 2560320"/>
              <a:gd name="connsiteX80" fmla="*/ 1956816 w 2133612"/>
              <a:gd name="connsiteY80" fmla="*/ 1694688 h 2560320"/>
              <a:gd name="connsiteX81" fmla="*/ 1975104 w 2133612"/>
              <a:gd name="connsiteY81" fmla="*/ 1706880 h 2560320"/>
              <a:gd name="connsiteX82" fmla="*/ 1993392 w 2133612"/>
              <a:gd name="connsiteY82" fmla="*/ 1737360 h 2560320"/>
              <a:gd name="connsiteX83" fmla="*/ 1999488 w 2133612"/>
              <a:gd name="connsiteY83" fmla="*/ 1767840 h 2560320"/>
              <a:gd name="connsiteX84" fmla="*/ 2005584 w 2133612"/>
              <a:gd name="connsiteY84" fmla="*/ 1786128 h 2560320"/>
              <a:gd name="connsiteX85" fmla="*/ 2011680 w 2133612"/>
              <a:gd name="connsiteY85" fmla="*/ 1816608 h 2560320"/>
              <a:gd name="connsiteX86" fmla="*/ 2017776 w 2133612"/>
              <a:gd name="connsiteY86" fmla="*/ 1834896 h 2560320"/>
              <a:gd name="connsiteX87" fmla="*/ 2029968 w 2133612"/>
              <a:gd name="connsiteY87" fmla="*/ 1889760 h 2560320"/>
              <a:gd name="connsiteX88" fmla="*/ 2036064 w 2133612"/>
              <a:gd name="connsiteY88" fmla="*/ 1908048 h 2560320"/>
              <a:gd name="connsiteX89" fmla="*/ 2042160 w 2133612"/>
              <a:gd name="connsiteY89" fmla="*/ 1938528 h 2560320"/>
              <a:gd name="connsiteX90" fmla="*/ 2078736 w 2133612"/>
              <a:gd name="connsiteY90" fmla="*/ 1975104 h 2560320"/>
              <a:gd name="connsiteX91" fmla="*/ 2090928 w 2133612"/>
              <a:gd name="connsiteY91" fmla="*/ 2097024 h 2560320"/>
              <a:gd name="connsiteX92" fmla="*/ 2097024 w 2133612"/>
              <a:gd name="connsiteY92" fmla="*/ 2115312 h 2560320"/>
              <a:gd name="connsiteX93" fmla="*/ 2103120 w 2133612"/>
              <a:gd name="connsiteY93" fmla="*/ 2145792 h 2560320"/>
              <a:gd name="connsiteX94" fmla="*/ 2121408 w 2133612"/>
              <a:gd name="connsiteY94" fmla="*/ 2170176 h 2560320"/>
              <a:gd name="connsiteX95" fmla="*/ 2133600 w 2133612"/>
              <a:gd name="connsiteY95" fmla="*/ 2225040 h 2560320"/>
              <a:gd name="connsiteX96" fmla="*/ 2121408 w 2133612"/>
              <a:gd name="connsiteY96" fmla="*/ 2279904 h 2560320"/>
              <a:gd name="connsiteX97" fmla="*/ 2090928 w 2133612"/>
              <a:gd name="connsiteY97" fmla="*/ 2328672 h 2560320"/>
              <a:gd name="connsiteX98" fmla="*/ 2072640 w 2133612"/>
              <a:gd name="connsiteY98" fmla="*/ 2389632 h 2560320"/>
              <a:gd name="connsiteX99" fmla="*/ 2060448 w 2133612"/>
              <a:gd name="connsiteY99" fmla="*/ 2407920 h 2560320"/>
              <a:gd name="connsiteX100" fmla="*/ 2054352 w 2133612"/>
              <a:gd name="connsiteY100" fmla="*/ 2432304 h 2560320"/>
              <a:gd name="connsiteX101" fmla="*/ 2029968 w 2133612"/>
              <a:gd name="connsiteY101" fmla="*/ 2468880 h 2560320"/>
              <a:gd name="connsiteX102" fmla="*/ 2017776 w 2133612"/>
              <a:gd name="connsiteY102" fmla="*/ 2487168 h 2560320"/>
              <a:gd name="connsiteX103" fmla="*/ 2011680 w 2133612"/>
              <a:gd name="connsiteY103" fmla="*/ 2505456 h 2560320"/>
              <a:gd name="connsiteX104" fmla="*/ 1999488 w 2133612"/>
              <a:gd name="connsiteY104" fmla="*/ 2554224 h 2560320"/>
              <a:gd name="connsiteX105" fmla="*/ 1993392 w 2133612"/>
              <a:gd name="connsiteY105" fmla="*/ 2560320 h 2560320"/>
              <a:gd name="connsiteX0" fmla="*/ 0 w 2072652"/>
              <a:gd name="connsiteY0" fmla="*/ 42672 h 2560320"/>
              <a:gd name="connsiteX1" fmla="*/ 18288 w 2072652"/>
              <a:gd name="connsiteY1" fmla="*/ 24384 h 2560320"/>
              <a:gd name="connsiteX2" fmla="*/ 36576 w 2072652"/>
              <a:gd name="connsiteY2" fmla="*/ 12192 h 2560320"/>
              <a:gd name="connsiteX3" fmla="*/ 103632 w 2072652"/>
              <a:gd name="connsiteY3" fmla="*/ 0 h 2560320"/>
              <a:gd name="connsiteX4" fmla="*/ 146304 w 2072652"/>
              <a:gd name="connsiteY4" fmla="*/ 30480 h 2560320"/>
              <a:gd name="connsiteX5" fmla="*/ 158496 w 2072652"/>
              <a:gd name="connsiteY5" fmla="*/ 48768 h 2560320"/>
              <a:gd name="connsiteX6" fmla="*/ 176784 w 2072652"/>
              <a:gd name="connsiteY6" fmla="*/ 60960 h 2560320"/>
              <a:gd name="connsiteX7" fmla="*/ 201168 w 2072652"/>
              <a:gd name="connsiteY7" fmla="*/ 79248 h 2560320"/>
              <a:gd name="connsiteX8" fmla="*/ 213360 w 2072652"/>
              <a:gd name="connsiteY8" fmla="*/ 103632 h 2560320"/>
              <a:gd name="connsiteX9" fmla="*/ 219456 w 2072652"/>
              <a:gd name="connsiteY9" fmla="*/ 121920 h 2560320"/>
              <a:gd name="connsiteX10" fmla="*/ 249936 w 2072652"/>
              <a:gd name="connsiteY10" fmla="*/ 164592 h 2560320"/>
              <a:gd name="connsiteX11" fmla="*/ 298704 w 2072652"/>
              <a:gd name="connsiteY11" fmla="*/ 201168 h 2560320"/>
              <a:gd name="connsiteX12" fmla="*/ 316992 w 2072652"/>
              <a:gd name="connsiteY12" fmla="*/ 231648 h 2560320"/>
              <a:gd name="connsiteX13" fmla="*/ 323088 w 2072652"/>
              <a:gd name="connsiteY13" fmla="*/ 280416 h 2560320"/>
              <a:gd name="connsiteX14" fmla="*/ 329184 w 2072652"/>
              <a:gd name="connsiteY14" fmla="*/ 310896 h 2560320"/>
              <a:gd name="connsiteX15" fmla="*/ 347472 w 2072652"/>
              <a:gd name="connsiteY15" fmla="*/ 371856 h 2560320"/>
              <a:gd name="connsiteX16" fmla="*/ 365760 w 2072652"/>
              <a:gd name="connsiteY16" fmla="*/ 457200 h 2560320"/>
              <a:gd name="connsiteX17" fmla="*/ 371856 w 2072652"/>
              <a:gd name="connsiteY17" fmla="*/ 475488 h 2560320"/>
              <a:gd name="connsiteX18" fmla="*/ 408432 w 2072652"/>
              <a:gd name="connsiteY18" fmla="*/ 505968 h 2560320"/>
              <a:gd name="connsiteX19" fmla="*/ 432816 w 2072652"/>
              <a:gd name="connsiteY19" fmla="*/ 524256 h 2560320"/>
              <a:gd name="connsiteX20" fmla="*/ 469392 w 2072652"/>
              <a:gd name="connsiteY20" fmla="*/ 548640 h 2560320"/>
              <a:gd name="connsiteX21" fmla="*/ 493776 w 2072652"/>
              <a:gd name="connsiteY21" fmla="*/ 566928 h 2560320"/>
              <a:gd name="connsiteX22" fmla="*/ 518160 w 2072652"/>
              <a:gd name="connsiteY22" fmla="*/ 573024 h 2560320"/>
              <a:gd name="connsiteX23" fmla="*/ 536448 w 2072652"/>
              <a:gd name="connsiteY23" fmla="*/ 579120 h 2560320"/>
              <a:gd name="connsiteX24" fmla="*/ 560832 w 2072652"/>
              <a:gd name="connsiteY24" fmla="*/ 597408 h 2560320"/>
              <a:gd name="connsiteX25" fmla="*/ 579120 w 2072652"/>
              <a:gd name="connsiteY25" fmla="*/ 615696 h 2560320"/>
              <a:gd name="connsiteX26" fmla="*/ 597408 w 2072652"/>
              <a:gd name="connsiteY26" fmla="*/ 621792 h 2560320"/>
              <a:gd name="connsiteX27" fmla="*/ 615696 w 2072652"/>
              <a:gd name="connsiteY27" fmla="*/ 633984 h 2560320"/>
              <a:gd name="connsiteX28" fmla="*/ 652272 w 2072652"/>
              <a:gd name="connsiteY28" fmla="*/ 646176 h 2560320"/>
              <a:gd name="connsiteX29" fmla="*/ 676656 w 2072652"/>
              <a:gd name="connsiteY29" fmla="*/ 658368 h 2560320"/>
              <a:gd name="connsiteX30" fmla="*/ 731520 w 2072652"/>
              <a:gd name="connsiteY30" fmla="*/ 676656 h 2560320"/>
              <a:gd name="connsiteX31" fmla="*/ 780288 w 2072652"/>
              <a:gd name="connsiteY31" fmla="*/ 688848 h 2560320"/>
              <a:gd name="connsiteX32" fmla="*/ 810768 w 2072652"/>
              <a:gd name="connsiteY32" fmla="*/ 719328 h 2560320"/>
              <a:gd name="connsiteX33" fmla="*/ 829056 w 2072652"/>
              <a:gd name="connsiteY33" fmla="*/ 743712 h 2560320"/>
              <a:gd name="connsiteX34" fmla="*/ 865632 w 2072652"/>
              <a:gd name="connsiteY34" fmla="*/ 780288 h 2560320"/>
              <a:gd name="connsiteX35" fmla="*/ 883920 w 2072652"/>
              <a:gd name="connsiteY35" fmla="*/ 804672 h 2560320"/>
              <a:gd name="connsiteX36" fmla="*/ 944880 w 2072652"/>
              <a:gd name="connsiteY36" fmla="*/ 835152 h 2560320"/>
              <a:gd name="connsiteX37" fmla="*/ 963168 w 2072652"/>
              <a:gd name="connsiteY37" fmla="*/ 847344 h 2560320"/>
              <a:gd name="connsiteX38" fmla="*/ 993648 w 2072652"/>
              <a:gd name="connsiteY38" fmla="*/ 853440 h 2560320"/>
              <a:gd name="connsiteX39" fmla="*/ 1018032 w 2072652"/>
              <a:gd name="connsiteY39" fmla="*/ 859536 h 2560320"/>
              <a:gd name="connsiteX40" fmla="*/ 1072896 w 2072652"/>
              <a:gd name="connsiteY40" fmla="*/ 841248 h 2560320"/>
              <a:gd name="connsiteX41" fmla="*/ 1085088 w 2072652"/>
              <a:gd name="connsiteY41" fmla="*/ 774192 h 2560320"/>
              <a:gd name="connsiteX42" fmla="*/ 1121664 w 2072652"/>
              <a:gd name="connsiteY42" fmla="*/ 725424 h 2560320"/>
              <a:gd name="connsiteX43" fmla="*/ 1127760 w 2072652"/>
              <a:gd name="connsiteY43" fmla="*/ 688848 h 2560320"/>
              <a:gd name="connsiteX44" fmla="*/ 1133856 w 2072652"/>
              <a:gd name="connsiteY44" fmla="*/ 670560 h 2560320"/>
              <a:gd name="connsiteX45" fmla="*/ 1158240 w 2072652"/>
              <a:gd name="connsiteY45" fmla="*/ 652272 h 2560320"/>
              <a:gd name="connsiteX46" fmla="*/ 1182624 w 2072652"/>
              <a:gd name="connsiteY46" fmla="*/ 646176 h 2560320"/>
              <a:gd name="connsiteX47" fmla="*/ 1207008 w 2072652"/>
              <a:gd name="connsiteY47" fmla="*/ 688848 h 2560320"/>
              <a:gd name="connsiteX48" fmla="*/ 1219200 w 2072652"/>
              <a:gd name="connsiteY48" fmla="*/ 731520 h 2560320"/>
              <a:gd name="connsiteX49" fmla="*/ 1225296 w 2072652"/>
              <a:gd name="connsiteY49" fmla="*/ 768096 h 2560320"/>
              <a:gd name="connsiteX50" fmla="*/ 1237488 w 2072652"/>
              <a:gd name="connsiteY50" fmla="*/ 792480 h 2560320"/>
              <a:gd name="connsiteX51" fmla="*/ 1267968 w 2072652"/>
              <a:gd name="connsiteY51" fmla="*/ 829056 h 2560320"/>
              <a:gd name="connsiteX52" fmla="*/ 1274064 w 2072652"/>
              <a:gd name="connsiteY52" fmla="*/ 847344 h 2560320"/>
              <a:gd name="connsiteX53" fmla="*/ 1286256 w 2072652"/>
              <a:gd name="connsiteY53" fmla="*/ 865632 h 2560320"/>
              <a:gd name="connsiteX54" fmla="*/ 1298448 w 2072652"/>
              <a:gd name="connsiteY54" fmla="*/ 896112 h 2560320"/>
              <a:gd name="connsiteX55" fmla="*/ 1316736 w 2072652"/>
              <a:gd name="connsiteY55" fmla="*/ 914400 h 2560320"/>
              <a:gd name="connsiteX56" fmla="*/ 1335024 w 2072652"/>
              <a:gd name="connsiteY56" fmla="*/ 938784 h 2560320"/>
              <a:gd name="connsiteX57" fmla="*/ 1365504 w 2072652"/>
              <a:gd name="connsiteY57" fmla="*/ 957072 h 2560320"/>
              <a:gd name="connsiteX58" fmla="*/ 1383792 w 2072652"/>
              <a:gd name="connsiteY58" fmla="*/ 969264 h 2560320"/>
              <a:gd name="connsiteX59" fmla="*/ 1408176 w 2072652"/>
              <a:gd name="connsiteY59" fmla="*/ 987552 h 2560320"/>
              <a:gd name="connsiteX60" fmla="*/ 1444752 w 2072652"/>
              <a:gd name="connsiteY60" fmla="*/ 999744 h 2560320"/>
              <a:gd name="connsiteX61" fmla="*/ 1499616 w 2072652"/>
              <a:gd name="connsiteY61" fmla="*/ 1030224 h 2560320"/>
              <a:gd name="connsiteX62" fmla="*/ 1548384 w 2072652"/>
              <a:gd name="connsiteY62" fmla="*/ 1054608 h 2560320"/>
              <a:gd name="connsiteX63" fmla="*/ 1591056 w 2072652"/>
              <a:gd name="connsiteY63" fmla="*/ 1072896 h 2560320"/>
              <a:gd name="connsiteX64" fmla="*/ 1615440 w 2072652"/>
              <a:gd name="connsiteY64" fmla="*/ 1097280 h 2560320"/>
              <a:gd name="connsiteX65" fmla="*/ 1664208 w 2072652"/>
              <a:gd name="connsiteY65" fmla="*/ 1133856 h 2560320"/>
              <a:gd name="connsiteX66" fmla="*/ 1706880 w 2072652"/>
              <a:gd name="connsiteY66" fmla="*/ 1182624 h 2560320"/>
              <a:gd name="connsiteX67" fmla="*/ 1737360 w 2072652"/>
              <a:gd name="connsiteY67" fmla="*/ 1237488 h 2560320"/>
              <a:gd name="connsiteX68" fmla="*/ 1749552 w 2072652"/>
              <a:gd name="connsiteY68" fmla="*/ 1286256 h 2560320"/>
              <a:gd name="connsiteX69" fmla="*/ 1767840 w 2072652"/>
              <a:gd name="connsiteY69" fmla="*/ 1310640 h 2560320"/>
              <a:gd name="connsiteX70" fmla="*/ 1773936 w 2072652"/>
              <a:gd name="connsiteY70" fmla="*/ 1328928 h 2560320"/>
              <a:gd name="connsiteX71" fmla="*/ 1780032 w 2072652"/>
              <a:gd name="connsiteY71" fmla="*/ 1353312 h 2560320"/>
              <a:gd name="connsiteX72" fmla="*/ 1792224 w 2072652"/>
              <a:gd name="connsiteY72" fmla="*/ 1383792 h 2560320"/>
              <a:gd name="connsiteX73" fmla="*/ 1810512 w 2072652"/>
              <a:gd name="connsiteY73" fmla="*/ 1438656 h 2560320"/>
              <a:gd name="connsiteX74" fmla="*/ 1816608 w 2072652"/>
              <a:gd name="connsiteY74" fmla="*/ 1499616 h 2560320"/>
              <a:gd name="connsiteX75" fmla="*/ 1840992 w 2072652"/>
              <a:gd name="connsiteY75" fmla="*/ 1566672 h 2560320"/>
              <a:gd name="connsiteX76" fmla="*/ 1853184 w 2072652"/>
              <a:gd name="connsiteY76" fmla="*/ 1615440 h 2560320"/>
              <a:gd name="connsiteX77" fmla="*/ 1859280 w 2072652"/>
              <a:gd name="connsiteY77" fmla="*/ 1639824 h 2560320"/>
              <a:gd name="connsiteX78" fmla="*/ 1877568 w 2072652"/>
              <a:gd name="connsiteY78" fmla="*/ 1658112 h 2560320"/>
              <a:gd name="connsiteX79" fmla="*/ 1895856 w 2072652"/>
              <a:gd name="connsiteY79" fmla="*/ 1694688 h 2560320"/>
              <a:gd name="connsiteX80" fmla="*/ 1914144 w 2072652"/>
              <a:gd name="connsiteY80" fmla="*/ 1706880 h 2560320"/>
              <a:gd name="connsiteX81" fmla="*/ 1932432 w 2072652"/>
              <a:gd name="connsiteY81" fmla="*/ 1737360 h 2560320"/>
              <a:gd name="connsiteX82" fmla="*/ 1938528 w 2072652"/>
              <a:gd name="connsiteY82" fmla="*/ 1767840 h 2560320"/>
              <a:gd name="connsiteX83" fmla="*/ 1944624 w 2072652"/>
              <a:gd name="connsiteY83" fmla="*/ 1786128 h 2560320"/>
              <a:gd name="connsiteX84" fmla="*/ 1950720 w 2072652"/>
              <a:gd name="connsiteY84" fmla="*/ 1816608 h 2560320"/>
              <a:gd name="connsiteX85" fmla="*/ 1956816 w 2072652"/>
              <a:gd name="connsiteY85" fmla="*/ 1834896 h 2560320"/>
              <a:gd name="connsiteX86" fmla="*/ 1969008 w 2072652"/>
              <a:gd name="connsiteY86" fmla="*/ 1889760 h 2560320"/>
              <a:gd name="connsiteX87" fmla="*/ 1975104 w 2072652"/>
              <a:gd name="connsiteY87" fmla="*/ 1908048 h 2560320"/>
              <a:gd name="connsiteX88" fmla="*/ 1981200 w 2072652"/>
              <a:gd name="connsiteY88" fmla="*/ 1938528 h 2560320"/>
              <a:gd name="connsiteX89" fmla="*/ 2017776 w 2072652"/>
              <a:gd name="connsiteY89" fmla="*/ 1975104 h 2560320"/>
              <a:gd name="connsiteX90" fmla="*/ 2029968 w 2072652"/>
              <a:gd name="connsiteY90" fmla="*/ 2097024 h 2560320"/>
              <a:gd name="connsiteX91" fmla="*/ 2036064 w 2072652"/>
              <a:gd name="connsiteY91" fmla="*/ 2115312 h 2560320"/>
              <a:gd name="connsiteX92" fmla="*/ 2042160 w 2072652"/>
              <a:gd name="connsiteY92" fmla="*/ 2145792 h 2560320"/>
              <a:gd name="connsiteX93" fmla="*/ 2060448 w 2072652"/>
              <a:gd name="connsiteY93" fmla="*/ 2170176 h 2560320"/>
              <a:gd name="connsiteX94" fmla="*/ 2072640 w 2072652"/>
              <a:gd name="connsiteY94" fmla="*/ 2225040 h 2560320"/>
              <a:gd name="connsiteX95" fmla="*/ 2060448 w 2072652"/>
              <a:gd name="connsiteY95" fmla="*/ 2279904 h 2560320"/>
              <a:gd name="connsiteX96" fmla="*/ 2029968 w 2072652"/>
              <a:gd name="connsiteY96" fmla="*/ 2328672 h 2560320"/>
              <a:gd name="connsiteX97" fmla="*/ 2011680 w 2072652"/>
              <a:gd name="connsiteY97" fmla="*/ 2389632 h 2560320"/>
              <a:gd name="connsiteX98" fmla="*/ 1999488 w 2072652"/>
              <a:gd name="connsiteY98" fmla="*/ 2407920 h 2560320"/>
              <a:gd name="connsiteX99" fmla="*/ 1993392 w 2072652"/>
              <a:gd name="connsiteY99" fmla="*/ 2432304 h 2560320"/>
              <a:gd name="connsiteX100" fmla="*/ 1969008 w 2072652"/>
              <a:gd name="connsiteY100" fmla="*/ 2468880 h 2560320"/>
              <a:gd name="connsiteX101" fmla="*/ 1956816 w 2072652"/>
              <a:gd name="connsiteY101" fmla="*/ 2487168 h 2560320"/>
              <a:gd name="connsiteX102" fmla="*/ 1950720 w 2072652"/>
              <a:gd name="connsiteY102" fmla="*/ 2505456 h 2560320"/>
              <a:gd name="connsiteX103" fmla="*/ 1938528 w 2072652"/>
              <a:gd name="connsiteY103" fmla="*/ 2554224 h 2560320"/>
              <a:gd name="connsiteX104" fmla="*/ 1932432 w 2072652"/>
              <a:gd name="connsiteY104" fmla="*/ 2560320 h 2560320"/>
              <a:gd name="connsiteX0" fmla="*/ 0 w 2054364"/>
              <a:gd name="connsiteY0" fmla="*/ 24384 h 2560320"/>
              <a:gd name="connsiteX1" fmla="*/ 18288 w 2054364"/>
              <a:gd name="connsiteY1" fmla="*/ 12192 h 2560320"/>
              <a:gd name="connsiteX2" fmla="*/ 85344 w 2054364"/>
              <a:gd name="connsiteY2" fmla="*/ 0 h 2560320"/>
              <a:gd name="connsiteX3" fmla="*/ 128016 w 2054364"/>
              <a:gd name="connsiteY3" fmla="*/ 30480 h 2560320"/>
              <a:gd name="connsiteX4" fmla="*/ 140208 w 2054364"/>
              <a:gd name="connsiteY4" fmla="*/ 48768 h 2560320"/>
              <a:gd name="connsiteX5" fmla="*/ 158496 w 2054364"/>
              <a:gd name="connsiteY5" fmla="*/ 60960 h 2560320"/>
              <a:gd name="connsiteX6" fmla="*/ 182880 w 2054364"/>
              <a:gd name="connsiteY6" fmla="*/ 79248 h 2560320"/>
              <a:gd name="connsiteX7" fmla="*/ 195072 w 2054364"/>
              <a:gd name="connsiteY7" fmla="*/ 103632 h 2560320"/>
              <a:gd name="connsiteX8" fmla="*/ 201168 w 2054364"/>
              <a:gd name="connsiteY8" fmla="*/ 121920 h 2560320"/>
              <a:gd name="connsiteX9" fmla="*/ 231648 w 2054364"/>
              <a:gd name="connsiteY9" fmla="*/ 164592 h 2560320"/>
              <a:gd name="connsiteX10" fmla="*/ 280416 w 2054364"/>
              <a:gd name="connsiteY10" fmla="*/ 201168 h 2560320"/>
              <a:gd name="connsiteX11" fmla="*/ 298704 w 2054364"/>
              <a:gd name="connsiteY11" fmla="*/ 231648 h 2560320"/>
              <a:gd name="connsiteX12" fmla="*/ 304800 w 2054364"/>
              <a:gd name="connsiteY12" fmla="*/ 280416 h 2560320"/>
              <a:gd name="connsiteX13" fmla="*/ 310896 w 2054364"/>
              <a:gd name="connsiteY13" fmla="*/ 310896 h 2560320"/>
              <a:gd name="connsiteX14" fmla="*/ 329184 w 2054364"/>
              <a:gd name="connsiteY14" fmla="*/ 371856 h 2560320"/>
              <a:gd name="connsiteX15" fmla="*/ 347472 w 2054364"/>
              <a:gd name="connsiteY15" fmla="*/ 457200 h 2560320"/>
              <a:gd name="connsiteX16" fmla="*/ 353568 w 2054364"/>
              <a:gd name="connsiteY16" fmla="*/ 475488 h 2560320"/>
              <a:gd name="connsiteX17" fmla="*/ 390144 w 2054364"/>
              <a:gd name="connsiteY17" fmla="*/ 505968 h 2560320"/>
              <a:gd name="connsiteX18" fmla="*/ 414528 w 2054364"/>
              <a:gd name="connsiteY18" fmla="*/ 524256 h 2560320"/>
              <a:gd name="connsiteX19" fmla="*/ 451104 w 2054364"/>
              <a:gd name="connsiteY19" fmla="*/ 548640 h 2560320"/>
              <a:gd name="connsiteX20" fmla="*/ 475488 w 2054364"/>
              <a:gd name="connsiteY20" fmla="*/ 566928 h 2560320"/>
              <a:gd name="connsiteX21" fmla="*/ 499872 w 2054364"/>
              <a:gd name="connsiteY21" fmla="*/ 573024 h 2560320"/>
              <a:gd name="connsiteX22" fmla="*/ 518160 w 2054364"/>
              <a:gd name="connsiteY22" fmla="*/ 579120 h 2560320"/>
              <a:gd name="connsiteX23" fmla="*/ 542544 w 2054364"/>
              <a:gd name="connsiteY23" fmla="*/ 597408 h 2560320"/>
              <a:gd name="connsiteX24" fmla="*/ 560832 w 2054364"/>
              <a:gd name="connsiteY24" fmla="*/ 615696 h 2560320"/>
              <a:gd name="connsiteX25" fmla="*/ 579120 w 2054364"/>
              <a:gd name="connsiteY25" fmla="*/ 621792 h 2560320"/>
              <a:gd name="connsiteX26" fmla="*/ 597408 w 2054364"/>
              <a:gd name="connsiteY26" fmla="*/ 633984 h 2560320"/>
              <a:gd name="connsiteX27" fmla="*/ 633984 w 2054364"/>
              <a:gd name="connsiteY27" fmla="*/ 646176 h 2560320"/>
              <a:gd name="connsiteX28" fmla="*/ 658368 w 2054364"/>
              <a:gd name="connsiteY28" fmla="*/ 658368 h 2560320"/>
              <a:gd name="connsiteX29" fmla="*/ 713232 w 2054364"/>
              <a:gd name="connsiteY29" fmla="*/ 676656 h 2560320"/>
              <a:gd name="connsiteX30" fmla="*/ 762000 w 2054364"/>
              <a:gd name="connsiteY30" fmla="*/ 688848 h 2560320"/>
              <a:gd name="connsiteX31" fmla="*/ 792480 w 2054364"/>
              <a:gd name="connsiteY31" fmla="*/ 719328 h 2560320"/>
              <a:gd name="connsiteX32" fmla="*/ 810768 w 2054364"/>
              <a:gd name="connsiteY32" fmla="*/ 743712 h 2560320"/>
              <a:gd name="connsiteX33" fmla="*/ 847344 w 2054364"/>
              <a:gd name="connsiteY33" fmla="*/ 780288 h 2560320"/>
              <a:gd name="connsiteX34" fmla="*/ 865632 w 2054364"/>
              <a:gd name="connsiteY34" fmla="*/ 804672 h 2560320"/>
              <a:gd name="connsiteX35" fmla="*/ 926592 w 2054364"/>
              <a:gd name="connsiteY35" fmla="*/ 835152 h 2560320"/>
              <a:gd name="connsiteX36" fmla="*/ 944880 w 2054364"/>
              <a:gd name="connsiteY36" fmla="*/ 847344 h 2560320"/>
              <a:gd name="connsiteX37" fmla="*/ 975360 w 2054364"/>
              <a:gd name="connsiteY37" fmla="*/ 853440 h 2560320"/>
              <a:gd name="connsiteX38" fmla="*/ 999744 w 2054364"/>
              <a:gd name="connsiteY38" fmla="*/ 859536 h 2560320"/>
              <a:gd name="connsiteX39" fmla="*/ 1054608 w 2054364"/>
              <a:gd name="connsiteY39" fmla="*/ 841248 h 2560320"/>
              <a:gd name="connsiteX40" fmla="*/ 1066800 w 2054364"/>
              <a:gd name="connsiteY40" fmla="*/ 774192 h 2560320"/>
              <a:gd name="connsiteX41" fmla="*/ 1103376 w 2054364"/>
              <a:gd name="connsiteY41" fmla="*/ 725424 h 2560320"/>
              <a:gd name="connsiteX42" fmla="*/ 1109472 w 2054364"/>
              <a:gd name="connsiteY42" fmla="*/ 688848 h 2560320"/>
              <a:gd name="connsiteX43" fmla="*/ 1115568 w 2054364"/>
              <a:gd name="connsiteY43" fmla="*/ 670560 h 2560320"/>
              <a:gd name="connsiteX44" fmla="*/ 1139952 w 2054364"/>
              <a:gd name="connsiteY44" fmla="*/ 652272 h 2560320"/>
              <a:gd name="connsiteX45" fmla="*/ 1164336 w 2054364"/>
              <a:gd name="connsiteY45" fmla="*/ 646176 h 2560320"/>
              <a:gd name="connsiteX46" fmla="*/ 1188720 w 2054364"/>
              <a:gd name="connsiteY46" fmla="*/ 688848 h 2560320"/>
              <a:gd name="connsiteX47" fmla="*/ 1200912 w 2054364"/>
              <a:gd name="connsiteY47" fmla="*/ 731520 h 2560320"/>
              <a:gd name="connsiteX48" fmla="*/ 1207008 w 2054364"/>
              <a:gd name="connsiteY48" fmla="*/ 768096 h 2560320"/>
              <a:gd name="connsiteX49" fmla="*/ 1219200 w 2054364"/>
              <a:gd name="connsiteY49" fmla="*/ 792480 h 2560320"/>
              <a:gd name="connsiteX50" fmla="*/ 1249680 w 2054364"/>
              <a:gd name="connsiteY50" fmla="*/ 829056 h 2560320"/>
              <a:gd name="connsiteX51" fmla="*/ 1255776 w 2054364"/>
              <a:gd name="connsiteY51" fmla="*/ 847344 h 2560320"/>
              <a:gd name="connsiteX52" fmla="*/ 1267968 w 2054364"/>
              <a:gd name="connsiteY52" fmla="*/ 865632 h 2560320"/>
              <a:gd name="connsiteX53" fmla="*/ 1280160 w 2054364"/>
              <a:gd name="connsiteY53" fmla="*/ 896112 h 2560320"/>
              <a:gd name="connsiteX54" fmla="*/ 1298448 w 2054364"/>
              <a:gd name="connsiteY54" fmla="*/ 914400 h 2560320"/>
              <a:gd name="connsiteX55" fmla="*/ 1316736 w 2054364"/>
              <a:gd name="connsiteY55" fmla="*/ 938784 h 2560320"/>
              <a:gd name="connsiteX56" fmla="*/ 1347216 w 2054364"/>
              <a:gd name="connsiteY56" fmla="*/ 957072 h 2560320"/>
              <a:gd name="connsiteX57" fmla="*/ 1365504 w 2054364"/>
              <a:gd name="connsiteY57" fmla="*/ 969264 h 2560320"/>
              <a:gd name="connsiteX58" fmla="*/ 1389888 w 2054364"/>
              <a:gd name="connsiteY58" fmla="*/ 987552 h 2560320"/>
              <a:gd name="connsiteX59" fmla="*/ 1426464 w 2054364"/>
              <a:gd name="connsiteY59" fmla="*/ 999744 h 2560320"/>
              <a:gd name="connsiteX60" fmla="*/ 1481328 w 2054364"/>
              <a:gd name="connsiteY60" fmla="*/ 1030224 h 2560320"/>
              <a:gd name="connsiteX61" fmla="*/ 1530096 w 2054364"/>
              <a:gd name="connsiteY61" fmla="*/ 1054608 h 2560320"/>
              <a:gd name="connsiteX62" fmla="*/ 1572768 w 2054364"/>
              <a:gd name="connsiteY62" fmla="*/ 1072896 h 2560320"/>
              <a:gd name="connsiteX63" fmla="*/ 1597152 w 2054364"/>
              <a:gd name="connsiteY63" fmla="*/ 1097280 h 2560320"/>
              <a:gd name="connsiteX64" fmla="*/ 1645920 w 2054364"/>
              <a:gd name="connsiteY64" fmla="*/ 1133856 h 2560320"/>
              <a:gd name="connsiteX65" fmla="*/ 1688592 w 2054364"/>
              <a:gd name="connsiteY65" fmla="*/ 1182624 h 2560320"/>
              <a:gd name="connsiteX66" fmla="*/ 1719072 w 2054364"/>
              <a:gd name="connsiteY66" fmla="*/ 1237488 h 2560320"/>
              <a:gd name="connsiteX67" fmla="*/ 1731264 w 2054364"/>
              <a:gd name="connsiteY67" fmla="*/ 1286256 h 2560320"/>
              <a:gd name="connsiteX68" fmla="*/ 1749552 w 2054364"/>
              <a:gd name="connsiteY68" fmla="*/ 1310640 h 2560320"/>
              <a:gd name="connsiteX69" fmla="*/ 1755648 w 2054364"/>
              <a:gd name="connsiteY69" fmla="*/ 1328928 h 2560320"/>
              <a:gd name="connsiteX70" fmla="*/ 1761744 w 2054364"/>
              <a:gd name="connsiteY70" fmla="*/ 1353312 h 2560320"/>
              <a:gd name="connsiteX71" fmla="*/ 1773936 w 2054364"/>
              <a:gd name="connsiteY71" fmla="*/ 1383792 h 2560320"/>
              <a:gd name="connsiteX72" fmla="*/ 1792224 w 2054364"/>
              <a:gd name="connsiteY72" fmla="*/ 1438656 h 2560320"/>
              <a:gd name="connsiteX73" fmla="*/ 1798320 w 2054364"/>
              <a:gd name="connsiteY73" fmla="*/ 1499616 h 2560320"/>
              <a:gd name="connsiteX74" fmla="*/ 1822704 w 2054364"/>
              <a:gd name="connsiteY74" fmla="*/ 1566672 h 2560320"/>
              <a:gd name="connsiteX75" fmla="*/ 1834896 w 2054364"/>
              <a:gd name="connsiteY75" fmla="*/ 1615440 h 2560320"/>
              <a:gd name="connsiteX76" fmla="*/ 1840992 w 2054364"/>
              <a:gd name="connsiteY76" fmla="*/ 1639824 h 2560320"/>
              <a:gd name="connsiteX77" fmla="*/ 1859280 w 2054364"/>
              <a:gd name="connsiteY77" fmla="*/ 1658112 h 2560320"/>
              <a:gd name="connsiteX78" fmla="*/ 1877568 w 2054364"/>
              <a:gd name="connsiteY78" fmla="*/ 1694688 h 2560320"/>
              <a:gd name="connsiteX79" fmla="*/ 1895856 w 2054364"/>
              <a:gd name="connsiteY79" fmla="*/ 1706880 h 2560320"/>
              <a:gd name="connsiteX80" fmla="*/ 1914144 w 2054364"/>
              <a:gd name="connsiteY80" fmla="*/ 1737360 h 2560320"/>
              <a:gd name="connsiteX81" fmla="*/ 1920240 w 2054364"/>
              <a:gd name="connsiteY81" fmla="*/ 1767840 h 2560320"/>
              <a:gd name="connsiteX82" fmla="*/ 1926336 w 2054364"/>
              <a:gd name="connsiteY82" fmla="*/ 1786128 h 2560320"/>
              <a:gd name="connsiteX83" fmla="*/ 1932432 w 2054364"/>
              <a:gd name="connsiteY83" fmla="*/ 1816608 h 2560320"/>
              <a:gd name="connsiteX84" fmla="*/ 1938528 w 2054364"/>
              <a:gd name="connsiteY84" fmla="*/ 1834896 h 2560320"/>
              <a:gd name="connsiteX85" fmla="*/ 1950720 w 2054364"/>
              <a:gd name="connsiteY85" fmla="*/ 1889760 h 2560320"/>
              <a:gd name="connsiteX86" fmla="*/ 1956816 w 2054364"/>
              <a:gd name="connsiteY86" fmla="*/ 1908048 h 2560320"/>
              <a:gd name="connsiteX87" fmla="*/ 1962912 w 2054364"/>
              <a:gd name="connsiteY87" fmla="*/ 1938528 h 2560320"/>
              <a:gd name="connsiteX88" fmla="*/ 1999488 w 2054364"/>
              <a:gd name="connsiteY88" fmla="*/ 1975104 h 2560320"/>
              <a:gd name="connsiteX89" fmla="*/ 2011680 w 2054364"/>
              <a:gd name="connsiteY89" fmla="*/ 2097024 h 2560320"/>
              <a:gd name="connsiteX90" fmla="*/ 2017776 w 2054364"/>
              <a:gd name="connsiteY90" fmla="*/ 2115312 h 2560320"/>
              <a:gd name="connsiteX91" fmla="*/ 2023872 w 2054364"/>
              <a:gd name="connsiteY91" fmla="*/ 2145792 h 2560320"/>
              <a:gd name="connsiteX92" fmla="*/ 2042160 w 2054364"/>
              <a:gd name="connsiteY92" fmla="*/ 2170176 h 2560320"/>
              <a:gd name="connsiteX93" fmla="*/ 2054352 w 2054364"/>
              <a:gd name="connsiteY93" fmla="*/ 2225040 h 2560320"/>
              <a:gd name="connsiteX94" fmla="*/ 2042160 w 2054364"/>
              <a:gd name="connsiteY94" fmla="*/ 2279904 h 2560320"/>
              <a:gd name="connsiteX95" fmla="*/ 2011680 w 2054364"/>
              <a:gd name="connsiteY95" fmla="*/ 2328672 h 2560320"/>
              <a:gd name="connsiteX96" fmla="*/ 1993392 w 2054364"/>
              <a:gd name="connsiteY96" fmla="*/ 2389632 h 2560320"/>
              <a:gd name="connsiteX97" fmla="*/ 1981200 w 2054364"/>
              <a:gd name="connsiteY97" fmla="*/ 2407920 h 2560320"/>
              <a:gd name="connsiteX98" fmla="*/ 1975104 w 2054364"/>
              <a:gd name="connsiteY98" fmla="*/ 2432304 h 2560320"/>
              <a:gd name="connsiteX99" fmla="*/ 1950720 w 2054364"/>
              <a:gd name="connsiteY99" fmla="*/ 2468880 h 2560320"/>
              <a:gd name="connsiteX100" fmla="*/ 1938528 w 2054364"/>
              <a:gd name="connsiteY100" fmla="*/ 2487168 h 2560320"/>
              <a:gd name="connsiteX101" fmla="*/ 1932432 w 2054364"/>
              <a:gd name="connsiteY101" fmla="*/ 2505456 h 2560320"/>
              <a:gd name="connsiteX102" fmla="*/ 1920240 w 2054364"/>
              <a:gd name="connsiteY102" fmla="*/ 2554224 h 2560320"/>
              <a:gd name="connsiteX103" fmla="*/ 1914144 w 2054364"/>
              <a:gd name="connsiteY103" fmla="*/ 2560320 h 2560320"/>
              <a:gd name="connsiteX0" fmla="*/ 0 w 2054364"/>
              <a:gd name="connsiteY0" fmla="*/ 24420 h 2560356"/>
              <a:gd name="connsiteX1" fmla="*/ 85344 w 2054364"/>
              <a:gd name="connsiteY1" fmla="*/ 36 h 2560356"/>
              <a:gd name="connsiteX2" fmla="*/ 128016 w 2054364"/>
              <a:gd name="connsiteY2" fmla="*/ 30516 h 2560356"/>
              <a:gd name="connsiteX3" fmla="*/ 140208 w 2054364"/>
              <a:gd name="connsiteY3" fmla="*/ 48804 h 2560356"/>
              <a:gd name="connsiteX4" fmla="*/ 158496 w 2054364"/>
              <a:gd name="connsiteY4" fmla="*/ 60996 h 2560356"/>
              <a:gd name="connsiteX5" fmla="*/ 182880 w 2054364"/>
              <a:gd name="connsiteY5" fmla="*/ 79284 h 2560356"/>
              <a:gd name="connsiteX6" fmla="*/ 195072 w 2054364"/>
              <a:gd name="connsiteY6" fmla="*/ 103668 h 2560356"/>
              <a:gd name="connsiteX7" fmla="*/ 201168 w 2054364"/>
              <a:gd name="connsiteY7" fmla="*/ 121956 h 2560356"/>
              <a:gd name="connsiteX8" fmla="*/ 231648 w 2054364"/>
              <a:gd name="connsiteY8" fmla="*/ 164628 h 2560356"/>
              <a:gd name="connsiteX9" fmla="*/ 280416 w 2054364"/>
              <a:gd name="connsiteY9" fmla="*/ 201204 h 2560356"/>
              <a:gd name="connsiteX10" fmla="*/ 298704 w 2054364"/>
              <a:gd name="connsiteY10" fmla="*/ 231684 h 2560356"/>
              <a:gd name="connsiteX11" fmla="*/ 304800 w 2054364"/>
              <a:gd name="connsiteY11" fmla="*/ 280452 h 2560356"/>
              <a:gd name="connsiteX12" fmla="*/ 310896 w 2054364"/>
              <a:gd name="connsiteY12" fmla="*/ 310932 h 2560356"/>
              <a:gd name="connsiteX13" fmla="*/ 329184 w 2054364"/>
              <a:gd name="connsiteY13" fmla="*/ 371892 h 2560356"/>
              <a:gd name="connsiteX14" fmla="*/ 347472 w 2054364"/>
              <a:gd name="connsiteY14" fmla="*/ 457236 h 2560356"/>
              <a:gd name="connsiteX15" fmla="*/ 353568 w 2054364"/>
              <a:gd name="connsiteY15" fmla="*/ 475524 h 2560356"/>
              <a:gd name="connsiteX16" fmla="*/ 390144 w 2054364"/>
              <a:gd name="connsiteY16" fmla="*/ 506004 h 2560356"/>
              <a:gd name="connsiteX17" fmla="*/ 414528 w 2054364"/>
              <a:gd name="connsiteY17" fmla="*/ 524292 h 2560356"/>
              <a:gd name="connsiteX18" fmla="*/ 451104 w 2054364"/>
              <a:gd name="connsiteY18" fmla="*/ 548676 h 2560356"/>
              <a:gd name="connsiteX19" fmla="*/ 475488 w 2054364"/>
              <a:gd name="connsiteY19" fmla="*/ 566964 h 2560356"/>
              <a:gd name="connsiteX20" fmla="*/ 499872 w 2054364"/>
              <a:gd name="connsiteY20" fmla="*/ 573060 h 2560356"/>
              <a:gd name="connsiteX21" fmla="*/ 518160 w 2054364"/>
              <a:gd name="connsiteY21" fmla="*/ 579156 h 2560356"/>
              <a:gd name="connsiteX22" fmla="*/ 542544 w 2054364"/>
              <a:gd name="connsiteY22" fmla="*/ 597444 h 2560356"/>
              <a:gd name="connsiteX23" fmla="*/ 560832 w 2054364"/>
              <a:gd name="connsiteY23" fmla="*/ 615732 h 2560356"/>
              <a:gd name="connsiteX24" fmla="*/ 579120 w 2054364"/>
              <a:gd name="connsiteY24" fmla="*/ 621828 h 2560356"/>
              <a:gd name="connsiteX25" fmla="*/ 597408 w 2054364"/>
              <a:gd name="connsiteY25" fmla="*/ 634020 h 2560356"/>
              <a:gd name="connsiteX26" fmla="*/ 633984 w 2054364"/>
              <a:gd name="connsiteY26" fmla="*/ 646212 h 2560356"/>
              <a:gd name="connsiteX27" fmla="*/ 658368 w 2054364"/>
              <a:gd name="connsiteY27" fmla="*/ 658404 h 2560356"/>
              <a:gd name="connsiteX28" fmla="*/ 713232 w 2054364"/>
              <a:gd name="connsiteY28" fmla="*/ 676692 h 2560356"/>
              <a:gd name="connsiteX29" fmla="*/ 762000 w 2054364"/>
              <a:gd name="connsiteY29" fmla="*/ 688884 h 2560356"/>
              <a:gd name="connsiteX30" fmla="*/ 792480 w 2054364"/>
              <a:gd name="connsiteY30" fmla="*/ 719364 h 2560356"/>
              <a:gd name="connsiteX31" fmla="*/ 810768 w 2054364"/>
              <a:gd name="connsiteY31" fmla="*/ 743748 h 2560356"/>
              <a:gd name="connsiteX32" fmla="*/ 847344 w 2054364"/>
              <a:gd name="connsiteY32" fmla="*/ 780324 h 2560356"/>
              <a:gd name="connsiteX33" fmla="*/ 865632 w 2054364"/>
              <a:gd name="connsiteY33" fmla="*/ 804708 h 2560356"/>
              <a:gd name="connsiteX34" fmla="*/ 926592 w 2054364"/>
              <a:gd name="connsiteY34" fmla="*/ 835188 h 2560356"/>
              <a:gd name="connsiteX35" fmla="*/ 944880 w 2054364"/>
              <a:gd name="connsiteY35" fmla="*/ 847380 h 2560356"/>
              <a:gd name="connsiteX36" fmla="*/ 975360 w 2054364"/>
              <a:gd name="connsiteY36" fmla="*/ 853476 h 2560356"/>
              <a:gd name="connsiteX37" fmla="*/ 999744 w 2054364"/>
              <a:gd name="connsiteY37" fmla="*/ 859572 h 2560356"/>
              <a:gd name="connsiteX38" fmla="*/ 1054608 w 2054364"/>
              <a:gd name="connsiteY38" fmla="*/ 841284 h 2560356"/>
              <a:gd name="connsiteX39" fmla="*/ 1066800 w 2054364"/>
              <a:gd name="connsiteY39" fmla="*/ 774228 h 2560356"/>
              <a:gd name="connsiteX40" fmla="*/ 1103376 w 2054364"/>
              <a:gd name="connsiteY40" fmla="*/ 725460 h 2560356"/>
              <a:gd name="connsiteX41" fmla="*/ 1109472 w 2054364"/>
              <a:gd name="connsiteY41" fmla="*/ 688884 h 2560356"/>
              <a:gd name="connsiteX42" fmla="*/ 1115568 w 2054364"/>
              <a:gd name="connsiteY42" fmla="*/ 670596 h 2560356"/>
              <a:gd name="connsiteX43" fmla="*/ 1139952 w 2054364"/>
              <a:gd name="connsiteY43" fmla="*/ 652308 h 2560356"/>
              <a:gd name="connsiteX44" fmla="*/ 1164336 w 2054364"/>
              <a:gd name="connsiteY44" fmla="*/ 646212 h 2560356"/>
              <a:gd name="connsiteX45" fmla="*/ 1188720 w 2054364"/>
              <a:gd name="connsiteY45" fmla="*/ 688884 h 2560356"/>
              <a:gd name="connsiteX46" fmla="*/ 1200912 w 2054364"/>
              <a:gd name="connsiteY46" fmla="*/ 731556 h 2560356"/>
              <a:gd name="connsiteX47" fmla="*/ 1207008 w 2054364"/>
              <a:gd name="connsiteY47" fmla="*/ 768132 h 2560356"/>
              <a:gd name="connsiteX48" fmla="*/ 1219200 w 2054364"/>
              <a:gd name="connsiteY48" fmla="*/ 792516 h 2560356"/>
              <a:gd name="connsiteX49" fmla="*/ 1249680 w 2054364"/>
              <a:gd name="connsiteY49" fmla="*/ 829092 h 2560356"/>
              <a:gd name="connsiteX50" fmla="*/ 1255776 w 2054364"/>
              <a:gd name="connsiteY50" fmla="*/ 847380 h 2560356"/>
              <a:gd name="connsiteX51" fmla="*/ 1267968 w 2054364"/>
              <a:gd name="connsiteY51" fmla="*/ 865668 h 2560356"/>
              <a:gd name="connsiteX52" fmla="*/ 1280160 w 2054364"/>
              <a:gd name="connsiteY52" fmla="*/ 896148 h 2560356"/>
              <a:gd name="connsiteX53" fmla="*/ 1298448 w 2054364"/>
              <a:gd name="connsiteY53" fmla="*/ 914436 h 2560356"/>
              <a:gd name="connsiteX54" fmla="*/ 1316736 w 2054364"/>
              <a:gd name="connsiteY54" fmla="*/ 938820 h 2560356"/>
              <a:gd name="connsiteX55" fmla="*/ 1347216 w 2054364"/>
              <a:gd name="connsiteY55" fmla="*/ 957108 h 2560356"/>
              <a:gd name="connsiteX56" fmla="*/ 1365504 w 2054364"/>
              <a:gd name="connsiteY56" fmla="*/ 969300 h 2560356"/>
              <a:gd name="connsiteX57" fmla="*/ 1389888 w 2054364"/>
              <a:gd name="connsiteY57" fmla="*/ 987588 h 2560356"/>
              <a:gd name="connsiteX58" fmla="*/ 1426464 w 2054364"/>
              <a:gd name="connsiteY58" fmla="*/ 999780 h 2560356"/>
              <a:gd name="connsiteX59" fmla="*/ 1481328 w 2054364"/>
              <a:gd name="connsiteY59" fmla="*/ 1030260 h 2560356"/>
              <a:gd name="connsiteX60" fmla="*/ 1530096 w 2054364"/>
              <a:gd name="connsiteY60" fmla="*/ 1054644 h 2560356"/>
              <a:gd name="connsiteX61" fmla="*/ 1572768 w 2054364"/>
              <a:gd name="connsiteY61" fmla="*/ 1072932 h 2560356"/>
              <a:gd name="connsiteX62" fmla="*/ 1597152 w 2054364"/>
              <a:gd name="connsiteY62" fmla="*/ 1097316 h 2560356"/>
              <a:gd name="connsiteX63" fmla="*/ 1645920 w 2054364"/>
              <a:gd name="connsiteY63" fmla="*/ 1133892 h 2560356"/>
              <a:gd name="connsiteX64" fmla="*/ 1688592 w 2054364"/>
              <a:gd name="connsiteY64" fmla="*/ 1182660 h 2560356"/>
              <a:gd name="connsiteX65" fmla="*/ 1719072 w 2054364"/>
              <a:gd name="connsiteY65" fmla="*/ 1237524 h 2560356"/>
              <a:gd name="connsiteX66" fmla="*/ 1731264 w 2054364"/>
              <a:gd name="connsiteY66" fmla="*/ 1286292 h 2560356"/>
              <a:gd name="connsiteX67" fmla="*/ 1749552 w 2054364"/>
              <a:gd name="connsiteY67" fmla="*/ 1310676 h 2560356"/>
              <a:gd name="connsiteX68" fmla="*/ 1755648 w 2054364"/>
              <a:gd name="connsiteY68" fmla="*/ 1328964 h 2560356"/>
              <a:gd name="connsiteX69" fmla="*/ 1761744 w 2054364"/>
              <a:gd name="connsiteY69" fmla="*/ 1353348 h 2560356"/>
              <a:gd name="connsiteX70" fmla="*/ 1773936 w 2054364"/>
              <a:gd name="connsiteY70" fmla="*/ 1383828 h 2560356"/>
              <a:gd name="connsiteX71" fmla="*/ 1792224 w 2054364"/>
              <a:gd name="connsiteY71" fmla="*/ 1438692 h 2560356"/>
              <a:gd name="connsiteX72" fmla="*/ 1798320 w 2054364"/>
              <a:gd name="connsiteY72" fmla="*/ 1499652 h 2560356"/>
              <a:gd name="connsiteX73" fmla="*/ 1822704 w 2054364"/>
              <a:gd name="connsiteY73" fmla="*/ 1566708 h 2560356"/>
              <a:gd name="connsiteX74" fmla="*/ 1834896 w 2054364"/>
              <a:gd name="connsiteY74" fmla="*/ 1615476 h 2560356"/>
              <a:gd name="connsiteX75" fmla="*/ 1840992 w 2054364"/>
              <a:gd name="connsiteY75" fmla="*/ 1639860 h 2560356"/>
              <a:gd name="connsiteX76" fmla="*/ 1859280 w 2054364"/>
              <a:gd name="connsiteY76" fmla="*/ 1658148 h 2560356"/>
              <a:gd name="connsiteX77" fmla="*/ 1877568 w 2054364"/>
              <a:gd name="connsiteY77" fmla="*/ 1694724 h 2560356"/>
              <a:gd name="connsiteX78" fmla="*/ 1895856 w 2054364"/>
              <a:gd name="connsiteY78" fmla="*/ 1706916 h 2560356"/>
              <a:gd name="connsiteX79" fmla="*/ 1914144 w 2054364"/>
              <a:gd name="connsiteY79" fmla="*/ 1737396 h 2560356"/>
              <a:gd name="connsiteX80" fmla="*/ 1920240 w 2054364"/>
              <a:gd name="connsiteY80" fmla="*/ 1767876 h 2560356"/>
              <a:gd name="connsiteX81" fmla="*/ 1926336 w 2054364"/>
              <a:gd name="connsiteY81" fmla="*/ 1786164 h 2560356"/>
              <a:gd name="connsiteX82" fmla="*/ 1932432 w 2054364"/>
              <a:gd name="connsiteY82" fmla="*/ 1816644 h 2560356"/>
              <a:gd name="connsiteX83" fmla="*/ 1938528 w 2054364"/>
              <a:gd name="connsiteY83" fmla="*/ 1834932 h 2560356"/>
              <a:gd name="connsiteX84" fmla="*/ 1950720 w 2054364"/>
              <a:gd name="connsiteY84" fmla="*/ 1889796 h 2560356"/>
              <a:gd name="connsiteX85" fmla="*/ 1956816 w 2054364"/>
              <a:gd name="connsiteY85" fmla="*/ 1908084 h 2560356"/>
              <a:gd name="connsiteX86" fmla="*/ 1962912 w 2054364"/>
              <a:gd name="connsiteY86" fmla="*/ 1938564 h 2560356"/>
              <a:gd name="connsiteX87" fmla="*/ 1999488 w 2054364"/>
              <a:gd name="connsiteY87" fmla="*/ 1975140 h 2560356"/>
              <a:gd name="connsiteX88" fmla="*/ 2011680 w 2054364"/>
              <a:gd name="connsiteY88" fmla="*/ 2097060 h 2560356"/>
              <a:gd name="connsiteX89" fmla="*/ 2017776 w 2054364"/>
              <a:gd name="connsiteY89" fmla="*/ 2115348 h 2560356"/>
              <a:gd name="connsiteX90" fmla="*/ 2023872 w 2054364"/>
              <a:gd name="connsiteY90" fmla="*/ 2145828 h 2560356"/>
              <a:gd name="connsiteX91" fmla="*/ 2042160 w 2054364"/>
              <a:gd name="connsiteY91" fmla="*/ 2170212 h 2560356"/>
              <a:gd name="connsiteX92" fmla="*/ 2054352 w 2054364"/>
              <a:gd name="connsiteY92" fmla="*/ 2225076 h 2560356"/>
              <a:gd name="connsiteX93" fmla="*/ 2042160 w 2054364"/>
              <a:gd name="connsiteY93" fmla="*/ 2279940 h 2560356"/>
              <a:gd name="connsiteX94" fmla="*/ 2011680 w 2054364"/>
              <a:gd name="connsiteY94" fmla="*/ 2328708 h 2560356"/>
              <a:gd name="connsiteX95" fmla="*/ 1993392 w 2054364"/>
              <a:gd name="connsiteY95" fmla="*/ 2389668 h 2560356"/>
              <a:gd name="connsiteX96" fmla="*/ 1981200 w 2054364"/>
              <a:gd name="connsiteY96" fmla="*/ 2407956 h 2560356"/>
              <a:gd name="connsiteX97" fmla="*/ 1975104 w 2054364"/>
              <a:gd name="connsiteY97" fmla="*/ 2432340 h 2560356"/>
              <a:gd name="connsiteX98" fmla="*/ 1950720 w 2054364"/>
              <a:gd name="connsiteY98" fmla="*/ 2468916 h 2560356"/>
              <a:gd name="connsiteX99" fmla="*/ 1938528 w 2054364"/>
              <a:gd name="connsiteY99" fmla="*/ 2487204 h 2560356"/>
              <a:gd name="connsiteX100" fmla="*/ 1932432 w 2054364"/>
              <a:gd name="connsiteY100" fmla="*/ 2505492 h 2560356"/>
              <a:gd name="connsiteX101" fmla="*/ 1920240 w 2054364"/>
              <a:gd name="connsiteY101" fmla="*/ 2554260 h 2560356"/>
              <a:gd name="connsiteX102" fmla="*/ 1914144 w 2054364"/>
              <a:gd name="connsiteY102" fmla="*/ 2560356 h 2560356"/>
              <a:gd name="connsiteX0" fmla="*/ 0 w 2054364"/>
              <a:gd name="connsiteY0" fmla="*/ 0 h 2535936"/>
              <a:gd name="connsiteX1" fmla="*/ 128016 w 2054364"/>
              <a:gd name="connsiteY1" fmla="*/ 6096 h 2535936"/>
              <a:gd name="connsiteX2" fmla="*/ 140208 w 2054364"/>
              <a:gd name="connsiteY2" fmla="*/ 24384 h 2535936"/>
              <a:gd name="connsiteX3" fmla="*/ 158496 w 2054364"/>
              <a:gd name="connsiteY3" fmla="*/ 36576 h 2535936"/>
              <a:gd name="connsiteX4" fmla="*/ 182880 w 2054364"/>
              <a:gd name="connsiteY4" fmla="*/ 54864 h 2535936"/>
              <a:gd name="connsiteX5" fmla="*/ 195072 w 2054364"/>
              <a:gd name="connsiteY5" fmla="*/ 79248 h 2535936"/>
              <a:gd name="connsiteX6" fmla="*/ 201168 w 2054364"/>
              <a:gd name="connsiteY6" fmla="*/ 97536 h 2535936"/>
              <a:gd name="connsiteX7" fmla="*/ 231648 w 2054364"/>
              <a:gd name="connsiteY7" fmla="*/ 140208 h 2535936"/>
              <a:gd name="connsiteX8" fmla="*/ 280416 w 2054364"/>
              <a:gd name="connsiteY8" fmla="*/ 176784 h 2535936"/>
              <a:gd name="connsiteX9" fmla="*/ 298704 w 2054364"/>
              <a:gd name="connsiteY9" fmla="*/ 207264 h 2535936"/>
              <a:gd name="connsiteX10" fmla="*/ 304800 w 2054364"/>
              <a:gd name="connsiteY10" fmla="*/ 256032 h 2535936"/>
              <a:gd name="connsiteX11" fmla="*/ 310896 w 2054364"/>
              <a:gd name="connsiteY11" fmla="*/ 286512 h 2535936"/>
              <a:gd name="connsiteX12" fmla="*/ 329184 w 2054364"/>
              <a:gd name="connsiteY12" fmla="*/ 347472 h 2535936"/>
              <a:gd name="connsiteX13" fmla="*/ 347472 w 2054364"/>
              <a:gd name="connsiteY13" fmla="*/ 432816 h 2535936"/>
              <a:gd name="connsiteX14" fmla="*/ 353568 w 2054364"/>
              <a:gd name="connsiteY14" fmla="*/ 451104 h 2535936"/>
              <a:gd name="connsiteX15" fmla="*/ 390144 w 2054364"/>
              <a:gd name="connsiteY15" fmla="*/ 481584 h 2535936"/>
              <a:gd name="connsiteX16" fmla="*/ 414528 w 2054364"/>
              <a:gd name="connsiteY16" fmla="*/ 499872 h 2535936"/>
              <a:gd name="connsiteX17" fmla="*/ 451104 w 2054364"/>
              <a:gd name="connsiteY17" fmla="*/ 524256 h 2535936"/>
              <a:gd name="connsiteX18" fmla="*/ 475488 w 2054364"/>
              <a:gd name="connsiteY18" fmla="*/ 542544 h 2535936"/>
              <a:gd name="connsiteX19" fmla="*/ 499872 w 2054364"/>
              <a:gd name="connsiteY19" fmla="*/ 548640 h 2535936"/>
              <a:gd name="connsiteX20" fmla="*/ 518160 w 2054364"/>
              <a:gd name="connsiteY20" fmla="*/ 554736 h 2535936"/>
              <a:gd name="connsiteX21" fmla="*/ 542544 w 2054364"/>
              <a:gd name="connsiteY21" fmla="*/ 573024 h 2535936"/>
              <a:gd name="connsiteX22" fmla="*/ 560832 w 2054364"/>
              <a:gd name="connsiteY22" fmla="*/ 591312 h 2535936"/>
              <a:gd name="connsiteX23" fmla="*/ 579120 w 2054364"/>
              <a:gd name="connsiteY23" fmla="*/ 597408 h 2535936"/>
              <a:gd name="connsiteX24" fmla="*/ 597408 w 2054364"/>
              <a:gd name="connsiteY24" fmla="*/ 609600 h 2535936"/>
              <a:gd name="connsiteX25" fmla="*/ 633984 w 2054364"/>
              <a:gd name="connsiteY25" fmla="*/ 621792 h 2535936"/>
              <a:gd name="connsiteX26" fmla="*/ 658368 w 2054364"/>
              <a:gd name="connsiteY26" fmla="*/ 633984 h 2535936"/>
              <a:gd name="connsiteX27" fmla="*/ 713232 w 2054364"/>
              <a:gd name="connsiteY27" fmla="*/ 652272 h 2535936"/>
              <a:gd name="connsiteX28" fmla="*/ 762000 w 2054364"/>
              <a:gd name="connsiteY28" fmla="*/ 664464 h 2535936"/>
              <a:gd name="connsiteX29" fmla="*/ 792480 w 2054364"/>
              <a:gd name="connsiteY29" fmla="*/ 694944 h 2535936"/>
              <a:gd name="connsiteX30" fmla="*/ 810768 w 2054364"/>
              <a:gd name="connsiteY30" fmla="*/ 719328 h 2535936"/>
              <a:gd name="connsiteX31" fmla="*/ 847344 w 2054364"/>
              <a:gd name="connsiteY31" fmla="*/ 755904 h 2535936"/>
              <a:gd name="connsiteX32" fmla="*/ 865632 w 2054364"/>
              <a:gd name="connsiteY32" fmla="*/ 780288 h 2535936"/>
              <a:gd name="connsiteX33" fmla="*/ 926592 w 2054364"/>
              <a:gd name="connsiteY33" fmla="*/ 810768 h 2535936"/>
              <a:gd name="connsiteX34" fmla="*/ 944880 w 2054364"/>
              <a:gd name="connsiteY34" fmla="*/ 822960 h 2535936"/>
              <a:gd name="connsiteX35" fmla="*/ 975360 w 2054364"/>
              <a:gd name="connsiteY35" fmla="*/ 829056 h 2535936"/>
              <a:gd name="connsiteX36" fmla="*/ 999744 w 2054364"/>
              <a:gd name="connsiteY36" fmla="*/ 835152 h 2535936"/>
              <a:gd name="connsiteX37" fmla="*/ 1054608 w 2054364"/>
              <a:gd name="connsiteY37" fmla="*/ 816864 h 2535936"/>
              <a:gd name="connsiteX38" fmla="*/ 1066800 w 2054364"/>
              <a:gd name="connsiteY38" fmla="*/ 749808 h 2535936"/>
              <a:gd name="connsiteX39" fmla="*/ 1103376 w 2054364"/>
              <a:gd name="connsiteY39" fmla="*/ 701040 h 2535936"/>
              <a:gd name="connsiteX40" fmla="*/ 1109472 w 2054364"/>
              <a:gd name="connsiteY40" fmla="*/ 664464 h 2535936"/>
              <a:gd name="connsiteX41" fmla="*/ 1115568 w 2054364"/>
              <a:gd name="connsiteY41" fmla="*/ 646176 h 2535936"/>
              <a:gd name="connsiteX42" fmla="*/ 1139952 w 2054364"/>
              <a:gd name="connsiteY42" fmla="*/ 627888 h 2535936"/>
              <a:gd name="connsiteX43" fmla="*/ 1164336 w 2054364"/>
              <a:gd name="connsiteY43" fmla="*/ 621792 h 2535936"/>
              <a:gd name="connsiteX44" fmla="*/ 1188720 w 2054364"/>
              <a:gd name="connsiteY44" fmla="*/ 664464 h 2535936"/>
              <a:gd name="connsiteX45" fmla="*/ 1200912 w 2054364"/>
              <a:gd name="connsiteY45" fmla="*/ 707136 h 2535936"/>
              <a:gd name="connsiteX46" fmla="*/ 1207008 w 2054364"/>
              <a:gd name="connsiteY46" fmla="*/ 743712 h 2535936"/>
              <a:gd name="connsiteX47" fmla="*/ 1219200 w 2054364"/>
              <a:gd name="connsiteY47" fmla="*/ 768096 h 2535936"/>
              <a:gd name="connsiteX48" fmla="*/ 1249680 w 2054364"/>
              <a:gd name="connsiteY48" fmla="*/ 804672 h 2535936"/>
              <a:gd name="connsiteX49" fmla="*/ 1255776 w 2054364"/>
              <a:gd name="connsiteY49" fmla="*/ 822960 h 2535936"/>
              <a:gd name="connsiteX50" fmla="*/ 1267968 w 2054364"/>
              <a:gd name="connsiteY50" fmla="*/ 841248 h 2535936"/>
              <a:gd name="connsiteX51" fmla="*/ 1280160 w 2054364"/>
              <a:gd name="connsiteY51" fmla="*/ 871728 h 2535936"/>
              <a:gd name="connsiteX52" fmla="*/ 1298448 w 2054364"/>
              <a:gd name="connsiteY52" fmla="*/ 890016 h 2535936"/>
              <a:gd name="connsiteX53" fmla="*/ 1316736 w 2054364"/>
              <a:gd name="connsiteY53" fmla="*/ 914400 h 2535936"/>
              <a:gd name="connsiteX54" fmla="*/ 1347216 w 2054364"/>
              <a:gd name="connsiteY54" fmla="*/ 932688 h 2535936"/>
              <a:gd name="connsiteX55" fmla="*/ 1365504 w 2054364"/>
              <a:gd name="connsiteY55" fmla="*/ 944880 h 2535936"/>
              <a:gd name="connsiteX56" fmla="*/ 1389888 w 2054364"/>
              <a:gd name="connsiteY56" fmla="*/ 963168 h 2535936"/>
              <a:gd name="connsiteX57" fmla="*/ 1426464 w 2054364"/>
              <a:gd name="connsiteY57" fmla="*/ 975360 h 2535936"/>
              <a:gd name="connsiteX58" fmla="*/ 1481328 w 2054364"/>
              <a:gd name="connsiteY58" fmla="*/ 1005840 h 2535936"/>
              <a:gd name="connsiteX59" fmla="*/ 1530096 w 2054364"/>
              <a:gd name="connsiteY59" fmla="*/ 1030224 h 2535936"/>
              <a:gd name="connsiteX60" fmla="*/ 1572768 w 2054364"/>
              <a:gd name="connsiteY60" fmla="*/ 1048512 h 2535936"/>
              <a:gd name="connsiteX61" fmla="*/ 1597152 w 2054364"/>
              <a:gd name="connsiteY61" fmla="*/ 1072896 h 2535936"/>
              <a:gd name="connsiteX62" fmla="*/ 1645920 w 2054364"/>
              <a:gd name="connsiteY62" fmla="*/ 1109472 h 2535936"/>
              <a:gd name="connsiteX63" fmla="*/ 1688592 w 2054364"/>
              <a:gd name="connsiteY63" fmla="*/ 1158240 h 2535936"/>
              <a:gd name="connsiteX64" fmla="*/ 1719072 w 2054364"/>
              <a:gd name="connsiteY64" fmla="*/ 1213104 h 2535936"/>
              <a:gd name="connsiteX65" fmla="*/ 1731264 w 2054364"/>
              <a:gd name="connsiteY65" fmla="*/ 1261872 h 2535936"/>
              <a:gd name="connsiteX66" fmla="*/ 1749552 w 2054364"/>
              <a:gd name="connsiteY66" fmla="*/ 1286256 h 2535936"/>
              <a:gd name="connsiteX67" fmla="*/ 1755648 w 2054364"/>
              <a:gd name="connsiteY67" fmla="*/ 1304544 h 2535936"/>
              <a:gd name="connsiteX68" fmla="*/ 1761744 w 2054364"/>
              <a:gd name="connsiteY68" fmla="*/ 1328928 h 2535936"/>
              <a:gd name="connsiteX69" fmla="*/ 1773936 w 2054364"/>
              <a:gd name="connsiteY69" fmla="*/ 1359408 h 2535936"/>
              <a:gd name="connsiteX70" fmla="*/ 1792224 w 2054364"/>
              <a:gd name="connsiteY70" fmla="*/ 1414272 h 2535936"/>
              <a:gd name="connsiteX71" fmla="*/ 1798320 w 2054364"/>
              <a:gd name="connsiteY71" fmla="*/ 1475232 h 2535936"/>
              <a:gd name="connsiteX72" fmla="*/ 1822704 w 2054364"/>
              <a:gd name="connsiteY72" fmla="*/ 1542288 h 2535936"/>
              <a:gd name="connsiteX73" fmla="*/ 1834896 w 2054364"/>
              <a:gd name="connsiteY73" fmla="*/ 1591056 h 2535936"/>
              <a:gd name="connsiteX74" fmla="*/ 1840992 w 2054364"/>
              <a:gd name="connsiteY74" fmla="*/ 1615440 h 2535936"/>
              <a:gd name="connsiteX75" fmla="*/ 1859280 w 2054364"/>
              <a:gd name="connsiteY75" fmla="*/ 1633728 h 2535936"/>
              <a:gd name="connsiteX76" fmla="*/ 1877568 w 2054364"/>
              <a:gd name="connsiteY76" fmla="*/ 1670304 h 2535936"/>
              <a:gd name="connsiteX77" fmla="*/ 1895856 w 2054364"/>
              <a:gd name="connsiteY77" fmla="*/ 1682496 h 2535936"/>
              <a:gd name="connsiteX78" fmla="*/ 1914144 w 2054364"/>
              <a:gd name="connsiteY78" fmla="*/ 1712976 h 2535936"/>
              <a:gd name="connsiteX79" fmla="*/ 1920240 w 2054364"/>
              <a:gd name="connsiteY79" fmla="*/ 1743456 h 2535936"/>
              <a:gd name="connsiteX80" fmla="*/ 1926336 w 2054364"/>
              <a:gd name="connsiteY80" fmla="*/ 1761744 h 2535936"/>
              <a:gd name="connsiteX81" fmla="*/ 1932432 w 2054364"/>
              <a:gd name="connsiteY81" fmla="*/ 1792224 h 2535936"/>
              <a:gd name="connsiteX82" fmla="*/ 1938528 w 2054364"/>
              <a:gd name="connsiteY82" fmla="*/ 1810512 h 2535936"/>
              <a:gd name="connsiteX83" fmla="*/ 1950720 w 2054364"/>
              <a:gd name="connsiteY83" fmla="*/ 1865376 h 2535936"/>
              <a:gd name="connsiteX84" fmla="*/ 1956816 w 2054364"/>
              <a:gd name="connsiteY84" fmla="*/ 1883664 h 2535936"/>
              <a:gd name="connsiteX85" fmla="*/ 1962912 w 2054364"/>
              <a:gd name="connsiteY85" fmla="*/ 1914144 h 2535936"/>
              <a:gd name="connsiteX86" fmla="*/ 1999488 w 2054364"/>
              <a:gd name="connsiteY86" fmla="*/ 1950720 h 2535936"/>
              <a:gd name="connsiteX87" fmla="*/ 2011680 w 2054364"/>
              <a:gd name="connsiteY87" fmla="*/ 2072640 h 2535936"/>
              <a:gd name="connsiteX88" fmla="*/ 2017776 w 2054364"/>
              <a:gd name="connsiteY88" fmla="*/ 2090928 h 2535936"/>
              <a:gd name="connsiteX89" fmla="*/ 2023872 w 2054364"/>
              <a:gd name="connsiteY89" fmla="*/ 2121408 h 2535936"/>
              <a:gd name="connsiteX90" fmla="*/ 2042160 w 2054364"/>
              <a:gd name="connsiteY90" fmla="*/ 2145792 h 2535936"/>
              <a:gd name="connsiteX91" fmla="*/ 2054352 w 2054364"/>
              <a:gd name="connsiteY91" fmla="*/ 2200656 h 2535936"/>
              <a:gd name="connsiteX92" fmla="*/ 2042160 w 2054364"/>
              <a:gd name="connsiteY92" fmla="*/ 2255520 h 2535936"/>
              <a:gd name="connsiteX93" fmla="*/ 2011680 w 2054364"/>
              <a:gd name="connsiteY93" fmla="*/ 2304288 h 2535936"/>
              <a:gd name="connsiteX94" fmla="*/ 1993392 w 2054364"/>
              <a:gd name="connsiteY94" fmla="*/ 2365248 h 2535936"/>
              <a:gd name="connsiteX95" fmla="*/ 1981200 w 2054364"/>
              <a:gd name="connsiteY95" fmla="*/ 2383536 h 2535936"/>
              <a:gd name="connsiteX96" fmla="*/ 1975104 w 2054364"/>
              <a:gd name="connsiteY96" fmla="*/ 2407920 h 2535936"/>
              <a:gd name="connsiteX97" fmla="*/ 1950720 w 2054364"/>
              <a:gd name="connsiteY97" fmla="*/ 2444496 h 2535936"/>
              <a:gd name="connsiteX98" fmla="*/ 1938528 w 2054364"/>
              <a:gd name="connsiteY98" fmla="*/ 2462784 h 2535936"/>
              <a:gd name="connsiteX99" fmla="*/ 1932432 w 2054364"/>
              <a:gd name="connsiteY99" fmla="*/ 2481072 h 2535936"/>
              <a:gd name="connsiteX100" fmla="*/ 1920240 w 2054364"/>
              <a:gd name="connsiteY100" fmla="*/ 2529840 h 2535936"/>
              <a:gd name="connsiteX101" fmla="*/ 1914144 w 2054364"/>
              <a:gd name="connsiteY101" fmla="*/ 2535936 h 2535936"/>
              <a:gd name="connsiteX0" fmla="*/ 0 w 2054364"/>
              <a:gd name="connsiteY0" fmla="*/ 0 h 2535936"/>
              <a:gd name="connsiteX1" fmla="*/ 128016 w 2054364"/>
              <a:gd name="connsiteY1" fmla="*/ 6096 h 2535936"/>
              <a:gd name="connsiteX2" fmla="*/ 140208 w 2054364"/>
              <a:gd name="connsiteY2" fmla="*/ 24384 h 2535936"/>
              <a:gd name="connsiteX3" fmla="*/ 182880 w 2054364"/>
              <a:gd name="connsiteY3" fmla="*/ 54864 h 2535936"/>
              <a:gd name="connsiteX4" fmla="*/ 195072 w 2054364"/>
              <a:gd name="connsiteY4" fmla="*/ 79248 h 2535936"/>
              <a:gd name="connsiteX5" fmla="*/ 201168 w 2054364"/>
              <a:gd name="connsiteY5" fmla="*/ 97536 h 2535936"/>
              <a:gd name="connsiteX6" fmla="*/ 231648 w 2054364"/>
              <a:gd name="connsiteY6" fmla="*/ 140208 h 2535936"/>
              <a:gd name="connsiteX7" fmla="*/ 280416 w 2054364"/>
              <a:gd name="connsiteY7" fmla="*/ 176784 h 2535936"/>
              <a:gd name="connsiteX8" fmla="*/ 298704 w 2054364"/>
              <a:gd name="connsiteY8" fmla="*/ 207264 h 2535936"/>
              <a:gd name="connsiteX9" fmla="*/ 304800 w 2054364"/>
              <a:gd name="connsiteY9" fmla="*/ 256032 h 2535936"/>
              <a:gd name="connsiteX10" fmla="*/ 310896 w 2054364"/>
              <a:gd name="connsiteY10" fmla="*/ 286512 h 2535936"/>
              <a:gd name="connsiteX11" fmla="*/ 329184 w 2054364"/>
              <a:gd name="connsiteY11" fmla="*/ 347472 h 2535936"/>
              <a:gd name="connsiteX12" fmla="*/ 347472 w 2054364"/>
              <a:gd name="connsiteY12" fmla="*/ 432816 h 2535936"/>
              <a:gd name="connsiteX13" fmla="*/ 353568 w 2054364"/>
              <a:gd name="connsiteY13" fmla="*/ 451104 h 2535936"/>
              <a:gd name="connsiteX14" fmla="*/ 390144 w 2054364"/>
              <a:gd name="connsiteY14" fmla="*/ 481584 h 2535936"/>
              <a:gd name="connsiteX15" fmla="*/ 414528 w 2054364"/>
              <a:gd name="connsiteY15" fmla="*/ 499872 h 2535936"/>
              <a:gd name="connsiteX16" fmla="*/ 451104 w 2054364"/>
              <a:gd name="connsiteY16" fmla="*/ 524256 h 2535936"/>
              <a:gd name="connsiteX17" fmla="*/ 475488 w 2054364"/>
              <a:gd name="connsiteY17" fmla="*/ 542544 h 2535936"/>
              <a:gd name="connsiteX18" fmla="*/ 499872 w 2054364"/>
              <a:gd name="connsiteY18" fmla="*/ 548640 h 2535936"/>
              <a:gd name="connsiteX19" fmla="*/ 518160 w 2054364"/>
              <a:gd name="connsiteY19" fmla="*/ 554736 h 2535936"/>
              <a:gd name="connsiteX20" fmla="*/ 542544 w 2054364"/>
              <a:gd name="connsiteY20" fmla="*/ 573024 h 2535936"/>
              <a:gd name="connsiteX21" fmla="*/ 560832 w 2054364"/>
              <a:gd name="connsiteY21" fmla="*/ 591312 h 2535936"/>
              <a:gd name="connsiteX22" fmla="*/ 579120 w 2054364"/>
              <a:gd name="connsiteY22" fmla="*/ 597408 h 2535936"/>
              <a:gd name="connsiteX23" fmla="*/ 597408 w 2054364"/>
              <a:gd name="connsiteY23" fmla="*/ 609600 h 2535936"/>
              <a:gd name="connsiteX24" fmla="*/ 633984 w 2054364"/>
              <a:gd name="connsiteY24" fmla="*/ 621792 h 2535936"/>
              <a:gd name="connsiteX25" fmla="*/ 658368 w 2054364"/>
              <a:gd name="connsiteY25" fmla="*/ 633984 h 2535936"/>
              <a:gd name="connsiteX26" fmla="*/ 713232 w 2054364"/>
              <a:gd name="connsiteY26" fmla="*/ 652272 h 2535936"/>
              <a:gd name="connsiteX27" fmla="*/ 762000 w 2054364"/>
              <a:gd name="connsiteY27" fmla="*/ 664464 h 2535936"/>
              <a:gd name="connsiteX28" fmla="*/ 792480 w 2054364"/>
              <a:gd name="connsiteY28" fmla="*/ 694944 h 2535936"/>
              <a:gd name="connsiteX29" fmla="*/ 810768 w 2054364"/>
              <a:gd name="connsiteY29" fmla="*/ 719328 h 2535936"/>
              <a:gd name="connsiteX30" fmla="*/ 847344 w 2054364"/>
              <a:gd name="connsiteY30" fmla="*/ 755904 h 2535936"/>
              <a:gd name="connsiteX31" fmla="*/ 865632 w 2054364"/>
              <a:gd name="connsiteY31" fmla="*/ 780288 h 2535936"/>
              <a:gd name="connsiteX32" fmla="*/ 926592 w 2054364"/>
              <a:gd name="connsiteY32" fmla="*/ 810768 h 2535936"/>
              <a:gd name="connsiteX33" fmla="*/ 944880 w 2054364"/>
              <a:gd name="connsiteY33" fmla="*/ 822960 h 2535936"/>
              <a:gd name="connsiteX34" fmla="*/ 975360 w 2054364"/>
              <a:gd name="connsiteY34" fmla="*/ 829056 h 2535936"/>
              <a:gd name="connsiteX35" fmla="*/ 999744 w 2054364"/>
              <a:gd name="connsiteY35" fmla="*/ 835152 h 2535936"/>
              <a:gd name="connsiteX36" fmla="*/ 1054608 w 2054364"/>
              <a:gd name="connsiteY36" fmla="*/ 816864 h 2535936"/>
              <a:gd name="connsiteX37" fmla="*/ 1066800 w 2054364"/>
              <a:gd name="connsiteY37" fmla="*/ 749808 h 2535936"/>
              <a:gd name="connsiteX38" fmla="*/ 1103376 w 2054364"/>
              <a:gd name="connsiteY38" fmla="*/ 701040 h 2535936"/>
              <a:gd name="connsiteX39" fmla="*/ 1109472 w 2054364"/>
              <a:gd name="connsiteY39" fmla="*/ 664464 h 2535936"/>
              <a:gd name="connsiteX40" fmla="*/ 1115568 w 2054364"/>
              <a:gd name="connsiteY40" fmla="*/ 646176 h 2535936"/>
              <a:gd name="connsiteX41" fmla="*/ 1139952 w 2054364"/>
              <a:gd name="connsiteY41" fmla="*/ 627888 h 2535936"/>
              <a:gd name="connsiteX42" fmla="*/ 1164336 w 2054364"/>
              <a:gd name="connsiteY42" fmla="*/ 621792 h 2535936"/>
              <a:gd name="connsiteX43" fmla="*/ 1188720 w 2054364"/>
              <a:gd name="connsiteY43" fmla="*/ 664464 h 2535936"/>
              <a:gd name="connsiteX44" fmla="*/ 1200912 w 2054364"/>
              <a:gd name="connsiteY44" fmla="*/ 707136 h 2535936"/>
              <a:gd name="connsiteX45" fmla="*/ 1207008 w 2054364"/>
              <a:gd name="connsiteY45" fmla="*/ 743712 h 2535936"/>
              <a:gd name="connsiteX46" fmla="*/ 1219200 w 2054364"/>
              <a:gd name="connsiteY46" fmla="*/ 768096 h 2535936"/>
              <a:gd name="connsiteX47" fmla="*/ 1249680 w 2054364"/>
              <a:gd name="connsiteY47" fmla="*/ 804672 h 2535936"/>
              <a:gd name="connsiteX48" fmla="*/ 1255776 w 2054364"/>
              <a:gd name="connsiteY48" fmla="*/ 822960 h 2535936"/>
              <a:gd name="connsiteX49" fmla="*/ 1267968 w 2054364"/>
              <a:gd name="connsiteY49" fmla="*/ 841248 h 2535936"/>
              <a:gd name="connsiteX50" fmla="*/ 1280160 w 2054364"/>
              <a:gd name="connsiteY50" fmla="*/ 871728 h 2535936"/>
              <a:gd name="connsiteX51" fmla="*/ 1298448 w 2054364"/>
              <a:gd name="connsiteY51" fmla="*/ 890016 h 2535936"/>
              <a:gd name="connsiteX52" fmla="*/ 1316736 w 2054364"/>
              <a:gd name="connsiteY52" fmla="*/ 914400 h 2535936"/>
              <a:gd name="connsiteX53" fmla="*/ 1347216 w 2054364"/>
              <a:gd name="connsiteY53" fmla="*/ 932688 h 2535936"/>
              <a:gd name="connsiteX54" fmla="*/ 1365504 w 2054364"/>
              <a:gd name="connsiteY54" fmla="*/ 944880 h 2535936"/>
              <a:gd name="connsiteX55" fmla="*/ 1389888 w 2054364"/>
              <a:gd name="connsiteY55" fmla="*/ 963168 h 2535936"/>
              <a:gd name="connsiteX56" fmla="*/ 1426464 w 2054364"/>
              <a:gd name="connsiteY56" fmla="*/ 975360 h 2535936"/>
              <a:gd name="connsiteX57" fmla="*/ 1481328 w 2054364"/>
              <a:gd name="connsiteY57" fmla="*/ 1005840 h 2535936"/>
              <a:gd name="connsiteX58" fmla="*/ 1530096 w 2054364"/>
              <a:gd name="connsiteY58" fmla="*/ 1030224 h 2535936"/>
              <a:gd name="connsiteX59" fmla="*/ 1572768 w 2054364"/>
              <a:gd name="connsiteY59" fmla="*/ 1048512 h 2535936"/>
              <a:gd name="connsiteX60" fmla="*/ 1597152 w 2054364"/>
              <a:gd name="connsiteY60" fmla="*/ 1072896 h 2535936"/>
              <a:gd name="connsiteX61" fmla="*/ 1645920 w 2054364"/>
              <a:gd name="connsiteY61" fmla="*/ 1109472 h 2535936"/>
              <a:gd name="connsiteX62" fmla="*/ 1688592 w 2054364"/>
              <a:gd name="connsiteY62" fmla="*/ 1158240 h 2535936"/>
              <a:gd name="connsiteX63" fmla="*/ 1719072 w 2054364"/>
              <a:gd name="connsiteY63" fmla="*/ 1213104 h 2535936"/>
              <a:gd name="connsiteX64" fmla="*/ 1731264 w 2054364"/>
              <a:gd name="connsiteY64" fmla="*/ 1261872 h 2535936"/>
              <a:gd name="connsiteX65" fmla="*/ 1749552 w 2054364"/>
              <a:gd name="connsiteY65" fmla="*/ 1286256 h 2535936"/>
              <a:gd name="connsiteX66" fmla="*/ 1755648 w 2054364"/>
              <a:gd name="connsiteY66" fmla="*/ 1304544 h 2535936"/>
              <a:gd name="connsiteX67" fmla="*/ 1761744 w 2054364"/>
              <a:gd name="connsiteY67" fmla="*/ 1328928 h 2535936"/>
              <a:gd name="connsiteX68" fmla="*/ 1773936 w 2054364"/>
              <a:gd name="connsiteY68" fmla="*/ 1359408 h 2535936"/>
              <a:gd name="connsiteX69" fmla="*/ 1792224 w 2054364"/>
              <a:gd name="connsiteY69" fmla="*/ 1414272 h 2535936"/>
              <a:gd name="connsiteX70" fmla="*/ 1798320 w 2054364"/>
              <a:gd name="connsiteY70" fmla="*/ 1475232 h 2535936"/>
              <a:gd name="connsiteX71" fmla="*/ 1822704 w 2054364"/>
              <a:gd name="connsiteY71" fmla="*/ 1542288 h 2535936"/>
              <a:gd name="connsiteX72" fmla="*/ 1834896 w 2054364"/>
              <a:gd name="connsiteY72" fmla="*/ 1591056 h 2535936"/>
              <a:gd name="connsiteX73" fmla="*/ 1840992 w 2054364"/>
              <a:gd name="connsiteY73" fmla="*/ 1615440 h 2535936"/>
              <a:gd name="connsiteX74" fmla="*/ 1859280 w 2054364"/>
              <a:gd name="connsiteY74" fmla="*/ 1633728 h 2535936"/>
              <a:gd name="connsiteX75" fmla="*/ 1877568 w 2054364"/>
              <a:gd name="connsiteY75" fmla="*/ 1670304 h 2535936"/>
              <a:gd name="connsiteX76" fmla="*/ 1895856 w 2054364"/>
              <a:gd name="connsiteY76" fmla="*/ 1682496 h 2535936"/>
              <a:gd name="connsiteX77" fmla="*/ 1914144 w 2054364"/>
              <a:gd name="connsiteY77" fmla="*/ 1712976 h 2535936"/>
              <a:gd name="connsiteX78" fmla="*/ 1920240 w 2054364"/>
              <a:gd name="connsiteY78" fmla="*/ 1743456 h 2535936"/>
              <a:gd name="connsiteX79" fmla="*/ 1926336 w 2054364"/>
              <a:gd name="connsiteY79" fmla="*/ 1761744 h 2535936"/>
              <a:gd name="connsiteX80" fmla="*/ 1932432 w 2054364"/>
              <a:gd name="connsiteY80" fmla="*/ 1792224 h 2535936"/>
              <a:gd name="connsiteX81" fmla="*/ 1938528 w 2054364"/>
              <a:gd name="connsiteY81" fmla="*/ 1810512 h 2535936"/>
              <a:gd name="connsiteX82" fmla="*/ 1950720 w 2054364"/>
              <a:gd name="connsiteY82" fmla="*/ 1865376 h 2535936"/>
              <a:gd name="connsiteX83" fmla="*/ 1956816 w 2054364"/>
              <a:gd name="connsiteY83" fmla="*/ 1883664 h 2535936"/>
              <a:gd name="connsiteX84" fmla="*/ 1962912 w 2054364"/>
              <a:gd name="connsiteY84" fmla="*/ 1914144 h 2535936"/>
              <a:gd name="connsiteX85" fmla="*/ 1999488 w 2054364"/>
              <a:gd name="connsiteY85" fmla="*/ 1950720 h 2535936"/>
              <a:gd name="connsiteX86" fmla="*/ 2011680 w 2054364"/>
              <a:gd name="connsiteY86" fmla="*/ 2072640 h 2535936"/>
              <a:gd name="connsiteX87" fmla="*/ 2017776 w 2054364"/>
              <a:gd name="connsiteY87" fmla="*/ 2090928 h 2535936"/>
              <a:gd name="connsiteX88" fmla="*/ 2023872 w 2054364"/>
              <a:gd name="connsiteY88" fmla="*/ 2121408 h 2535936"/>
              <a:gd name="connsiteX89" fmla="*/ 2042160 w 2054364"/>
              <a:gd name="connsiteY89" fmla="*/ 2145792 h 2535936"/>
              <a:gd name="connsiteX90" fmla="*/ 2054352 w 2054364"/>
              <a:gd name="connsiteY90" fmla="*/ 2200656 h 2535936"/>
              <a:gd name="connsiteX91" fmla="*/ 2042160 w 2054364"/>
              <a:gd name="connsiteY91" fmla="*/ 2255520 h 2535936"/>
              <a:gd name="connsiteX92" fmla="*/ 2011680 w 2054364"/>
              <a:gd name="connsiteY92" fmla="*/ 2304288 h 2535936"/>
              <a:gd name="connsiteX93" fmla="*/ 1993392 w 2054364"/>
              <a:gd name="connsiteY93" fmla="*/ 2365248 h 2535936"/>
              <a:gd name="connsiteX94" fmla="*/ 1981200 w 2054364"/>
              <a:gd name="connsiteY94" fmla="*/ 2383536 h 2535936"/>
              <a:gd name="connsiteX95" fmla="*/ 1975104 w 2054364"/>
              <a:gd name="connsiteY95" fmla="*/ 2407920 h 2535936"/>
              <a:gd name="connsiteX96" fmla="*/ 1950720 w 2054364"/>
              <a:gd name="connsiteY96" fmla="*/ 2444496 h 2535936"/>
              <a:gd name="connsiteX97" fmla="*/ 1938528 w 2054364"/>
              <a:gd name="connsiteY97" fmla="*/ 2462784 h 2535936"/>
              <a:gd name="connsiteX98" fmla="*/ 1932432 w 2054364"/>
              <a:gd name="connsiteY98" fmla="*/ 2481072 h 2535936"/>
              <a:gd name="connsiteX99" fmla="*/ 1920240 w 2054364"/>
              <a:gd name="connsiteY99" fmla="*/ 2529840 h 2535936"/>
              <a:gd name="connsiteX100" fmla="*/ 1914144 w 2054364"/>
              <a:gd name="connsiteY100" fmla="*/ 2535936 h 2535936"/>
              <a:gd name="connsiteX0" fmla="*/ 0 w 1926348"/>
              <a:gd name="connsiteY0" fmla="*/ 0 h 2529840"/>
              <a:gd name="connsiteX1" fmla="*/ 12192 w 1926348"/>
              <a:gd name="connsiteY1" fmla="*/ 18288 h 2529840"/>
              <a:gd name="connsiteX2" fmla="*/ 54864 w 1926348"/>
              <a:gd name="connsiteY2" fmla="*/ 48768 h 2529840"/>
              <a:gd name="connsiteX3" fmla="*/ 67056 w 1926348"/>
              <a:gd name="connsiteY3" fmla="*/ 73152 h 2529840"/>
              <a:gd name="connsiteX4" fmla="*/ 73152 w 1926348"/>
              <a:gd name="connsiteY4" fmla="*/ 91440 h 2529840"/>
              <a:gd name="connsiteX5" fmla="*/ 103632 w 1926348"/>
              <a:gd name="connsiteY5" fmla="*/ 134112 h 2529840"/>
              <a:gd name="connsiteX6" fmla="*/ 152400 w 1926348"/>
              <a:gd name="connsiteY6" fmla="*/ 170688 h 2529840"/>
              <a:gd name="connsiteX7" fmla="*/ 170688 w 1926348"/>
              <a:gd name="connsiteY7" fmla="*/ 201168 h 2529840"/>
              <a:gd name="connsiteX8" fmla="*/ 176784 w 1926348"/>
              <a:gd name="connsiteY8" fmla="*/ 249936 h 2529840"/>
              <a:gd name="connsiteX9" fmla="*/ 182880 w 1926348"/>
              <a:gd name="connsiteY9" fmla="*/ 280416 h 2529840"/>
              <a:gd name="connsiteX10" fmla="*/ 201168 w 1926348"/>
              <a:gd name="connsiteY10" fmla="*/ 341376 h 2529840"/>
              <a:gd name="connsiteX11" fmla="*/ 219456 w 1926348"/>
              <a:gd name="connsiteY11" fmla="*/ 426720 h 2529840"/>
              <a:gd name="connsiteX12" fmla="*/ 225552 w 1926348"/>
              <a:gd name="connsiteY12" fmla="*/ 445008 h 2529840"/>
              <a:gd name="connsiteX13" fmla="*/ 262128 w 1926348"/>
              <a:gd name="connsiteY13" fmla="*/ 475488 h 2529840"/>
              <a:gd name="connsiteX14" fmla="*/ 286512 w 1926348"/>
              <a:gd name="connsiteY14" fmla="*/ 493776 h 2529840"/>
              <a:gd name="connsiteX15" fmla="*/ 323088 w 1926348"/>
              <a:gd name="connsiteY15" fmla="*/ 518160 h 2529840"/>
              <a:gd name="connsiteX16" fmla="*/ 347472 w 1926348"/>
              <a:gd name="connsiteY16" fmla="*/ 536448 h 2529840"/>
              <a:gd name="connsiteX17" fmla="*/ 371856 w 1926348"/>
              <a:gd name="connsiteY17" fmla="*/ 542544 h 2529840"/>
              <a:gd name="connsiteX18" fmla="*/ 390144 w 1926348"/>
              <a:gd name="connsiteY18" fmla="*/ 548640 h 2529840"/>
              <a:gd name="connsiteX19" fmla="*/ 414528 w 1926348"/>
              <a:gd name="connsiteY19" fmla="*/ 566928 h 2529840"/>
              <a:gd name="connsiteX20" fmla="*/ 432816 w 1926348"/>
              <a:gd name="connsiteY20" fmla="*/ 585216 h 2529840"/>
              <a:gd name="connsiteX21" fmla="*/ 451104 w 1926348"/>
              <a:gd name="connsiteY21" fmla="*/ 591312 h 2529840"/>
              <a:gd name="connsiteX22" fmla="*/ 469392 w 1926348"/>
              <a:gd name="connsiteY22" fmla="*/ 603504 h 2529840"/>
              <a:gd name="connsiteX23" fmla="*/ 505968 w 1926348"/>
              <a:gd name="connsiteY23" fmla="*/ 615696 h 2529840"/>
              <a:gd name="connsiteX24" fmla="*/ 530352 w 1926348"/>
              <a:gd name="connsiteY24" fmla="*/ 627888 h 2529840"/>
              <a:gd name="connsiteX25" fmla="*/ 585216 w 1926348"/>
              <a:gd name="connsiteY25" fmla="*/ 646176 h 2529840"/>
              <a:gd name="connsiteX26" fmla="*/ 633984 w 1926348"/>
              <a:gd name="connsiteY26" fmla="*/ 658368 h 2529840"/>
              <a:gd name="connsiteX27" fmla="*/ 664464 w 1926348"/>
              <a:gd name="connsiteY27" fmla="*/ 688848 h 2529840"/>
              <a:gd name="connsiteX28" fmla="*/ 682752 w 1926348"/>
              <a:gd name="connsiteY28" fmla="*/ 713232 h 2529840"/>
              <a:gd name="connsiteX29" fmla="*/ 719328 w 1926348"/>
              <a:gd name="connsiteY29" fmla="*/ 749808 h 2529840"/>
              <a:gd name="connsiteX30" fmla="*/ 737616 w 1926348"/>
              <a:gd name="connsiteY30" fmla="*/ 774192 h 2529840"/>
              <a:gd name="connsiteX31" fmla="*/ 798576 w 1926348"/>
              <a:gd name="connsiteY31" fmla="*/ 804672 h 2529840"/>
              <a:gd name="connsiteX32" fmla="*/ 816864 w 1926348"/>
              <a:gd name="connsiteY32" fmla="*/ 816864 h 2529840"/>
              <a:gd name="connsiteX33" fmla="*/ 847344 w 1926348"/>
              <a:gd name="connsiteY33" fmla="*/ 822960 h 2529840"/>
              <a:gd name="connsiteX34" fmla="*/ 871728 w 1926348"/>
              <a:gd name="connsiteY34" fmla="*/ 829056 h 2529840"/>
              <a:gd name="connsiteX35" fmla="*/ 926592 w 1926348"/>
              <a:gd name="connsiteY35" fmla="*/ 810768 h 2529840"/>
              <a:gd name="connsiteX36" fmla="*/ 938784 w 1926348"/>
              <a:gd name="connsiteY36" fmla="*/ 743712 h 2529840"/>
              <a:gd name="connsiteX37" fmla="*/ 975360 w 1926348"/>
              <a:gd name="connsiteY37" fmla="*/ 694944 h 2529840"/>
              <a:gd name="connsiteX38" fmla="*/ 981456 w 1926348"/>
              <a:gd name="connsiteY38" fmla="*/ 658368 h 2529840"/>
              <a:gd name="connsiteX39" fmla="*/ 987552 w 1926348"/>
              <a:gd name="connsiteY39" fmla="*/ 640080 h 2529840"/>
              <a:gd name="connsiteX40" fmla="*/ 1011936 w 1926348"/>
              <a:gd name="connsiteY40" fmla="*/ 621792 h 2529840"/>
              <a:gd name="connsiteX41" fmla="*/ 1036320 w 1926348"/>
              <a:gd name="connsiteY41" fmla="*/ 615696 h 2529840"/>
              <a:gd name="connsiteX42" fmla="*/ 1060704 w 1926348"/>
              <a:gd name="connsiteY42" fmla="*/ 658368 h 2529840"/>
              <a:gd name="connsiteX43" fmla="*/ 1072896 w 1926348"/>
              <a:gd name="connsiteY43" fmla="*/ 701040 h 2529840"/>
              <a:gd name="connsiteX44" fmla="*/ 1078992 w 1926348"/>
              <a:gd name="connsiteY44" fmla="*/ 737616 h 2529840"/>
              <a:gd name="connsiteX45" fmla="*/ 1091184 w 1926348"/>
              <a:gd name="connsiteY45" fmla="*/ 762000 h 2529840"/>
              <a:gd name="connsiteX46" fmla="*/ 1121664 w 1926348"/>
              <a:gd name="connsiteY46" fmla="*/ 798576 h 2529840"/>
              <a:gd name="connsiteX47" fmla="*/ 1127760 w 1926348"/>
              <a:gd name="connsiteY47" fmla="*/ 816864 h 2529840"/>
              <a:gd name="connsiteX48" fmla="*/ 1139952 w 1926348"/>
              <a:gd name="connsiteY48" fmla="*/ 835152 h 2529840"/>
              <a:gd name="connsiteX49" fmla="*/ 1152144 w 1926348"/>
              <a:gd name="connsiteY49" fmla="*/ 865632 h 2529840"/>
              <a:gd name="connsiteX50" fmla="*/ 1170432 w 1926348"/>
              <a:gd name="connsiteY50" fmla="*/ 883920 h 2529840"/>
              <a:gd name="connsiteX51" fmla="*/ 1188720 w 1926348"/>
              <a:gd name="connsiteY51" fmla="*/ 908304 h 2529840"/>
              <a:gd name="connsiteX52" fmla="*/ 1219200 w 1926348"/>
              <a:gd name="connsiteY52" fmla="*/ 926592 h 2529840"/>
              <a:gd name="connsiteX53" fmla="*/ 1237488 w 1926348"/>
              <a:gd name="connsiteY53" fmla="*/ 938784 h 2529840"/>
              <a:gd name="connsiteX54" fmla="*/ 1261872 w 1926348"/>
              <a:gd name="connsiteY54" fmla="*/ 957072 h 2529840"/>
              <a:gd name="connsiteX55" fmla="*/ 1298448 w 1926348"/>
              <a:gd name="connsiteY55" fmla="*/ 969264 h 2529840"/>
              <a:gd name="connsiteX56" fmla="*/ 1353312 w 1926348"/>
              <a:gd name="connsiteY56" fmla="*/ 999744 h 2529840"/>
              <a:gd name="connsiteX57" fmla="*/ 1402080 w 1926348"/>
              <a:gd name="connsiteY57" fmla="*/ 1024128 h 2529840"/>
              <a:gd name="connsiteX58" fmla="*/ 1444752 w 1926348"/>
              <a:gd name="connsiteY58" fmla="*/ 1042416 h 2529840"/>
              <a:gd name="connsiteX59" fmla="*/ 1469136 w 1926348"/>
              <a:gd name="connsiteY59" fmla="*/ 1066800 h 2529840"/>
              <a:gd name="connsiteX60" fmla="*/ 1517904 w 1926348"/>
              <a:gd name="connsiteY60" fmla="*/ 1103376 h 2529840"/>
              <a:gd name="connsiteX61" fmla="*/ 1560576 w 1926348"/>
              <a:gd name="connsiteY61" fmla="*/ 1152144 h 2529840"/>
              <a:gd name="connsiteX62" fmla="*/ 1591056 w 1926348"/>
              <a:gd name="connsiteY62" fmla="*/ 1207008 h 2529840"/>
              <a:gd name="connsiteX63" fmla="*/ 1603248 w 1926348"/>
              <a:gd name="connsiteY63" fmla="*/ 1255776 h 2529840"/>
              <a:gd name="connsiteX64" fmla="*/ 1621536 w 1926348"/>
              <a:gd name="connsiteY64" fmla="*/ 1280160 h 2529840"/>
              <a:gd name="connsiteX65" fmla="*/ 1627632 w 1926348"/>
              <a:gd name="connsiteY65" fmla="*/ 1298448 h 2529840"/>
              <a:gd name="connsiteX66" fmla="*/ 1633728 w 1926348"/>
              <a:gd name="connsiteY66" fmla="*/ 1322832 h 2529840"/>
              <a:gd name="connsiteX67" fmla="*/ 1645920 w 1926348"/>
              <a:gd name="connsiteY67" fmla="*/ 1353312 h 2529840"/>
              <a:gd name="connsiteX68" fmla="*/ 1664208 w 1926348"/>
              <a:gd name="connsiteY68" fmla="*/ 1408176 h 2529840"/>
              <a:gd name="connsiteX69" fmla="*/ 1670304 w 1926348"/>
              <a:gd name="connsiteY69" fmla="*/ 1469136 h 2529840"/>
              <a:gd name="connsiteX70" fmla="*/ 1694688 w 1926348"/>
              <a:gd name="connsiteY70" fmla="*/ 1536192 h 2529840"/>
              <a:gd name="connsiteX71" fmla="*/ 1706880 w 1926348"/>
              <a:gd name="connsiteY71" fmla="*/ 1584960 h 2529840"/>
              <a:gd name="connsiteX72" fmla="*/ 1712976 w 1926348"/>
              <a:gd name="connsiteY72" fmla="*/ 1609344 h 2529840"/>
              <a:gd name="connsiteX73" fmla="*/ 1731264 w 1926348"/>
              <a:gd name="connsiteY73" fmla="*/ 1627632 h 2529840"/>
              <a:gd name="connsiteX74" fmla="*/ 1749552 w 1926348"/>
              <a:gd name="connsiteY74" fmla="*/ 1664208 h 2529840"/>
              <a:gd name="connsiteX75" fmla="*/ 1767840 w 1926348"/>
              <a:gd name="connsiteY75" fmla="*/ 1676400 h 2529840"/>
              <a:gd name="connsiteX76" fmla="*/ 1786128 w 1926348"/>
              <a:gd name="connsiteY76" fmla="*/ 1706880 h 2529840"/>
              <a:gd name="connsiteX77" fmla="*/ 1792224 w 1926348"/>
              <a:gd name="connsiteY77" fmla="*/ 1737360 h 2529840"/>
              <a:gd name="connsiteX78" fmla="*/ 1798320 w 1926348"/>
              <a:gd name="connsiteY78" fmla="*/ 1755648 h 2529840"/>
              <a:gd name="connsiteX79" fmla="*/ 1804416 w 1926348"/>
              <a:gd name="connsiteY79" fmla="*/ 1786128 h 2529840"/>
              <a:gd name="connsiteX80" fmla="*/ 1810512 w 1926348"/>
              <a:gd name="connsiteY80" fmla="*/ 1804416 h 2529840"/>
              <a:gd name="connsiteX81" fmla="*/ 1822704 w 1926348"/>
              <a:gd name="connsiteY81" fmla="*/ 1859280 h 2529840"/>
              <a:gd name="connsiteX82" fmla="*/ 1828800 w 1926348"/>
              <a:gd name="connsiteY82" fmla="*/ 1877568 h 2529840"/>
              <a:gd name="connsiteX83" fmla="*/ 1834896 w 1926348"/>
              <a:gd name="connsiteY83" fmla="*/ 1908048 h 2529840"/>
              <a:gd name="connsiteX84" fmla="*/ 1871472 w 1926348"/>
              <a:gd name="connsiteY84" fmla="*/ 1944624 h 2529840"/>
              <a:gd name="connsiteX85" fmla="*/ 1883664 w 1926348"/>
              <a:gd name="connsiteY85" fmla="*/ 2066544 h 2529840"/>
              <a:gd name="connsiteX86" fmla="*/ 1889760 w 1926348"/>
              <a:gd name="connsiteY86" fmla="*/ 2084832 h 2529840"/>
              <a:gd name="connsiteX87" fmla="*/ 1895856 w 1926348"/>
              <a:gd name="connsiteY87" fmla="*/ 2115312 h 2529840"/>
              <a:gd name="connsiteX88" fmla="*/ 1914144 w 1926348"/>
              <a:gd name="connsiteY88" fmla="*/ 2139696 h 2529840"/>
              <a:gd name="connsiteX89" fmla="*/ 1926336 w 1926348"/>
              <a:gd name="connsiteY89" fmla="*/ 2194560 h 2529840"/>
              <a:gd name="connsiteX90" fmla="*/ 1914144 w 1926348"/>
              <a:gd name="connsiteY90" fmla="*/ 2249424 h 2529840"/>
              <a:gd name="connsiteX91" fmla="*/ 1883664 w 1926348"/>
              <a:gd name="connsiteY91" fmla="*/ 2298192 h 2529840"/>
              <a:gd name="connsiteX92" fmla="*/ 1865376 w 1926348"/>
              <a:gd name="connsiteY92" fmla="*/ 2359152 h 2529840"/>
              <a:gd name="connsiteX93" fmla="*/ 1853184 w 1926348"/>
              <a:gd name="connsiteY93" fmla="*/ 2377440 h 2529840"/>
              <a:gd name="connsiteX94" fmla="*/ 1847088 w 1926348"/>
              <a:gd name="connsiteY94" fmla="*/ 2401824 h 2529840"/>
              <a:gd name="connsiteX95" fmla="*/ 1822704 w 1926348"/>
              <a:gd name="connsiteY95" fmla="*/ 2438400 h 2529840"/>
              <a:gd name="connsiteX96" fmla="*/ 1810512 w 1926348"/>
              <a:gd name="connsiteY96" fmla="*/ 2456688 h 2529840"/>
              <a:gd name="connsiteX97" fmla="*/ 1804416 w 1926348"/>
              <a:gd name="connsiteY97" fmla="*/ 2474976 h 2529840"/>
              <a:gd name="connsiteX98" fmla="*/ 1792224 w 1926348"/>
              <a:gd name="connsiteY98" fmla="*/ 2523744 h 2529840"/>
              <a:gd name="connsiteX99" fmla="*/ 1786128 w 1926348"/>
              <a:gd name="connsiteY99" fmla="*/ 2529840 h 2529840"/>
              <a:gd name="connsiteX0" fmla="*/ 0 w 1914156"/>
              <a:gd name="connsiteY0" fmla="*/ 0 h 2511552"/>
              <a:gd name="connsiteX1" fmla="*/ 42672 w 1914156"/>
              <a:gd name="connsiteY1" fmla="*/ 30480 h 2511552"/>
              <a:gd name="connsiteX2" fmla="*/ 54864 w 1914156"/>
              <a:gd name="connsiteY2" fmla="*/ 54864 h 2511552"/>
              <a:gd name="connsiteX3" fmla="*/ 60960 w 1914156"/>
              <a:gd name="connsiteY3" fmla="*/ 73152 h 2511552"/>
              <a:gd name="connsiteX4" fmla="*/ 91440 w 1914156"/>
              <a:gd name="connsiteY4" fmla="*/ 115824 h 2511552"/>
              <a:gd name="connsiteX5" fmla="*/ 140208 w 1914156"/>
              <a:gd name="connsiteY5" fmla="*/ 152400 h 2511552"/>
              <a:gd name="connsiteX6" fmla="*/ 158496 w 1914156"/>
              <a:gd name="connsiteY6" fmla="*/ 182880 h 2511552"/>
              <a:gd name="connsiteX7" fmla="*/ 164592 w 1914156"/>
              <a:gd name="connsiteY7" fmla="*/ 231648 h 2511552"/>
              <a:gd name="connsiteX8" fmla="*/ 170688 w 1914156"/>
              <a:gd name="connsiteY8" fmla="*/ 262128 h 2511552"/>
              <a:gd name="connsiteX9" fmla="*/ 188976 w 1914156"/>
              <a:gd name="connsiteY9" fmla="*/ 323088 h 2511552"/>
              <a:gd name="connsiteX10" fmla="*/ 207264 w 1914156"/>
              <a:gd name="connsiteY10" fmla="*/ 408432 h 2511552"/>
              <a:gd name="connsiteX11" fmla="*/ 213360 w 1914156"/>
              <a:gd name="connsiteY11" fmla="*/ 426720 h 2511552"/>
              <a:gd name="connsiteX12" fmla="*/ 249936 w 1914156"/>
              <a:gd name="connsiteY12" fmla="*/ 457200 h 2511552"/>
              <a:gd name="connsiteX13" fmla="*/ 274320 w 1914156"/>
              <a:gd name="connsiteY13" fmla="*/ 475488 h 2511552"/>
              <a:gd name="connsiteX14" fmla="*/ 310896 w 1914156"/>
              <a:gd name="connsiteY14" fmla="*/ 499872 h 2511552"/>
              <a:gd name="connsiteX15" fmla="*/ 335280 w 1914156"/>
              <a:gd name="connsiteY15" fmla="*/ 518160 h 2511552"/>
              <a:gd name="connsiteX16" fmla="*/ 359664 w 1914156"/>
              <a:gd name="connsiteY16" fmla="*/ 524256 h 2511552"/>
              <a:gd name="connsiteX17" fmla="*/ 377952 w 1914156"/>
              <a:gd name="connsiteY17" fmla="*/ 530352 h 2511552"/>
              <a:gd name="connsiteX18" fmla="*/ 402336 w 1914156"/>
              <a:gd name="connsiteY18" fmla="*/ 548640 h 2511552"/>
              <a:gd name="connsiteX19" fmla="*/ 420624 w 1914156"/>
              <a:gd name="connsiteY19" fmla="*/ 566928 h 2511552"/>
              <a:gd name="connsiteX20" fmla="*/ 438912 w 1914156"/>
              <a:gd name="connsiteY20" fmla="*/ 573024 h 2511552"/>
              <a:gd name="connsiteX21" fmla="*/ 457200 w 1914156"/>
              <a:gd name="connsiteY21" fmla="*/ 585216 h 2511552"/>
              <a:gd name="connsiteX22" fmla="*/ 493776 w 1914156"/>
              <a:gd name="connsiteY22" fmla="*/ 597408 h 2511552"/>
              <a:gd name="connsiteX23" fmla="*/ 518160 w 1914156"/>
              <a:gd name="connsiteY23" fmla="*/ 609600 h 2511552"/>
              <a:gd name="connsiteX24" fmla="*/ 573024 w 1914156"/>
              <a:gd name="connsiteY24" fmla="*/ 627888 h 2511552"/>
              <a:gd name="connsiteX25" fmla="*/ 621792 w 1914156"/>
              <a:gd name="connsiteY25" fmla="*/ 640080 h 2511552"/>
              <a:gd name="connsiteX26" fmla="*/ 652272 w 1914156"/>
              <a:gd name="connsiteY26" fmla="*/ 670560 h 2511552"/>
              <a:gd name="connsiteX27" fmla="*/ 670560 w 1914156"/>
              <a:gd name="connsiteY27" fmla="*/ 694944 h 2511552"/>
              <a:gd name="connsiteX28" fmla="*/ 707136 w 1914156"/>
              <a:gd name="connsiteY28" fmla="*/ 731520 h 2511552"/>
              <a:gd name="connsiteX29" fmla="*/ 725424 w 1914156"/>
              <a:gd name="connsiteY29" fmla="*/ 755904 h 2511552"/>
              <a:gd name="connsiteX30" fmla="*/ 786384 w 1914156"/>
              <a:gd name="connsiteY30" fmla="*/ 786384 h 2511552"/>
              <a:gd name="connsiteX31" fmla="*/ 804672 w 1914156"/>
              <a:gd name="connsiteY31" fmla="*/ 798576 h 2511552"/>
              <a:gd name="connsiteX32" fmla="*/ 835152 w 1914156"/>
              <a:gd name="connsiteY32" fmla="*/ 804672 h 2511552"/>
              <a:gd name="connsiteX33" fmla="*/ 859536 w 1914156"/>
              <a:gd name="connsiteY33" fmla="*/ 810768 h 2511552"/>
              <a:gd name="connsiteX34" fmla="*/ 914400 w 1914156"/>
              <a:gd name="connsiteY34" fmla="*/ 792480 h 2511552"/>
              <a:gd name="connsiteX35" fmla="*/ 926592 w 1914156"/>
              <a:gd name="connsiteY35" fmla="*/ 725424 h 2511552"/>
              <a:gd name="connsiteX36" fmla="*/ 963168 w 1914156"/>
              <a:gd name="connsiteY36" fmla="*/ 676656 h 2511552"/>
              <a:gd name="connsiteX37" fmla="*/ 969264 w 1914156"/>
              <a:gd name="connsiteY37" fmla="*/ 640080 h 2511552"/>
              <a:gd name="connsiteX38" fmla="*/ 975360 w 1914156"/>
              <a:gd name="connsiteY38" fmla="*/ 621792 h 2511552"/>
              <a:gd name="connsiteX39" fmla="*/ 999744 w 1914156"/>
              <a:gd name="connsiteY39" fmla="*/ 603504 h 2511552"/>
              <a:gd name="connsiteX40" fmla="*/ 1024128 w 1914156"/>
              <a:gd name="connsiteY40" fmla="*/ 597408 h 2511552"/>
              <a:gd name="connsiteX41" fmla="*/ 1048512 w 1914156"/>
              <a:gd name="connsiteY41" fmla="*/ 640080 h 2511552"/>
              <a:gd name="connsiteX42" fmla="*/ 1060704 w 1914156"/>
              <a:gd name="connsiteY42" fmla="*/ 682752 h 2511552"/>
              <a:gd name="connsiteX43" fmla="*/ 1066800 w 1914156"/>
              <a:gd name="connsiteY43" fmla="*/ 719328 h 2511552"/>
              <a:gd name="connsiteX44" fmla="*/ 1078992 w 1914156"/>
              <a:gd name="connsiteY44" fmla="*/ 743712 h 2511552"/>
              <a:gd name="connsiteX45" fmla="*/ 1109472 w 1914156"/>
              <a:gd name="connsiteY45" fmla="*/ 780288 h 2511552"/>
              <a:gd name="connsiteX46" fmla="*/ 1115568 w 1914156"/>
              <a:gd name="connsiteY46" fmla="*/ 798576 h 2511552"/>
              <a:gd name="connsiteX47" fmla="*/ 1127760 w 1914156"/>
              <a:gd name="connsiteY47" fmla="*/ 816864 h 2511552"/>
              <a:gd name="connsiteX48" fmla="*/ 1139952 w 1914156"/>
              <a:gd name="connsiteY48" fmla="*/ 847344 h 2511552"/>
              <a:gd name="connsiteX49" fmla="*/ 1158240 w 1914156"/>
              <a:gd name="connsiteY49" fmla="*/ 865632 h 2511552"/>
              <a:gd name="connsiteX50" fmla="*/ 1176528 w 1914156"/>
              <a:gd name="connsiteY50" fmla="*/ 890016 h 2511552"/>
              <a:gd name="connsiteX51" fmla="*/ 1207008 w 1914156"/>
              <a:gd name="connsiteY51" fmla="*/ 908304 h 2511552"/>
              <a:gd name="connsiteX52" fmla="*/ 1225296 w 1914156"/>
              <a:gd name="connsiteY52" fmla="*/ 920496 h 2511552"/>
              <a:gd name="connsiteX53" fmla="*/ 1249680 w 1914156"/>
              <a:gd name="connsiteY53" fmla="*/ 938784 h 2511552"/>
              <a:gd name="connsiteX54" fmla="*/ 1286256 w 1914156"/>
              <a:gd name="connsiteY54" fmla="*/ 950976 h 2511552"/>
              <a:gd name="connsiteX55" fmla="*/ 1341120 w 1914156"/>
              <a:gd name="connsiteY55" fmla="*/ 981456 h 2511552"/>
              <a:gd name="connsiteX56" fmla="*/ 1389888 w 1914156"/>
              <a:gd name="connsiteY56" fmla="*/ 1005840 h 2511552"/>
              <a:gd name="connsiteX57" fmla="*/ 1432560 w 1914156"/>
              <a:gd name="connsiteY57" fmla="*/ 1024128 h 2511552"/>
              <a:gd name="connsiteX58" fmla="*/ 1456944 w 1914156"/>
              <a:gd name="connsiteY58" fmla="*/ 1048512 h 2511552"/>
              <a:gd name="connsiteX59" fmla="*/ 1505712 w 1914156"/>
              <a:gd name="connsiteY59" fmla="*/ 1085088 h 2511552"/>
              <a:gd name="connsiteX60" fmla="*/ 1548384 w 1914156"/>
              <a:gd name="connsiteY60" fmla="*/ 1133856 h 2511552"/>
              <a:gd name="connsiteX61" fmla="*/ 1578864 w 1914156"/>
              <a:gd name="connsiteY61" fmla="*/ 1188720 h 2511552"/>
              <a:gd name="connsiteX62" fmla="*/ 1591056 w 1914156"/>
              <a:gd name="connsiteY62" fmla="*/ 1237488 h 2511552"/>
              <a:gd name="connsiteX63" fmla="*/ 1609344 w 1914156"/>
              <a:gd name="connsiteY63" fmla="*/ 1261872 h 2511552"/>
              <a:gd name="connsiteX64" fmla="*/ 1615440 w 1914156"/>
              <a:gd name="connsiteY64" fmla="*/ 1280160 h 2511552"/>
              <a:gd name="connsiteX65" fmla="*/ 1621536 w 1914156"/>
              <a:gd name="connsiteY65" fmla="*/ 1304544 h 2511552"/>
              <a:gd name="connsiteX66" fmla="*/ 1633728 w 1914156"/>
              <a:gd name="connsiteY66" fmla="*/ 1335024 h 2511552"/>
              <a:gd name="connsiteX67" fmla="*/ 1652016 w 1914156"/>
              <a:gd name="connsiteY67" fmla="*/ 1389888 h 2511552"/>
              <a:gd name="connsiteX68" fmla="*/ 1658112 w 1914156"/>
              <a:gd name="connsiteY68" fmla="*/ 1450848 h 2511552"/>
              <a:gd name="connsiteX69" fmla="*/ 1682496 w 1914156"/>
              <a:gd name="connsiteY69" fmla="*/ 1517904 h 2511552"/>
              <a:gd name="connsiteX70" fmla="*/ 1694688 w 1914156"/>
              <a:gd name="connsiteY70" fmla="*/ 1566672 h 2511552"/>
              <a:gd name="connsiteX71" fmla="*/ 1700784 w 1914156"/>
              <a:gd name="connsiteY71" fmla="*/ 1591056 h 2511552"/>
              <a:gd name="connsiteX72" fmla="*/ 1719072 w 1914156"/>
              <a:gd name="connsiteY72" fmla="*/ 1609344 h 2511552"/>
              <a:gd name="connsiteX73" fmla="*/ 1737360 w 1914156"/>
              <a:gd name="connsiteY73" fmla="*/ 1645920 h 2511552"/>
              <a:gd name="connsiteX74" fmla="*/ 1755648 w 1914156"/>
              <a:gd name="connsiteY74" fmla="*/ 1658112 h 2511552"/>
              <a:gd name="connsiteX75" fmla="*/ 1773936 w 1914156"/>
              <a:gd name="connsiteY75" fmla="*/ 1688592 h 2511552"/>
              <a:gd name="connsiteX76" fmla="*/ 1780032 w 1914156"/>
              <a:gd name="connsiteY76" fmla="*/ 1719072 h 2511552"/>
              <a:gd name="connsiteX77" fmla="*/ 1786128 w 1914156"/>
              <a:gd name="connsiteY77" fmla="*/ 1737360 h 2511552"/>
              <a:gd name="connsiteX78" fmla="*/ 1792224 w 1914156"/>
              <a:gd name="connsiteY78" fmla="*/ 1767840 h 2511552"/>
              <a:gd name="connsiteX79" fmla="*/ 1798320 w 1914156"/>
              <a:gd name="connsiteY79" fmla="*/ 1786128 h 2511552"/>
              <a:gd name="connsiteX80" fmla="*/ 1810512 w 1914156"/>
              <a:gd name="connsiteY80" fmla="*/ 1840992 h 2511552"/>
              <a:gd name="connsiteX81" fmla="*/ 1816608 w 1914156"/>
              <a:gd name="connsiteY81" fmla="*/ 1859280 h 2511552"/>
              <a:gd name="connsiteX82" fmla="*/ 1822704 w 1914156"/>
              <a:gd name="connsiteY82" fmla="*/ 1889760 h 2511552"/>
              <a:gd name="connsiteX83" fmla="*/ 1859280 w 1914156"/>
              <a:gd name="connsiteY83" fmla="*/ 1926336 h 2511552"/>
              <a:gd name="connsiteX84" fmla="*/ 1871472 w 1914156"/>
              <a:gd name="connsiteY84" fmla="*/ 2048256 h 2511552"/>
              <a:gd name="connsiteX85" fmla="*/ 1877568 w 1914156"/>
              <a:gd name="connsiteY85" fmla="*/ 2066544 h 2511552"/>
              <a:gd name="connsiteX86" fmla="*/ 1883664 w 1914156"/>
              <a:gd name="connsiteY86" fmla="*/ 2097024 h 2511552"/>
              <a:gd name="connsiteX87" fmla="*/ 1901952 w 1914156"/>
              <a:gd name="connsiteY87" fmla="*/ 2121408 h 2511552"/>
              <a:gd name="connsiteX88" fmla="*/ 1914144 w 1914156"/>
              <a:gd name="connsiteY88" fmla="*/ 2176272 h 2511552"/>
              <a:gd name="connsiteX89" fmla="*/ 1901952 w 1914156"/>
              <a:gd name="connsiteY89" fmla="*/ 2231136 h 2511552"/>
              <a:gd name="connsiteX90" fmla="*/ 1871472 w 1914156"/>
              <a:gd name="connsiteY90" fmla="*/ 2279904 h 2511552"/>
              <a:gd name="connsiteX91" fmla="*/ 1853184 w 1914156"/>
              <a:gd name="connsiteY91" fmla="*/ 2340864 h 2511552"/>
              <a:gd name="connsiteX92" fmla="*/ 1840992 w 1914156"/>
              <a:gd name="connsiteY92" fmla="*/ 2359152 h 2511552"/>
              <a:gd name="connsiteX93" fmla="*/ 1834896 w 1914156"/>
              <a:gd name="connsiteY93" fmla="*/ 2383536 h 2511552"/>
              <a:gd name="connsiteX94" fmla="*/ 1810512 w 1914156"/>
              <a:gd name="connsiteY94" fmla="*/ 2420112 h 2511552"/>
              <a:gd name="connsiteX95" fmla="*/ 1798320 w 1914156"/>
              <a:gd name="connsiteY95" fmla="*/ 2438400 h 2511552"/>
              <a:gd name="connsiteX96" fmla="*/ 1792224 w 1914156"/>
              <a:gd name="connsiteY96" fmla="*/ 2456688 h 2511552"/>
              <a:gd name="connsiteX97" fmla="*/ 1780032 w 1914156"/>
              <a:gd name="connsiteY97" fmla="*/ 2505456 h 2511552"/>
              <a:gd name="connsiteX98" fmla="*/ 1773936 w 1914156"/>
              <a:gd name="connsiteY98" fmla="*/ 2511552 h 2511552"/>
              <a:gd name="connsiteX0" fmla="*/ 0 w 1914156"/>
              <a:gd name="connsiteY0" fmla="*/ 0 h 2511552"/>
              <a:gd name="connsiteX1" fmla="*/ 54864 w 1914156"/>
              <a:gd name="connsiteY1" fmla="*/ 54864 h 2511552"/>
              <a:gd name="connsiteX2" fmla="*/ 60960 w 1914156"/>
              <a:gd name="connsiteY2" fmla="*/ 73152 h 2511552"/>
              <a:gd name="connsiteX3" fmla="*/ 91440 w 1914156"/>
              <a:gd name="connsiteY3" fmla="*/ 115824 h 2511552"/>
              <a:gd name="connsiteX4" fmla="*/ 140208 w 1914156"/>
              <a:gd name="connsiteY4" fmla="*/ 152400 h 2511552"/>
              <a:gd name="connsiteX5" fmla="*/ 158496 w 1914156"/>
              <a:gd name="connsiteY5" fmla="*/ 182880 h 2511552"/>
              <a:gd name="connsiteX6" fmla="*/ 164592 w 1914156"/>
              <a:gd name="connsiteY6" fmla="*/ 231648 h 2511552"/>
              <a:gd name="connsiteX7" fmla="*/ 170688 w 1914156"/>
              <a:gd name="connsiteY7" fmla="*/ 262128 h 2511552"/>
              <a:gd name="connsiteX8" fmla="*/ 188976 w 1914156"/>
              <a:gd name="connsiteY8" fmla="*/ 323088 h 2511552"/>
              <a:gd name="connsiteX9" fmla="*/ 207264 w 1914156"/>
              <a:gd name="connsiteY9" fmla="*/ 408432 h 2511552"/>
              <a:gd name="connsiteX10" fmla="*/ 213360 w 1914156"/>
              <a:gd name="connsiteY10" fmla="*/ 426720 h 2511552"/>
              <a:gd name="connsiteX11" fmla="*/ 249936 w 1914156"/>
              <a:gd name="connsiteY11" fmla="*/ 457200 h 2511552"/>
              <a:gd name="connsiteX12" fmla="*/ 274320 w 1914156"/>
              <a:gd name="connsiteY12" fmla="*/ 475488 h 2511552"/>
              <a:gd name="connsiteX13" fmla="*/ 310896 w 1914156"/>
              <a:gd name="connsiteY13" fmla="*/ 499872 h 2511552"/>
              <a:gd name="connsiteX14" fmla="*/ 335280 w 1914156"/>
              <a:gd name="connsiteY14" fmla="*/ 518160 h 2511552"/>
              <a:gd name="connsiteX15" fmla="*/ 359664 w 1914156"/>
              <a:gd name="connsiteY15" fmla="*/ 524256 h 2511552"/>
              <a:gd name="connsiteX16" fmla="*/ 377952 w 1914156"/>
              <a:gd name="connsiteY16" fmla="*/ 530352 h 2511552"/>
              <a:gd name="connsiteX17" fmla="*/ 402336 w 1914156"/>
              <a:gd name="connsiteY17" fmla="*/ 548640 h 2511552"/>
              <a:gd name="connsiteX18" fmla="*/ 420624 w 1914156"/>
              <a:gd name="connsiteY18" fmla="*/ 566928 h 2511552"/>
              <a:gd name="connsiteX19" fmla="*/ 438912 w 1914156"/>
              <a:gd name="connsiteY19" fmla="*/ 573024 h 2511552"/>
              <a:gd name="connsiteX20" fmla="*/ 457200 w 1914156"/>
              <a:gd name="connsiteY20" fmla="*/ 585216 h 2511552"/>
              <a:gd name="connsiteX21" fmla="*/ 493776 w 1914156"/>
              <a:gd name="connsiteY21" fmla="*/ 597408 h 2511552"/>
              <a:gd name="connsiteX22" fmla="*/ 518160 w 1914156"/>
              <a:gd name="connsiteY22" fmla="*/ 609600 h 2511552"/>
              <a:gd name="connsiteX23" fmla="*/ 573024 w 1914156"/>
              <a:gd name="connsiteY23" fmla="*/ 627888 h 2511552"/>
              <a:gd name="connsiteX24" fmla="*/ 621792 w 1914156"/>
              <a:gd name="connsiteY24" fmla="*/ 640080 h 2511552"/>
              <a:gd name="connsiteX25" fmla="*/ 652272 w 1914156"/>
              <a:gd name="connsiteY25" fmla="*/ 670560 h 2511552"/>
              <a:gd name="connsiteX26" fmla="*/ 670560 w 1914156"/>
              <a:gd name="connsiteY26" fmla="*/ 694944 h 2511552"/>
              <a:gd name="connsiteX27" fmla="*/ 707136 w 1914156"/>
              <a:gd name="connsiteY27" fmla="*/ 731520 h 2511552"/>
              <a:gd name="connsiteX28" fmla="*/ 725424 w 1914156"/>
              <a:gd name="connsiteY28" fmla="*/ 755904 h 2511552"/>
              <a:gd name="connsiteX29" fmla="*/ 786384 w 1914156"/>
              <a:gd name="connsiteY29" fmla="*/ 786384 h 2511552"/>
              <a:gd name="connsiteX30" fmla="*/ 804672 w 1914156"/>
              <a:gd name="connsiteY30" fmla="*/ 798576 h 2511552"/>
              <a:gd name="connsiteX31" fmla="*/ 835152 w 1914156"/>
              <a:gd name="connsiteY31" fmla="*/ 804672 h 2511552"/>
              <a:gd name="connsiteX32" fmla="*/ 859536 w 1914156"/>
              <a:gd name="connsiteY32" fmla="*/ 810768 h 2511552"/>
              <a:gd name="connsiteX33" fmla="*/ 914400 w 1914156"/>
              <a:gd name="connsiteY33" fmla="*/ 792480 h 2511552"/>
              <a:gd name="connsiteX34" fmla="*/ 926592 w 1914156"/>
              <a:gd name="connsiteY34" fmla="*/ 725424 h 2511552"/>
              <a:gd name="connsiteX35" fmla="*/ 963168 w 1914156"/>
              <a:gd name="connsiteY35" fmla="*/ 676656 h 2511552"/>
              <a:gd name="connsiteX36" fmla="*/ 969264 w 1914156"/>
              <a:gd name="connsiteY36" fmla="*/ 640080 h 2511552"/>
              <a:gd name="connsiteX37" fmla="*/ 975360 w 1914156"/>
              <a:gd name="connsiteY37" fmla="*/ 621792 h 2511552"/>
              <a:gd name="connsiteX38" fmla="*/ 999744 w 1914156"/>
              <a:gd name="connsiteY38" fmla="*/ 603504 h 2511552"/>
              <a:gd name="connsiteX39" fmla="*/ 1024128 w 1914156"/>
              <a:gd name="connsiteY39" fmla="*/ 597408 h 2511552"/>
              <a:gd name="connsiteX40" fmla="*/ 1048512 w 1914156"/>
              <a:gd name="connsiteY40" fmla="*/ 640080 h 2511552"/>
              <a:gd name="connsiteX41" fmla="*/ 1060704 w 1914156"/>
              <a:gd name="connsiteY41" fmla="*/ 682752 h 2511552"/>
              <a:gd name="connsiteX42" fmla="*/ 1066800 w 1914156"/>
              <a:gd name="connsiteY42" fmla="*/ 719328 h 2511552"/>
              <a:gd name="connsiteX43" fmla="*/ 1078992 w 1914156"/>
              <a:gd name="connsiteY43" fmla="*/ 743712 h 2511552"/>
              <a:gd name="connsiteX44" fmla="*/ 1109472 w 1914156"/>
              <a:gd name="connsiteY44" fmla="*/ 780288 h 2511552"/>
              <a:gd name="connsiteX45" fmla="*/ 1115568 w 1914156"/>
              <a:gd name="connsiteY45" fmla="*/ 798576 h 2511552"/>
              <a:gd name="connsiteX46" fmla="*/ 1127760 w 1914156"/>
              <a:gd name="connsiteY46" fmla="*/ 816864 h 2511552"/>
              <a:gd name="connsiteX47" fmla="*/ 1139952 w 1914156"/>
              <a:gd name="connsiteY47" fmla="*/ 847344 h 2511552"/>
              <a:gd name="connsiteX48" fmla="*/ 1158240 w 1914156"/>
              <a:gd name="connsiteY48" fmla="*/ 865632 h 2511552"/>
              <a:gd name="connsiteX49" fmla="*/ 1176528 w 1914156"/>
              <a:gd name="connsiteY49" fmla="*/ 890016 h 2511552"/>
              <a:gd name="connsiteX50" fmla="*/ 1207008 w 1914156"/>
              <a:gd name="connsiteY50" fmla="*/ 908304 h 2511552"/>
              <a:gd name="connsiteX51" fmla="*/ 1225296 w 1914156"/>
              <a:gd name="connsiteY51" fmla="*/ 920496 h 2511552"/>
              <a:gd name="connsiteX52" fmla="*/ 1249680 w 1914156"/>
              <a:gd name="connsiteY52" fmla="*/ 938784 h 2511552"/>
              <a:gd name="connsiteX53" fmla="*/ 1286256 w 1914156"/>
              <a:gd name="connsiteY53" fmla="*/ 950976 h 2511552"/>
              <a:gd name="connsiteX54" fmla="*/ 1341120 w 1914156"/>
              <a:gd name="connsiteY54" fmla="*/ 981456 h 2511552"/>
              <a:gd name="connsiteX55" fmla="*/ 1389888 w 1914156"/>
              <a:gd name="connsiteY55" fmla="*/ 1005840 h 2511552"/>
              <a:gd name="connsiteX56" fmla="*/ 1432560 w 1914156"/>
              <a:gd name="connsiteY56" fmla="*/ 1024128 h 2511552"/>
              <a:gd name="connsiteX57" fmla="*/ 1456944 w 1914156"/>
              <a:gd name="connsiteY57" fmla="*/ 1048512 h 2511552"/>
              <a:gd name="connsiteX58" fmla="*/ 1505712 w 1914156"/>
              <a:gd name="connsiteY58" fmla="*/ 1085088 h 2511552"/>
              <a:gd name="connsiteX59" fmla="*/ 1548384 w 1914156"/>
              <a:gd name="connsiteY59" fmla="*/ 1133856 h 2511552"/>
              <a:gd name="connsiteX60" fmla="*/ 1578864 w 1914156"/>
              <a:gd name="connsiteY60" fmla="*/ 1188720 h 2511552"/>
              <a:gd name="connsiteX61" fmla="*/ 1591056 w 1914156"/>
              <a:gd name="connsiteY61" fmla="*/ 1237488 h 2511552"/>
              <a:gd name="connsiteX62" fmla="*/ 1609344 w 1914156"/>
              <a:gd name="connsiteY62" fmla="*/ 1261872 h 2511552"/>
              <a:gd name="connsiteX63" fmla="*/ 1615440 w 1914156"/>
              <a:gd name="connsiteY63" fmla="*/ 1280160 h 2511552"/>
              <a:gd name="connsiteX64" fmla="*/ 1621536 w 1914156"/>
              <a:gd name="connsiteY64" fmla="*/ 1304544 h 2511552"/>
              <a:gd name="connsiteX65" fmla="*/ 1633728 w 1914156"/>
              <a:gd name="connsiteY65" fmla="*/ 1335024 h 2511552"/>
              <a:gd name="connsiteX66" fmla="*/ 1652016 w 1914156"/>
              <a:gd name="connsiteY66" fmla="*/ 1389888 h 2511552"/>
              <a:gd name="connsiteX67" fmla="*/ 1658112 w 1914156"/>
              <a:gd name="connsiteY67" fmla="*/ 1450848 h 2511552"/>
              <a:gd name="connsiteX68" fmla="*/ 1682496 w 1914156"/>
              <a:gd name="connsiteY68" fmla="*/ 1517904 h 2511552"/>
              <a:gd name="connsiteX69" fmla="*/ 1694688 w 1914156"/>
              <a:gd name="connsiteY69" fmla="*/ 1566672 h 2511552"/>
              <a:gd name="connsiteX70" fmla="*/ 1700784 w 1914156"/>
              <a:gd name="connsiteY70" fmla="*/ 1591056 h 2511552"/>
              <a:gd name="connsiteX71" fmla="*/ 1719072 w 1914156"/>
              <a:gd name="connsiteY71" fmla="*/ 1609344 h 2511552"/>
              <a:gd name="connsiteX72" fmla="*/ 1737360 w 1914156"/>
              <a:gd name="connsiteY72" fmla="*/ 1645920 h 2511552"/>
              <a:gd name="connsiteX73" fmla="*/ 1755648 w 1914156"/>
              <a:gd name="connsiteY73" fmla="*/ 1658112 h 2511552"/>
              <a:gd name="connsiteX74" fmla="*/ 1773936 w 1914156"/>
              <a:gd name="connsiteY74" fmla="*/ 1688592 h 2511552"/>
              <a:gd name="connsiteX75" fmla="*/ 1780032 w 1914156"/>
              <a:gd name="connsiteY75" fmla="*/ 1719072 h 2511552"/>
              <a:gd name="connsiteX76" fmla="*/ 1786128 w 1914156"/>
              <a:gd name="connsiteY76" fmla="*/ 1737360 h 2511552"/>
              <a:gd name="connsiteX77" fmla="*/ 1792224 w 1914156"/>
              <a:gd name="connsiteY77" fmla="*/ 1767840 h 2511552"/>
              <a:gd name="connsiteX78" fmla="*/ 1798320 w 1914156"/>
              <a:gd name="connsiteY78" fmla="*/ 1786128 h 2511552"/>
              <a:gd name="connsiteX79" fmla="*/ 1810512 w 1914156"/>
              <a:gd name="connsiteY79" fmla="*/ 1840992 h 2511552"/>
              <a:gd name="connsiteX80" fmla="*/ 1816608 w 1914156"/>
              <a:gd name="connsiteY80" fmla="*/ 1859280 h 2511552"/>
              <a:gd name="connsiteX81" fmla="*/ 1822704 w 1914156"/>
              <a:gd name="connsiteY81" fmla="*/ 1889760 h 2511552"/>
              <a:gd name="connsiteX82" fmla="*/ 1859280 w 1914156"/>
              <a:gd name="connsiteY82" fmla="*/ 1926336 h 2511552"/>
              <a:gd name="connsiteX83" fmla="*/ 1871472 w 1914156"/>
              <a:gd name="connsiteY83" fmla="*/ 2048256 h 2511552"/>
              <a:gd name="connsiteX84" fmla="*/ 1877568 w 1914156"/>
              <a:gd name="connsiteY84" fmla="*/ 2066544 h 2511552"/>
              <a:gd name="connsiteX85" fmla="*/ 1883664 w 1914156"/>
              <a:gd name="connsiteY85" fmla="*/ 2097024 h 2511552"/>
              <a:gd name="connsiteX86" fmla="*/ 1901952 w 1914156"/>
              <a:gd name="connsiteY86" fmla="*/ 2121408 h 2511552"/>
              <a:gd name="connsiteX87" fmla="*/ 1914144 w 1914156"/>
              <a:gd name="connsiteY87" fmla="*/ 2176272 h 2511552"/>
              <a:gd name="connsiteX88" fmla="*/ 1901952 w 1914156"/>
              <a:gd name="connsiteY88" fmla="*/ 2231136 h 2511552"/>
              <a:gd name="connsiteX89" fmla="*/ 1871472 w 1914156"/>
              <a:gd name="connsiteY89" fmla="*/ 2279904 h 2511552"/>
              <a:gd name="connsiteX90" fmla="*/ 1853184 w 1914156"/>
              <a:gd name="connsiteY90" fmla="*/ 2340864 h 2511552"/>
              <a:gd name="connsiteX91" fmla="*/ 1840992 w 1914156"/>
              <a:gd name="connsiteY91" fmla="*/ 2359152 h 2511552"/>
              <a:gd name="connsiteX92" fmla="*/ 1834896 w 1914156"/>
              <a:gd name="connsiteY92" fmla="*/ 2383536 h 2511552"/>
              <a:gd name="connsiteX93" fmla="*/ 1810512 w 1914156"/>
              <a:gd name="connsiteY93" fmla="*/ 2420112 h 2511552"/>
              <a:gd name="connsiteX94" fmla="*/ 1798320 w 1914156"/>
              <a:gd name="connsiteY94" fmla="*/ 2438400 h 2511552"/>
              <a:gd name="connsiteX95" fmla="*/ 1792224 w 1914156"/>
              <a:gd name="connsiteY95" fmla="*/ 2456688 h 2511552"/>
              <a:gd name="connsiteX96" fmla="*/ 1780032 w 1914156"/>
              <a:gd name="connsiteY96" fmla="*/ 2505456 h 2511552"/>
              <a:gd name="connsiteX97" fmla="*/ 1773936 w 1914156"/>
              <a:gd name="connsiteY9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91440 w 1914156"/>
              <a:gd name="connsiteY2" fmla="*/ 115824 h 2511552"/>
              <a:gd name="connsiteX3" fmla="*/ 140208 w 1914156"/>
              <a:gd name="connsiteY3" fmla="*/ 152400 h 2511552"/>
              <a:gd name="connsiteX4" fmla="*/ 158496 w 1914156"/>
              <a:gd name="connsiteY4" fmla="*/ 182880 h 2511552"/>
              <a:gd name="connsiteX5" fmla="*/ 164592 w 1914156"/>
              <a:gd name="connsiteY5" fmla="*/ 231648 h 2511552"/>
              <a:gd name="connsiteX6" fmla="*/ 170688 w 1914156"/>
              <a:gd name="connsiteY6" fmla="*/ 262128 h 2511552"/>
              <a:gd name="connsiteX7" fmla="*/ 188976 w 1914156"/>
              <a:gd name="connsiteY7" fmla="*/ 323088 h 2511552"/>
              <a:gd name="connsiteX8" fmla="*/ 207264 w 1914156"/>
              <a:gd name="connsiteY8" fmla="*/ 408432 h 2511552"/>
              <a:gd name="connsiteX9" fmla="*/ 213360 w 1914156"/>
              <a:gd name="connsiteY9" fmla="*/ 426720 h 2511552"/>
              <a:gd name="connsiteX10" fmla="*/ 249936 w 1914156"/>
              <a:gd name="connsiteY10" fmla="*/ 457200 h 2511552"/>
              <a:gd name="connsiteX11" fmla="*/ 274320 w 1914156"/>
              <a:gd name="connsiteY11" fmla="*/ 475488 h 2511552"/>
              <a:gd name="connsiteX12" fmla="*/ 310896 w 1914156"/>
              <a:gd name="connsiteY12" fmla="*/ 499872 h 2511552"/>
              <a:gd name="connsiteX13" fmla="*/ 335280 w 1914156"/>
              <a:gd name="connsiteY13" fmla="*/ 518160 h 2511552"/>
              <a:gd name="connsiteX14" fmla="*/ 359664 w 1914156"/>
              <a:gd name="connsiteY14" fmla="*/ 524256 h 2511552"/>
              <a:gd name="connsiteX15" fmla="*/ 377952 w 1914156"/>
              <a:gd name="connsiteY15" fmla="*/ 530352 h 2511552"/>
              <a:gd name="connsiteX16" fmla="*/ 402336 w 1914156"/>
              <a:gd name="connsiteY16" fmla="*/ 548640 h 2511552"/>
              <a:gd name="connsiteX17" fmla="*/ 420624 w 1914156"/>
              <a:gd name="connsiteY17" fmla="*/ 566928 h 2511552"/>
              <a:gd name="connsiteX18" fmla="*/ 438912 w 1914156"/>
              <a:gd name="connsiteY18" fmla="*/ 573024 h 2511552"/>
              <a:gd name="connsiteX19" fmla="*/ 457200 w 1914156"/>
              <a:gd name="connsiteY19" fmla="*/ 585216 h 2511552"/>
              <a:gd name="connsiteX20" fmla="*/ 493776 w 1914156"/>
              <a:gd name="connsiteY20" fmla="*/ 597408 h 2511552"/>
              <a:gd name="connsiteX21" fmla="*/ 518160 w 1914156"/>
              <a:gd name="connsiteY21" fmla="*/ 609600 h 2511552"/>
              <a:gd name="connsiteX22" fmla="*/ 573024 w 1914156"/>
              <a:gd name="connsiteY22" fmla="*/ 627888 h 2511552"/>
              <a:gd name="connsiteX23" fmla="*/ 621792 w 1914156"/>
              <a:gd name="connsiteY23" fmla="*/ 640080 h 2511552"/>
              <a:gd name="connsiteX24" fmla="*/ 652272 w 1914156"/>
              <a:gd name="connsiteY24" fmla="*/ 670560 h 2511552"/>
              <a:gd name="connsiteX25" fmla="*/ 670560 w 1914156"/>
              <a:gd name="connsiteY25" fmla="*/ 694944 h 2511552"/>
              <a:gd name="connsiteX26" fmla="*/ 707136 w 1914156"/>
              <a:gd name="connsiteY26" fmla="*/ 731520 h 2511552"/>
              <a:gd name="connsiteX27" fmla="*/ 725424 w 1914156"/>
              <a:gd name="connsiteY27" fmla="*/ 755904 h 2511552"/>
              <a:gd name="connsiteX28" fmla="*/ 786384 w 1914156"/>
              <a:gd name="connsiteY28" fmla="*/ 786384 h 2511552"/>
              <a:gd name="connsiteX29" fmla="*/ 804672 w 1914156"/>
              <a:gd name="connsiteY29" fmla="*/ 798576 h 2511552"/>
              <a:gd name="connsiteX30" fmla="*/ 835152 w 1914156"/>
              <a:gd name="connsiteY30" fmla="*/ 804672 h 2511552"/>
              <a:gd name="connsiteX31" fmla="*/ 859536 w 1914156"/>
              <a:gd name="connsiteY31" fmla="*/ 810768 h 2511552"/>
              <a:gd name="connsiteX32" fmla="*/ 914400 w 1914156"/>
              <a:gd name="connsiteY32" fmla="*/ 792480 h 2511552"/>
              <a:gd name="connsiteX33" fmla="*/ 926592 w 1914156"/>
              <a:gd name="connsiteY33" fmla="*/ 725424 h 2511552"/>
              <a:gd name="connsiteX34" fmla="*/ 963168 w 1914156"/>
              <a:gd name="connsiteY34" fmla="*/ 676656 h 2511552"/>
              <a:gd name="connsiteX35" fmla="*/ 969264 w 1914156"/>
              <a:gd name="connsiteY35" fmla="*/ 640080 h 2511552"/>
              <a:gd name="connsiteX36" fmla="*/ 975360 w 1914156"/>
              <a:gd name="connsiteY36" fmla="*/ 621792 h 2511552"/>
              <a:gd name="connsiteX37" fmla="*/ 999744 w 1914156"/>
              <a:gd name="connsiteY37" fmla="*/ 603504 h 2511552"/>
              <a:gd name="connsiteX38" fmla="*/ 1024128 w 1914156"/>
              <a:gd name="connsiteY38" fmla="*/ 597408 h 2511552"/>
              <a:gd name="connsiteX39" fmla="*/ 1048512 w 1914156"/>
              <a:gd name="connsiteY39" fmla="*/ 640080 h 2511552"/>
              <a:gd name="connsiteX40" fmla="*/ 1060704 w 1914156"/>
              <a:gd name="connsiteY40" fmla="*/ 682752 h 2511552"/>
              <a:gd name="connsiteX41" fmla="*/ 1066800 w 1914156"/>
              <a:gd name="connsiteY41" fmla="*/ 719328 h 2511552"/>
              <a:gd name="connsiteX42" fmla="*/ 1078992 w 1914156"/>
              <a:gd name="connsiteY42" fmla="*/ 743712 h 2511552"/>
              <a:gd name="connsiteX43" fmla="*/ 1109472 w 1914156"/>
              <a:gd name="connsiteY43" fmla="*/ 780288 h 2511552"/>
              <a:gd name="connsiteX44" fmla="*/ 1115568 w 1914156"/>
              <a:gd name="connsiteY44" fmla="*/ 798576 h 2511552"/>
              <a:gd name="connsiteX45" fmla="*/ 1127760 w 1914156"/>
              <a:gd name="connsiteY45" fmla="*/ 816864 h 2511552"/>
              <a:gd name="connsiteX46" fmla="*/ 1139952 w 1914156"/>
              <a:gd name="connsiteY46" fmla="*/ 847344 h 2511552"/>
              <a:gd name="connsiteX47" fmla="*/ 1158240 w 1914156"/>
              <a:gd name="connsiteY47" fmla="*/ 865632 h 2511552"/>
              <a:gd name="connsiteX48" fmla="*/ 1176528 w 1914156"/>
              <a:gd name="connsiteY48" fmla="*/ 890016 h 2511552"/>
              <a:gd name="connsiteX49" fmla="*/ 1207008 w 1914156"/>
              <a:gd name="connsiteY49" fmla="*/ 908304 h 2511552"/>
              <a:gd name="connsiteX50" fmla="*/ 1225296 w 1914156"/>
              <a:gd name="connsiteY50" fmla="*/ 920496 h 2511552"/>
              <a:gd name="connsiteX51" fmla="*/ 1249680 w 1914156"/>
              <a:gd name="connsiteY51" fmla="*/ 938784 h 2511552"/>
              <a:gd name="connsiteX52" fmla="*/ 1286256 w 1914156"/>
              <a:gd name="connsiteY52" fmla="*/ 950976 h 2511552"/>
              <a:gd name="connsiteX53" fmla="*/ 1341120 w 1914156"/>
              <a:gd name="connsiteY53" fmla="*/ 981456 h 2511552"/>
              <a:gd name="connsiteX54" fmla="*/ 1389888 w 1914156"/>
              <a:gd name="connsiteY54" fmla="*/ 1005840 h 2511552"/>
              <a:gd name="connsiteX55" fmla="*/ 1432560 w 1914156"/>
              <a:gd name="connsiteY55" fmla="*/ 1024128 h 2511552"/>
              <a:gd name="connsiteX56" fmla="*/ 1456944 w 1914156"/>
              <a:gd name="connsiteY56" fmla="*/ 1048512 h 2511552"/>
              <a:gd name="connsiteX57" fmla="*/ 1505712 w 1914156"/>
              <a:gd name="connsiteY57" fmla="*/ 1085088 h 2511552"/>
              <a:gd name="connsiteX58" fmla="*/ 1548384 w 1914156"/>
              <a:gd name="connsiteY58" fmla="*/ 1133856 h 2511552"/>
              <a:gd name="connsiteX59" fmla="*/ 1578864 w 1914156"/>
              <a:gd name="connsiteY59" fmla="*/ 1188720 h 2511552"/>
              <a:gd name="connsiteX60" fmla="*/ 1591056 w 1914156"/>
              <a:gd name="connsiteY60" fmla="*/ 1237488 h 2511552"/>
              <a:gd name="connsiteX61" fmla="*/ 1609344 w 1914156"/>
              <a:gd name="connsiteY61" fmla="*/ 1261872 h 2511552"/>
              <a:gd name="connsiteX62" fmla="*/ 1615440 w 1914156"/>
              <a:gd name="connsiteY62" fmla="*/ 1280160 h 2511552"/>
              <a:gd name="connsiteX63" fmla="*/ 1621536 w 1914156"/>
              <a:gd name="connsiteY63" fmla="*/ 1304544 h 2511552"/>
              <a:gd name="connsiteX64" fmla="*/ 1633728 w 1914156"/>
              <a:gd name="connsiteY64" fmla="*/ 1335024 h 2511552"/>
              <a:gd name="connsiteX65" fmla="*/ 1652016 w 1914156"/>
              <a:gd name="connsiteY65" fmla="*/ 1389888 h 2511552"/>
              <a:gd name="connsiteX66" fmla="*/ 1658112 w 1914156"/>
              <a:gd name="connsiteY66" fmla="*/ 1450848 h 2511552"/>
              <a:gd name="connsiteX67" fmla="*/ 1682496 w 1914156"/>
              <a:gd name="connsiteY67" fmla="*/ 1517904 h 2511552"/>
              <a:gd name="connsiteX68" fmla="*/ 1694688 w 1914156"/>
              <a:gd name="connsiteY68" fmla="*/ 1566672 h 2511552"/>
              <a:gd name="connsiteX69" fmla="*/ 1700784 w 1914156"/>
              <a:gd name="connsiteY69" fmla="*/ 1591056 h 2511552"/>
              <a:gd name="connsiteX70" fmla="*/ 1719072 w 1914156"/>
              <a:gd name="connsiteY70" fmla="*/ 1609344 h 2511552"/>
              <a:gd name="connsiteX71" fmla="*/ 1737360 w 1914156"/>
              <a:gd name="connsiteY71" fmla="*/ 1645920 h 2511552"/>
              <a:gd name="connsiteX72" fmla="*/ 1755648 w 1914156"/>
              <a:gd name="connsiteY72" fmla="*/ 1658112 h 2511552"/>
              <a:gd name="connsiteX73" fmla="*/ 1773936 w 1914156"/>
              <a:gd name="connsiteY73" fmla="*/ 1688592 h 2511552"/>
              <a:gd name="connsiteX74" fmla="*/ 1780032 w 1914156"/>
              <a:gd name="connsiteY74" fmla="*/ 1719072 h 2511552"/>
              <a:gd name="connsiteX75" fmla="*/ 1786128 w 1914156"/>
              <a:gd name="connsiteY75" fmla="*/ 1737360 h 2511552"/>
              <a:gd name="connsiteX76" fmla="*/ 1792224 w 1914156"/>
              <a:gd name="connsiteY76" fmla="*/ 1767840 h 2511552"/>
              <a:gd name="connsiteX77" fmla="*/ 1798320 w 1914156"/>
              <a:gd name="connsiteY77" fmla="*/ 1786128 h 2511552"/>
              <a:gd name="connsiteX78" fmla="*/ 1810512 w 1914156"/>
              <a:gd name="connsiteY78" fmla="*/ 1840992 h 2511552"/>
              <a:gd name="connsiteX79" fmla="*/ 1816608 w 1914156"/>
              <a:gd name="connsiteY79" fmla="*/ 1859280 h 2511552"/>
              <a:gd name="connsiteX80" fmla="*/ 1822704 w 1914156"/>
              <a:gd name="connsiteY80" fmla="*/ 1889760 h 2511552"/>
              <a:gd name="connsiteX81" fmla="*/ 1859280 w 1914156"/>
              <a:gd name="connsiteY81" fmla="*/ 1926336 h 2511552"/>
              <a:gd name="connsiteX82" fmla="*/ 1871472 w 1914156"/>
              <a:gd name="connsiteY82" fmla="*/ 2048256 h 2511552"/>
              <a:gd name="connsiteX83" fmla="*/ 1877568 w 1914156"/>
              <a:gd name="connsiteY83" fmla="*/ 2066544 h 2511552"/>
              <a:gd name="connsiteX84" fmla="*/ 1883664 w 1914156"/>
              <a:gd name="connsiteY84" fmla="*/ 2097024 h 2511552"/>
              <a:gd name="connsiteX85" fmla="*/ 1901952 w 1914156"/>
              <a:gd name="connsiteY85" fmla="*/ 2121408 h 2511552"/>
              <a:gd name="connsiteX86" fmla="*/ 1914144 w 1914156"/>
              <a:gd name="connsiteY86" fmla="*/ 2176272 h 2511552"/>
              <a:gd name="connsiteX87" fmla="*/ 1901952 w 1914156"/>
              <a:gd name="connsiteY87" fmla="*/ 2231136 h 2511552"/>
              <a:gd name="connsiteX88" fmla="*/ 1871472 w 1914156"/>
              <a:gd name="connsiteY88" fmla="*/ 2279904 h 2511552"/>
              <a:gd name="connsiteX89" fmla="*/ 1853184 w 1914156"/>
              <a:gd name="connsiteY89" fmla="*/ 2340864 h 2511552"/>
              <a:gd name="connsiteX90" fmla="*/ 1840992 w 1914156"/>
              <a:gd name="connsiteY90" fmla="*/ 2359152 h 2511552"/>
              <a:gd name="connsiteX91" fmla="*/ 1834896 w 1914156"/>
              <a:gd name="connsiteY91" fmla="*/ 2383536 h 2511552"/>
              <a:gd name="connsiteX92" fmla="*/ 1810512 w 1914156"/>
              <a:gd name="connsiteY92" fmla="*/ 2420112 h 2511552"/>
              <a:gd name="connsiteX93" fmla="*/ 1798320 w 1914156"/>
              <a:gd name="connsiteY93" fmla="*/ 2438400 h 2511552"/>
              <a:gd name="connsiteX94" fmla="*/ 1792224 w 1914156"/>
              <a:gd name="connsiteY94" fmla="*/ 2456688 h 2511552"/>
              <a:gd name="connsiteX95" fmla="*/ 1780032 w 1914156"/>
              <a:gd name="connsiteY95" fmla="*/ 2505456 h 2511552"/>
              <a:gd name="connsiteX96" fmla="*/ 1773936 w 1914156"/>
              <a:gd name="connsiteY9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40208 w 1914156"/>
              <a:gd name="connsiteY2" fmla="*/ 152400 h 2511552"/>
              <a:gd name="connsiteX3" fmla="*/ 158496 w 1914156"/>
              <a:gd name="connsiteY3" fmla="*/ 182880 h 2511552"/>
              <a:gd name="connsiteX4" fmla="*/ 164592 w 1914156"/>
              <a:gd name="connsiteY4" fmla="*/ 231648 h 2511552"/>
              <a:gd name="connsiteX5" fmla="*/ 170688 w 1914156"/>
              <a:gd name="connsiteY5" fmla="*/ 262128 h 2511552"/>
              <a:gd name="connsiteX6" fmla="*/ 188976 w 1914156"/>
              <a:gd name="connsiteY6" fmla="*/ 323088 h 2511552"/>
              <a:gd name="connsiteX7" fmla="*/ 207264 w 1914156"/>
              <a:gd name="connsiteY7" fmla="*/ 408432 h 2511552"/>
              <a:gd name="connsiteX8" fmla="*/ 213360 w 1914156"/>
              <a:gd name="connsiteY8" fmla="*/ 426720 h 2511552"/>
              <a:gd name="connsiteX9" fmla="*/ 249936 w 1914156"/>
              <a:gd name="connsiteY9" fmla="*/ 457200 h 2511552"/>
              <a:gd name="connsiteX10" fmla="*/ 274320 w 1914156"/>
              <a:gd name="connsiteY10" fmla="*/ 475488 h 2511552"/>
              <a:gd name="connsiteX11" fmla="*/ 310896 w 1914156"/>
              <a:gd name="connsiteY11" fmla="*/ 499872 h 2511552"/>
              <a:gd name="connsiteX12" fmla="*/ 335280 w 1914156"/>
              <a:gd name="connsiteY12" fmla="*/ 518160 h 2511552"/>
              <a:gd name="connsiteX13" fmla="*/ 359664 w 1914156"/>
              <a:gd name="connsiteY13" fmla="*/ 524256 h 2511552"/>
              <a:gd name="connsiteX14" fmla="*/ 377952 w 1914156"/>
              <a:gd name="connsiteY14" fmla="*/ 530352 h 2511552"/>
              <a:gd name="connsiteX15" fmla="*/ 402336 w 1914156"/>
              <a:gd name="connsiteY15" fmla="*/ 548640 h 2511552"/>
              <a:gd name="connsiteX16" fmla="*/ 420624 w 1914156"/>
              <a:gd name="connsiteY16" fmla="*/ 566928 h 2511552"/>
              <a:gd name="connsiteX17" fmla="*/ 438912 w 1914156"/>
              <a:gd name="connsiteY17" fmla="*/ 573024 h 2511552"/>
              <a:gd name="connsiteX18" fmla="*/ 457200 w 1914156"/>
              <a:gd name="connsiteY18" fmla="*/ 585216 h 2511552"/>
              <a:gd name="connsiteX19" fmla="*/ 493776 w 1914156"/>
              <a:gd name="connsiteY19" fmla="*/ 597408 h 2511552"/>
              <a:gd name="connsiteX20" fmla="*/ 518160 w 1914156"/>
              <a:gd name="connsiteY20" fmla="*/ 609600 h 2511552"/>
              <a:gd name="connsiteX21" fmla="*/ 573024 w 1914156"/>
              <a:gd name="connsiteY21" fmla="*/ 627888 h 2511552"/>
              <a:gd name="connsiteX22" fmla="*/ 621792 w 1914156"/>
              <a:gd name="connsiteY22" fmla="*/ 640080 h 2511552"/>
              <a:gd name="connsiteX23" fmla="*/ 652272 w 1914156"/>
              <a:gd name="connsiteY23" fmla="*/ 670560 h 2511552"/>
              <a:gd name="connsiteX24" fmla="*/ 670560 w 1914156"/>
              <a:gd name="connsiteY24" fmla="*/ 694944 h 2511552"/>
              <a:gd name="connsiteX25" fmla="*/ 707136 w 1914156"/>
              <a:gd name="connsiteY25" fmla="*/ 731520 h 2511552"/>
              <a:gd name="connsiteX26" fmla="*/ 725424 w 1914156"/>
              <a:gd name="connsiteY26" fmla="*/ 755904 h 2511552"/>
              <a:gd name="connsiteX27" fmla="*/ 786384 w 1914156"/>
              <a:gd name="connsiteY27" fmla="*/ 786384 h 2511552"/>
              <a:gd name="connsiteX28" fmla="*/ 804672 w 1914156"/>
              <a:gd name="connsiteY28" fmla="*/ 798576 h 2511552"/>
              <a:gd name="connsiteX29" fmla="*/ 835152 w 1914156"/>
              <a:gd name="connsiteY29" fmla="*/ 804672 h 2511552"/>
              <a:gd name="connsiteX30" fmla="*/ 859536 w 1914156"/>
              <a:gd name="connsiteY30" fmla="*/ 810768 h 2511552"/>
              <a:gd name="connsiteX31" fmla="*/ 914400 w 1914156"/>
              <a:gd name="connsiteY31" fmla="*/ 792480 h 2511552"/>
              <a:gd name="connsiteX32" fmla="*/ 926592 w 1914156"/>
              <a:gd name="connsiteY32" fmla="*/ 725424 h 2511552"/>
              <a:gd name="connsiteX33" fmla="*/ 963168 w 1914156"/>
              <a:gd name="connsiteY33" fmla="*/ 676656 h 2511552"/>
              <a:gd name="connsiteX34" fmla="*/ 969264 w 1914156"/>
              <a:gd name="connsiteY34" fmla="*/ 640080 h 2511552"/>
              <a:gd name="connsiteX35" fmla="*/ 975360 w 1914156"/>
              <a:gd name="connsiteY35" fmla="*/ 621792 h 2511552"/>
              <a:gd name="connsiteX36" fmla="*/ 999744 w 1914156"/>
              <a:gd name="connsiteY36" fmla="*/ 603504 h 2511552"/>
              <a:gd name="connsiteX37" fmla="*/ 1024128 w 1914156"/>
              <a:gd name="connsiteY37" fmla="*/ 597408 h 2511552"/>
              <a:gd name="connsiteX38" fmla="*/ 1048512 w 1914156"/>
              <a:gd name="connsiteY38" fmla="*/ 640080 h 2511552"/>
              <a:gd name="connsiteX39" fmla="*/ 1060704 w 1914156"/>
              <a:gd name="connsiteY39" fmla="*/ 682752 h 2511552"/>
              <a:gd name="connsiteX40" fmla="*/ 1066800 w 1914156"/>
              <a:gd name="connsiteY40" fmla="*/ 719328 h 2511552"/>
              <a:gd name="connsiteX41" fmla="*/ 1078992 w 1914156"/>
              <a:gd name="connsiteY41" fmla="*/ 743712 h 2511552"/>
              <a:gd name="connsiteX42" fmla="*/ 1109472 w 1914156"/>
              <a:gd name="connsiteY42" fmla="*/ 780288 h 2511552"/>
              <a:gd name="connsiteX43" fmla="*/ 1115568 w 1914156"/>
              <a:gd name="connsiteY43" fmla="*/ 798576 h 2511552"/>
              <a:gd name="connsiteX44" fmla="*/ 1127760 w 1914156"/>
              <a:gd name="connsiteY44" fmla="*/ 816864 h 2511552"/>
              <a:gd name="connsiteX45" fmla="*/ 1139952 w 1914156"/>
              <a:gd name="connsiteY45" fmla="*/ 847344 h 2511552"/>
              <a:gd name="connsiteX46" fmla="*/ 1158240 w 1914156"/>
              <a:gd name="connsiteY46" fmla="*/ 865632 h 2511552"/>
              <a:gd name="connsiteX47" fmla="*/ 1176528 w 1914156"/>
              <a:gd name="connsiteY47" fmla="*/ 890016 h 2511552"/>
              <a:gd name="connsiteX48" fmla="*/ 1207008 w 1914156"/>
              <a:gd name="connsiteY48" fmla="*/ 908304 h 2511552"/>
              <a:gd name="connsiteX49" fmla="*/ 1225296 w 1914156"/>
              <a:gd name="connsiteY49" fmla="*/ 920496 h 2511552"/>
              <a:gd name="connsiteX50" fmla="*/ 1249680 w 1914156"/>
              <a:gd name="connsiteY50" fmla="*/ 938784 h 2511552"/>
              <a:gd name="connsiteX51" fmla="*/ 1286256 w 1914156"/>
              <a:gd name="connsiteY51" fmla="*/ 950976 h 2511552"/>
              <a:gd name="connsiteX52" fmla="*/ 1341120 w 1914156"/>
              <a:gd name="connsiteY52" fmla="*/ 981456 h 2511552"/>
              <a:gd name="connsiteX53" fmla="*/ 1389888 w 1914156"/>
              <a:gd name="connsiteY53" fmla="*/ 1005840 h 2511552"/>
              <a:gd name="connsiteX54" fmla="*/ 1432560 w 1914156"/>
              <a:gd name="connsiteY54" fmla="*/ 1024128 h 2511552"/>
              <a:gd name="connsiteX55" fmla="*/ 1456944 w 1914156"/>
              <a:gd name="connsiteY55" fmla="*/ 1048512 h 2511552"/>
              <a:gd name="connsiteX56" fmla="*/ 1505712 w 1914156"/>
              <a:gd name="connsiteY56" fmla="*/ 1085088 h 2511552"/>
              <a:gd name="connsiteX57" fmla="*/ 1548384 w 1914156"/>
              <a:gd name="connsiteY57" fmla="*/ 1133856 h 2511552"/>
              <a:gd name="connsiteX58" fmla="*/ 1578864 w 1914156"/>
              <a:gd name="connsiteY58" fmla="*/ 1188720 h 2511552"/>
              <a:gd name="connsiteX59" fmla="*/ 1591056 w 1914156"/>
              <a:gd name="connsiteY59" fmla="*/ 1237488 h 2511552"/>
              <a:gd name="connsiteX60" fmla="*/ 1609344 w 1914156"/>
              <a:gd name="connsiteY60" fmla="*/ 1261872 h 2511552"/>
              <a:gd name="connsiteX61" fmla="*/ 1615440 w 1914156"/>
              <a:gd name="connsiteY61" fmla="*/ 1280160 h 2511552"/>
              <a:gd name="connsiteX62" fmla="*/ 1621536 w 1914156"/>
              <a:gd name="connsiteY62" fmla="*/ 1304544 h 2511552"/>
              <a:gd name="connsiteX63" fmla="*/ 1633728 w 1914156"/>
              <a:gd name="connsiteY63" fmla="*/ 1335024 h 2511552"/>
              <a:gd name="connsiteX64" fmla="*/ 1652016 w 1914156"/>
              <a:gd name="connsiteY64" fmla="*/ 1389888 h 2511552"/>
              <a:gd name="connsiteX65" fmla="*/ 1658112 w 1914156"/>
              <a:gd name="connsiteY65" fmla="*/ 1450848 h 2511552"/>
              <a:gd name="connsiteX66" fmla="*/ 1682496 w 1914156"/>
              <a:gd name="connsiteY66" fmla="*/ 1517904 h 2511552"/>
              <a:gd name="connsiteX67" fmla="*/ 1694688 w 1914156"/>
              <a:gd name="connsiteY67" fmla="*/ 1566672 h 2511552"/>
              <a:gd name="connsiteX68" fmla="*/ 1700784 w 1914156"/>
              <a:gd name="connsiteY68" fmla="*/ 1591056 h 2511552"/>
              <a:gd name="connsiteX69" fmla="*/ 1719072 w 1914156"/>
              <a:gd name="connsiteY69" fmla="*/ 1609344 h 2511552"/>
              <a:gd name="connsiteX70" fmla="*/ 1737360 w 1914156"/>
              <a:gd name="connsiteY70" fmla="*/ 1645920 h 2511552"/>
              <a:gd name="connsiteX71" fmla="*/ 1755648 w 1914156"/>
              <a:gd name="connsiteY71" fmla="*/ 1658112 h 2511552"/>
              <a:gd name="connsiteX72" fmla="*/ 1773936 w 1914156"/>
              <a:gd name="connsiteY72" fmla="*/ 1688592 h 2511552"/>
              <a:gd name="connsiteX73" fmla="*/ 1780032 w 1914156"/>
              <a:gd name="connsiteY73" fmla="*/ 1719072 h 2511552"/>
              <a:gd name="connsiteX74" fmla="*/ 1786128 w 1914156"/>
              <a:gd name="connsiteY74" fmla="*/ 1737360 h 2511552"/>
              <a:gd name="connsiteX75" fmla="*/ 1792224 w 1914156"/>
              <a:gd name="connsiteY75" fmla="*/ 1767840 h 2511552"/>
              <a:gd name="connsiteX76" fmla="*/ 1798320 w 1914156"/>
              <a:gd name="connsiteY76" fmla="*/ 1786128 h 2511552"/>
              <a:gd name="connsiteX77" fmla="*/ 1810512 w 1914156"/>
              <a:gd name="connsiteY77" fmla="*/ 1840992 h 2511552"/>
              <a:gd name="connsiteX78" fmla="*/ 1816608 w 1914156"/>
              <a:gd name="connsiteY78" fmla="*/ 1859280 h 2511552"/>
              <a:gd name="connsiteX79" fmla="*/ 1822704 w 1914156"/>
              <a:gd name="connsiteY79" fmla="*/ 1889760 h 2511552"/>
              <a:gd name="connsiteX80" fmla="*/ 1859280 w 1914156"/>
              <a:gd name="connsiteY80" fmla="*/ 1926336 h 2511552"/>
              <a:gd name="connsiteX81" fmla="*/ 1871472 w 1914156"/>
              <a:gd name="connsiteY81" fmla="*/ 2048256 h 2511552"/>
              <a:gd name="connsiteX82" fmla="*/ 1877568 w 1914156"/>
              <a:gd name="connsiteY82" fmla="*/ 2066544 h 2511552"/>
              <a:gd name="connsiteX83" fmla="*/ 1883664 w 1914156"/>
              <a:gd name="connsiteY83" fmla="*/ 2097024 h 2511552"/>
              <a:gd name="connsiteX84" fmla="*/ 1901952 w 1914156"/>
              <a:gd name="connsiteY84" fmla="*/ 2121408 h 2511552"/>
              <a:gd name="connsiteX85" fmla="*/ 1914144 w 1914156"/>
              <a:gd name="connsiteY85" fmla="*/ 2176272 h 2511552"/>
              <a:gd name="connsiteX86" fmla="*/ 1901952 w 1914156"/>
              <a:gd name="connsiteY86" fmla="*/ 2231136 h 2511552"/>
              <a:gd name="connsiteX87" fmla="*/ 1871472 w 1914156"/>
              <a:gd name="connsiteY87" fmla="*/ 2279904 h 2511552"/>
              <a:gd name="connsiteX88" fmla="*/ 1853184 w 1914156"/>
              <a:gd name="connsiteY88" fmla="*/ 2340864 h 2511552"/>
              <a:gd name="connsiteX89" fmla="*/ 1840992 w 1914156"/>
              <a:gd name="connsiteY89" fmla="*/ 2359152 h 2511552"/>
              <a:gd name="connsiteX90" fmla="*/ 1834896 w 1914156"/>
              <a:gd name="connsiteY90" fmla="*/ 2383536 h 2511552"/>
              <a:gd name="connsiteX91" fmla="*/ 1810512 w 1914156"/>
              <a:gd name="connsiteY91" fmla="*/ 2420112 h 2511552"/>
              <a:gd name="connsiteX92" fmla="*/ 1798320 w 1914156"/>
              <a:gd name="connsiteY92" fmla="*/ 2438400 h 2511552"/>
              <a:gd name="connsiteX93" fmla="*/ 1792224 w 1914156"/>
              <a:gd name="connsiteY93" fmla="*/ 2456688 h 2511552"/>
              <a:gd name="connsiteX94" fmla="*/ 1780032 w 1914156"/>
              <a:gd name="connsiteY94" fmla="*/ 2505456 h 2511552"/>
              <a:gd name="connsiteX95" fmla="*/ 1773936 w 1914156"/>
              <a:gd name="connsiteY9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58496 w 1914156"/>
              <a:gd name="connsiteY2" fmla="*/ 182880 h 2511552"/>
              <a:gd name="connsiteX3" fmla="*/ 164592 w 1914156"/>
              <a:gd name="connsiteY3" fmla="*/ 231648 h 2511552"/>
              <a:gd name="connsiteX4" fmla="*/ 170688 w 1914156"/>
              <a:gd name="connsiteY4" fmla="*/ 262128 h 2511552"/>
              <a:gd name="connsiteX5" fmla="*/ 188976 w 1914156"/>
              <a:gd name="connsiteY5" fmla="*/ 323088 h 2511552"/>
              <a:gd name="connsiteX6" fmla="*/ 207264 w 1914156"/>
              <a:gd name="connsiteY6" fmla="*/ 408432 h 2511552"/>
              <a:gd name="connsiteX7" fmla="*/ 213360 w 1914156"/>
              <a:gd name="connsiteY7" fmla="*/ 426720 h 2511552"/>
              <a:gd name="connsiteX8" fmla="*/ 249936 w 1914156"/>
              <a:gd name="connsiteY8" fmla="*/ 457200 h 2511552"/>
              <a:gd name="connsiteX9" fmla="*/ 274320 w 1914156"/>
              <a:gd name="connsiteY9" fmla="*/ 475488 h 2511552"/>
              <a:gd name="connsiteX10" fmla="*/ 310896 w 1914156"/>
              <a:gd name="connsiteY10" fmla="*/ 499872 h 2511552"/>
              <a:gd name="connsiteX11" fmla="*/ 335280 w 1914156"/>
              <a:gd name="connsiteY11" fmla="*/ 518160 h 2511552"/>
              <a:gd name="connsiteX12" fmla="*/ 359664 w 1914156"/>
              <a:gd name="connsiteY12" fmla="*/ 524256 h 2511552"/>
              <a:gd name="connsiteX13" fmla="*/ 377952 w 1914156"/>
              <a:gd name="connsiteY13" fmla="*/ 530352 h 2511552"/>
              <a:gd name="connsiteX14" fmla="*/ 402336 w 1914156"/>
              <a:gd name="connsiteY14" fmla="*/ 548640 h 2511552"/>
              <a:gd name="connsiteX15" fmla="*/ 420624 w 1914156"/>
              <a:gd name="connsiteY15" fmla="*/ 566928 h 2511552"/>
              <a:gd name="connsiteX16" fmla="*/ 438912 w 1914156"/>
              <a:gd name="connsiteY16" fmla="*/ 573024 h 2511552"/>
              <a:gd name="connsiteX17" fmla="*/ 457200 w 1914156"/>
              <a:gd name="connsiteY17" fmla="*/ 585216 h 2511552"/>
              <a:gd name="connsiteX18" fmla="*/ 493776 w 1914156"/>
              <a:gd name="connsiteY18" fmla="*/ 597408 h 2511552"/>
              <a:gd name="connsiteX19" fmla="*/ 518160 w 1914156"/>
              <a:gd name="connsiteY19" fmla="*/ 609600 h 2511552"/>
              <a:gd name="connsiteX20" fmla="*/ 573024 w 1914156"/>
              <a:gd name="connsiteY20" fmla="*/ 627888 h 2511552"/>
              <a:gd name="connsiteX21" fmla="*/ 621792 w 1914156"/>
              <a:gd name="connsiteY21" fmla="*/ 640080 h 2511552"/>
              <a:gd name="connsiteX22" fmla="*/ 652272 w 1914156"/>
              <a:gd name="connsiteY22" fmla="*/ 670560 h 2511552"/>
              <a:gd name="connsiteX23" fmla="*/ 670560 w 1914156"/>
              <a:gd name="connsiteY23" fmla="*/ 694944 h 2511552"/>
              <a:gd name="connsiteX24" fmla="*/ 707136 w 1914156"/>
              <a:gd name="connsiteY24" fmla="*/ 731520 h 2511552"/>
              <a:gd name="connsiteX25" fmla="*/ 725424 w 1914156"/>
              <a:gd name="connsiteY25" fmla="*/ 755904 h 2511552"/>
              <a:gd name="connsiteX26" fmla="*/ 786384 w 1914156"/>
              <a:gd name="connsiteY26" fmla="*/ 786384 h 2511552"/>
              <a:gd name="connsiteX27" fmla="*/ 804672 w 1914156"/>
              <a:gd name="connsiteY27" fmla="*/ 798576 h 2511552"/>
              <a:gd name="connsiteX28" fmla="*/ 835152 w 1914156"/>
              <a:gd name="connsiteY28" fmla="*/ 804672 h 2511552"/>
              <a:gd name="connsiteX29" fmla="*/ 859536 w 1914156"/>
              <a:gd name="connsiteY29" fmla="*/ 810768 h 2511552"/>
              <a:gd name="connsiteX30" fmla="*/ 914400 w 1914156"/>
              <a:gd name="connsiteY30" fmla="*/ 792480 h 2511552"/>
              <a:gd name="connsiteX31" fmla="*/ 926592 w 1914156"/>
              <a:gd name="connsiteY31" fmla="*/ 725424 h 2511552"/>
              <a:gd name="connsiteX32" fmla="*/ 963168 w 1914156"/>
              <a:gd name="connsiteY32" fmla="*/ 676656 h 2511552"/>
              <a:gd name="connsiteX33" fmla="*/ 969264 w 1914156"/>
              <a:gd name="connsiteY33" fmla="*/ 640080 h 2511552"/>
              <a:gd name="connsiteX34" fmla="*/ 975360 w 1914156"/>
              <a:gd name="connsiteY34" fmla="*/ 621792 h 2511552"/>
              <a:gd name="connsiteX35" fmla="*/ 999744 w 1914156"/>
              <a:gd name="connsiteY35" fmla="*/ 603504 h 2511552"/>
              <a:gd name="connsiteX36" fmla="*/ 1024128 w 1914156"/>
              <a:gd name="connsiteY36" fmla="*/ 597408 h 2511552"/>
              <a:gd name="connsiteX37" fmla="*/ 1048512 w 1914156"/>
              <a:gd name="connsiteY37" fmla="*/ 640080 h 2511552"/>
              <a:gd name="connsiteX38" fmla="*/ 1060704 w 1914156"/>
              <a:gd name="connsiteY38" fmla="*/ 682752 h 2511552"/>
              <a:gd name="connsiteX39" fmla="*/ 1066800 w 1914156"/>
              <a:gd name="connsiteY39" fmla="*/ 719328 h 2511552"/>
              <a:gd name="connsiteX40" fmla="*/ 1078992 w 1914156"/>
              <a:gd name="connsiteY40" fmla="*/ 743712 h 2511552"/>
              <a:gd name="connsiteX41" fmla="*/ 1109472 w 1914156"/>
              <a:gd name="connsiteY41" fmla="*/ 780288 h 2511552"/>
              <a:gd name="connsiteX42" fmla="*/ 1115568 w 1914156"/>
              <a:gd name="connsiteY42" fmla="*/ 798576 h 2511552"/>
              <a:gd name="connsiteX43" fmla="*/ 1127760 w 1914156"/>
              <a:gd name="connsiteY43" fmla="*/ 816864 h 2511552"/>
              <a:gd name="connsiteX44" fmla="*/ 1139952 w 1914156"/>
              <a:gd name="connsiteY44" fmla="*/ 847344 h 2511552"/>
              <a:gd name="connsiteX45" fmla="*/ 1158240 w 1914156"/>
              <a:gd name="connsiteY45" fmla="*/ 865632 h 2511552"/>
              <a:gd name="connsiteX46" fmla="*/ 1176528 w 1914156"/>
              <a:gd name="connsiteY46" fmla="*/ 890016 h 2511552"/>
              <a:gd name="connsiteX47" fmla="*/ 1207008 w 1914156"/>
              <a:gd name="connsiteY47" fmla="*/ 908304 h 2511552"/>
              <a:gd name="connsiteX48" fmla="*/ 1225296 w 1914156"/>
              <a:gd name="connsiteY48" fmla="*/ 920496 h 2511552"/>
              <a:gd name="connsiteX49" fmla="*/ 1249680 w 1914156"/>
              <a:gd name="connsiteY49" fmla="*/ 938784 h 2511552"/>
              <a:gd name="connsiteX50" fmla="*/ 1286256 w 1914156"/>
              <a:gd name="connsiteY50" fmla="*/ 950976 h 2511552"/>
              <a:gd name="connsiteX51" fmla="*/ 1341120 w 1914156"/>
              <a:gd name="connsiteY51" fmla="*/ 981456 h 2511552"/>
              <a:gd name="connsiteX52" fmla="*/ 1389888 w 1914156"/>
              <a:gd name="connsiteY52" fmla="*/ 1005840 h 2511552"/>
              <a:gd name="connsiteX53" fmla="*/ 1432560 w 1914156"/>
              <a:gd name="connsiteY53" fmla="*/ 1024128 h 2511552"/>
              <a:gd name="connsiteX54" fmla="*/ 1456944 w 1914156"/>
              <a:gd name="connsiteY54" fmla="*/ 1048512 h 2511552"/>
              <a:gd name="connsiteX55" fmla="*/ 1505712 w 1914156"/>
              <a:gd name="connsiteY55" fmla="*/ 1085088 h 2511552"/>
              <a:gd name="connsiteX56" fmla="*/ 1548384 w 1914156"/>
              <a:gd name="connsiteY56" fmla="*/ 1133856 h 2511552"/>
              <a:gd name="connsiteX57" fmla="*/ 1578864 w 1914156"/>
              <a:gd name="connsiteY57" fmla="*/ 1188720 h 2511552"/>
              <a:gd name="connsiteX58" fmla="*/ 1591056 w 1914156"/>
              <a:gd name="connsiteY58" fmla="*/ 1237488 h 2511552"/>
              <a:gd name="connsiteX59" fmla="*/ 1609344 w 1914156"/>
              <a:gd name="connsiteY59" fmla="*/ 1261872 h 2511552"/>
              <a:gd name="connsiteX60" fmla="*/ 1615440 w 1914156"/>
              <a:gd name="connsiteY60" fmla="*/ 1280160 h 2511552"/>
              <a:gd name="connsiteX61" fmla="*/ 1621536 w 1914156"/>
              <a:gd name="connsiteY61" fmla="*/ 1304544 h 2511552"/>
              <a:gd name="connsiteX62" fmla="*/ 1633728 w 1914156"/>
              <a:gd name="connsiteY62" fmla="*/ 1335024 h 2511552"/>
              <a:gd name="connsiteX63" fmla="*/ 1652016 w 1914156"/>
              <a:gd name="connsiteY63" fmla="*/ 1389888 h 2511552"/>
              <a:gd name="connsiteX64" fmla="*/ 1658112 w 1914156"/>
              <a:gd name="connsiteY64" fmla="*/ 1450848 h 2511552"/>
              <a:gd name="connsiteX65" fmla="*/ 1682496 w 1914156"/>
              <a:gd name="connsiteY65" fmla="*/ 1517904 h 2511552"/>
              <a:gd name="connsiteX66" fmla="*/ 1694688 w 1914156"/>
              <a:gd name="connsiteY66" fmla="*/ 1566672 h 2511552"/>
              <a:gd name="connsiteX67" fmla="*/ 1700784 w 1914156"/>
              <a:gd name="connsiteY67" fmla="*/ 1591056 h 2511552"/>
              <a:gd name="connsiteX68" fmla="*/ 1719072 w 1914156"/>
              <a:gd name="connsiteY68" fmla="*/ 1609344 h 2511552"/>
              <a:gd name="connsiteX69" fmla="*/ 1737360 w 1914156"/>
              <a:gd name="connsiteY69" fmla="*/ 1645920 h 2511552"/>
              <a:gd name="connsiteX70" fmla="*/ 1755648 w 1914156"/>
              <a:gd name="connsiteY70" fmla="*/ 1658112 h 2511552"/>
              <a:gd name="connsiteX71" fmla="*/ 1773936 w 1914156"/>
              <a:gd name="connsiteY71" fmla="*/ 1688592 h 2511552"/>
              <a:gd name="connsiteX72" fmla="*/ 1780032 w 1914156"/>
              <a:gd name="connsiteY72" fmla="*/ 1719072 h 2511552"/>
              <a:gd name="connsiteX73" fmla="*/ 1786128 w 1914156"/>
              <a:gd name="connsiteY73" fmla="*/ 1737360 h 2511552"/>
              <a:gd name="connsiteX74" fmla="*/ 1792224 w 1914156"/>
              <a:gd name="connsiteY74" fmla="*/ 1767840 h 2511552"/>
              <a:gd name="connsiteX75" fmla="*/ 1798320 w 1914156"/>
              <a:gd name="connsiteY75" fmla="*/ 1786128 h 2511552"/>
              <a:gd name="connsiteX76" fmla="*/ 1810512 w 1914156"/>
              <a:gd name="connsiteY76" fmla="*/ 1840992 h 2511552"/>
              <a:gd name="connsiteX77" fmla="*/ 1816608 w 1914156"/>
              <a:gd name="connsiteY77" fmla="*/ 1859280 h 2511552"/>
              <a:gd name="connsiteX78" fmla="*/ 1822704 w 1914156"/>
              <a:gd name="connsiteY78" fmla="*/ 1889760 h 2511552"/>
              <a:gd name="connsiteX79" fmla="*/ 1859280 w 1914156"/>
              <a:gd name="connsiteY79" fmla="*/ 1926336 h 2511552"/>
              <a:gd name="connsiteX80" fmla="*/ 1871472 w 1914156"/>
              <a:gd name="connsiteY80" fmla="*/ 2048256 h 2511552"/>
              <a:gd name="connsiteX81" fmla="*/ 1877568 w 1914156"/>
              <a:gd name="connsiteY81" fmla="*/ 2066544 h 2511552"/>
              <a:gd name="connsiteX82" fmla="*/ 1883664 w 1914156"/>
              <a:gd name="connsiteY82" fmla="*/ 2097024 h 2511552"/>
              <a:gd name="connsiteX83" fmla="*/ 1901952 w 1914156"/>
              <a:gd name="connsiteY83" fmla="*/ 2121408 h 2511552"/>
              <a:gd name="connsiteX84" fmla="*/ 1914144 w 1914156"/>
              <a:gd name="connsiteY84" fmla="*/ 2176272 h 2511552"/>
              <a:gd name="connsiteX85" fmla="*/ 1901952 w 1914156"/>
              <a:gd name="connsiteY85" fmla="*/ 2231136 h 2511552"/>
              <a:gd name="connsiteX86" fmla="*/ 1871472 w 1914156"/>
              <a:gd name="connsiteY86" fmla="*/ 2279904 h 2511552"/>
              <a:gd name="connsiteX87" fmla="*/ 1853184 w 1914156"/>
              <a:gd name="connsiteY87" fmla="*/ 2340864 h 2511552"/>
              <a:gd name="connsiteX88" fmla="*/ 1840992 w 1914156"/>
              <a:gd name="connsiteY88" fmla="*/ 2359152 h 2511552"/>
              <a:gd name="connsiteX89" fmla="*/ 1834896 w 1914156"/>
              <a:gd name="connsiteY89" fmla="*/ 2383536 h 2511552"/>
              <a:gd name="connsiteX90" fmla="*/ 1810512 w 1914156"/>
              <a:gd name="connsiteY90" fmla="*/ 2420112 h 2511552"/>
              <a:gd name="connsiteX91" fmla="*/ 1798320 w 1914156"/>
              <a:gd name="connsiteY91" fmla="*/ 2438400 h 2511552"/>
              <a:gd name="connsiteX92" fmla="*/ 1792224 w 1914156"/>
              <a:gd name="connsiteY92" fmla="*/ 2456688 h 2511552"/>
              <a:gd name="connsiteX93" fmla="*/ 1780032 w 1914156"/>
              <a:gd name="connsiteY93" fmla="*/ 2505456 h 2511552"/>
              <a:gd name="connsiteX94" fmla="*/ 1773936 w 1914156"/>
              <a:gd name="connsiteY9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0688 w 1914156"/>
              <a:gd name="connsiteY3" fmla="*/ 262128 h 2511552"/>
              <a:gd name="connsiteX4" fmla="*/ 188976 w 1914156"/>
              <a:gd name="connsiteY4" fmla="*/ 323088 h 2511552"/>
              <a:gd name="connsiteX5" fmla="*/ 207264 w 1914156"/>
              <a:gd name="connsiteY5" fmla="*/ 408432 h 2511552"/>
              <a:gd name="connsiteX6" fmla="*/ 213360 w 1914156"/>
              <a:gd name="connsiteY6" fmla="*/ 426720 h 2511552"/>
              <a:gd name="connsiteX7" fmla="*/ 249936 w 1914156"/>
              <a:gd name="connsiteY7" fmla="*/ 457200 h 2511552"/>
              <a:gd name="connsiteX8" fmla="*/ 274320 w 1914156"/>
              <a:gd name="connsiteY8" fmla="*/ 475488 h 2511552"/>
              <a:gd name="connsiteX9" fmla="*/ 310896 w 1914156"/>
              <a:gd name="connsiteY9" fmla="*/ 499872 h 2511552"/>
              <a:gd name="connsiteX10" fmla="*/ 335280 w 1914156"/>
              <a:gd name="connsiteY10" fmla="*/ 518160 h 2511552"/>
              <a:gd name="connsiteX11" fmla="*/ 359664 w 1914156"/>
              <a:gd name="connsiteY11" fmla="*/ 524256 h 2511552"/>
              <a:gd name="connsiteX12" fmla="*/ 377952 w 1914156"/>
              <a:gd name="connsiteY12" fmla="*/ 530352 h 2511552"/>
              <a:gd name="connsiteX13" fmla="*/ 402336 w 1914156"/>
              <a:gd name="connsiteY13" fmla="*/ 548640 h 2511552"/>
              <a:gd name="connsiteX14" fmla="*/ 420624 w 1914156"/>
              <a:gd name="connsiteY14" fmla="*/ 566928 h 2511552"/>
              <a:gd name="connsiteX15" fmla="*/ 438912 w 1914156"/>
              <a:gd name="connsiteY15" fmla="*/ 573024 h 2511552"/>
              <a:gd name="connsiteX16" fmla="*/ 457200 w 1914156"/>
              <a:gd name="connsiteY16" fmla="*/ 585216 h 2511552"/>
              <a:gd name="connsiteX17" fmla="*/ 493776 w 1914156"/>
              <a:gd name="connsiteY17" fmla="*/ 597408 h 2511552"/>
              <a:gd name="connsiteX18" fmla="*/ 518160 w 1914156"/>
              <a:gd name="connsiteY18" fmla="*/ 609600 h 2511552"/>
              <a:gd name="connsiteX19" fmla="*/ 573024 w 1914156"/>
              <a:gd name="connsiteY19" fmla="*/ 627888 h 2511552"/>
              <a:gd name="connsiteX20" fmla="*/ 621792 w 1914156"/>
              <a:gd name="connsiteY20" fmla="*/ 640080 h 2511552"/>
              <a:gd name="connsiteX21" fmla="*/ 652272 w 1914156"/>
              <a:gd name="connsiteY21" fmla="*/ 670560 h 2511552"/>
              <a:gd name="connsiteX22" fmla="*/ 670560 w 1914156"/>
              <a:gd name="connsiteY22" fmla="*/ 694944 h 2511552"/>
              <a:gd name="connsiteX23" fmla="*/ 707136 w 1914156"/>
              <a:gd name="connsiteY23" fmla="*/ 731520 h 2511552"/>
              <a:gd name="connsiteX24" fmla="*/ 725424 w 1914156"/>
              <a:gd name="connsiteY24" fmla="*/ 755904 h 2511552"/>
              <a:gd name="connsiteX25" fmla="*/ 786384 w 1914156"/>
              <a:gd name="connsiteY25" fmla="*/ 786384 h 2511552"/>
              <a:gd name="connsiteX26" fmla="*/ 804672 w 1914156"/>
              <a:gd name="connsiteY26" fmla="*/ 798576 h 2511552"/>
              <a:gd name="connsiteX27" fmla="*/ 835152 w 1914156"/>
              <a:gd name="connsiteY27" fmla="*/ 804672 h 2511552"/>
              <a:gd name="connsiteX28" fmla="*/ 859536 w 1914156"/>
              <a:gd name="connsiteY28" fmla="*/ 810768 h 2511552"/>
              <a:gd name="connsiteX29" fmla="*/ 914400 w 1914156"/>
              <a:gd name="connsiteY29" fmla="*/ 792480 h 2511552"/>
              <a:gd name="connsiteX30" fmla="*/ 926592 w 1914156"/>
              <a:gd name="connsiteY30" fmla="*/ 725424 h 2511552"/>
              <a:gd name="connsiteX31" fmla="*/ 963168 w 1914156"/>
              <a:gd name="connsiteY31" fmla="*/ 676656 h 2511552"/>
              <a:gd name="connsiteX32" fmla="*/ 969264 w 1914156"/>
              <a:gd name="connsiteY32" fmla="*/ 640080 h 2511552"/>
              <a:gd name="connsiteX33" fmla="*/ 975360 w 1914156"/>
              <a:gd name="connsiteY33" fmla="*/ 621792 h 2511552"/>
              <a:gd name="connsiteX34" fmla="*/ 999744 w 1914156"/>
              <a:gd name="connsiteY34" fmla="*/ 603504 h 2511552"/>
              <a:gd name="connsiteX35" fmla="*/ 1024128 w 1914156"/>
              <a:gd name="connsiteY35" fmla="*/ 597408 h 2511552"/>
              <a:gd name="connsiteX36" fmla="*/ 1048512 w 1914156"/>
              <a:gd name="connsiteY36" fmla="*/ 640080 h 2511552"/>
              <a:gd name="connsiteX37" fmla="*/ 1060704 w 1914156"/>
              <a:gd name="connsiteY37" fmla="*/ 682752 h 2511552"/>
              <a:gd name="connsiteX38" fmla="*/ 1066800 w 1914156"/>
              <a:gd name="connsiteY38" fmla="*/ 719328 h 2511552"/>
              <a:gd name="connsiteX39" fmla="*/ 1078992 w 1914156"/>
              <a:gd name="connsiteY39" fmla="*/ 743712 h 2511552"/>
              <a:gd name="connsiteX40" fmla="*/ 1109472 w 1914156"/>
              <a:gd name="connsiteY40" fmla="*/ 780288 h 2511552"/>
              <a:gd name="connsiteX41" fmla="*/ 1115568 w 1914156"/>
              <a:gd name="connsiteY41" fmla="*/ 798576 h 2511552"/>
              <a:gd name="connsiteX42" fmla="*/ 1127760 w 1914156"/>
              <a:gd name="connsiteY42" fmla="*/ 816864 h 2511552"/>
              <a:gd name="connsiteX43" fmla="*/ 1139952 w 1914156"/>
              <a:gd name="connsiteY43" fmla="*/ 847344 h 2511552"/>
              <a:gd name="connsiteX44" fmla="*/ 1158240 w 1914156"/>
              <a:gd name="connsiteY44" fmla="*/ 865632 h 2511552"/>
              <a:gd name="connsiteX45" fmla="*/ 1176528 w 1914156"/>
              <a:gd name="connsiteY45" fmla="*/ 890016 h 2511552"/>
              <a:gd name="connsiteX46" fmla="*/ 1207008 w 1914156"/>
              <a:gd name="connsiteY46" fmla="*/ 908304 h 2511552"/>
              <a:gd name="connsiteX47" fmla="*/ 1225296 w 1914156"/>
              <a:gd name="connsiteY47" fmla="*/ 920496 h 2511552"/>
              <a:gd name="connsiteX48" fmla="*/ 1249680 w 1914156"/>
              <a:gd name="connsiteY48" fmla="*/ 938784 h 2511552"/>
              <a:gd name="connsiteX49" fmla="*/ 1286256 w 1914156"/>
              <a:gd name="connsiteY49" fmla="*/ 950976 h 2511552"/>
              <a:gd name="connsiteX50" fmla="*/ 1341120 w 1914156"/>
              <a:gd name="connsiteY50" fmla="*/ 981456 h 2511552"/>
              <a:gd name="connsiteX51" fmla="*/ 1389888 w 1914156"/>
              <a:gd name="connsiteY51" fmla="*/ 1005840 h 2511552"/>
              <a:gd name="connsiteX52" fmla="*/ 1432560 w 1914156"/>
              <a:gd name="connsiteY52" fmla="*/ 1024128 h 2511552"/>
              <a:gd name="connsiteX53" fmla="*/ 1456944 w 1914156"/>
              <a:gd name="connsiteY53" fmla="*/ 1048512 h 2511552"/>
              <a:gd name="connsiteX54" fmla="*/ 1505712 w 1914156"/>
              <a:gd name="connsiteY54" fmla="*/ 1085088 h 2511552"/>
              <a:gd name="connsiteX55" fmla="*/ 1548384 w 1914156"/>
              <a:gd name="connsiteY55" fmla="*/ 1133856 h 2511552"/>
              <a:gd name="connsiteX56" fmla="*/ 1578864 w 1914156"/>
              <a:gd name="connsiteY56" fmla="*/ 1188720 h 2511552"/>
              <a:gd name="connsiteX57" fmla="*/ 1591056 w 1914156"/>
              <a:gd name="connsiteY57" fmla="*/ 1237488 h 2511552"/>
              <a:gd name="connsiteX58" fmla="*/ 1609344 w 1914156"/>
              <a:gd name="connsiteY58" fmla="*/ 1261872 h 2511552"/>
              <a:gd name="connsiteX59" fmla="*/ 1615440 w 1914156"/>
              <a:gd name="connsiteY59" fmla="*/ 1280160 h 2511552"/>
              <a:gd name="connsiteX60" fmla="*/ 1621536 w 1914156"/>
              <a:gd name="connsiteY60" fmla="*/ 1304544 h 2511552"/>
              <a:gd name="connsiteX61" fmla="*/ 1633728 w 1914156"/>
              <a:gd name="connsiteY61" fmla="*/ 1335024 h 2511552"/>
              <a:gd name="connsiteX62" fmla="*/ 1652016 w 1914156"/>
              <a:gd name="connsiteY62" fmla="*/ 1389888 h 2511552"/>
              <a:gd name="connsiteX63" fmla="*/ 1658112 w 1914156"/>
              <a:gd name="connsiteY63" fmla="*/ 1450848 h 2511552"/>
              <a:gd name="connsiteX64" fmla="*/ 1682496 w 1914156"/>
              <a:gd name="connsiteY64" fmla="*/ 1517904 h 2511552"/>
              <a:gd name="connsiteX65" fmla="*/ 1694688 w 1914156"/>
              <a:gd name="connsiteY65" fmla="*/ 1566672 h 2511552"/>
              <a:gd name="connsiteX66" fmla="*/ 1700784 w 1914156"/>
              <a:gd name="connsiteY66" fmla="*/ 1591056 h 2511552"/>
              <a:gd name="connsiteX67" fmla="*/ 1719072 w 1914156"/>
              <a:gd name="connsiteY67" fmla="*/ 1609344 h 2511552"/>
              <a:gd name="connsiteX68" fmla="*/ 1737360 w 1914156"/>
              <a:gd name="connsiteY68" fmla="*/ 1645920 h 2511552"/>
              <a:gd name="connsiteX69" fmla="*/ 1755648 w 1914156"/>
              <a:gd name="connsiteY69" fmla="*/ 1658112 h 2511552"/>
              <a:gd name="connsiteX70" fmla="*/ 1773936 w 1914156"/>
              <a:gd name="connsiteY70" fmla="*/ 1688592 h 2511552"/>
              <a:gd name="connsiteX71" fmla="*/ 1780032 w 1914156"/>
              <a:gd name="connsiteY71" fmla="*/ 1719072 h 2511552"/>
              <a:gd name="connsiteX72" fmla="*/ 1786128 w 1914156"/>
              <a:gd name="connsiteY72" fmla="*/ 1737360 h 2511552"/>
              <a:gd name="connsiteX73" fmla="*/ 1792224 w 1914156"/>
              <a:gd name="connsiteY73" fmla="*/ 1767840 h 2511552"/>
              <a:gd name="connsiteX74" fmla="*/ 1798320 w 1914156"/>
              <a:gd name="connsiteY74" fmla="*/ 1786128 h 2511552"/>
              <a:gd name="connsiteX75" fmla="*/ 1810512 w 1914156"/>
              <a:gd name="connsiteY75" fmla="*/ 1840992 h 2511552"/>
              <a:gd name="connsiteX76" fmla="*/ 1816608 w 1914156"/>
              <a:gd name="connsiteY76" fmla="*/ 1859280 h 2511552"/>
              <a:gd name="connsiteX77" fmla="*/ 1822704 w 1914156"/>
              <a:gd name="connsiteY77" fmla="*/ 1889760 h 2511552"/>
              <a:gd name="connsiteX78" fmla="*/ 1859280 w 1914156"/>
              <a:gd name="connsiteY78" fmla="*/ 1926336 h 2511552"/>
              <a:gd name="connsiteX79" fmla="*/ 1871472 w 1914156"/>
              <a:gd name="connsiteY79" fmla="*/ 2048256 h 2511552"/>
              <a:gd name="connsiteX80" fmla="*/ 1877568 w 1914156"/>
              <a:gd name="connsiteY80" fmla="*/ 2066544 h 2511552"/>
              <a:gd name="connsiteX81" fmla="*/ 1883664 w 1914156"/>
              <a:gd name="connsiteY81" fmla="*/ 2097024 h 2511552"/>
              <a:gd name="connsiteX82" fmla="*/ 1901952 w 1914156"/>
              <a:gd name="connsiteY82" fmla="*/ 2121408 h 2511552"/>
              <a:gd name="connsiteX83" fmla="*/ 1914144 w 1914156"/>
              <a:gd name="connsiteY83" fmla="*/ 2176272 h 2511552"/>
              <a:gd name="connsiteX84" fmla="*/ 1901952 w 1914156"/>
              <a:gd name="connsiteY84" fmla="*/ 2231136 h 2511552"/>
              <a:gd name="connsiteX85" fmla="*/ 1871472 w 1914156"/>
              <a:gd name="connsiteY85" fmla="*/ 2279904 h 2511552"/>
              <a:gd name="connsiteX86" fmla="*/ 1853184 w 1914156"/>
              <a:gd name="connsiteY86" fmla="*/ 2340864 h 2511552"/>
              <a:gd name="connsiteX87" fmla="*/ 1840992 w 1914156"/>
              <a:gd name="connsiteY87" fmla="*/ 2359152 h 2511552"/>
              <a:gd name="connsiteX88" fmla="*/ 1834896 w 1914156"/>
              <a:gd name="connsiteY88" fmla="*/ 2383536 h 2511552"/>
              <a:gd name="connsiteX89" fmla="*/ 1810512 w 1914156"/>
              <a:gd name="connsiteY89" fmla="*/ 2420112 h 2511552"/>
              <a:gd name="connsiteX90" fmla="*/ 1798320 w 1914156"/>
              <a:gd name="connsiteY90" fmla="*/ 2438400 h 2511552"/>
              <a:gd name="connsiteX91" fmla="*/ 1792224 w 1914156"/>
              <a:gd name="connsiteY91" fmla="*/ 2456688 h 2511552"/>
              <a:gd name="connsiteX92" fmla="*/ 1780032 w 1914156"/>
              <a:gd name="connsiteY92" fmla="*/ 2505456 h 2511552"/>
              <a:gd name="connsiteX93" fmla="*/ 1773936 w 1914156"/>
              <a:gd name="connsiteY9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88976 w 1914156"/>
              <a:gd name="connsiteY3" fmla="*/ 323088 h 2511552"/>
              <a:gd name="connsiteX4" fmla="*/ 207264 w 1914156"/>
              <a:gd name="connsiteY4" fmla="*/ 408432 h 2511552"/>
              <a:gd name="connsiteX5" fmla="*/ 213360 w 1914156"/>
              <a:gd name="connsiteY5" fmla="*/ 426720 h 2511552"/>
              <a:gd name="connsiteX6" fmla="*/ 249936 w 1914156"/>
              <a:gd name="connsiteY6" fmla="*/ 457200 h 2511552"/>
              <a:gd name="connsiteX7" fmla="*/ 274320 w 1914156"/>
              <a:gd name="connsiteY7" fmla="*/ 475488 h 2511552"/>
              <a:gd name="connsiteX8" fmla="*/ 310896 w 1914156"/>
              <a:gd name="connsiteY8" fmla="*/ 499872 h 2511552"/>
              <a:gd name="connsiteX9" fmla="*/ 335280 w 1914156"/>
              <a:gd name="connsiteY9" fmla="*/ 518160 h 2511552"/>
              <a:gd name="connsiteX10" fmla="*/ 359664 w 1914156"/>
              <a:gd name="connsiteY10" fmla="*/ 524256 h 2511552"/>
              <a:gd name="connsiteX11" fmla="*/ 377952 w 1914156"/>
              <a:gd name="connsiteY11" fmla="*/ 530352 h 2511552"/>
              <a:gd name="connsiteX12" fmla="*/ 402336 w 1914156"/>
              <a:gd name="connsiteY12" fmla="*/ 548640 h 2511552"/>
              <a:gd name="connsiteX13" fmla="*/ 420624 w 1914156"/>
              <a:gd name="connsiteY13" fmla="*/ 566928 h 2511552"/>
              <a:gd name="connsiteX14" fmla="*/ 438912 w 1914156"/>
              <a:gd name="connsiteY14" fmla="*/ 573024 h 2511552"/>
              <a:gd name="connsiteX15" fmla="*/ 457200 w 1914156"/>
              <a:gd name="connsiteY15" fmla="*/ 585216 h 2511552"/>
              <a:gd name="connsiteX16" fmla="*/ 493776 w 1914156"/>
              <a:gd name="connsiteY16" fmla="*/ 597408 h 2511552"/>
              <a:gd name="connsiteX17" fmla="*/ 518160 w 1914156"/>
              <a:gd name="connsiteY17" fmla="*/ 609600 h 2511552"/>
              <a:gd name="connsiteX18" fmla="*/ 573024 w 1914156"/>
              <a:gd name="connsiteY18" fmla="*/ 627888 h 2511552"/>
              <a:gd name="connsiteX19" fmla="*/ 621792 w 1914156"/>
              <a:gd name="connsiteY19" fmla="*/ 640080 h 2511552"/>
              <a:gd name="connsiteX20" fmla="*/ 652272 w 1914156"/>
              <a:gd name="connsiteY20" fmla="*/ 670560 h 2511552"/>
              <a:gd name="connsiteX21" fmla="*/ 670560 w 1914156"/>
              <a:gd name="connsiteY21" fmla="*/ 694944 h 2511552"/>
              <a:gd name="connsiteX22" fmla="*/ 707136 w 1914156"/>
              <a:gd name="connsiteY22" fmla="*/ 731520 h 2511552"/>
              <a:gd name="connsiteX23" fmla="*/ 725424 w 1914156"/>
              <a:gd name="connsiteY23" fmla="*/ 755904 h 2511552"/>
              <a:gd name="connsiteX24" fmla="*/ 786384 w 1914156"/>
              <a:gd name="connsiteY24" fmla="*/ 786384 h 2511552"/>
              <a:gd name="connsiteX25" fmla="*/ 804672 w 1914156"/>
              <a:gd name="connsiteY25" fmla="*/ 798576 h 2511552"/>
              <a:gd name="connsiteX26" fmla="*/ 835152 w 1914156"/>
              <a:gd name="connsiteY26" fmla="*/ 804672 h 2511552"/>
              <a:gd name="connsiteX27" fmla="*/ 859536 w 1914156"/>
              <a:gd name="connsiteY27" fmla="*/ 810768 h 2511552"/>
              <a:gd name="connsiteX28" fmla="*/ 914400 w 1914156"/>
              <a:gd name="connsiteY28" fmla="*/ 792480 h 2511552"/>
              <a:gd name="connsiteX29" fmla="*/ 926592 w 1914156"/>
              <a:gd name="connsiteY29" fmla="*/ 725424 h 2511552"/>
              <a:gd name="connsiteX30" fmla="*/ 963168 w 1914156"/>
              <a:gd name="connsiteY30" fmla="*/ 676656 h 2511552"/>
              <a:gd name="connsiteX31" fmla="*/ 969264 w 1914156"/>
              <a:gd name="connsiteY31" fmla="*/ 640080 h 2511552"/>
              <a:gd name="connsiteX32" fmla="*/ 975360 w 1914156"/>
              <a:gd name="connsiteY32" fmla="*/ 621792 h 2511552"/>
              <a:gd name="connsiteX33" fmla="*/ 999744 w 1914156"/>
              <a:gd name="connsiteY33" fmla="*/ 603504 h 2511552"/>
              <a:gd name="connsiteX34" fmla="*/ 1024128 w 1914156"/>
              <a:gd name="connsiteY34" fmla="*/ 597408 h 2511552"/>
              <a:gd name="connsiteX35" fmla="*/ 1048512 w 1914156"/>
              <a:gd name="connsiteY35" fmla="*/ 640080 h 2511552"/>
              <a:gd name="connsiteX36" fmla="*/ 1060704 w 1914156"/>
              <a:gd name="connsiteY36" fmla="*/ 682752 h 2511552"/>
              <a:gd name="connsiteX37" fmla="*/ 1066800 w 1914156"/>
              <a:gd name="connsiteY37" fmla="*/ 719328 h 2511552"/>
              <a:gd name="connsiteX38" fmla="*/ 1078992 w 1914156"/>
              <a:gd name="connsiteY38" fmla="*/ 743712 h 2511552"/>
              <a:gd name="connsiteX39" fmla="*/ 1109472 w 1914156"/>
              <a:gd name="connsiteY39" fmla="*/ 780288 h 2511552"/>
              <a:gd name="connsiteX40" fmla="*/ 1115568 w 1914156"/>
              <a:gd name="connsiteY40" fmla="*/ 798576 h 2511552"/>
              <a:gd name="connsiteX41" fmla="*/ 1127760 w 1914156"/>
              <a:gd name="connsiteY41" fmla="*/ 816864 h 2511552"/>
              <a:gd name="connsiteX42" fmla="*/ 1139952 w 1914156"/>
              <a:gd name="connsiteY42" fmla="*/ 847344 h 2511552"/>
              <a:gd name="connsiteX43" fmla="*/ 1158240 w 1914156"/>
              <a:gd name="connsiteY43" fmla="*/ 865632 h 2511552"/>
              <a:gd name="connsiteX44" fmla="*/ 1176528 w 1914156"/>
              <a:gd name="connsiteY44" fmla="*/ 890016 h 2511552"/>
              <a:gd name="connsiteX45" fmla="*/ 1207008 w 1914156"/>
              <a:gd name="connsiteY45" fmla="*/ 908304 h 2511552"/>
              <a:gd name="connsiteX46" fmla="*/ 1225296 w 1914156"/>
              <a:gd name="connsiteY46" fmla="*/ 920496 h 2511552"/>
              <a:gd name="connsiteX47" fmla="*/ 1249680 w 1914156"/>
              <a:gd name="connsiteY47" fmla="*/ 938784 h 2511552"/>
              <a:gd name="connsiteX48" fmla="*/ 1286256 w 1914156"/>
              <a:gd name="connsiteY48" fmla="*/ 950976 h 2511552"/>
              <a:gd name="connsiteX49" fmla="*/ 1341120 w 1914156"/>
              <a:gd name="connsiteY49" fmla="*/ 981456 h 2511552"/>
              <a:gd name="connsiteX50" fmla="*/ 1389888 w 1914156"/>
              <a:gd name="connsiteY50" fmla="*/ 1005840 h 2511552"/>
              <a:gd name="connsiteX51" fmla="*/ 1432560 w 1914156"/>
              <a:gd name="connsiteY51" fmla="*/ 1024128 h 2511552"/>
              <a:gd name="connsiteX52" fmla="*/ 1456944 w 1914156"/>
              <a:gd name="connsiteY52" fmla="*/ 1048512 h 2511552"/>
              <a:gd name="connsiteX53" fmla="*/ 1505712 w 1914156"/>
              <a:gd name="connsiteY53" fmla="*/ 1085088 h 2511552"/>
              <a:gd name="connsiteX54" fmla="*/ 1548384 w 1914156"/>
              <a:gd name="connsiteY54" fmla="*/ 1133856 h 2511552"/>
              <a:gd name="connsiteX55" fmla="*/ 1578864 w 1914156"/>
              <a:gd name="connsiteY55" fmla="*/ 1188720 h 2511552"/>
              <a:gd name="connsiteX56" fmla="*/ 1591056 w 1914156"/>
              <a:gd name="connsiteY56" fmla="*/ 1237488 h 2511552"/>
              <a:gd name="connsiteX57" fmla="*/ 1609344 w 1914156"/>
              <a:gd name="connsiteY57" fmla="*/ 1261872 h 2511552"/>
              <a:gd name="connsiteX58" fmla="*/ 1615440 w 1914156"/>
              <a:gd name="connsiteY58" fmla="*/ 1280160 h 2511552"/>
              <a:gd name="connsiteX59" fmla="*/ 1621536 w 1914156"/>
              <a:gd name="connsiteY59" fmla="*/ 1304544 h 2511552"/>
              <a:gd name="connsiteX60" fmla="*/ 1633728 w 1914156"/>
              <a:gd name="connsiteY60" fmla="*/ 1335024 h 2511552"/>
              <a:gd name="connsiteX61" fmla="*/ 1652016 w 1914156"/>
              <a:gd name="connsiteY61" fmla="*/ 1389888 h 2511552"/>
              <a:gd name="connsiteX62" fmla="*/ 1658112 w 1914156"/>
              <a:gd name="connsiteY62" fmla="*/ 1450848 h 2511552"/>
              <a:gd name="connsiteX63" fmla="*/ 1682496 w 1914156"/>
              <a:gd name="connsiteY63" fmla="*/ 1517904 h 2511552"/>
              <a:gd name="connsiteX64" fmla="*/ 1694688 w 1914156"/>
              <a:gd name="connsiteY64" fmla="*/ 1566672 h 2511552"/>
              <a:gd name="connsiteX65" fmla="*/ 1700784 w 1914156"/>
              <a:gd name="connsiteY65" fmla="*/ 1591056 h 2511552"/>
              <a:gd name="connsiteX66" fmla="*/ 1719072 w 1914156"/>
              <a:gd name="connsiteY66" fmla="*/ 1609344 h 2511552"/>
              <a:gd name="connsiteX67" fmla="*/ 1737360 w 1914156"/>
              <a:gd name="connsiteY67" fmla="*/ 1645920 h 2511552"/>
              <a:gd name="connsiteX68" fmla="*/ 1755648 w 1914156"/>
              <a:gd name="connsiteY68" fmla="*/ 1658112 h 2511552"/>
              <a:gd name="connsiteX69" fmla="*/ 1773936 w 1914156"/>
              <a:gd name="connsiteY69" fmla="*/ 1688592 h 2511552"/>
              <a:gd name="connsiteX70" fmla="*/ 1780032 w 1914156"/>
              <a:gd name="connsiteY70" fmla="*/ 1719072 h 2511552"/>
              <a:gd name="connsiteX71" fmla="*/ 1786128 w 1914156"/>
              <a:gd name="connsiteY71" fmla="*/ 1737360 h 2511552"/>
              <a:gd name="connsiteX72" fmla="*/ 1792224 w 1914156"/>
              <a:gd name="connsiteY72" fmla="*/ 1767840 h 2511552"/>
              <a:gd name="connsiteX73" fmla="*/ 1798320 w 1914156"/>
              <a:gd name="connsiteY73" fmla="*/ 1786128 h 2511552"/>
              <a:gd name="connsiteX74" fmla="*/ 1810512 w 1914156"/>
              <a:gd name="connsiteY74" fmla="*/ 1840992 h 2511552"/>
              <a:gd name="connsiteX75" fmla="*/ 1816608 w 1914156"/>
              <a:gd name="connsiteY75" fmla="*/ 1859280 h 2511552"/>
              <a:gd name="connsiteX76" fmla="*/ 1822704 w 1914156"/>
              <a:gd name="connsiteY76" fmla="*/ 1889760 h 2511552"/>
              <a:gd name="connsiteX77" fmla="*/ 1859280 w 1914156"/>
              <a:gd name="connsiteY77" fmla="*/ 1926336 h 2511552"/>
              <a:gd name="connsiteX78" fmla="*/ 1871472 w 1914156"/>
              <a:gd name="connsiteY78" fmla="*/ 2048256 h 2511552"/>
              <a:gd name="connsiteX79" fmla="*/ 1877568 w 1914156"/>
              <a:gd name="connsiteY79" fmla="*/ 2066544 h 2511552"/>
              <a:gd name="connsiteX80" fmla="*/ 1883664 w 1914156"/>
              <a:gd name="connsiteY80" fmla="*/ 2097024 h 2511552"/>
              <a:gd name="connsiteX81" fmla="*/ 1901952 w 1914156"/>
              <a:gd name="connsiteY81" fmla="*/ 2121408 h 2511552"/>
              <a:gd name="connsiteX82" fmla="*/ 1914144 w 1914156"/>
              <a:gd name="connsiteY82" fmla="*/ 2176272 h 2511552"/>
              <a:gd name="connsiteX83" fmla="*/ 1901952 w 1914156"/>
              <a:gd name="connsiteY83" fmla="*/ 2231136 h 2511552"/>
              <a:gd name="connsiteX84" fmla="*/ 1871472 w 1914156"/>
              <a:gd name="connsiteY84" fmla="*/ 2279904 h 2511552"/>
              <a:gd name="connsiteX85" fmla="*/ 1853184 w 1914156"/>
              <a:gd name="connsiteY85" fmla="*/ 2340864 h 2511552"/>
              <a:gd name="connsiteX86" fmla="*/ 1840992 w 1914156"/>
              <a:gd name="connsiteY86" fmla="*/ 2359152 h 2511552"/>
              <a:gd name="connsiteX87" fmla="*/ 1834896 w 1914156"/>
              <a:gd name="connsiteY87" fmla="*/ 2383536 h 2511552"/>
              <a:gd name="connsiteX88" fmla="*/ 1810512 w 1914156"/>
              <a:gd name="connsiteY88" fmla="*/ 2420112 h 2511552"/>
              <a:gd name="connsiteX89" fmla="*/ 1798320 w 1914156"/>
              <a:gd name="connsiteY89" fmla="*/ 2438400 h 2511552"/>
              <a:gd name="connsiteX90" fmla="*/ 1792224 w 1914156"/>
              <a:gd name="connsiteY90" fmla="*/ 2456688 h 2511552"/>
              <a:gd name="connsiteX91" fmla="*/ 1780032 w 1914156"/>
              <a:gd name="connsiteY91" fmla="*/ 2505456 h 2511552"/>
              <a:gd name="connsiteX92" fmla="*/ 1773936 w 1914156"/>
              <a:gd name="connsiteY9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3449 w 1914156"/>
              <a:gd name="connsiteY3" fmla="*/ 274352 h 2511552"/>
              <a:gd name="connsiteX4" fmla="*/ 188976 w 1914156"/>
              <a:gd name="connsiteY4" fmla="*/ 323088 h 2511552"/>
              <a:gd name="connsiteX5" fmla="*/ 207264 w 1914156"/>
              <a:gd name="connsiteY5" fmla="*/ 408432 h 2511552"/>
              <a:gd name="connsiteX6" fmla="*/ 213360 w 1914156"/>
              <a:gd name="connsiteY6" fmla="*/ 426720 h 2511552"/>
              <a:gd name="connsiteX7" fmla="*/ 249936 w 1914156"/>
              <a:gd name="connsiteY7" fmla="*/ 457200 h 2511552"/>
              <a:gd name="connsiteX8" fmla="*/ 274320 w 1914156"/>
              <a:gd name="connsiteY8" fmla="*/ 475488 h 2511552"/>
              <a:gd name="connsiteX9" fmla="*/ 310896 w 1914156"/>
              <a:gd name="connsiteY9" fmla="*/ 499872 h 2511552"/>
              <a:gd name="connsiteX10" fmla="*/ 335280 w 1914156"/>
              <a:gd name="connsiteY10" fmla="*/ 518160 h 2511552"/>
              <a:gd name="connsiteX11" fmla="*/ 359664 w 1914156"/>
              <a:gd name="connsiteY11" fmla="*/ 524256 h 2511552"/>
              <a:gd name="connsiteX12" fmla="*/ 377952 w 1914156"/>
              <a:gd name="connsiteY12" fmla="*/ 530352 h 2511552"/>
              <a:gd name="connsiteX13" fmla="*/ 402336 w 1914156"/>
              <a:gd name="connsiteY13" fmla="*/ 548640 h 2511552"/>
              <a:gd name="connsiteX14" fmla="*/ 420624 w 1914156"/>
              <a:gd name="connsiteY14" fmla="*/ 566928 h 2511552"/>
              <a:gd name="connsiteX15" fmla="*/ 438912 w 1914156"/>
              <a:gd name="connsiteY15" fmla="*/ 573024 h 2511552"/>
              <a:gd name="connsiteX16" fmla="*/ 457200 w 1914156"/>
              <a:gd name="connsiteY16" fmla="*/ 585216 h 2511552"/>
              <a:gd name="connsiteX17" fmla="*/ 493776 w 1914156"/>
              <a:gd name="connsiteY17" fmla="*/ 597408 h 2511552"/>
              <a:gd name="connsiteX18" fmla="*/ 518160 w 1914156"/>
              <a:gd name="connsiteY18" fmla="*/ 609600 h 2511552"/>
              <a:gd name="connsiteX19" fmla="*/ 573024 w 1914156"/>
              <a:gd name="connsiteY19" fmla="*/ 627888 h 2511552"/>
              <a:gd name="connsiteX20" fmla="*/ 621792 w 1914156"/>
              <a:gd name="connsiteY20" fmla="*/ 640080 h 2511552"/>
              <a:gd name="connsiteX21" fmla="*/ 652272 w 1914156"/>
              <a:gd name="connsiteY21" fmla="*/ 670560 h 2511552"/>
              <a:gd name="connsiteX22" fmla="*/ 670560 w 1914156"/>
              <a:gd name="connsiteY22" fmla="*/ 694944 h 2511552"/>
              <a:gd name="connsiteX23" fmla="*/ 707136 w 1914156"/>
              <a:gd name="connsiteY23" fmla="*/ 731520 h 2511552"/>
              <a:gd name="connsiteX24" fmla="*/ 725424 w 1914156"/>
              <a:gd name="connsiteY24" fmla="*/ 755904 h 2511552"/>
              <a:gd name="connsiteX25" fmla="*/ 786384 w 1914156"/>
              <a:gd name="connsiteY25" fmla="*/ 786384 h 2511552"/>
              <a:gd name="connsiteX26" fmla="*/ 804672 w 1914156"/>
              <a:gd name="connsiteY26" fmla="*/ 798576 h 2511552"/>
              <a:gd name="connsiteX27" fmla="*/ 835152 w 1914156"/>
              <a:gd name="connsiteY27" fmla="*/ 804672 h 2511552"/>
              <a:gd name="connsiteX28" fmla="*/ 859536 w 1914156"/>
              <a:gd name="connsiteY28" fmla="*/ 810768 h 2511552"/>
              <a:gd name="connsiteX29" fmla="*/ 914400 w 1914156"/>
              <a:gd name="connsiteY29" fmla="*/ 792480 h 2511552"/>
              <a:gd name="connsiteX30" fmla="*/ 926592 w 1914156"/>
              <a:gd name="connsiteY30" fmla="*/ 725424 h 2511552"/>
              <a:gd name="connsiteX31" fmla="*/ 963168 w 1914156"/>
              <a:gd name="connsiteY31" fmla="*/ 676656 h 2511552"/>
              <a:gd name="connsiteX32" fmla="*/ 969264 w 1914156"/>
              <a:gd name="connsiteY32" fmla="*/ 640080 h 2511552"/>
              <a:gd name="connsiteX33" fmla="*/ 975360 w 1914156"/>
              <a:gd name="connsiteY33" fmla="*/ 621792 h 2511552"/>
              <a:gd name="connsiteX34" fmla="*/ 999744 w 1914156"/>
              <a:gd name="connsiteY34" fmla="*/ 603504 h 2511552"/>
              <a:gd name="connsiteX35" fmla="*/ 1024128 w 1914156"/>
              <a:gd name="connsiteY35" fmla="*/ 597408 h 2511552"/>
              <a:gd name="connsiteX36" fmla="*/ 1048512 w 1914156"/>
              <a:gd name="connsiteY36" fmla="*/ 640080 h 2511552"/>
              <a:gd name="connsiteX37" fmla="*/ 1060704 w 1914156"/>
              <a:gd name="connsiteY37" fmla="*/ 682752 h 2511552"/>
              <a:gd name="connsiteX38" fmla="*/ 1066800 w 1914156"/>
              <a:gd name="connsiteY38" fmla="*/ 719328 h 2511552"/>
              <a:gd name="connsiteX39" fmla="*/ 1078992 w 1914156"/>
              <a:gd name="connsiteY39" fmla="*/ 743712 h 2511552"/>
              <a:gd name="connsiteX40" fmla="*/ 1109472 w 1914156"/>
              <a:gd name="connsiteY40" fmla="*/ 780288 h 2511552"/>
              <a:gd name="connsiteX41" fmla="*/ 1115568 w 1914156"/>
              <a:gd name="connsiteY41" fmla="*/ 798576 h 2511552"/>
              <a:gd name="connsiteX42" fmla="*/ 1127760 w 1914156"/>
              <a:gd name="connsiteY42" fmla="*/ 816864 h 2511552"/>
              <a:gd name="connsiteX43" fmla="*/ 1139952 w 1914156"/>
              <a:gd name="connsiteY43" fmla="*/ 847344 h 2511552"/>
              <a:gd name="connsiteX44" fmla="*/ 1158240 w 1914156"/>
              <a:gd name="connsiteY44" fmla="*/ 865632 h 2511552"/>
              <a:gd name="connsiteX45" fmla="*/ 1176528 w 1914156"/>
              <a:gd name="connsiteY45" fmla="*/ 890016 h 2511552"/>
              <a:gd name="connsiteX46" fmla="*/ 1207008 w 1914156"/>
              <a:gd name="connsiteY46" fmla="*/ 908304 h 2511552"/>
              <a:gd name="connsiteX47" fmla="*/ 1225296 w 1914156"/>
              <a:gd name="connsiteY47" fmla="*/ 920496 h 2511552"/>
              <a:gd name="connsiteX48" fmla="*/ 1249680 w 1914156"/>
              <a:gd name="connsiteY48" fmla="*/ 938784 h 2511552"/>
              <a:gd name="connsiteX49" fmla="*/ 1286256 w 1914156"/>
              <a:gd name="connsiteY49" fmla="*/ 950976 h 2511552"/>
              <a:gd name="connsiteX50" fmla="*/ 1341120 w 1914156"/>
              <a:gd name="connsiteY50" fmla="*/ 981456 h 2511552"/>
              <a:gd name="connsiteX51" fmla="*/ 1389888 w 1914156"/>
              <a:gd name="connsiteY51" fmla="*/ 1005840 h 2511552"/>
              <a:gd name="connsiteX52" fmla="*/ 1432560 w 1914156"/>
              <a:gd name="connsiteY52" fmla="*/ 1024128 h 2511552"/>
              <a:gd name="connsiteX53" fmla="*/ 1456944 w 1914156"/>
              <a:gd name="connsiteY53" fmla="*/ 1048512 h 2511552"/>
              <a:gd name="connsiteX54" fmla="*/ 1505712 w 1914156"/>
              <a:gd name="connsiteY54" fmla="*/ 1085088 h 2511552"/>
              <a:gd name="connsiteX55" fmla="*/ 1548384 w 1914156"/>
              <a:gd name="connsiteY55" fmla="*/ 1133856 h 2511552"/>
              <a:gd name="connsiteX56" fmla="*/ 1578864 w 1914156"/>
              <a:gd name="connsiteY56" fmla="*/ 1188720 h 2511552"/>
              <a:gd name="connsiteX57" fmla="*/ 1591056 w 1914156"/>
              <a:gd name="connsiteY57" fmla="*/ 1237488 h 2511552"/>
              <a:gd name="connsiteX58" fmla="*/ 1609344 w 1914156"/>
              <a:gd name="connsiteY58" fmla="*/ 1261872 h 2511552"/>
              <a:gd name="connsiteX59" fmla="*/ 1615440 w 1914156"/>
              <a:gd name="connsiteY59" fmla="*/ 1280160 h 2511552"/>
              <a:gd name="connsiteX60" fmla="*/ 1621536 w 1914156"/>
              <a:gd name="connsiteY60" fmla="*/ 1304544 h 2511552"/>
              <a:gd name="connsiteX61" fmla="*/ 1633728 w 1914156"/>
              <a:gd name="connsiteY61" fmla="*/ 1335024 h 2511552"/>
              <a:gd name="connsiteX62" fmla="*/ 1652016 w 1914156"/>
              <a:gd name="connsiteY62" fmla="*/ 1389888 h 2511552"/>
              <a:gd name="connsiteX63" fmla="*/ 1658112 w 1914156"/>
              <a:gd name="connsiteY63" fmla="*/ 1450848 h 2511552"/>
              <a:gd name="connsiteX64" fmla="*/ 1682496 w 1914156"/>
              <a:gd name="connsiteY64" fmla="*/ 1517904 h 2511552"/>
              <a:gd name="connsiteX65" fmla="*/ 1694688 w 1914156"/>
              <a:gd name="connsiteY65" fmla="*/ 1566672 h 2511552"/>
              <a:gd name="connsiteX66" fmla="*/ 1700784 w 1914156"/>
              <a:gd name="connsiteY66" fmla="*/ 1591056 h 2511552"/>
              <a:gd name="connsiteX67" fmla="*/ 1719072 w 1914156"/>
              <a:gd name="connsiteY67" fmla="*/ 1609344 h 2511552"/>
              <a:gd name="connsiteX68" fmla="*/ 1737360 w 1914156"/>
              <a:gd name="connsiteY68" fmla="*/ 1645920 h 2511552"/>
              <a:gd name="connsiteX69" fmla="*/ 1755648 w 1914156"/>
              <a:gd name="connsiteY69" fmla="*/ 1658112 h 2511552"/>
              <a:gd name="connsiteX70" fmla="*/ 1773936 w 1914156"/>
              <a:gd name="connsiteY70" fmla="*/ 1688592 h 2511552"/>
              <a:gd name="connsiteX71" fmla="*/ 1780032 w 1914156"/>
              <a:gd name="connsiteY71" fmla="*/ 1719072 h 2511552"/>
              <a:gd name="connsiteX72" fmla="*/ 1786128 w 1914156"/>
              <a:gd name="connsiteY72" fmla="*/ 1737360 h 2511552"/>
              <a:gd name="connsiteX73" fmla="*/ 1792224 w 1914156"/>
              <a:gd name="connsiteY73" fmla="*/ 1767840 h 2511552"/>
              <a:gd name="connsiteX74" fmla="*/ 1798320 w 1914156"/>
              <a:gd name="connsiteY74" fmla="*/ 1786128 h 2511552"/>
              <a:gd name="connsiteX75" fmla="*/ 1810512 w 1914156"/>
              <a:gd name="connsiteY75" fmla="*/ 1840992 h 2511552"/>
              <a:gd name="connsiteX76" fmla="*/ 1816608 w 1914156"/>
              <a:gd name="connsiteY76" fmla="*/ 1859280 h 2511552"/>
              <a:gd name="connsiteX77" fmla="*/ 1822704 w 1914156"/>
              <a:gd name="connsiteY77" fmla="*/ 1889760 h 2511552"/>
              <a:gd name="connsiteX78" fmla="*/ 1859280 w 1914156"/>
              <a:gd name="connsiteY78" fmla="*/ 1926336 h 2511552"/>
              <a:gd name="connsiteX79" fmla="*/ 1871472 w 1914156"/>
              <a:gd name="connsiteY79" fmla="*/ 2048256 h 2511552"/>
              <a:gd name="connsiteX80" fmla="*/ 1877568 w 1914156"/>
              <a:gd name="connsiteY80" fmla="*/ 2066544 h 2511552"/>
              <a:gd name="connsiteX81" fmla="*/ 1883664 w 1914156"/>
              <a:gd name="connsiteY81" fmla="*/ 2097024 h 2511552"/>
              <a:gd name="connsiteX82" fmla="*/ 1901952 w 1914156"/>
              <a:gd name="connsiteY82" fmla="*/ 2121408 h 2511552"/>
              <a:gd name="connsiteX83" fmla="*/ 1914144 w 1914156"/>
              <a:gd name="connsiteY83" fmla="*/ 2176272 h 2511552"/>
              <a:gd name="connsiteX84" fmla="*/ 1901952 w 1914156"/>
              <a:gd name="connsiteY84" fmla="*/ 2231136 h 2511552"/>
              <a:gd name="connsiteX85" fmla="*/ 1871472 w 1914156"/>
              <a:gd name="connsiteY85" fmla="*/ 2279904 h 2511552"/>
              <a:gd name="connsiteX86" fmla="*/ 1853184 w 1914156"/>
              <a:gd name="connsiteY86" fmla="*/ 2340864 h 2511552"/>
              <a:gd name="connsiteX87" fmla="*/ 1840992 w 1914156"/>
              <a:gd name="connsiteY87" fmla="*/ 2359152 h 2511552"/>
              <a:gd name="connsiteX88" fmla="*/ 1834896 w 1914156"/>
              <a:gd name="connsiteY88" fmla="*/ 2383536 h 2511552"/>
              <a:gd name="connsiteX89" fmla="*/ 1810512 w 1914156"/>
              <a:gd name="connsiteY89" fmla="*/ 2420112 h 2511552"/>
              <a:gd name="connsiteX90" fmla="*/ 1798320 w 1914156"/>
              <a:gd name="connsiteY90" fmla="*/ 2438400 h 2511552"/>
              <a:gd name="connsiteX91" fmla="*/ 1792224 w 1914156"/>
              <a:gd name="connsiteY91" fmla="*/ 2456688 h 2511552"/>
              <a:gd name="connsiteX92" fmla="*/ 1780032 w 1914156"/>
              <a:gd name="connsiteY92" fmla="*/ 2505456 h 2511552"/>
              <a:gd name="connsiteX93" fmla="*/ 1773936 w 1914156"/>
              <a:gd name="connsiteY9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173449 w 1914156"/>
              <a:gd name="connsiteY3" fmla="*/ 274352 h 2511552"/>
              <a:gd name="connsiteX4" fmla="*/ 207264 w 1914156"/>
              <a:gd name="connsiteY4" fmla="*/ 408432 h 2511552"/>
              <a:gd name="connsiteX5" fmla="*/ 213360 w 1914156"/>
              <a:gd name="connsiteY5" fmla="*/ 426720 h 2511552"/>
              <a:gd name="connsiteX6" fmla="*/ 249936 w 1914156"/>
              <a:gd name="connsiteY6" fmla="*/ 457200 h 2511552"/>
              <a:gd name="connsiteX7" fmla="*/ 274320 w 1914156"/>
              <a:gd name="connsiteY7" fmla="*/ 475488 h 2511552"/>
              <a:gd name="connsiteX8" fmla="*/ 310896 w 1914156"/>
              <a:gd name="connsiteY8" fmla="*/ 499872 h 2511552"/>
              <a:gd name="connsiteX9" fmla="*/ 335280 w 1914156"/>
              <a:gd name="connsiteY9" fmla="*/ 518160 h 2511552"/>
              <a:gd name="connsiteX10" fmla="*/ 359664 w 1914156"/>
              <a:gd name="connsiteY10" fmla="*/ 524256 h 2511552"/>
              <a:gd name="connsiteX11" fmla="*/ 377952 w 1914156"/>
              <a:gd name="connsiteY11" fmla="*/ 530352 h 2511552"/>
              <a:gd name="connsiteX12" fmla="*/ 402336 w 1914156"/>
              <a:gd name="connsiteY12" fmla="*/ 548640 h 2511552"/>
              <a:gd name="connsiteX13" fmla="*/ 420624 w 1914156"/>
              <a:gd name="connsiteY13" fmla="*/ 566928 h 2511552"/>
              <a:gd name="connsiteX14" fmla="*/ 438912 w 1914156"/>
              <a:gd name="connsiteY14" fmla="*/ 573024 h 2511552"/>
              <a:gd name="connsiteX15" fmla="*/ 457200 w 1914156"/>
              <a:gd name="connsiteY15" fmla="*/ 585216 h 2511552"/>
              <a:gd name="connsiteX16" fmla="*/ 493776 w 1914156"/>
              <a:gd name="connsiteY16" fmla="*/ 597408 h 2511552"/>
              <a:gd name="connsiteX17" fmla="*/ 518160 w 1914156"/>
              <a:gd name="connsiteY17" fmla="*/ 609600 h 2511552"/>
              <a:gd name="connsiteX18" fmla="*/ 573024 w 1914156"/>
              <a:gd name="connsiteY18" fmla="*/ 627888 h 2511552"/>
              <a:gd name="connsiteX19" fmla="*/ 621792 w 1914156"/>
              <a:gd name="connsiteY19" fmla="*/ 640080 h 2511552"/>
              <a:gd name="connsiteX20" fmla="*/ 652272 w 1914156"/>
              <a:gd name="connsiteY20" fmla="*/ 670560 h 2511552"/>
              <a:gd name="connsiteX21" fmla="*/ 670560 w 1914156"/>
              <a:gd name="connsiteY21" fmla="*/ 694944 h 2511552"/>
              <a:gd name="connsiteX22" fmla="*/ 707136 w 1914156"/>
              <a:gd name="connsiteY22" fmla="*/ 731520 h 2511552"/>
              <a:gd name="connsiteX23" fmla="*/ 725424 w 1914156"/>
              <a:gd name="connsiteY23" fmla="*/ 755904 h 2511552"/>
              <a:gd name="connsiteX24" fmla="*/ 786384 w 1914156"/>
              <a:gd name="connsiteY24" fmla="*/ 786384 h 2511552"/>
              <a:gd name="connsiteX25" fmla="*/ 804672 w 1914156"/>
              <a:gd name="connsiteY25" fmla="*/ 798576 h 2511552"/>
              <a:gd name="connsiteX26" fmla="*/ 835152 w 1914156"/>
              <a:gd name="connsiteY26" fmla="*/ 804672 h 2511552"/>
              <a:gd name="connsiteX27" fmla="*/ 859536 w 1914156"/>
              <a:gd name="connsiteY27" fmla="*/ 810768 h 2511552"/>
              <a:gd name="connsiteX28" fmla="*/ 914400 w 1914156"/>
              <a:gd name="connsiteY28" fmla="*/ 792480 h 2511552"/>
              <a:gd name="connsiteX29" fmla="*/ 926592 w 1914156"/>
              <a:gd name="connsiteY29" fmla="*/ 725424 h 2511552"/>
              <a:gd name="connsiteX30" fmla="*/ 963168 w 1914156"/>
              <a:gd name="connsiteY30" fmla="*/ 676656 h 2511552"/>
              <a:gd name="connsiteX31" fmla="*/ 969264 w 1914156"/>
              <a:gd name="connsiteY31" fmla="*/ 640080 h 2511552"/>
              <a:gd name="connsiteX32" fmla="*/ 975360 w 1914156"/>
              <a:gd name="connsiteY32" fmla="*/ 621792 h 2511552"/>
              <a:gd name="connsiteX33" fmla="*/ 999744 w 1914156"/>
              <a:gd name="connsiteY33" fmla="*/ 603504 h 2511552"/>
              <a:gd name="connsiteX34" fmla="*/ 1024128 w 1914156"/>
              <a:gd name="connsiteY34" fmla="*/ 597408 h 2511552"/>
              <a:gd name="connsiteX35" fmla="*/ 1048512 w 1914156"/>
              <a:gd name="connsiteY35" fmla="*/ 640080 h 2511552"/>
              <a:gd name="connsiteX36" fmla="*/ 1060704 w 1914156"/>
              <a:gd name="connsiteY36" fmla="*/ 682752 h 2511552"/>
              <a:gd name="connsiteX37" fmla="*/ 1066800 w 1914156"/>
              <a:gd name="connsiteY37" fmla="*/ 719328 h 2511552"/>
              <a:gd name="connsiteX38" fmla="*/ 1078992 w 1914156"/>
              <a:gd name="connsiteY38" fmla="*/ 743712 h 2511552"/>
              <a:gd name="connsiteX39" fmla="*/ 1109472 w 1914156"/>
              <a:gd name="connsiteY39" fmla="*/ 780288 h 2511552"/>
              <a:gd name="connsiteX40" fmla="*/ 1115568 w 1914156"/>
              <a:gd name="connsiteY40" fmla="*/ 798576 h 2511552"/>
              <a:gd name="connsiteX41" fmla="*/ 1127760 w 1914156"/>
              <a:gd name="connsiteY41" fmla="*/ 816864 h 2511552"/>
              <a:gd name="connsiteX42" fmla="*/ 1139952 w 1914156"/>
              <a:gd name="connsiteY42" fmla="*/ 847344 h 2511552"/>
              <a:gd name="connsiteX43" fmla="*/ 1158240 w 1914156"/>
              <a:gd name="connsiteY43" fmla="*/ 865632 h 2511552"/>
              <a:gd name="connsiteX44" fmla="*/ 1176528 w 1914156"/>
              <a:gd name="connsiteY44" fmla="*/ 890016 h 2511552"/>
              <a:gd name="connsiteX45" fmla="*/ 1207008 w 1914156"/>
              <a:gd name="connsiteY45" fmla="*/ 908304 h 2511552"/>
              <a:gd name="connsiteX46" fmla="*/ 1225296 w 1914156"/>
              <a:gd name="connsiteY46" fmla="*/ 920496 h 2511552"/>
              <a:gd name="connsiteX47" fmla="*/ 1249680 w 1914156"/>
              <a:gd name="connsiteY47" fmla="*/ 938784 h 2511552"/>
              <a:gd name="connsiteX48" fmla="*/ 1286256 w 1914156"/>
              <a:gd name="connsiteY48" fmla="*/ 950976 h 2511552"/>
              <a:gd name="connsiteX49" fmla="*/ 1341120 w 1914156"/>
              <a:gd name="connsiteY49" fmla="*/ 981456 h 2511552"/>
              <a:gd name="connsiteX50" fmla="*/ 1389888 w 1914156"/>
              <a:gd name="connsiteY50" fmla="*/ 1005840 h 2511552"/>
              <a:gd name="connsiteX51" fmla="*/ 1432560 w 1914156"/>
              <a:gd name="connsiteY51" fmla="*/ 1024128 h 2511552"/>
              <a:gd name="connsiteX52" fmla="*/ 1456944 w 1914156"/>
              <a:gd name="connsiteY52" fmla="*/ 1048512 h 2511552"/>
              <a:gd name="connsiteX53" fmla="*/ 1505712 w 1914156"/>
              <a:gd name="connsiteY53" fmla="*/ 1085088 h 2511552"/>
              <a:gd name="connsiteX54" fmla="*/ 1548384 w 1914156"/>
              <a:gd name="connsiteY54" fmla="*/ 1133856 h 2511552"/>
              <a:gd name="connsiteX55" fmla="*/ 1578864 w 1914156"/>
              <a:gd name="connsiteY55" fmla="*/ 1188720 h 2511552"/>
              <a:gd name="connsiteX56" fmla="*/ 1591056 w 1914156"/>
              <a:gd name="connsiteY56" fmla="*/ 1237488 h 2511552"/>
              <a:gd name="connsiteX57" fmla="*/ 1609344 w 1914156"/>
              <a:gd name="connsiteY57" fmla="*/ 1261872 h 2511552"/>
              <a:gd name="connsiteX58" fmla="*/ 1615440 w 1914156"/>
              <a:gd name="connsiteY58" fmla="*/ 1280160 h 2511552"/>
              <a:gd name="connsiteX59" fmla="*/ 1621536 w 1914156"/>
              <a:gd name="connsiteY59" fmla="*/ 1304544 h 2511552"/>
              <a:gd name="connsiteX60" fmla="*/ 1633728 w 1914156"/>
              <a:gd name="connsiteY60" fmla="*/ 1335024 h 2511552"/>
              <a:gd name="connsiteX61" fmla="*/ 1652016 w 1914156"/>
              <a:gd name="connsiteY61" fmla="*/ 1389888 h 2511552"/>
              <a:gd name="connsiteX62" fmla="*/ 1658112 w 1914156"/>
              <a:gd name="connsiteY62" fmla="*/ 1450848 h 2511552"/>
              <a:gd name="connsiteX63" fmla="*/ 1682496 w 1914156"/>
              <a:gd name="connsiteY63" fmla="*/ 1517904 h 2511552"/>
              <a:gd name="connsiteX64" fmla="*/ 1694688 w 1914156"/>
              <a:gd name="connsiteY64" fmla="*/ 1566672 h 2511552"/>
              <a:gd name="connsiteX65" fmla="*/ 1700784 w 1914156"/>
              <a:gd name="connsiteY65" fmla="*/ 1591056 h 2511552"/>
              <a:gd name="connsiteX66" fmla="*/ 1719072 w 1914156"/>
              <a:gd name="connsiteY66" fmla="*/ 1609344 h 2511552"/>
              <a:gd name="connsiteX67" fmla="*/ 1737360 w 1914156"/>
              <a:gd name="connsiteY67" fmla="*/ 1645920 h 2511552"/>
              <a:gd name="connsiteX68" fmla="*/ 1755648 w 1914156"/>
              <a:gd name="connsiteY68" fmla="*/ 1658112 h 2511552"/>
              <a:gd name="connsiteX69" fmla="*/ 1773936 w 1914156"/>
              <a:gd name="connsiteY69" fmla="*/ 1688592 h 2511552"/>
              <a:gd name="connsiteX70" fmla="*/ 1780032 w 1914156"/>
              <a:gd name="connsiteY70" fmla="*/ 1719072 h 2511552"/>
              <a:gd name="connsiteX71" fmla="*/ 1786128 w 1914156"/>
              <a:gd name="connsiteY71" fmla="*/ 1737360 h 2511552"/>
              <a:gd name="connsiteX72" fmla="*/ 1792224 w 1914156"/>
              <a:gd name="connsiteY72" fmla="*/ 1767840 h 2511552"/>
              <a:gd name="connsiteX73" fmla="*/ 1798320 w 1914156"/>
              <a:gd name="connsiteY73" fmla="*/ 1786128 h 2511552"/>
              <a:gd name="connsiteX74" fmla="*/ 1810512 w 1914156"/>
              <a:gd name="connsiteY74" fmla="*/ 1840992 h 2511552"/>
              <a:gd name="connsiteX75" fmla="*/ 1816608 w 1914156"/>
              <a:gd name="connsiteY75" fmla="*/ 1859280 h 2511552"/>
              <a:gd name="connsiteX76" fmla="*/ 1822704 w 1914156"/>
              <a:gd name="connsiteY76" fmla="*/ 1889760 h 2511552"/>
              <a:gd name="connsiteX77" fmla="*/ 1859280 w 1914156"/>
              <a:gd name="connsiteY77" fmla="*/ 1926336 h 2511552"/>
              <a:gd name="connsiteX78" fmla="*/ 1871472 w 1914156"/>
              <a:gd name="connsiteY78" fmla="*/ 2048256 h 2511552"/>
              <a:gd name="connsiteX79" fmla="*/ 1877568 w 1914156"/>
              <a:gd name="connsiteY79" fmla="*/ 2066544 h 2511552"/>
              <a:gd name="connsiteX80" fmla="*/ 1883664 w 1914156"/>
              <a:gd name="connsiteY80" fmla="*/ 2097024 h 2511552"/>
              <a:gd name="connsiteX81" fmla="*/ 1901952 w 1914156"/>
              <a:gd name="connsiteY81" fmla="*/ 2121408 h 2511552"/>
              <a:gd name="connsiteX82" fmla="*/ 1914144 w 1914156"/>
              <a:gd name="connsiteY82" fmla="*/ 2176272 h 2511552"/>
              <a:gd name="connsiteX83" fmla="*/ 1901952 w 1914156"/>
              <a:gd name="connsiteY83" fmla="*/ 2231136 h 2511552"/>
              <a:gd name="connsiteX84" fmla="*/ 1871472 w 1914156"/>
              <a:gd name="connsiteY84" fmla="*/ 2279904 h 2511552"/>
              <a:gd name="connsiteX85" fmla="*/ 1853184 w 1914156"/>
              <a:gd name="connsiteY85" fmla="*/ 2340864 h 2511552"/>
              <a:gd name="connsiteX86" fmla="*/ 1840992 w 1914156"/>
              <a:gd name="connsiteY86" fmla="*/ 2359152 h 2511552"/>
              <a:gd name="connsiteX87" fmla="*/ 1834896 w 1914156"/>
              <a:gd name="connsiteY87" fmla="*/ 2383536 h 2511552"/>
              <a:gd name="connsiteX88" fmla="*/ 1810512 w 1914156"/>
              <a:gd name="connsiteY88" fmla="*/ 2420112 h 2511552"/>
              <a:gd name="connsiteX89" fmla="*/ 1798320 w 1914156"/>
              <a:gd name="connsiteY89" fmla="*/ 2438400 h 2511552"/>
              <a:gd name="connsiteX90" fmla="*/ 1792224 w 1914156"/>
              <a:gd name="connsiteY90" fmla="*/ 2456688 h 2511552"/>
              <a:gd name="connsiteX91" fmla="*/ 1780032 w 1914156"/>
              <a:gd name="connsiteY91" fmla="*/ 2505456 h 2511552"/>
              <a:gd name="connsiteX92" fmla="*/ 1773936 w 1914156"/>
              <a:gd name="connsiteY9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164592 w 1914156"/>
              <a:gd name="connsiteY2" fmla="*/ 231648 h 2511552"/>
              <a:gd name="connsiteX3" fmla="*/ 207264 w 1914156"/>
              <a:gd name="connsiteY3" fmla="*/ 408432 h 2511552"/>
              <a:gd name="connsiteX4" fmla="*/ 213360 w 1914156"/>
              <a:gd name="connsiteY4" fmla="*/ 426720 h 2511552"/>
              <a:gd name="connsiteX5" fmla="*/ 249936 w 1914156"/>
              <a:gd name="connsiteY5" fmla="*/ 457200 h 2511552"/>
              <a:gd name="connsiteX6" fmla="*/ 274320 w 1914156"/>
              <a:gd name="connsiteY6" fmla="*/ 475488 h 2511552"/>
              <a:gd name="connsiteX7" fmla="*/ 310896 w 1914156"/>
              <a:gd name="connsiteY7" fmla="*/ 499872 h 2511552"/>
              <a:gd name="connsiteX8" fmla="*/ 335280 w 1914156"/>
              <a:gd name="connsiteY8" fmla="*/ 518160 h 2511552"/>
              <a:gd name="connsiteX9" fmla="*/ 359664 w 1914156"/>
              <a:gd name="connsiteY9" fmla="*/ 524256 h 2511552"/>
              <a:gd name="connsiteX10" fmla="*/ 377952 w 1914156"/>
              <a:gd name="connsiteY10" fmla="*/ 530352 h 2511552"/>
              <a:gd name="connsiteX11" fmla="*/ 402336 w 1914156"/>
              <a:gd name="connsiteY11" fmla="*/ 548640 h 2511552"/>
              <a:gd name="connsiteX12" fmla="*/ 420624 w 1914156"/>
              <a:gd name="connsiteY12" fmla="*/ 566928 h 2511552"/>
              <a:gd name="connsiteX13" fmla="*/ 438912 w 1914156"/>
              <a:gd name="connsiteY13" fmla="*/ 573024 h 2511552"/>
              <a:gd name="connsiteX14" fmla="*/ 457200 w 1914156"/>
              <a:gd name="connsiteY14" fmla="*/ 585216 h 2511552"/>
              <a:gd name="connsiteX15" fmla="*/ 493776 w 1914156"/>
              <a:gd name="connsiteY15" fmla="*/ 597408 h 2511552"/>
              <a:gd name="connsiteX16" fmla="*/ 518160 w 1914156"/>
              <a:gd name="connsiteY16" fmla="*/ 609600 h 2511552"/>
              <a:gd name="connsiteX17" fmla="*/ 573024 w 1914156"/>
              <a:gd name="connsiteY17" fmla="*/ 627888 h 2511552"/>
              <a:gd name="connsiteX18" fmla="*/ 621792 w 1914156"/>
              <a:gd name="connsiteY18" fmla="*/ 640080 h 2511552"/>
              <a:gd name="connsiteX19" fmla="*/ 652272 w 1914156"/>
              <a:gd name="connsiteY19" fmla="*/ 670560 h 2511552"/>
              <a:gd name="connsiteX20" fmla="*/ 670560 w 1914156"/>
              <a:gd name="connsiteY20" fmla="*/ 694944 h 2511552"/>
              <a:gd name="connsiteX21" fmla="*/ 707136 w 1914156"/>
              <a:gd name="connsiteY21" fmla="*/ 731520 h 2511552"/>
              <a:gd name="connsiteX22" fmla="*/ 725424 w 1914156"/>
              <a:gd name="connsiteY22" fmla="*/ 755904 h 2511552"/>
              <a:gd name="connsiteX23" fmla="*/ 786384 w 1914156"/>
              <a:gd name="connsiteY23" fmla="*/ 786384 h 2511552"/>
              <a:gd name="connsiteX24" fmla="*/ 804672 w 1914156"/>
              <a:gd name="connsiteY24" fmla="*/ 798576 h 2511552"/>
              <a:gd name="connsiteX25" fmla="*/ 835152 w 1914156"/>
              <a:gd name="connsiteY25" fmla="*/ 804672 h 2511552"/>
              <a:gd name="connsiteX26" fmla="*/ 859536 w 1914156"/>
              <a:gd name="connsiteY26" fmla="*/ 810768 h 2511552"/>
              <a:gd name="connsiteX27" fmla="*/ 914400 w 1914156"/>
              <a:gd name="connsiteY27" fmla="*/ 792480 h 2511552"/>
              <a:gd name="connsiteX28" fmla="*/ 926592 w 1914156"/>
              <a:gd name="connsiteY28" fmla="*/ 725424 h 2511552"/>
              <a:gd name="connsiteX29" fmla="*/ 963168 w 1914156"/>
              <a:gd name="connsiteY29" fmla="*/ 676656 h 2511552"/>
              <a:gd name="connsiteX30" fmla="*/ 969264 w 1914156"/>
              <a:gd name="connsiteY30" fmla="*/ 640080 h 2511552"/>
              <a:gd name="connsiteX31" fmla="*/ 975360 w 1914156"/>
              <a:gd name="connsiteY31" fmla="*/ 621792 h 2511552"/>
              <a:gd name="connsiteX32" fmla="*/ 999744 w 1914156"/>
              <a:gd name="connsiteY32" fmla="*/ 603504 h 2511552"/>
              <a:gd name="connsiteX33" fmla="*/ 1024128 w 1914156"/>
              <a:gd name="connsiteY33" fmla="*/ 597408 h 2511552"/>
              <a:gd name="connsiteX34" fmla="*/ 1048512 w 1914156"/>
              <a:gd name="connsiteY34" fmla="*/ 640080 h 2511552"/>
              <a:gd name="connsiteX35" fmla="*/ 1060704 w 1914156"/>
              <a:gd name="connsiteY35" fmla="*/ 682752 h 2511552"/>
              <a:gd name="connsiteX36" fmla="*/ 1066800 w 1914156"/>
              <a:gd name="connsiteY36" fmla="*/ 719328 h 2511552"/>
              <a:gd name="connsiteX37" fmla="*/ 1078992 w 1914156"/>
              <a:gd name="connsiteY37" fmla="*/ 743712 h 2511552"/>
              <a:gd name="connsiteX38" fmla="*/ 1109472 w 1914156"/>
              <a:gd name="connsiteY38" fmla="*/ 780288 h 2511552"/>
              <a:gd name="connsiteX39" fmla="*/ 1115568 w 1914156"/>
              <a:gd name="connsiteY39" fmla="*/ 798576 h 2511552"/>
              <a:gd name="connsiteX40" fmla="*/ 1127760 w 1914156"/>
              <a:gd name="connsiteY40" fmla="*/ 816864 h 2511552"/>
              <a:gd name="connsiteX41" fmla="*/ 1139952 w 1914156"/>
              <a:gd name="connsiteY41" fmla="*/ 847344 h 2511552"/>
              <a:gd name="connsiteX42" fmla="*/ 1158240 w 1914156"/>
              <a:gd name="connsiteY42" fmla="*/ 865632 h 2511552"/>
              <a:gd name="connsiteX43" fmla="*/ 1176528 w 1914156"/>
              <a:gd name="connsiteY43" fmla="*/ 890016 h 2511552"/>
              <a:gd name="connsiteX44" fmla="*/ 1207008 w 1914156"/>
              <a:gd name="connsiteY44" fmla="*/ 908304 h 2511552"/>
              <a:gd name="connsiteX45" fmla="*/ 1225296 w 1914156"/>
              <a:gd name="connsiteY45" fmla="*/ 920496 h 2511552"/>
              <a:gd name="connsiteX46" fmla="*/ 1249680 w 1914156"/>
              <a:gd name="connsiteY46" fmla="*/ 938784 h 2511552"/>
              <a:gd name="connsiteX47" fmla="*/ 1286256 w 1914156"/>
              <a:gd name="connsiteY47" fmla="*/ 950976 h 2511552"/>
              <a:gd name="connsiteX48" fmla="*/ 1341120 w 1914156"/>
              <a:gd name="connsiteY48" fmla="*/ 981456 h 2511552"/>
              <a:gd name="connsiteX49" fmla="*/ 1389888 w 1914156"/>
              <a:gd name="connsiteY49" fmla="*/ 1005840 h 2511552"/>
              <a:gd name="connsiteX50" fmla="*/ 1432560 w 1914156"/>
              <a:gd name="connsiteY50" fmla="*/ 1024128 h 2511552"/>
              <a:gd name="connsiteX51" fmla="*/ 1456944 w 1914156"/>
              <a:gd name="connsiteY51" fmla="*/ 1048512 h 2511552"/>
              <a:gd name="connsiteX52" fmla="*/ 1505712 w 1914156"/>
              <a:gd name="connsiteY52" fmla="*/ 1085088 h 2511552"/>
              <a:gd name="connsiteX53" fmla="*/ 1548384 w 1914156"/>
              <a:gd name="connsiteY53" fmla="*/ 1133856 h 2511552"/>
              <a:gd name="connsiteX54" fmla="*/ 1578864 w 1914156"/>
              <a:gd name="connsiteY54" fmla="*/ 1188720 h 2511552"/>
              <a:gd name="connsiteX55" fmla="*/ 1591056 w 1914156"/>
              <a:gd name="connsiteY55" fmla="*/ 1237488 h 2511552"/>
              <a:gd name="connsiteX56" fmla="*/ 1609344 w 1914156"/>
              <a:gd name="connsiteY56" fmla="*/ 1261872 h 2511552"/>
              <a:gd name="connsiteX57" fmla="*/ 1615440 w 1914156"/>
              <a:gd name="connsiteY57" fmla="*/ 1280160 h 2511552"/>
              <a:gd name="connsiteX58" fmla="*/ 1621536 w 1914156"/>
              <a:gd name="connsiteY58" fmla="*/ 1304544 h 2511552"/>
              <a:gd name="connsiteX59" fmla="*/ 1633728 w 1914156"/>
              <a:gd name="connsiteY59" fmla="*/ 1335024 h 2511552"/>
              <a:gd name="connsiteX60" fmla="*/ 1652016 w 1914156"/>
              <a:gd name="connsiteY60" fmla="*/ 1389888 h 2511552"/>
              <a:gd name="connsiteX61" fmla="*/ 1658112 w 1914156"/>
              <a:gd name="connsiteY61" fmla="*/ 1450848 h 2511552"/>
              <a:gd name="connsiteX62" fmla="*/ 1682496 w 1914156"/>
              <a:gd name="connsiteY62" fmla="*/ 1517904 h 2511552"/>
              <a:gd name="connsiteX63" fmla="*/ 1694688 w 1914156"/>
              <a:gd name="connsiteY63" fmla="*/ 1566672 h 2511552"/>
              <a:gd name="connsiteX64" fmla="*/ 1700784 w 1914156"/>
              <a:gd name="connsiteY64" fmla="*/ 1591056 h 2511552"/>
              <a:gd name="connsiteX65" fmla="*/ 1719072 w 1914156"/>
              <a:gd name="connsiteY65" fmla="*/ 1609344 h 2511552"/>
              <a:gd name="connsiteX66" fmla="*/ 1737360 w 1914156"/>
              <a:gd name="connsiteY66" fmla="*/ 1645920 h 2511552"/>
              <a:gd name="connsiteX67" fmla="*/ 1755648 w 1914156"/>
              <a:gd name="connsiteY67" fmla="*/ 1658112 h 2511552"/>
              <a:gd name="connsiteX68" fmla="*/ 1773936 w 1914156"/>
              <a:gd name="connsiteY68" fmla="*/ 1688592 h 2511552"/>
              <a:gd name="connsiteX69" fmla="*/ 1780032 w 1914156"/>
              <a:gd name="connsiteY69" fmla="*/ 1719072 h 2511552"/>
              <a:gd name="connsiteX70" fmla="*/ 1786128 w 1914156"/>
              <a:gd name="connsiteY70" fmla="*/ 1737360 h 2511552"/>
              <a:gd name="connsiteX71" fmla="*/ 1792224 w 1914156"/>
              <a:gd name="connsiteY71" fmla="*/ 1767840 h 2511552"/>
              <a:gd name="connsiteX72" fmla="*/ 1798320 w 1914156"/>
              <a:gd name="connsiteY72" fmla="*/ 1786128 h 2511552"/>
              <a:gd name="connsiteX73" fmla="*/ 1810512 w 1914156"/>
              <a:gd name="connsiteY73" fmla="*/ 1840992 h 2511552"/>
              <a:gd name="connsiteX74" fmla="*/ 1816608 w 1914156"/>
              <a:gd name="connsiteY74" fmla="*/ 1859280 h 2511552"/>
              <a:gd name="connsiteX75" fmla="*/ 1822704 w 1914156"/>
              <a:gd name="connsiteY75" fmla="*/ 1889760 h 2511552"/>
              <a:gd name="connsiteX76" fmla="*/ 1859280 w 1914156"/>
              <a:gd name="connsiteY76" fmla="*/ 1926336 h 2511552"/>
              <a:gd name="connsiteX77" fmla="*/ 1871472 w 1914156"/>
              <a:gd name="connsiteY77" fmla="*/ 2048256 h 2511552"/>
              <a:gd name="connsiteX78" fmla="*/ 1877568 w 1914156"/>
              <a:gd name="connsiteY78" fmla="*/ 2066544 h 2511552"/>
              <a:gd name="connsiteX79" fmla="*/ 1883664 w 1914156"/>
              <a:gd name="connsiteY79" fmla="*/ 2097024 h 2511552"/>
              <a:gd name="connsiteX80" fmla="*/ 1901952 w 1914156"/>
              <a:gd name="connsiteY80" fmla="*/ 2121408 h 2511552"/>
              <a:gd name="connsiteX81" fmla="*/ 1914144 w 1914156"/>
              <a:gd name="connsiteY81" fmla="*/ 2176272 h 2511552"/>
              <a:gd name="connsiteX82" fmla="*/ 1901952 w 1914156"/>
              <a:gd name="connsiteY82" fmla="*/ 2231136 h 2511552"/>
              <a:gd name="connsiteX83" fmla="*/ 1871472 w 1914156"/>
              <a:gd name="connsiteY83" fmla="*/ 2279904 h 2511552"/>
              <a:gd name="connsiteX84" fmla="*/ 1853184 w 1914156"/>
              <a:gd name="connsiteY84" fmla="*/ 2340864 h 2511552"/>
              <a:gd name="connsiteX85" fmla="*/ 1840992 w 1914156"/>
              <a:gd name="connsiteY85" fmla="*/ 2359152 h 2511552"/>
              <a:gd name="connsiteX86" fmla="*/ 1834896 w 1914156"/>
              <a:gd name="connsiteY86" fmla="*/ 2383536 h 2511552"/>
              <a:gd name="connsiteX87" fmla="*/ 1810512 w 1914156"/>
              <a:gd name="connsiteY87" fmla="*/ 2420112 h 2511552"/>
              <a:gd name="connsiteX88" fmla="*/ 1798320 w 1914156"/>
              <a:gd name="connsiteY88" fmla="*/ 2438400 h 2511552"/>
              <a:gd name="connsiteX89" fmla="*/ 1792224 w 1914156"/>
              <a:gd name="connsiteY89" fmla="*/ 2456688 h 2511552"/>
              <a:gd name="connsiteX90" fmla="*/ 1780032 w 1914156"/>
              <a:gd name="connsiteY90" fmla="*/ 2505456 h 2511552"/>
              <a:gd name="connsiteX91" fmla="*/ 1773936 w 1914156"/>
              <a:gd name="connsiteY9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13360 w 1914156"/>
              <a:gd name="connsiteY3" fmla="*/ 426720 h 2511552"/>
              <a:gd name="connsiteX4" fmla="*/ 249936 w 1914156"/>
              <a:gd name="connsiteY4" fmla="*/ 457200 h 2511552"/>
              <a:gd name="connsiteX5" fmla="*/ 274320 w 1914156"/>
              <a:gd name="connsiteY5" fmla="*/ 475488 h 2511552"/>
              <a:gd name="connsiteX6" fmla="*/ 310896 w 1914156"/>
              <a:gd name="connsiteY6" fmla="*/ 499872 h 2511552"/>
              <a:gd name="connsiteX7" fmla="*/ 335280 w 1914156"/>
              <a:gd name="connsiteY7" fmla="*/ 518160 h 2511552"/>
              <a:gd name="connsiteX8" fmla="*/ 359664 w 1914156"/>
              <a:gd name="connsiteY8" fmla="*/ 524256 h 2511552"/>
              <a:gd name="connsiteX9" fmla="*/ 377952 w 1914156"/>
              <a:gd name="connsiteY9" fmla="*/ 530352 h 2511552"/>
              <a:gd name="connsiteX10" fmla="*/ 402336 w 1914156"/>
              <a:gd name="connsiteY10" fmla="*/ 548640 h 2511552"/>
              <a:gd name="connsiteX11" fmla="*/ 420624 w 1914156"/>
              <a:gd name="connsiteY11" fmla="*/ 566928 h 2511552"/>
              <a:gd name="connsiteX12" fmla="*/ 438912 w 1914156"/>
              <a:gd name="connsiteY12" fmla="*/ 573024 h 2511552"/>
              <a:gd name="connsiteX13" fmla="*/ 457200 w 1914156"/>
              <a:gd name="connsiteY13" fmla="*/ 585216 h 2511552"/>
              <a:gd name="connsiteX14" fmla="*/ 493776 w 1914156"/>
              <a:gd name="connsiteY14" fmla="*/ 597408 h 2511552"/>
              <a:gd name="connsiteX15" fmla="*/ 518160 w 1914156"/>
              <a:gd name="connsiteY15" fmla="*/ 609600 h 2511552"/>
              <a:gd name="connsiteX16" fmla="*/ 573024 w 1914156"/>
              <a:gd name="connsiteY16" fmla="*/ 627888 h 2511552"/>
              <a:gd name="connsiteX17" fmla="*/ 621792 w 1914156"/>
              <a:gd name="connsiteY17" fmla="*/ 640080 h 2511552"/>
              <a:gd name="connsiteX18" fmla="*/ 652272 w 1914156"/>
              <a:gd name="connsiteY18" fmla="*/ 670560 h 2511552"/>
              <a:gd name="connsiteX19" fmla="*/ 670560 w 1914156"/>
              <a:gd name="connsiteY19" fmla="*/ 694944 h 2511552"/>
              <a:gd name="connsiteX20" fmla="*/ 707136 w 1914156"/>
              <a:gd name="connsiteY20" fmla="*/ 731520 h 2511552"/>
              <a:gd name="connsiteX21" fmla="*/ 725424 w 1914156"/>
              <a:gd name="connsiteY21" fmla="*/ 755904 h 2511552"/>
              <a:gd name="connsiteX22" fmla="*/ 786384 w 1914156"/>
              <a:gd name="connsiteY22" fmla="*/ 786384 h 2511552"/>
              <a:gd name="connsiteX23" fmla="*/ 804672 w 1914156"/>
              <a:gd name="connsiteY23" fmla="*/ 798576 h 2511552"/>
              <a:gd name="connsiteX24" fmla="*/ 835152 w 1914156"/>
              <a:gd name="connsiteY24" fmla="*/ 804672 h 2511552"/>
              <a:gd name="connsiteX25" fmla="*/ 859536 w 1914156"/>
              <a:gd name="connsiteY25" fmla="*/ 810768 h 2511552"/>
              <a:gd name="connsiteX26" fmla="*/ 914400 w 1914156"/>
              <a:gd name="connsiteY26" fmla="*/ 792480 h 2511552"/>
              <a:gd name="connsiteX27" fmla="*/ 926592 w 1914156"/>
              <a:gd name="connsiteY27" fmla="*/ 725424 h 2511552"/>
              <a:gd name="connsiteX28" fmla="*/ 963168 w 1914156"/>
              <a:gd name="connsiteY28" fmla="*/ 676656 h 2511552"/>
              <a:gd name="connsiteX29" fmla="*/ 969264 w 1914156"/>
              <a:gd name="connsiteY29" fmla="*/ 640080 h 2511552"/>
              <a:gd name="connsiteX30" fmla="*/ 975360 w 1914156"/>
              <a:gd name="connsiteY30" fmla="*/ 621792 h 2511552"/>
              <a:gd name="connsiteX31" fmla="*/ 999744 w 1914156"/>
              <a:gd name="connsiteY31" fmla="*/ 603504 h 2511552"/>
              <a:gd name="connsiteX32" fmla="*/ 1024128 w 1914156"/>
              <a:gd name="connsiteY32" fmla="*/ 597408 h 2511552"/>
              <a:gd name="connsiteX33" fmla="*/ 1048512 w 1914156"/>
              <a:gd name="connsiteY33" fmla="*/ 640080 h 2511552"/>
              <a:gd name="connsiteX34" fmla="*/ 1060704 w 1914156"/>
              <a:gd name="connsiteY34" fmla="*/ 682752 h 2511552"/>
              <a:gd name="connsiteX35" fmla="*/ 1066800 w 1914156"/>
              <a:gd name="connsiteY35" fmla="*/ 719328 h 2511552"/>
              <a:gd name="connsiteX36" fmla="*/ 1078992 w 1914156"/>
              <a:gd name="connsiteY36" fmla="*/ 743712 h 2511552"/>
              <a:gd name="connsiteX37" fmla="*/ 1109472 w 1914156"/>
              <a:gd name="connsiteY37" fmla="*/ 780288 h 2511552"/>
              <a:gd name="connsiteX38" fmla="*/ 1115568 w 1914156"/>
              <a:gd name="connsiteY38" fmla="*/ 798576 h 2511552"/>
              <a:gd name="connsiteX39" fmla="*/ 1127760 w 1914156"/>
              <a:gd name="connsiteY39" fmla="*/ 816864 h 2511552"/>
              <a:gd name="connsiteX40" fmla="*/ 1139952 w 1914156"/>
              <a:gd name="connsiteY40" fmla="*/ 847344 h 2511552"/>
              <a:gd name="connsiteX41" fmla="*/ 1158240 w 1914156"/>
              <a:gd name="connsiteY41" fmla="*/ 865632 h 2511552"/>
              <a:gd name="connsiteX42" fmla="*/ 1176528 w 1914156"/>
              <a:gd name="connsiteY42" fmla="*/ 890016 h 2511552"/>
              <a:gd name="connsiteX43" fmla="*/ 1207008 w 1914156"/>
              <a:gd name="connsiteY43" fmla="*/ 908304 h 2511552"/>
              <a:gd name="connsiteX44" fmla="*/ 1225296 w 1914156"/>
              <a:gd name="connsiteY44" fmla="*/ 920496 h 2511552"/>
              <a:gd name="connsiteX45" fmla="*/ 1249680 w 1914156"/>
              <a:gd name="connsiteY45" fmla="*/ 938784 h 2511552"/>
              <a:gd name="connsiteX46" fmla="*/ 1286256 w 1914156"/>
              <a:gd name="connsiteY46" fmla="*/ 950976 h 2511552"/>
              <a:gd name="connsiteX47" fmla="*/ 1341120 w 1914156"/>
              <a:gd name="connsiteY47" fmla="*/ 981456 h 2511552"/>
              <a:gd name="connsiteX48" fmla="*/ 1389888 w 1914156"/>
              <a:gd name="connsiteY48" fmla="*/ 1005840 h 2511552"/>
              <a:gd name="connsiteX49" fmla="*/ 1432560 w 1914156"/>
              <a:gd name="connsiteY49" fmla="*/ 1024128 h 2511552"/>
              <a:gd name="connsiteX50" fmla="*/ 1456944 w 1914156"/>
              <a:gd name="connsiteY50" fmla="*/ 1048512 h 2511552"/>
              <a:gd name="connsiteX51" fmla="*/ 1505712 w 1914156"/>
              <a:gd name="connsiteY51" fmla="*/ 1085088 h 2511552"/>
              <a:gd name="connsiteX52" fmla="*/ 1548384 w 1914156"/>
              <a:gd name="connsiteY52" fmla="*/ 1133856 h 2511552"/>
              <a:gd name="connsiteX53" fmla="*/ 1578864 w 1914156"/>
              <a:gd name="connsiteY53" fmla="*/ 1188720 h 2511552"/>
              <a:gd name="connsiteX54" fmla="*/ 1591056 w 1914156"/>
              <a:gd name="connsiteY54" fmla="*/ 1237488 h 2511552"/>
              <a:gd name="connsiteX55" fmla="*/ 1609344 w 1914156"/>
              <a:gd name="connsiteY55" fmla="*/ 1261872 h 2511552"/>
              <a:gd name="connsiteX56" fmla="*/ 1615440 w 1914156"/>
              <a:gd name="connsiteY56" fmla="*/ 1280160 h 2511552"/>
              <a:gd name="connsiteX57" fmla="*/ 1621536 w 1914156"/>
              <a:gd name="connsiteY57" fmla="*/ 1304544 h 2511552"/>
              <a:gd name="connsiteX58" fmla="*/ 1633728 w 1914156"/>
              <a:gd name="connsiteY58" fmla="*/ 1335024 h 2511552"/>
              <a:gd name="connsiteX59" fmla="*/ 1652016 w 1914156"/>
              <a:gd name="connsiteY59" fmla="*/ 1389888 h 2511552"/>
              <a:gd name="connsiteX60" fmla="*/ 1658112 w 1914156"/>
              <a:gd name="connsiteY60" fmla="*/ 1450848 h 2511552"/>
              <a:gd name="connsiteX61" fmla="*/ 1682496 w 1914156"/>
              <a:gd name="connsiteY61" fmla="*/ 1517904 h 2511552"/>
              <a:gd name="connsiteX62" fmla="*/ 1694688 w 1914156"/>
              <a:gd name="connsiteY62" fmla="*/ 1566672 h 2511552"/>
              <a:gd name="connsiteX63" fmla="*/ 1700784 w 1914156"/>
              <a:gd name="connsiteY63" fmla="*/ 1591056 h 2511552"/>
              <a:gd name="connsiteX64" fmla="*/ 1719072 w 1914156"/>
              <a:gd name="connsiteY64" fmla="*/ 1609344 h 2511552"/>
              <a:gd name="connsiteX65" fmla="*/ 1737360 w 1914156"/>
              <a:gd name="connsiteY65" fmla="*/ 1645920 h 2511552"/>
              <a:gd name="connsiteX66" fmla="*/ 1755648 w 1914156"/>
              <a:gd name="connsiteY66" fmla="*/ 1658112 h 2511552"/>
              <a:gd name="connsiteX67" fmla="*/ 1773936 w 1914156"/>
              <a:gd name="connsiteY67" fmla="*/ 1688592 h 2511552"/>
              <a:gd name="connsiteX68" fmla="*/ 1780032 w 1914156"/>
              <a:gd name="connsiteY68" fmla="*/ 1719072 h 2511552"/>
              <a:gd name="connsiteX69" fmla="*/ 1786128 w 1914156"/>
              <a:gd name="connsiteY69" fmla="*/ 1737360 h 2511552"/>
              <a:gd name="connsiteX70" fmla="*/ 1792224 w 1914156"/>
              <a:gd name="connsiteY70" fmla="*/ 1767840 h 2511552"/>
              <a:gd name="connsiteX71" fmla="*/ 1798320 w 1914156"/>
              <a:gd name="connsiteY71" fmla="*/ 1786128 h 2511552"/>
              <a:gd name="connsiteX72" fmla="*/ 1810512 w 1914156"/>
              <a:gd name="connsiteY72" fmla="*/ 1840992 h 2511552"/>
              <a:gd name="connsiteX73" fmla="*/ 1816608 w 1914156"/>
              <a:gd name="connsiteY73" fmla="*/ 1859280 h 2511552"/>
              <a:gd name="connsiteX74" fmla="*/ 1822704 w 1914156"/>
              <a:gd name="connsiteY74" fmla="*/ 1889760 h 2511552"/>
              <a:gd name="connsiteX75" fmla="*/ 1859280 w 1914156"/>
              <a:gd name="connsiteY75" fmla="*/ 1926336 h 2511552"/>
              <a:gd name="connsiteX76" fmla="*/ 1871472 w 1914156"/>
              <a:gd name="connsiteY76" fmla="*/ 2048256 h 2511552"/>
              <a:gd name="connsiteX77" fmla="*/ 1877568 w 1914156"/>
              <a:gd name="connsiteY77" fmla="*/ 2066544 h 2511552"/>
              <a:gd name="connsiteX78" fmla="*/ 1883664 w 1914156"/>
              <a:gd name="connsiteY78" fmla="*/ 2097024 h 2511552"/>
              <a:gd name="connsiteX79" fmla="*/ 1901952 w 1914156"/>
              <a:gd name="connsiteY79" fmla="*/ 2121408 h 2511552"/>
              <a:gd name="connsiteX80" fmla="*/ 1914144 w 1914156"/>
              <a:gd name="connsiteY80" fmla="*/ 2176272 h 2511552"/>
              <a:gd name="connsiteX81" fmla="*/ 1901952 w 1914156"/>
              <a:gd name="connsiteY81" fmla="*/ 2231136 h 2511552"/>
              <a:gd name="connsiteX82" fmla="*/ 1871472 w 1914156"/>
              <a:gd name="connsiteY82" fmla="*/ 2279904 h 2511552"/>
              <a:gd name="connsiteX83" fmla="*/ 1853184 w 1914156"/>
              <a:gd name="connsiteY83" fmla="*/ 2340864 h 2511552"/>
              <a:gd name="connsiteX84" fmla="*/ 1840992 w 1914156"/>
              <a:gd name="connsiteY84" fmla="*/ 2359152 h 2511552"/>
              <a:gd name="connsiteX85" fmla="*/ 1834896 w 1914156"/>
              <a:gd name="connsiteY85" fmla="*/ 2383536 h 2511552"/>
              <a:gd name="connsiteX86" fmla="*/ 1810512 w 1914156"/>
              <a:gd name="connsiteY86" fmla="*/ 2420112 h 2511552"/>
              <a:gd name="connsiteX87" fmla="*/ 1798320 w 1914156"/>
              <a:gd name="connsiteY87" fmla="*/ 2438400 h 2511552"/>
              <a:gd name="connsiteX88" fmla="*/ 1792224 w 1914156"/>
              <a:gd name="connsiteY88" fmla="*/ 2456688 h 2511552"/>
              <a:gd name="connsiteX89" fmla="*/ 1780032 w 1914156"/>
              <a:gd name="connsiteY89" fmla="*/ 2505456 h 2511552"/>
              <a:gd name="connsiteX90" fmla="*/ 1773936 w 1914156"/>
              <a:gd name="connsiteY9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13360 w 1914156"/>
              <a:gd name="connsiteY3" fmla="*/ 426720 h 2511552"/>
              <a:gd name="connsiteX4" fmla="*/ 249936 w 1914156"/>
              <a:gd name="connsiteY4" fmla="*/ 457200 h 2511552"/>
              <a:gd name="connsiteX5" fmla="*/ 274320 w 1914156"/>
              <a:gd name="connsiteY5" fmla="*/ 475488 h 2511552"/>
              <a:gd name="connsiteX6" fmla="*/ 310896 w 1914156"/>
              <a:gd name="connsiteY6" fmla="*/ 499872 h 2511552"/>
              <a:gd name="connsiteX7" fmla="*/ 335280 w 1914156"/>
              <a:gd name="connsiteY7" fmla="*/ 518160 h 2511552"/>
              <a:gd name="connsiteX8" fmla="*/ 359664 w 1914156"/>
              <a:gd name="connsiteY8" fmla="*/ 524256 h 2511552"/>
              <a:gd name="connsiteX9" fmla="*/ 377952 w 1914156"/>
              <a:gd name="connsiteY9" fmla="*/ 530352 h 2511552"/>
              <a:gd name="connsiteX10" fmla="*/ 402336 w 1914156"/>
              <a:gd name="connsiteY10" fmla="*/ 548640 h 2511552"/>
              <a:gd name="connsiteX11" fmla="*/ 420624 w 1914156"/>
              <a:gd name="connsiteY11" fmla="*/ 566928 h 2511552"/>
              <a:gd name="connsiteX12" fmla="*/ 438912 w 1914156"/>
              <a:gd name="connsiteY12" fmla="*/ 573024 h 2511552"/>
              <a:gd name="connsiteX13" fmla="*/ 457200 w 1914156"/>
              <a:gd name="connsiteY13" fmla="*/ 585216 h 2511552"/>
              <a:gd name="connsiteX14" fmla="*/ 493776 w 1914156"/>
              <a:gd name="connsiteY14" fmla="*/ 597408 h 2511552"/>
              <a:gd name="connsiteX15" fmla="*/ 518160 w 1914156"/>
              <a:gd name="connsiteY15" fmla="*/ 609600 h 2511552"/>
              <a:gd name="connsiteX16" fmla="*/ 573024 w 1914156"/>
              <a:gd name="connsiteY16" fmla="*/ 627888 h 2511552"/>
              <a:gd name="connsiteX17" fmla="*/ 621792 w 1914156"/>
              <a:gd name="connsiteY17" fmla="*/ 640080 h 2511552"/>
              <a:gd name="connsiteX18" fmla="*/ 652272 w 1914156"/>
              <a:gd name="connsiteY18" fmla="*/ 670560 h 2511552"/>
              <a:gd name="connsiteX19" fmla="*/ 670560 w 1914156"/>
              <a:gd name="connsiteY19" fmla="*/ 694944 h 2511552"/>
              <a:gd name="connsiteX20" fmla="*/ 707136 w 1914156"/>
              <a:gd name="connsiteY20" fmla="*/ 731520 h 2511552"/>
              <a:gd name="connsiteX21" fmla="*/ 725424 w 1914156"/>
              <a:gd name="connsiteY21" fmla="*/ 755904 h 2511552"/>
              <a:gd name="connsiteX22" fmla="*/ 786384 w 1914156"/>
              <a:gd name="connsiteY22" fmla="*/ 786384 h 2511552"/>
              <a:gd name="connsiteX23" fmla="*/ 804672 w 1914156"/>
              <a:gd name="connsiteY23" fmla="*/ 798576 h 2511552"/>
              <a:gd name="connsiteX24" fmla="*/ 835152 w 1914156"/>
              <a:gd name="connsiteY24" fmla="*/ 804672 h 2511552"/>
              <a:gd name="connsiteX25" fmla="*/ 859536 w 1914156"/>
              <a:gd name="connsiteY25" fmla="*/ 810768 h 2511552"/>
              <a:gd name="connsiteX26" fmla="*/ 914400 w 1914156"/>
              <a:gd name="connsiteY26" fmla="*/ 792480 h 2511552"/>
              <a:gd name="connsiteX27" fmla="*/ 963168 w 1914156"/>
              <a:gd name="connsiteY27" fmla="*/ 676656 h 2511552"/>
              <a:gd name="connsiteX28" fmla="*/ 969264 w 1914156"/>
              <a:gd name="connsiteY28" fmla="*/ 640080 h 2511552"/>
              <a:gd name="connsiteX29" fmla="*/ 975360 w 1914156"/>
              <a:gd name="connsiteY29" fmla="*/ 621792 h 2511552"/>
              <a:gd name="connsiteX30" fmla="*/ 999744 w 1914156"/>
              <a:gd name="connsiteY30" fmla="*/ 603504 h 2511552"/>
              <a:gd name="connsiteX31" fmla="*/ 1024128 w 1914156"/>
              <a:gd name="connsiteY31" fmla="*/ 597408 h 2511552"/>
              <a:gd name="connsiteX32" fmla="*/ 1048512 w 1914156"/>
              <a:gd name="connsiteY32" fmla="*/ 640080 h 2511552"/>
              <a:gd name="connsiteX33" fmla="*/ 1060704 w 1914156"/>
              <a:gd name="connsiteY33" fmla="*/ 682752 h 2511552"/>
              <a:gd name="connsiteX34" fmla="*/ 1066800 w 1914156"/>
              <a:gd name="connsiteY34" fmla="*/ 719328 h 2511552"/>
              <a:gd name="connsiteX35" fmla="*/ 1078992 w 1914156"/>
              <a:gd name="connsiteY35" fmla="*/ 743712 h 2511552"/>
              <a:gd name="connsiteX36" fmla="*/ 1109472 w 1914156"/>
              <a:gd name="connsiteY36" fmla="*/ 780288 h 2511552"/>
              <a:gd name="connsiteX37" fmla="*/ 1115568 w 1914156"/>
              <a:gd name="connsiteY37" fmla="*/ 798576 h 2511552"/>
              <a:gd name="connsiteX38" fmla="*/ 1127760 w 1914156"/>
              <a:gd name="connsiteY38" fmla="*/ 816864 h 2511552"/>
              <a:gd name="connsiteX39" fmla="*/ 1139952 w 1914156"/>
              <a:gd name="connsiteY39" fmla="*/ 847344 h 2511552"/>
              <a:gd name="connsiteX40" fmla="*/ 1158240 w 1914156"/>
              <a:gd name="connsiteY40" fmla="*/ 865632 h 2511552"/>
              <a:gd name="connsiteX41" fmla="*/ 1176528 w 1914156"/>
              <a:gd name="connsiteY41" fmla="*/ 890016 h 2511552"/>
              <a:gd name="connsiteX42" fmla="*/ 1207008 w 1914156"/>
              <a:gd name="connsiteY42" fmla="*/ 908304 h 2511552"/>
              <a:gd name="connsiteX43" fmla="*/ 1225296 w 1914156"/>
              <a:gd name="connsiteY43" fmla="*/ 920496 h 2511552"/>
              <a:gd name="connsiteX44" fmla="*/ 1249680 w 1914156"/>
              <a:gd name="connsiteY44" fmla="*/ 938784 h 2511552"/>
              <a:gd name="connsiteX45" fmla="*/ 1286256 w 1914156"/>
              <a:gd name="connsiteY45" fmla="*/ 950976 h 2511552"/>
              <a:gd name="connsiteX46" fmla="*/ 1341120 w 1914156"/>
              <a:gd name="connsiteY46" fmla="*/ 981456 h 2511552"/>
              <a:gd name="connsiteX47" fmla="*/ 1389888 w 1914156"/>
              <a:gd name="connsiteY47" fmla="*/ 1005840 h 2511552"/>
              <a:gd name="connsiteX48" fmla="*/ 1432560 w 1914156"/>
              <a:gd name="connsiteY48" fmla="*/ 1024128 h 2511552"/>
              <a:gd name="connsiteX49" fmla="*/ 1456944 w 1914156"/>
              <a:gd name="connsiteY49" fmla="*/ 1048512 h 2511552"/>
              <a:gd name="connsiteX50" fmla="*/ 1505712 w 1914156"/>
              <a:gd name="connsiteY50" fmla="*/ 1085088 h 2511552"/>
              <a:gd name="connsiteX51" fmla="*/ 1548384 w 1914156"/>
              <a:gd name="connsiteY51" fmla="*/ 1133856 h 2511552"/>
              <a:gd name="connsiteX52" fmla="*/ 1578864 w 1914156"/>
              <a:gd name="connsiteY52" fmla="*/ 1188720 h 2511552"/>
              <a:gd name="connsiteX53" fmla="*/ 1591056 w 1914156"/>
              <a:gd name="connsiteY53" fmla="*/ 1237488 h 2511552"/>
              <a:gd name="connsiteX54" fmla="*/ 1609344 w 1914156"/>
              <a:gd name="connsiteY54" fmla="*/ 1261872 h 2511552"/>
              <a:gd name="connsiteX55" fmla="*/ 1615440 w 1914156"/>
              <a:gd name="connsiteY55" fmla="*/ 1280160 h 2511552"/>
              <a:gd name="connsiteX56" fmla="*/ 1621536 w 1914156"/>
              <a:gd name="connsiteY56" fmla="*/ 1304544 h 2511552"/>
              <a:gd name="connsiteX57" fmla="*/ 1633728 w 1914156"/>
              <a:gd name="connsiteY57" fmla="*/ 1335024 h 2511552"/>
              <a:gd name="connsiteX58" fmla="*/ 1652016 w 1914156"/>
              <a:gd name="connsiteY58" fmla="*/ 1389888 h 2511552"/>
              <a:gd name="connsiteX59" fmla="*/ 1658112 w 1914156"/>
              <a:gd name="connsiteY59" fmla="*/ 1450848 h 2511552"/>
              <a:gd name="connsiteX60" fmla="*/ 1682496 w 1914156"/>
              <a:gd name="connsiteY60" fmla="*/ 1517904 h 2511552"/>
              <a:gd name="connsiteX61" fmla="*/ 1694688 w 1914156"/>
              <a:gd name="connsiteY61" fmla="*/ 1566672 h 2511552"/>
              <a:gd name="connsiteX62" fmla="*/ 1700784 w 1914156"/>
              <a:gd name="connsiteY62" fmla="*/ 1591056 h 2511552"/>
              <a:gd name="connsiteX63" fmla="*/ 1719072 w 1914156"/>
              <a:gd name="connsiteY63" fmla="*/ 1609344 h 2511552"/>
              <a:gd name="connsiteX64" fmla="*/ 1737360 w 1914156"/>
              <a:gd name="connsiteY64" fmla="*/ 1645920 h 2511552"/>
              <a:gd name="connsiteX65" fmla="*/ 1755648 w 1914156"/>
              <a:gd name="connsiteY65" fmla="*/ 1658112 h 2511552"/>
              <a:gd name="connsiteX66" fmla="*/ 1773936 w 1914156"/>
              <a:gd name="connsiteY66" fmla="*/ 1688592 h 2511552"/>
              <a:gd name="connsiteX67" fmla="*/ 1780032 w 1914156"/>
              <a:gd name="connsiteY67" fmla="*/ 1719072 h 2511552"/>
              <a:gd name="connsiteX68" fmla="*/ 1786128 w 1914156"/>
              <a:gd name="connsiteY68" fmla="*/ 1737360 h 2511552"/>
              <a:gd name="connsiteX69" fmla="*/ 1792224 w 1914156"/>
              <a:gd name="connsiteY69" fmla="*/ 1767840 h 2511552"/>
              <a:gd name="connsiteX70" fmla="*/ 1798320 w 1914156"/>
              <a:gd name="connsiteY70" fmla="*/ 1786128 h 2511552"/>
              <a:gd name="connsiteX71" fmla="*/ 1810512 w 1914156"/>
              <a:gd name="connsiteY71" fmla="*/ 1840992 h 2511552"/>
              <a:gd name="connsiteX72" fmla="*/ 1816608 w 1914156"/>
              <a:gd name="connsiteY72" fmla="*/ 1859280 h 2511552"/>
              <a:gd name="connsiteX73" fmla="*/ 1822704 w 1914156"/>
              <a:gd name="connsiteY73" fmla="*/ 1889760 h 2511552"/>
              <a:gd name="connsiteX74" fmla="*/ 1859280 w 1914156"/>
              <a:gd name="connsiteY74" fmla="*/ 1926336 h 2511552"/>
              <a:gd name="connsiteX75" fmla="*/ 1871472 w 1914156"/>
              <a:gd name="connsiteY75" fmla="*/ 2048256 h 2511552"/>
              <a:gd name="connsiteX76" fmla="*/ 1877568 w 1914156"/>
              <a:gd name="connsiteY76" fmla="*/ 2066544 h 2511552"/>
              <a:gd name="connsiteX77" fmla="*/ 1883664 w 1914156"/>
              <a:gd name="connsiteY77" fmla="*/ 2097024 h 2511552"/>
              <a:gd name="connsiteX78" fmla="*/ 1901952 w 1914156"/>
              <a:gd name="connsiteY78" fmla="*/ 2121408 h 2511552"/>
              <a:gd name="connsiteX79" fmla="*/ 1914144 w 1914156"/>
              <a:gd name="connsiteY79" fmla="*/ 2176272 h 2511552"/>
              <a:gd name="connsiteX80" fmla="*/ 1901952 w 1914156"/>
              <a:gd name="connsiteY80" fmla="*/ 2231136 h 2511552"/>
              <a:gd name="connsiteX81" fmla="*/ 1871472 w 1914156"/>
              <a:gd name="connsiteY81" fmla="*/ 2279904 h 2511552"/>
              <a:gd name="connsiteX82" fmla="*/ 1853184 w 1914156"/>
              <a:gd name="connsiteY82" fmla="*/ 2340864 h 2511552"/>
              <a:gd name="connsiteX83" fmla="*/ 1840992 w 1914156"/>
              <a:gd name="connsiteY83" fmla="*/ 2359152 h 2511552"/>
              <a:gd name="connsiteX84" fmla="*/ 1834896 w 1914156"/>
              <a:gd name="connsiteY84" fmla="*/ 2383536 h 2511552"/>
              <a:gd name="connsiteX85" fmla="*/ 1810512 w 1914156"/>
              <a:gd name="connsiteY85" fmla="*/ 2420112 h 2511552"/>
              <a:gd name="connsiteX86" fmla="*/ 1798320 w 1914156"/>
              <a:gd name="connsiteY86" fmla="*/ 2438400 h 2511552"/>
              <a:gd name="connsiteX87" fmla="*/ 1792224 w 1914156"/>
              <a:gd name="connsiteY87" fmla="*/ 2456688 h 2511552"/>
              <a:gd name="connsiteX88" fmla="*/ 1780032 w 1914156"/>
              <a:gd name="connsiteY88" fmla="*/ 2505456 h 2511552"/>
              <a:gd name="connsiteX89" fmla="*/ 1773936 w 1914156"/>
              <a:gd name="connsiteY8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274320 w 1914156"/>
              <a:gd name="connsiteY4" fmla="*/ 475488 h 2511552"/>
              <a:gd name="connsiteX5" fmla="*/ 310896 w 1914156"/>
              <a:gd name="connsiteY5" fmla="*/ 499872 h 2511552"/>
              <a:gd name="connsiteX6" fmla="*/ 335280 w 1914156"/>
              <a:gd name="connsiteY6" fmla="*/ 518160 h 2511552"/>
              <a:gd name="connsiteX7" fmla="*/ 359664 w 1914156"/>
              <a:gd name="connsiteY7" fmla="*/ 524256 h 2511552"/>
              <a:gd name="connsiteX8" fmla="*/ 377952 w 1914156"/>
              <a:gd name="connsiteY8" fmla="*/ 530352 h 2511552"/>
              <a:gd name="connsiteX9" fmla="*/ 402336 w 1914156"/>
              <a:gd name="connsiteY9" fmla="*/ 548640 h 2511552"/>
              <a:gd name="connsiteX10" fmla="*/ 420624 w 1914156"/>
              <a:gd name="connsiteY10" fmla="*/ 566928 h 2511552"/>
              <a:gd name="connsiteX11" fmla="*/ 438912 w 1914156"/>
              <a:gd name="connsiteY11" fmla="*/ 573024 h 2511552"/>
              <a:gd name="connsiteX12" fmla="*/ 457200 w 1914156"/>
              <a:gd name="connsiteY12" fmla="*/ 585216 h 2511552"/>
              <a:gd name="connsiteX13" fmla="*/ 493776 w 1914156"/>
              <a:gd name="connsiteY13" fmla="*/ 597408 h 2511552"/>
              <a:gd name="connsiteX14" fmla="*/ 518160 w 1914156"/>
              <a:gd name="connsiteY14" fmla="*/ 609600 h 2511552"/>
              <a:gd name="connsiteX15" fmla="*/ 573024 w 1914156"/>
              <a:gd name="connsiteY15" fmla="*/ 627888 h 2511552"/>
              <a:gd name="connsiteX16" fmla="*/ 621792 w 1914156"/>
              <a:gd name="connsiteY16" fmla="*/ 640080 h 2511552"/>
              <a:gd name="connsiteX17" fmla="*/ 652272 w 1914156"/>
              <a:gd name="connsiteY17" fmla="*/ 670560 h 2511552"/>
              <a:gd name="connsiteX18" fmla="*/ 670560 w 1914156"/>
              <a:gd name="connsiteY18" fmla="*/ 694944 h 2511552"/>
              <a:gd name="connsiteX19" fmla="*/ 707136 w 1914156"/>
              <a:gd name="connsiteY19" fmla="*/ 731520 h 2511552"/>
              <a:gd name="connsiteX20" fmla="*/ 725424 w 1914156"/>
              <a:gd name="connsiteY20" fmla="*/ 755904 h 2511552"/>
              <a:gd name="connsiteX21" fmla="*/ 786384 w 1914156"/>
              <a:gd name="connsiteY21" fmla="*/ 786384 h 2511552"/>
              <a:gd name="connsiteX22" fmla="*/ 804672 w 1914156"/>
              <a:gd name="connsiteY22" fmla="*/ 798576 h 2511552"/>
              <a:gd name="connsiteX23" fmla="*/ 835152 w 1914156"/>
              <a:gd name="connsiteY23" fmla="*/ 804672 h 2511552"/>
              <a:gd name="connsiteX24" fmla="*/ 859536 w 1914156"/>
              <a:gd name="connsiteY24" fmla="*/ 810768 h 2511552"/>
              <a:gd name="connsiteX25" fmla="*/ 914400 w 1914156"/>
              <a:gd name="connsiteY25" fmla="*/ 792480 h 2511552"/>
              <a:gd name="connsiteX26" fmla="*/ 963168 w 1914156"/>
              <a:gd name="connsiteY26" fmla="*/ 676656 h 2511552"/>
              <a:gd name="connsiteX27" fmla="*/ 969264 w 1914156"/>
              <a:gd name="connsiteY27" fmla="*/ 640080 h 2511552"/>
              <a:gd name="connsiteX28" fmla="*/ 975360 w 1914156"/>
              <a:gd name="connsiteY28" fmla="*/ 621792 h 2511552"/>
              <a:gd name="connsiteX29" fmla="*/ 999744 w 1914156"/>
              <a:gd name="connsiteY29" fmla="*/ 603504 h 2511552"/>
              <a:gd name="connsiteX30" fmla="*/ 1024128 w 1914156"/>
              <a:gd name="connsiteY30" fmla="*/ 597408 h 2511552"/>
              <a:gd name="connsiteX31" fmla="*/ 1048512 w 1914156"/>
              <a:gd name="connsiteY31" fmla="*/ 640080 h 2511552"/>
              <a:gd name="connsiteX32" fmla="*/ 1060704 w 1914156"/>
              <a:gd name="connsiteY32" fmla="*/ 682752 h 2511552"/>
              <a:gd name="connsiteX33" fmla="*/ 1066800 w 1914156"/>
              <a:gd name="connsiteY33" fmla="*/ 719328 h 2511552"/>
              <a:gd name="connsiteX34" fmla="*/ 1078992 w 1914156"/>
              <a:gd name="connsiteY34" fmla="*/ 743712 h 2511552"/>
              <a:gd name="connsiteX35" fmla="*/ 1109472 w 1914156"/>
              <a:gd name="connsiteY35" fmla="*/ 780288 h 2511552"/>
              <a:gd name="connsiteX36" fmla="*/ 1115568 w 1914156"/>
              <a:gd name="connsiteY36" fmla="*/ 798576 h 2511552"/>
              <a:gd name="connsiteX37" fmla="*/ 1127760 w 1914156"/>
              <a:gd name="connsiteY37" fmla="*/ 816864 h 2511552"/>
              <a:gd name="connsiteX38" fmla="*/ 1139952 w 1914156"/>
              <a:gd name="connsiteY38" fmla="*/ 847344 h 2511552"/>
              <a:gd name="connsiteX39" fmla="*/ 1158240 w 1914156"/>
              <a:gd name="connsiteY39" fmla="*/ 865632 h 2511552"/>
              <a:gd name="connsiteX40" fmla="*/ 1176528 w 1914156"/>
              <a:gd name="connsiteY40" fmla="*/ 890016 h 2511552"/>
              <a:gd name="connsiteX41" fmla="*/ 1207008 w 1914156"/>
              <a:gd name="connsiteY41" fmla="*/ 908304 h 2511552"/>
              <a:gd name="connsiteX42" fmla="*/ 1225296 w 1914156"/>
              <a:gd name="connsiteY42" fmla="*/ 920496 h 2511552"/>
              <a:gd name="connsiteX43" fmla="*/ 1249680 w 1914156"/>
              <a:gd name="connsiteY43" fmla="*/ 938784 h 2511552"/>
              <a:gd name="connsiteX44" fmla="*/ 1286256 w 1914156"/>
              <a:gd name="connsiteY44" fmla="*/ 950976 h 2511552"/>
              <a:gd name="connsiteX45" fmla="*/ 1341120 w 1914156"/>
              <a:gd name="connsiteY45" fmla="*/ 981456 h 2511552"/>
              <a:gd name="connsiteX46" fmla="*/ 1389888 w 1914156"/>
              <a:gd name="connsiteY46" fmla="*/ 1005840 h 2511552"/>
              <a:gd name="connsiteX47" fmla="*/ 1432560 w 1914156"/>
              <a:gd name="connsiteY47" fmla="*/ 1024128 h 2511552"/>
              <a:gd name="connsiteX48" fmla="*/ 1456944 w 1914156"/>
              <a:gd name="connsiteY48" fmla="*/ 1048512 h 2511552"/>
              <a:gd name="connsiteX49" fmla="*/ 1505712 w 1914156"/>
              <a:gd name="connsiteY49" fmla="*/ 1085088 h 2511552"/>
              <a:gd name="connsiteX50" fmla="*/ 1548384 w 1914156"/>
              <a:gd name="connsiteY50" fmla="*/ 1133856 h 2511552"/>
              <a:gd name="connsiteX51" fmla="*/ 1578864 w 1914156"/>
              <a:gd name="connsiteY51" fmla="*/ 1188720 h 2511552"/>
              <a:gd name="connsiteX52" fmla="*/ 1591056 w 1914156"/>
              <a:gd name="connsiteY52" fmla="*/ 1237488 h 2511552"/>
              <a:gd name="connsiteX53" fmla="*/ 1609344 w 1914156"/>
              <a:gd name="connsiteY53" fmla="*/ 1261872 h 2511552"/>
              <a:gd name="connsiteX54" fmla="*/ 1615440 w 1914156"/>
              <a:gd name="connsiteY54" fmla="*/ 1280160 h 2511552"/>
              <a:gd name="connsiteX55" fmla="*/ 1621536 w 1914156"/>
              <a:gd name="connsiteY55" fmla="*/ 1304544 h 2511552"/>
              <a:gd name="connsiteX56" fmla="*/ 1633728 w 1914156"/>
              <a:gd name="connsiteY56" fmla="*/ 1335024 h 2511552"/>
              <a:gd name="connsiteX57" fmla="*/ 1652016 w 1914156"/>
              <a:gd name="connsiteY57" fmla="*/ 1389888 h 2511552"/>
              <a:gd name="connsiteX58" fmla="*/ 1658112 w 1914156"/>
              <a:gd name="connsiteY58" fmla="*/ 1450848 h 2511552"/>
              <a:gd name="connsiteX59" fmla="*/ 1682496 w 1914156"/>
              <a:gd name="connsiteY59" fmla="*/ 1517904 h 2511552"/>
              <a:gd name="connsiteX60" fmla="*/ 1694688 w 1914156"/>
              <a:gd name="connsiteY60" fmla="*/ 1566672 h 2511552"/>
              <a:gd name="connsiteX61" fmla="*/ 1700784 w 1914156"/>
              <a:gd name="connsiteY61" fmla="*/ 1591056 h 2511552"/>
              <a:gd name="connsiteX62" fmla="*/ 1719072 w 1914156"/>
              <a:gd name="connsiteY62" fmla="*/ 1609344 h 2511552"/>
              <a:gd name="connsiteX63" fmla="*/ 1737360 w 1914156"/>
              <a:gd name="connsiteY63" fmla="*/ 1645920 h 2511552"/>
              <a:gd name="connsiteX64" fmla="*/ 1755648 w 1914156"/>
              <a:gd name="connsiteY64" fmla="*/ 1658112 h 2511552"/>
              <a:gd name="connsiteX65" fmla="*/ 1773936 w 1914156"/>
              <a:gd name="connsiteY65" fmla="*/ 1688592 h 2511552"/>
              <a:gd name="connsiteX66" fmla="*/ 1780032 w 1914156"/>
              <a:gd name="connsiteY66" fmla="*/ 1719072 h 2511552"/>
              <a:gd name="connsiteX67" fmla="*/ 1786128 w 1914156"/>
              <a:gd name="connsiteY67" fmla="*/ 1737360 h 2511552"/>
              <a:gd name="connsiteX68" fmla="*/ 1792224 w 1914156"/>
              <a:gd name="connsiteY68" fmla="*/ 1767840 h 2511552"/>
              <a:gd name="connsiteX69" fmla="*/ 1798320 w 1914156"/>
              <a:gd name="connsiteY69" fmla="*/ 1786128 h 2511552"/>
              <a:gd name="connsiteX70" fmla="*/ 1810512 w 1914156"/>
              <a:gd name="connsiteY70" fmla="*/ 1840992 h 2511552"/>
              <a:gd name="connsiteX71" fmla="*/ 1816608 w 1914156"/>
              <a:gd name="connsiteY71" fmla="*/ 1859280 h 2511552"/>
              <a:gd name="connsiteX72" fmla="*/ 1822704 w 1914156"/>
              <a:gd name="connsiteY72" fmla="*/ 1889760 h 2511552"/>
              <a:gd name="connsiteX73" fmla="*/ 1859280 w 1914156"/>
              <a:gd name="connsiteY73" fmla="*/ 1926336 h 2511552"/>
              <a:gd name="connsiteX74" fmla="*/ 1871472 w 1914156"/>
              <a:gd name="connsiteY74" fmla="*/ 2048256 h 2511552"/>
              <a:gd name="connsiteX75" fmla="*/ 1877568 w 1914156"/>
              <a:gd name="connsiteY75" fmla="*/ 2066544 h 2511552"/>
              <a:gd name="connsiteX76" fmla="*/ 1883664 w 1914156"/>
              <a:gd name="connsiteY76" fmla="*/ 2097024 h 2511552"/>
              <a:gd name="connsiteX77" fmla="*/ 1901952 w 1914156"/>
              <a:gd name="connsiteY77" fmla="*/ 2121408 h 2511552"/>
              <a:gd name="connsiteX78" fmla="*/ 1914144 w 1914156"/>
              <a:gd name="connsiteY78" fmla="*/ 2176272 h 2511552"/>
              <a:gd name="connsiteX79" fmla="*/ 1901952 w 1914156"/>
              <a:gd name="connsiteY79" fmla="*/ 2231136 h 2511552"/>
              <a:gd name="connsiteX80" fmla="*/ 1871472 w 1914156"/>
              <a:gd name="connsiteY80" fmla="*/ 2279904 h 2511552"/>
              <a:gd name="connsiteX81" fmla="*/ 1853184 w 1914156"/>
              <a:gd name="connsiteY81" fmla="*/ 2340864 h 2511552"/>
              <a:gd name="connsiteX82" fmla="*/ 1840992 w 1914156"/>
              <a:gd name="connsiteY82" fmla="*/ 2359152 h 2511552"/>
              <a:gd name="connsiteX83" fmla="*/ 1834896 w 1914156"/>
              <a:gd name="connsiteY83" fmla="*/ 2383536 h 2511552"/>
              <a:gd name="connsiteX84" fmla="*/ 1810512 w 1914156"/>
              <a:gd name="connsiteY84" fmla="*/ 2420112 h 2511552"/>
              <a:gd name="connsiteX85" fmla="*/ 1798320 w 1914156"/>
              <a:gd name="connsiteY85" fmla="*/ 2438400 h 2511552"/>
              <a:gd name="connsiteX86" fmla="*/ 1792224 w 1914156"/>
              <a:gd name="connsiteY86" fmla="*/ 2456688 h 2511552"/>
              <a:gd name="connsiteX87" fmla="*/ 1780032 w 1914156"/>
              <a:gd name="connsiteY87" fmla="*/ 2505456 h 2511552"/>
              <a:gd name="connsiteX88" fmla="*/ 1773936 w 1914156"/>
              <a:gd name="connsiteY8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10896 w 1914156"/>
              <a:gd name="connsiteY4" fmla="*/ 499872 h 2511552"/>
              <a:gd name="connsiteX5" fmla="*/ 335280 w 1914156"/>
              <a:gd name="connsiteY5" fmla="*/ 518160 h 2511552"/>
              <a:gd name="connsiteX6" fmla="*/ 359664 w 1914156"/>
              <a:gd name="connsiteY6" fmla="*/ 524256 h 2511552"/>
              <a:gd name="connsiteX7" fmla="*/ 377952 w 1914156"/>
              <a:gd name="connsiteY7" fmla="*/ 530352 h 2511552"/>
              <a:gd name="connsiteX8" fmla="*/ 402336 w 1914156"/>
              <a:gd name="connsiteY8" fmla="*/ 548640 h 2511552"/>
              <a:gd name="connsiteX9" fmla="*/ 420624 w 1914156"/>
              <a:gd name="connsiteY9" fmla="*/ 566928 h 2511552"/>
              <a:gd name="connsiteX10" fmla="*/ 438912 w 1914156"/>
              <a:gd name="connsiteY10" fmla="*/ 573024 h 2511552"/>
              <a:gd name="connsiteX11" fmla="*/ 457200 w 1914156"/>
              <a:gd name="connsiteY11" fmla="*/ 585216 h 2511552"/>
              <a:gd name="connsiteX12" fmla="*/ 493776 w 1914156"/>
              <a:gd name="connsiteY12" fmla="*/ 597408 h 2511552"/>
              <a:gd name="connsiteX13" fmla="*/ 518160 w 1914156"/>
              <a:gd name="connsiteY13" fmla="*/ 609600 h 2511552"/>
              <a:gd name="connsiteX14" fmla="*/ 573024 w 1914156"/>
              <a:gd name="connsiteY14" fmla="*/ 627888 h 2511552"/>
              <a:gd name="connsiteX15" fmla="*/ 621792 w 1914156"/>
              <a:gd name="connsiteY15" fmla="*/ 640080 h 2511552"/>
              <a:gd name="connsiteX16" fmla="*/ 652272 w 1914156"/>
              <a:gd name="connsiteY16" fmla="*/ 670560 h 2511552"/>
              <a:gd name="connsiteX17" fmla="*/ 670560 w 1914156"/>
              <a:gd name="connsiteY17" fmla="*/ 694944 h 2511552"/>
              <a:gd name="connsiteX18" fmla="*/ 707136 w 1914156"/>
              <a:gd name="connsiteY18" fmla="*/ 731520 h 2511552"/>
              <a:gd name="connsiteX19" fmla="*/ 725424 w 1914156"/>
              <a:gd name="connsiteY19" fmla="*/ 755904 h 2511552"/>
              <a:gd name="connsiteX20" fmla="*/ 786384 w 1914156"/>
              <a:gd name="connsiteY20" fmla="*/ 786384 h 2511552"/>
              <a:gd name="connsiteX21" fmla="*/ 804672 w 1914156"/>
              <a:gd name="connsiteY21" fmla="*/ 798576 h 2511552"/>
              <a:gd name="connsiteX22" fmla="*/ 835152 w 1914156"/>
              <a:gd name="connsiteY22" fmla="*/ 804672 h 2511552"/>
              <a:gd name="connsiteX23" fmla="*/ 859536 w 1914156"/>
              <a:gd name="connsiteY23" fmla="*/ 810768 h 2511552"/>
              <a:gd name="connsiteX24" fmla="*/ 914400 w 1914156"/>
              <a:gd name="connsiteY24" fmla="*/ 792480 h 2511552"/>
              <a:gd name="connsiteX25" fmla="*/ 963168 w 1914156"/>
              <a:gd name="connsiteY25" fmla="*/ 676656 h 2511552"/>
              <a:gd name="connsiteX26" fmla="*/ 969264 w 1914156"/>
              <a:gd name="connsiteY26" fmla="*/ 640080 h 2511552"/>
              <a:gd name="connsiteX27" fmla="*/ 975360 w 1914156"/>
              <a:gd name="connsiteY27" fmla="*/ 621792 h 2511552"/>
              <a:gd name="connsiteX28" fmla="*/ 999744 w 1914156"/>
              <a:gd name="connsiteY28" fmla="*/ 603504 h 2511552"/>
              <a:gd name="connsiteX29" fmla="*/ 1024128 w 1914156"/>
              <a:gd name="connsiteY29" fmla="*/ 597408 h 2511552"/>
              <a:gd name="connsiteX30" fmla="*/ 1048512 w 1914156"/>
              <a:gd name="connsiteY30" fmla="*/ 640080 h 2511552"/>
              <a:gd name="connsiteX31" fmla="*/ 1060704 w 1914156"/>
              <a:gd name="connsiteY31" fmla="*/ 682752 h 2511552"/>
              <a:gd name="connsiteX32" fmla="*/ 1066800 w 1914156"/>
              <a:gd name="connsiteY32" fmla="*/ 719328 h 2511552"/>
              <a:gd name="connsiteX33" fmla="*/ 1078992 w 1914156"/>
              <a:gd name="connsiteY33" fmla="*/ 743712 h 2511552"/>
              <a:gd name="connsiteX34" fmla="*/ 1109472 w 1914156"/>
              <a:gd name="connsiteY34" fmla="*/ 780288 h 2511552"/>
              <a:gd name="connsiteX35" fmla="*/ 1115568 w 1914156"/>
              <a:gd name="connsiteY35" fmla="*/ 798576 h 2511552"/>
              <a:gd name="connsiteX36" fmla="*/ 1127760 w 1914156"/>
              <a:gd name="connsiteY36" fmla="*/ 816864 h 2511552"/>
              <a:gd name="connsiteX37" fmla="*/ 1139952 w 1914156"/>
              <a:gd name="connsiteY37" fmla="*/ 847344 h 2511552"/>
              <a:gd name="connsiteX38" fmla="*/ 1158240 w 1914156"/>
              <a:gd name="connsiteY38" fmla="*/ 865632 h 2511552"/>
              <a:gd name="connsiteX39" fmla="*/ 1176528 w 1914156"/>
              <a:gd name="connsiteY39" fmla="*/ 890016 h 2511552"/>
              <a:gd name="connsiteX40" fmla="*/ 1207008 w 1914156"/>
              <a:gd name="connsiteY40" fmla="*/ 908304 h 2511552"/>
              <a:gd name="connsiteX41" fmla="*/ 1225296 w 1914156"/>
              <a:gd name="connsiteY41" fmla="*/ 920496 h 2511552"/>
              <a:gd name="connsiteX42" fmla="*/ 1249680 w 1914156"/>
              <a:gd name="connsiteY42" fmla="*/ 938784 h 2511552"/>
              <a:gd name="connsiteX43" fmla="*/ 1286256 w 1914156"/>
              <a:gd name="connsiteY43" fmla="*/ 950976 h 2511552"/>
              <a:gd name="connsiteX44" fmla="*/ 1341120 w 1914156"/>
              <a:gd name="connsiteY44" fmla="*/ 981456 h 2511552"/>
              <a:gd name="connsiteX45" fmla="*/ 1389888 w 1914156"/>
              <a:gd name="connsiteY45" fmla="*/ 1005840 h 2511552"/>
              <a:gd name="connsiteX46" fmla="*/ 1432560 w 1914156"/>
              <a:gd name="connsiteY46" fmla="*/ 1024128 h 2511552"/>
              <a:gd name="connsiteX47" fmla="*/ 1456944 w 1914156"/>
              <a:gd name="connsiteY47" fmla="*/ 1048512 h 2511552"/>
              <a:gd name="connsiteX48" fmla="*/ 1505712 w 1914156"/>
              <a:gd name="connsiteY48" fmla="*/ 1085088 h 2511552"/>
              <a:gd name="connsiteX49" fmla="*/ 1548384 w 1914156"/>
              <a:gd name="connsiteY49" fmla="*/ 1133856 h 2511552"/>
              <a:gd name="connsiteX50" fmla="*/ 1578864 w 1914156"/>
              <a:gd name="connsiteY50" fmla="*/ 1188720 h 2511552"/>
              <a:gd name="connsiteX51" fmla="*/ 1591056 w 1914156"/>
              <a:gd name="connsiteY51" fmla="*/ 1237488 h 2511552"/>
              <a:gd name="connsiteX52" fmla="*/ 1609344 w 1914156"/>
              <a:gd name="connsiteY52" fmla="*/ 1261872 h 2511552"/>
              <a:gd name="connsiteX53" fmla="*/ 1615440 w 1914156"/>
              <a:gd name="connsiteY53" fmla="*/ 1280160 h 2511552"/>
              <a:gd name="connsiteX54" fmla="*/ 1621536 w 1914156"/>
              <a:gd name="connsiteY54" fmla="*/ 1304544 h 2511552"/>
              <a:gd name="connsiteX55" fmla="*/ 1633728 w 1914156"/>
              <a:gd name="connsiteY55" fmla="*/ 1335024 h 2511552"/>
              <a:gd name="connsiteX56" fmla="*/ 1652016 w 1914156"/>
              <a:gd name="connsiteY56" fmla="*/ 1389888 h 2511552"/>
              <a:gd name="connsiteX57" fmla="*/ 1658112 w 1914156"/>
              <a:gd name="connsiteY57" fmla="*/ 1450848 h 2511552"/>
              <a:gd name="connsiteX58" fmla="*/ 1682496 w 1914156"/>
              <a:gd name="connsiteY58" fmla="*/ 1517904 h 2511552"/>
              <a:gd name="connsiteX59" fmla="*/ 1694688 w 1914156"/>
              <a:gd name="connsiteY59" fmla="*/ 1566672 h 2511552"/>
              <a:gd name="connsiteX60" fmla="*/ 1700784 w 1914156"/>
              <a:gd name="connsiteY60" fmla="*/ 1591056 h 2511552"/>
              <a:gd name="connsiteX61" fmla="*/ 1719072 w 1914156"/>
              <a:gd name="connsiteY61" fmla="*/ 1609344 h 2511552"/>
              <a:gd name="connsiteX62" fmla="*/ 1737360 w 1914156"/>
              <a:gd name="connsiteY62" fmla="*/ 1645920 h 2511552"/>
              <a:gd name="connsiteX63" fmla="*/ 1755648 w 1914156"/>
              <a:gd name="connsiteY63" fmla="*/ 1658112 h 2511552"/>
              <a:gd name="connsiteX64" fmla="*/ 1773936 w 1914156"/>
              <a:gd name="connsiteY64" fmla="*/ 1688592 h 2511552"/>
              <a:gd name="connsiteX65" fmla="*/ 1780032 w 1914156"/>
              <a:gd name="connsiteY65" fmla="*/ 1719072 h 2511552"/>
              <a:gd name="connsiteX66" fmla="*/ 1786128 w 1914156"/>
              <a:gd name="connsiteY66" fmla="*/ 1737360 h 2511552"/>
              <a:gd name="connsiteX67" fmla="*/ 1792224 w 1914156"/>
              <a:gd name="connsiteY67" fmla="*/ 1767840 h 2511552"/>
              <a:gd name="connsiteX68" fmla="*/ 1798320 w 1914156"/>
              <a:gd name="connsiteY68" fmla="*/ 1786128 h 2511552"/>
              <a:gd name="connsiteX69" fmla="*/ 1810512 w 1914156"/>
              <a:gd name="connsiteY69" fmla="*/ 1840992 h 2511552"/>
              <a:gd name="connsiteX70" fmla="*/ 1816608 w 1914156"/>
              <a:gd name="connsiteY70" fmla="*/ 1859280 h 2511552"/>
              <a:gd name="connsiteX71" fmla="*/ 1822704 w 1914156"/>
              <a:gd name="connsiteY71" fmla="*/ 1889760 h 2511552"/>
              <a:gd name="connsiteX72" fmla="*/ 1859280 w 1914156"/>
              <a:gd name="connsiteY72" fmla="*/ 1926336 h 2511552"/>
              <a:gd name="connsiteX73" fmla="*/ 1871472 w 1914156"/>
              <a:gd name="connsiteY73" fmla="*/ 2048256 h 2511552"/>
              <a:gd name="connsiteX74" fmla="*/ 1877568 w 1914156"/>
              <a:gd name="connsiteY74" fmla="*/ 2066544 h 2511552"/>
              <a:gd name="connsiteX75" fmla="*/ 1883664 w 1914156"/>
              <a:gd name="connsiteY75" fmla="*/ 2097024 h 2511552"/>
              <a:gd name="connsiteX76" fmla="*/ 1901952 w 1914156"/>
              <a:gd name="connsiteY76" fmla="*/ 2121408 h 2511552"/>
              <a:gd name="connsiteX77" fmla="*/ 1914144 w 1914156"/>
              <a:gd name="connsiteY77" fmla="*/ 2176272 h 2511552"/>
              <a:gd name="connsiteX78" fmla="*/ 1901952 w 1914156"/>
              <a:gd name="connsiteY78" fmla="*/ 2231136 h 2511552"/>
              <a:gd name="connsiteX79" fmla="*/ 1871472 w 1914156"/>
              <a:gd name="connsiteY79" fmla="*/ 2279904 h 2511552"/>
              <a:gd name="connsiteX80" fmla="*/ 1853184 w 1914156"/>
              <a:gd name="connsiteY80" fmla="*/ 2340864 h 2511552"/>
              <a:gd name="connsiteX81" fmla="*/ 1840992 w 1914156"/>
              <a:gd name="connsiteY81" fmla="*/ 2359152 h 2511552"/>
              <a:gd name="connsiteX82" fmla="*/ 1834896 w 1914156"/>
              <a:gd name="connsiteY82" fmla="*/ 2383536 h 2511552"/>
              <a:gd name="connsiteX83" fmla="*/ 1810512 w 1914156"/>
              <a:gd name="connsiteY83" fmla="*/ 2420112 h 2511552"/>
              <a:gd name="connsiteX84" fmla="*/ 1798320 w 1914156"/>
              <a:gd name="connsiteY84" fmla="*/ 2438400 h 2511552"/>
              <a:gd name="connsiteX85" fmla="*/ 1792224 w 1914156"/>
              <a:gd name="connsiteY85" fmla="*/ 2456688 h 2511552"/>
              <a:gd name="connsiteX86" fmla="*/ 1780032 w 1914156"/>
              <a:gd name="connsiteY86" fmla="*/ 2505456 h 2511552"/>
              <a:gd name="connsiteX87" fmla="*/ 1773936 w 1914156"/>
              <a:gd name="connsiteY8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359664 w 1914156"/>
              <a:gd name="connsiteY5" fmla="*/ 524256 h 2511552"/>
              <a:gd name="connsiteX6" fmla="*/ 377952 w 1914156"/>
              <a:gd name="connsiteY6" fmla="*/ 530352 h 2511552"/>
              <a:gd name="connsiteX7" fmla="*/ 402336 w 1914156"/>
              <a:gd name="connsiteY7" fmla="*/ 548640 h 2511552"/>
              <a:gd name="connsiteX8" fmla="*/ 420624 w 1914156"/>
              <a:gd name="connsiteY8" fmla="*/ 566928 h 2511552"/>
              <a:gd name="connsiteX9" fmla="*/ 438912 w 1914156"/>
              <a:gd name="connsiteY9" fmla="*/ 573024 h 2511552"/>
              <a:gd name="connsiteX10" fmla="*/ 457200 w 1914156"/>
              <a:gd name="connsiteY10" fmla="*/ 585216 h 2511552"/>
              <a:gd name="connsiteX11" fmla="*/ 493776 w 1914156"/>
              <a:gd name="connsiteY11" fmla="*/ 597408 h 2511552"/>
              <a:gd name="connsiteX12" fmla="*/ 518160 w 1914156"/>
              <a:gd name="connsiteY12" fmla="*/ 609600 h 2511552"/>
              <a:gd name="connsiteX13" fmla="*/ 573024 w 1914156"/>
              <a:gd name="connsiteY13" fmla="*/ 627888 h 2511552"/>
              <a:gd name="connsiteX14" fmla="*/ 621792 w 1914156"/>
              <a:gd name="connsiteY14" fmla="*/ 640080 h 2511552"/>
              <a:gd name="connsiteX15" fmla="*/ 652272 w 1914156"/>
              <a:gd name="connsiteY15" fmla="*/ 670560 h 2511552"/>
              <a:gd name="connsiteX16" fmla="*/ 670560 w 1914156"/>
              <a:gd name="connsiteY16" fmla="*/ 694944 h 2511552"/>
              <a:gd name="connsiteX17" fmla="*/ 707136 w 1914156"/>
              <a:gd name="connsiteY17" fmla="*/ 731520 h 2511552"/>
              <a:gd name="connsiteX18" fmla="*/ 725424 w 1914156"/>
              <a:gd name="connsiteY18" fmla="*/ 755904 h 2511552"/>
              <a:gd name="connsiteX19" fmla="*/ 786384 w 1914156"/>
              <a:gd name="connsiteY19" fmla="*/ 786384 h 2511552"/>
              <a:gd name="connsiteX20" fmla="*/ 804672 w 1914156"/>
              <a:gd name="connsiteY20" fmla="*/ 798576 h 2511552"/>
              <a:gd name="connsiteX21" fmla="*/ 835152 w 1914156"/>
              <a:gd name="connsiteY21" fmla="*/ 804672 h 2511552"/>
              <a:gd name="connsiteX22" fmla="*/ 859536 w 1914156"/>
              <a:gd name="connsiteY22" fmla="*/ 810768 h 2511552"/>
              <a:gd name="connsiteX23" fmla="*/ 914400 w 1914156"/>
              <a:gd name="connsiteY23" fmla="*/ 792480 h 2511552"/>
              <a:gd name="connsiteX24" fmla="*/ 963168 w 1914156"/>
              <a:gd name="connsiteY24" fmla="*/ 676656 h 2511552"/>
              <a:gd name="connsiteX25" fmla="*/ 969264 w 1914156"/>
              <a:gd name="connsiteY25" fmla="*/ 640080 h 2511552"/>
              <a:gd name="connsiteX26" fmla="*/ 975360 w 1914156"/>
              <a:gd name="connsiteY26" fmla="*/ 621792 h 2511552"/>
              <a:gd name="connsiteX27" fmla="*/ 999744 w 1914156"/>
              <a:gd name="connsiteY27" fmla="*/ 603504 h 2511552"/>
              <a:gd name="connsiteX28" fmla="*/ 1024128 w 1914156"/>
              <a:gd name="connsiteY28" fmla="*/ 597408 h 2511552"/>
              <a:gd name="connsiteX29" fmla="*/ 1048512 w 1914156"/>
              <a:gd name="connsiteY29" fmla="*/ 640080 h 2511552"/>
              <a:gd name="connsiteX30" fmla="*/ 1060704 w 1914156"/>
              <a:gd name="connsiteY30" fmla="*/ 682752 h 2511552"/>
              <a:gd name="connsiteX31" fmla="*/ 1066800 w 1914156"/>
              <a:gd name="connsiteY31" fmla="*/ 719328 h 2511552"/>
              <a:gd name="connsiteX32" fmla="*/ 1078992 w 1914156"/>
              <a:gd name="connsiteY32" fmla="*/ 743712 h 2511552"/>
              <a:gd name="connsiteX33" fmla="*/ 1109472 w 1914156"/>
              <a:gd name="connsiteY33" fmla="*/ 780288 h 2511552"/>
              <a:gd name="connsiteX34" fmla="*/ 1115568 w 1914156"/>
              <a:gd name="connsiteY34" fmla="*/ 798576 h 2511552"/>
              <a:gd name="connsiteX35" fmla="*/ 1127760 w 1914156"/>
              <a:gd name="connsiteY35" fmla="*/ 816864 h 2511552"/>
              <a:gd name="connsiteX36" fmla="*/ 1139952 w 1914156"/>
              <a:gd name="connsiteY36" fmla="*/ 847344 h 2511552"/>
              <a:gd name="connsiteX37" fmla="*/ 1158240 w 1914156"/>
              <a:gd name="connsiteY37" fmla="*/ 865632 h 2511552"/>
              <a:gd name="connsiteX38" fmla="*/ 1176528 w 1914156"/>
              <a:gd name="connsiteY38" fmla="*/ 890016 h 2511552"/>
              <a:gd name="connsiteX39" fmla="*/ 1207008 w 1914156"/>
              <a:gd name="connsiteY39" fmla="*/ 908304 h 2511552"/>
              <a:gd name="connsiteX40" fmla="*/ 1225296 w 1914156"/>
              <a:gd name="connsiteY40" fmla="*/ 920496 h 2511552"/>
              <a:gd name="connsiteX41" fmla="*/ 1249680 w 1914156"/>
              <a:gd name="connsiteY41" fmla="*/ 938784 h 2511552"/>
              <a:gd name="connsiteX42" fmla="*/ 1286256 w 1914156"/>
              <a:gd name="connsiteY42" fmla="*/ 950976 h 2511552"/>
              <a:gd name="connsiteX43" fmla="*/ 1341120 w 1914156"/>
              <a:gd name="connsiteY43" fmla="*/ 981456 h 2511552"/>
              <a:gd name="connsiteX44" fmla="*/ 1389888 w 1914156"/>
              <a:gd name="connsiteY44" fmla="*/ 1005840 h 2511552"/>
              <a:gd name="connsiteX45" fmla="*/ 1432560 w 1914156"/>
              <a:gd name="connsiteY45" fmla="*/ 1024128 h 2511552"/>
              <a:gd name="connsiteX46" fmla="*/ 1456944 w 1914156"/>
              <a:gd name="connsiteY46" fmla="*/ 1048512 h 2511552"/>
              <a:gd name="connsiteX47" fmla="*/ 1505712 w 1914156"/>
              <a:gd name="connsiteY47" fmla="*/ 1085088 h 2511552"/>
              <a:gd name="connsiteX48" fmla="*/ 1548384 w 1914156"/>
              <a:gd name="connsiteY48" fmla="*/ 1133856 h 2511552"/>
              <a:gd name="connsiteX49" fmla="*/ 1578864 w 1914156"/>
              <a:gd name="connsiteY49" fmla="*/ 1188720 h 2511552"/>
              <a:gd name="connsiteX50" fmla="*/ 1591056 w 1914156"/>
              <a:gd name="connsiteY50" fmla="*/ 1237488 h 2511552"/>
              <a:gd name="connsiteX51" fmla="*/ 1609344 w 1914156"/>
              <a:gd name="connsiteY51" fmla="*/ 1261872 h 2511552"/>
              <a:gd name="connsiteX52" fmla="*/ 1615440 w 1914156"/>
              <a:gd name="connsiteY52" fmla="*/ 1280160 h 2511552"/>
              <a:gd name="connsiteX53" fmla="*/ 1621536 w 1914156"/>
              <a:gd name="connsiteY53" fmla="*/ 1304544 h 2511552"/>
              <a:gd name="connsiteX54" fmla="*/ 1633728 w 1914156"/>
              <a:gd name="connsiteY54" fmla="*/ 1335024 h 2511552"/>
              <a:gd name="connsiteX55" fmla="*/ 1652016 w 1914156"/>
              <a:gd name="connsiteY55" fmla="*/ 1389888 h 2511552"/>
              <a:gd name="connsiteX56" fmla="*/ 1658112 w 1914156"/>
              <a:gd name="connsiteY56" fmla="*/ 1450848 h 2511552"/>
              <a:gd name="connsiteX57" fmla="*/ 1682496 w 1914156"/>
              <a:gd name="connsiteY57" fmla="*/ 1517904 h 2511552"/>
              <a:gd name="connsiteX58" fmla="*/ 1694688 w 1914156"/>
              <a:gd name="connsiteY58" fmla="*/ 1566672 h 2511552"/>
              <a:gd name="connsiteX59" fmla="*/ 1700784 w 1914156"/>
              <a:gd name="connsiteY59" fmla="*/ 1591056 h 2511552"/>
              <a:gd name="connsiteX60" fmla="*/ 1719072 w 1914156"/>
              <a:gd name="connsiteY60" fmla="*/ 1609344 h 2511552"/>
              <a:gd name="connsiteX61" fmla="*/ 1737360 w 1914156"/>
              <a:gd name="connsiteY61" fmla="*/ 1645920 h 2511552"/>
              <a:gd name="connsiteX62" fmla="*/ 1755648 w 1914156"/>
              <a:gd name="connsiteY62" fmla="*/ 1658112 h 2511552"/>
              <a:gd name="connsiteX63" fmla="*/ 1773936 w 1914156"/>
              <a:gd name="connsiteY63" fmla="*/ 1688592 h 2511552"/>
              <a:gd name="connsiteX64" fmla="*/ 1780032 w 1914156"/>
              <a:gd name="connsiteY64" fmla="*/ 1719072 h 2511552"/>
              <a:gd name="connsiteX65" fmla="*/ 1786128 w 1914156"/>
              <a:gd name="connsiteY65" fmla="*/ 1737360 h 2511552"/>
              <a:gd name="connsiteX66" fmla="*/ 1792224 w 1914156"/>
              <a:gd name="connsiteY66" fmla="*/ 1767840 h 2511552"/>
              <a:gd name="connsiteX67" fmla="*/ 1798320 w 1914156"/>
              <a:gd name="connsiteY67" fmla="*/ 1786128 h 2511552"/>
              <a:gd name="connsiteX68" fmla="*/ 1810512 w 1914156"/>
              <a:gd name="connsiteY68" fmla="*/ 1840992 h 2511552"/>
              <a:gd name="connsiteX69" fmla="*/ 1816608 w 1914156"/>
              <a:gd name="connsiteY69" fmla="*/ 1859280 h 2511552"/>
              <a:gd name="connsiteX70" fmla="*/ 1822704 w 1914156"/>
              <a:gd name="connsiteY70" fmla="*/ 1889760 h 2511552"/>
              <a:gd name="connsiteX71" fmla="*/ 1859280 w 1914156"/>
              <a:gd name="connsiteY71" fmla="*/ 1926336 h 2511552"/>
              <a:gd name="connsiteX72" fmla="*/ 1871472 w 1914156"/>
              <a:gd name="connsiteY72" fmla="*/ 2048256 h 2511552"/>
              <a:gd name="connsiteX73" fmla="*/ 1877568 w 1914156"/>
              <a:gd name="connsiteY73" fmla="*/ 2066544 h 2511552"/>
              <a:gd name="connsiteX74" fmla="*/ 1883664 w 1914156"/>
              <a:gd name="connsiteY74" fmla="*/ 2097024 h 2511552"/>
              <a:gd name="connsiteX75" fmla="*/ 1901952 w 1914156"/>
              <a:gd name="connsiteY75" fmla="*/ 2121408 h 2511552"/>
              <a:gd name="connsiteX76" fmla="*/ 1914144 w 1914156"/>
              <a:gd name="connsiteY76" fmla="*/ 2176272 h 2511552"/>
              <a:gd name="connsiteX77" fmla="*/ 1901952 w 1914156"/>
              <a:gd name="connsiteY77" fmla="*/ 2231136 h 2511552"/>
              <a:gd name="connsiteX78" fmla="*/ 1871472 w 1914156"/>
              <a:gd name="connsiteY78" fmla="*/ 2279904 h 2511552"/>
              <a:gd name="connsiteX79" fmla="*/ 1853184 w 1914156"/>
              <a:gd name="connsiteY79" fmla="*/ 2340864 h 2511552"/>
              <a:gd name="connsiteX80" fmla="*/ 1840992 w 1914156"/>
              <a:gd name="connsiteY80" fmla="*/ 2359152 h 2511552"/>
              <a:gd name="connsiteX81" fmla="*/ 1834896 w 1914156"/>
              <a:gd name="connsiteY81" fmla="*/ 2383536 h 2511552"/>
              <a:gd name="connsiteX82" fmla="*/ 1810512 w 1914156"/>
              <a:gd name="connsiteY82" fmla="*/ 2420112 h 2511552"/>
              <a:gd name="connsiteX83" fmla="*/ 1798320 w 1914156"/>
              <a:gd name="connsiteY83" fmla="*/ 2438400 h 2511552"/>
              <a:gd name="connsiteX84" fmla="*/ 1792224 w 1914156"/>
              <a:gd name="connsiteY84" fmla="*/ 2456688 h 2511552"/>
              <a:gd name="connsiteX85" fmla="*/ 1780032 w 1914156"/>
              <a:gd name="connsiteY85" fmla="*/ 2505456 h 2511552"/>
              <a:gd name="connsiteX86" fmla="*/ 1773936 w 1914156"/>
              <a:gd name="connsiteY8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377952 w 1914156"/>
              <a:gd name="connsiteY5" fmla="*/ 530352 h 2511552"/>
              <a:gd name="connsiteX6" fmla="*/ 402336 w 1914156"/>
              <a:gd name="connsiteY6" fmla="*/ 548640 h 2511552"/>
              <a:gd name="connsiteX7" fmla="*/ 420624 w 1914156"/>
              <a:gd name="connsiteY7" fmla="*/ 566928 h 2511552"/>
              <a:gd name="connsiteX8" fmla="*/ 438912 w 1914156"/>
              <a:gd name="connsiteY8" fmla="*/ 573024 h 2511552"/>
              <a:gd name="connsiteX9" fmla="*/ 457200 w 1914156"/>
              <a:gd name="connsiteY9" fmla="*/ 585216 h 2511552"/>
              <a:gd name="connsiteX10" fmla="*/ 493776 w 1914156"/>
              <a:gd name="connsiteY10" fmla="*/ 597408 h 2511552"/>
              <a:gd name="connsiteX11" fmla="*/ 518160 w 1914156"/>
              <a:gd name="connsiteY11" fmla="*/ 609600 h 2511552"/>
              <a:gd name="connsiteX12" fmla="*/ 573024 w 1914156"/>
              <a:gd name="connsiteY12" fmla="*/ 627888 h 2511552"/>
              <a:gd name="connsiteX13" fmla="*/ 621792 w 1914156"/>
              <a:gd name="connsiteY13" fmla="*/ 640080 h 2511552"/>
              <a:gd name="connsiteX14" fmla="*/ 652272 w 1914156"/>
              <a:gd name="connsiteY14" fmla="*/ 670560 h 2511552"/>
              <a:gd name="connsiteX15" fmla="*/ 670560 w 1914156"/>
              <a:gd name="connsiteY15" fmla="*/ 694944 h 2511552"/>
              <a:gd name="connsiteX16" fmla="*/ 707136 w 1914156"/>
              <a:gd name="connsiteY16" fmla="*/ 731520 h 2511552"/>
              <a:gd name="connsiteX17" fmla="*/ 725424 w 1914156"/>
              <a:gd name="connsiteY17" fmla="*/ 755904 h 2511552"/>
              <a:gd name="connsiteX18" fmla="*/ 786384 w 1914156"/>
              <a:gd name="connsiteY18" fmla="*/ 786384 h 2511552"/>
              <a:gd name="connsiteX19" fmla="*/ 804672 w 1914156"/>
              <a:gd name="connsiteY19" fmla="*/ 798576 h 2511552"/>
              <a:gd name="connsiteX20" fmla="*/ 835152 w 1914156"/>
              <a:gd name="connsiteY20" fmla="*/ 804672 h 2511552"/>
              <a:gd name="connsiteX21" fmla="*/ 859536 w 1914156"/>
              <a:gd name="connsiteY21" fmla="*/ 810768 h 2511552"/>
              <a:gd name="connsiteX22" fmla="*/ 914400 w 1914156"/>
              <a:gd name="connsiteY22" fmla="*/ 792480 h 2511552"/>
              <a:gd name="connsiteX23" fmla="*/ 963168 w 1914156"/>
              <a:gd name="connsiteY23" fmla="*/ 676656 h 2511552"/>
              <a:gd name="connsiteX24" fmla="*/ 969264 w 1914156"/>
              <a:gd name="connsiteY24" fmla="*/ 640080 h 2511552"/>
              <a:gd name="connsiteX25" fmla="*/ 975360 w 1914156"/>
              <a:gd name="connsiteY25" fmla="*/ 621792 h 2511552"/>
              <a:gd name="connsiteX26" fmla="*/ 999744 w 1914156"/>
              <a:gd name="connsiteY26" fmla="*/ 603504 h 2511552"/>
              <a:gd name="connsiteX27" fmla="*/ 1024128 w 1914156"/>
              <a:gd name="connsiteY27" fmla="*/ 597408 h 2511552"/>
              <a:gd name="connsiteX28" fmla="*/ 1048512 w 1914156"/>
              <a:gd name="connsiteY28" fmla="*/ 640080 h 2511552"/>
              <a:gd name="connsiteX29" fmla="*/ 1060704 w 1914156"/>
              <a:gd name="connsiteY29" fmla="*/ 682752 h 2511552"/>
              <a:gd name="connsiteX30" fmla="*/ 1066800 w 1914156"/>
              <a:gd name="connsiteY30" fmla="*/ 719328 h 2511552"/>
              <a:gd name="connsiteX31" fmla="*/ 1078992 w 1914156"/>
              <a:gd name="connsiteY31" fmla="*/ 743712 h 2511552"/>
              <a:gd name="connsiteX32" fmla="*/ 1109472 w 1914156"/>
              <a:gd name="connsiteY32" fmla="*/ 780288 h 2511552"/>
              <a:gd name="connsiteX33" fmla="*/ 1115568 w 1914156"/>
              <a:gd name="connsiteY33" fmla="*/ 798576 h 2511552"/>
              <a:gd name="connsiteX34" fmla="*/ 1127760 w 1914156"/>
              <a:gd name="connsiteY34" fmla="*/ 816864 h 2511552"/>
              <a:gd name="connsiteX35" fmla="*/ 1139952 w 1914156"/>
              <a:gd name="connsiteY35" fmla="*/ 847344 h 2511552"/>
              <a:gd name="connsiteX36" fmla="*/ 1158240 w 1914156"/>
              <a:gd name="connsiteY36" fmla="*/ 865632 h 2511552"/>
              <a:gd name="connsiteX37" fmla="*/ 1176528 w 1914156"/>
              <a:gd name="connsiteY37" fmla="*/ 890016 h 2511552"/>
              <a:gd name="connsiteX38" fmla="*/ 1207008 w 1914156"/>
              <a:gd name="connsiteY38" fmla="*/ 908304 h 2511552"/>
              <a:gd name="connsiteX39" fmla="*/ 1225296 w 1914156"/>
              <a:gd name="connsiteY39" fmla="*/ 920496 h 2511552"/>
              <a:gd name="connsiteX40" fmla="*/ 1249680 w 1914156"/>
              <a:gd name="connsiteY40" fmla="*/ 938784 h 2511552"/>
              <a:gd name="connsiteX41" fmla="*/ 1286256 w 1914156"/>
              <a:gd name="connsiteY41" fmla="*/ 950976 h 2511552"/>
              <a:gd name="connsiteX42" fmla="*/ 1341120 w 1914156"/>
              <a:gd name="connsiteY42" fmla="*/ 981456 h 2511552"/>
              <a:gd name="connsiteX43" fmla="*/ 1389888 w 1914156"/>
              <a:gd name="connsiteY43" fmla="*/ 1005840 h 2511552"/>
              <a:gd name="connsiteX44" fmla="*/ 1432560 w 1914156"/>
              <a:gd name="connsiteY44" fmla="*/ 1024128 h 2511552"/>
              <a:gd name="connsiteX45" fmla="*/ 1456944 w 1914156"/>
              <a:gd name="connsiteY45" fmla="*/ 1048512 h 2511552"/>
              <a:gd name="connsiteX46" fmla="*/ 1505712 w 1914156"/>
              <a:gd name="connsiteY46" fmla="*/ 1085088 h 2511552"/>
              <a:gd name="connsiteX47" fmla="*/ 1548384 w 1914156"/>
              <a:gd name="connsiteY47" fmla="*/ 1133856 h 2511552"/>
              <a:gd name="connsiteX48" fmla="*/ 1578864 w 1914156"/>
              <a:gd name="connsiteY48" fmla="*/ 1188720 h 2511552"/>
              <a:gd name="connsiteX49" fmla="*/ 1591056 w 1914156"/>
              <a:gd name="connsiteY49" fmla="*/ 1237488 h 2511552"/>
              <a:gd name="connsiteX50" fmla="*/ 1609344 w 1914156"/>
              <a:gd name="connsiteY50" fmla="*/ 1261872 h 2511552"/>
              <a:gd name="connsiteX51" fmla="*/ 1615440 w 1914156"/>
              <a:gd name="connsiteY51" fmla="*/ 1280160 h 2511552"/>
              <a:gd name="connsiteX52" fmla="*/ 1621536 w 1914156"/>
              <a:gd name="connsiteY52" fmla="*/ 1304544 h 2511552"/>
              <a:gd name="connsiteX53" fmla="*/ 1633728 w 1914156"/>
              <a:gd name="connsiteY53" fmla="*/ 1335024 h 2511552"/>
              <a:gd name="connsiteX54" fmla="*/ 1652016 w 1914156"/>
              <a:gd name="connsiteY54" fmla="*/ 1389888 h 2511552"/>
              <a:gd name="connsiteX55" fmla="*/ 1658112 w 1914156"/>
              <a:gd name="connsiteY55" fmla="*/ 1450848 h 2511552"/>
              <a:gd name="connsiteX56" fmla="*/ 1682496 w 1914156"/>
              <a:gd name="connsiteY56" fmla="*/ 1517904 h 2511552"/>
              <a:gd name="connsiteX57" fmla="*/ 1694688 w 1914156"/>
              <a:gd name="connsiteY57" fmla="*/ 1566672 h 2511552"/>
              <a:gd name="connsiteX58" fmla="*/ 1700784 w 1914156"/>
              <a:gd name="connsiteY58" fmla="*/ 1591056 h 2511552"/>
              <a:gd name="connsiteX59" fmla="*/ 1719072 w 1914156"/>
              <a:gd name="connsiteY59" fmla="*/ 1609344 h 2511552"/>
              <a:gd name="connsiteX60" fmla="*/ 1737360 w 1914156"/>
              <a:gd name="connsiteY60" fmla="*/ 1645920 h 2511552"/>
              <a:gd name="connsiteX61" fmla="*/ 1755648 w 1914156"/>
              <a:gd name="connsiteY61" fmla="*/ 1658112 h 2511552"/>
              <a:gd name="connsiteX62" fmla="*/ 1773936 w 1914156"/>
              <a:gd name="connsiteY62" fmla="*/ 1688592 h 2511552"/>
              <a:gd name="connsiteX63" fmla="*/ 1780032 w 1914156"/>
              <a:gd name="connsiteY63" fmla="*/ 1719072 h 2511552"/>
              <a:gd name="connsiteX64" fmla="*/ 1786128 w 1914156"/>
              <a:gd name="connsiteY64" fmla="*/ 1737360 h 2511552"/>
              <a:gd name="connsiteX65" fmla="*/ 1792224 w 1914156"/>
              <a:gd name="connsiteY65" fmla="*/ 1767840 h 2511552"/>
              <a:gd name="connsiteX66" fmla="*/ 1798320 w 1914156"/>
              <a:gd name="connsiteY66" fmla="*/ 1786128 h 2511552"/>
              <a:gd name="connsiteX67" fmla="*/ 1810512 w 1914156"/>
              <a:gd name="connsiteY67" fmla="*/ 1840992 h 2511552"/>
              <a:gd name="connsiteX68" fmla="*/ 1816608 w 1914156"/>
              <a:gd name="connsiteY68" fmla="*/ 1859280 h 2511552"/>
              <a:gd name="connsiteX69" fmla="*/ 1822704 w 1914156"/>
              <a:gd name="connsiteY69" fmla="*/ 1889760 h 2511552"/>
              <a:gd name="connsiteX70" fmla="*/ 1859280 w 1914156"/>
              <a:gd name="connsiteY70" fmla="*/ 1926336 h 2511552"/>
              <a:gd name="connsiteX71" fmla="*/ 1871472 w 1914156"/>
              <a:gd name="connsiteY71" fmla="*/ 2048256 h 2511552"/>
              <a:gd name="connsiteX72" fmla="*/ 1877568 w 1914156"/>
              <a:gd name="connsiteY72" fmla="*/ 2066544 h 2511552"/>
              <a:gd name="connsiteX73" fmla="*/ 1883664 w 1914156"/>
              <a:gd name="connsiteY73" fmla="*/ 2097024 h 2511552"/>
              <a:gd name="connsiteX74" fmla="*/ 1901952 w 1914156"/>
              <a:gd name="connsiteY74" fmla="*/ 2121408 h 2511552"/>
              <a:gd name="connsiteX75" fmla="*/ 1914144 w 1914156"/>
              <a:gd name="connsiteY75" fmla="*/ 2176272 h 2511552"/>
              <a:gd name="connsiteX76" fmla="*/ 1901952 w 1914156"/>
              <a:gd name="connsiteY76" fmla="*/ 2231136 h 2511552"/>
              <a:gd name="connsiteX77" fmla="*/ 1871472 w 1914156"/>
              <a:gd name="connsiteY77" fmla="*/ 2279904 h 2511552"/>
              <a:gd name="connsiteX78" fmla="*/ 1853184 w 1914156"/>
              <a:gd name="connsiteY78" fmla="*/ 2340864 h 2511552"/>
              <a:gd name="connsiteX79" fmla="*/ 1840992 w 1914156"/>
              <a:gd name="connsiteY79" fmla="*/ 2359152 h 2511552"/>
              <a:gd name="connsiteX80" fmla="*/ 1834896 w 1914156"/>
              <a:gd name="connsiteY80" fmla="*/ 2383536 h 2511552"/>
              <a:gd name="connsiteX81" fmla="*/ 1810512 w 1914156"/>
              <a:gd name="connsiteY81" fmla="*/ 2420112 h 2511552"/>
              <a:gd name="connsiteX82" fmla="*/ 1798320 w 1914156"/>
              <a:gd name="connsiteY82" fmla="*/ 2438400 h 2511552"/>
              <a:gd name="connsiteX83" fmla="*/ 1792224 w 1914156"/>
              <a:gd name="connsiteY83" fmla="*/ 2456688 h 2511552"/>
              <a:gd name="connsiteX84" fmla="*/ 1780032 w 1914156"/>
              <a:gd name="connsiteY84" fmla="*/ 2505456 h 2511552"/>
              <a:gd name="connsiteX85" fmla="*/ 1773936 w 1914156"/>
              <a:gd name="connsiteY8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20624 w 1914156"/>
              <a:gd name="connsiteY6" fmla="*/ 566928 h 2511552"/>
              <a:gd name="connsiteX7" fmla="*/ 438912 w 1914156"/>
              <a:gd name="connsiteY7" fmla="*/ 573024 h 2511552"/>
              <a:gd name="connsiteX8" fmla="*/ 457200 w 1914156"/>
              <a:gd name="connsiteY8" fmla="*/ 585216 h 2511552"/>
              <a:gd name="connsiteX9" fmla="*/ 493776 w 1914156"/>
              <a:gd name="connsiteY9" fmla="*/ 597408 h 2511552"/>
              <a:gd name="connsiteX10" fmla="*/ 518160 w 1914156"/>
              <a:gd name="connsiteY10" fmla="*/ 609600 h 2511552"/>
              <a:gd name="connsiteX11" fmla="*/ 573024 w 1914156"/>
              <a:gd name="connsiteY11" fmla="*/ 627888 h 2511552"/>
              <a:gd name="connsiteX12" fmla="*/ 621792 w 1914156"/>
              <a:gd name="connsiteY12" fmla="*/ 640080 h 2511552"/>
              <a:gd name="connsiteX13" fmla="*/ 652272 w 1914156"/>
              <a:gd name="connsiteY13" fmla="*/ 670560 h 2511552"/>
              <a:gd name="connsiteX14" fmla="*/ 670560 w 1914156"/>
              <a:gd name="connsiteY14" fmla="*/ 694944 h 2511552"/>
              <a:gd name="connsiteX15" fmla="*/ 707136 w 1914156"/>
              <a:gd name="connsiteY15" fmla="*/ 731520 h 2511552"/>
              <a:gd name="connsiteX16" fmla="*/ 725424 w 1914156"/>
              <a:gd name="connsiteY16" fmla="*/ 755904 h 2511552"/>
              <a:gd name="connsiteX17" fmla="*/ 786384 w 1914156"/>
              <a:gd name="connsiteY17" fmla="*/ 786384 h 2511552"/>
              <a:gd name="connsiteX18" fmla="*/ 804672 w 1914156"/>
              <a:gd name="connsiteY18" fmla="*/ 798576 h 2511552"/>
              <a:gd name="connsiteX19" fmla="*/ 835152 w 1914156"/>
              <a:gd name="connsiteY19" fmla="*/ 804672 h 2511552"/>
              <a:gd name="connsiteX20" fmla="*/ 859536 w 1914156"/>
              <a:gd name="connsiteY20" fmla="*/ 810768 h 2511552"/>
              <a:gd name="connsiteX21" fmla="*/ 914400 w 1914156"/>
              <a:gd name="connsiteY21" fmla="*/ 792480 h 2511552"/>
              <a:gd name="connsiteX22" fmla="*/ 963168 w 1914156"/>
              <a:gd name="connsiteY22" fmla="*/ 676656 h 2511552"/>
              <a:gd name="connsiteX23" fmla="*/ 969264 w 1914156"/>
              <a:gd name="connsiteY23" fmla="*/ 640080 h 2511552"/>
              <a:gd name="connsiteX24" fmla="*/ 975360 w 1914156"/>
              <a:gd name="connsiteY24" fmla="*/ 621792 h 2511552"/>
              <a:gd name="connsiteX25" fmla="*/ 999744 w 1914156"/>
              <a:gd name="connsiteY25" fmla="*/ 603504 h 2511552"/>
              <a:gd name="connsiteX26" fmla="*/ 1024128 w 1914156"/>
              <a:gd name="connsiteY26" fmla="*/ 597408 h 2511552"/>
              <a:gd name="connsiteX27" fmla="*/ 1048512 w 1914156"/>
              <a:gd name="connsiteY27" fmla="*/ 640080 h 2511552"/>
              <a:gd name="connsiteX28" fmla="*/ 1060704 w 1914156"/>
              <a:gd name="connsiteY28" fmla="*/ 682752 h 2511552"/>
              <a:gd name="connsiteX29" fmla="*/ 1066800 w 1914156"/>
              <a:gd name="connsiteY29" fmla="*/ 719328 h 2511552"/>
              <a:gd name="connsiteX30" fmla="*/ 1078992 w 1914156"/>
              <a:gd name="connsiteY30" fmla="*/ 743712 h 2511552"/>
              <a:gd name="connsiteX31" fmla="*/ 1109472 w 1914156"/>
              <a:gd name="connsiteY31" fmla="*/ 780288 h 2511552"/>
              <a:gd name="connsiteX32" fmla="*/ 1115568 w 1914156"/>
              <a:gd name="connsiteY32" fmla="*/ 798576 h 2511552"/>
              <a:gd name="connsiteX33" fmla="*/ 1127760 w 1914156"/>
              <a:gd name="connsiteY33" fmla="*/ 816864 h 2511552"/>
              <a:gd name="connsiteX34" fmla="*/ 1139952 w 1914156"/>
              <a:gd name="connsiteY34" fmla="*/ 847344 h 2511552"/>
              <a:gd name="connsiteX35" fmla="*/ 1158240 w 1914156"/>
              <a:gd name="connsiteY35" fmla="*/ 865632 h 2511552"/>
              <a:gd name="connsiteX36" fmla="*/ 1176528 w 1914156"/>
              <a:gd name="connsiteY36" fmla="*/ 890016 h 2511552"/>
              <a:gd name="connsiteX37" fmla="*/ 1207008 w 1914156"/>
              <a:gd name="connsiteY37" fmla="*/ 908304 h 2511552"/>
              <a:gd name="connsiteX38" fmla="*/ 1225296 w 1914156"/>
              <a:gd name="connsiteY38" fmla="*/ 920496 h 2511552"/>
              <a:gd name="connsiteX39" fmla="*/ 1249680 w 1914156"/>
              <a:gd name="connsiteY39" fmla="*/ 938784 h 2511552"/>
              <a:gd name="connsiteX40" fmla="*/ 1286256 w 1914156"/>
              <a:gd name="connsiteY40" fmla="*/ 950976 h 2511552"/>
              <a:gd name="connsiteX41" fmla="*/ 1341120 w 1914156"/>
              <a:gd name="connsiteY41" fmla="*/ 981456 h 2511552"/>
              <a:gd name="connsiteX42" fmla="*/ 1389888 w 1914156"/>
              <a:gd name="connsiteY42" fmla="*/ 1005840 h 2511552"/>
              <a:gd name="connsiteX43" fmla="*/ 1432560 w 1914156"/>
              <a:gd name="connsiteY43" fmla="*/ 1024128 h 2511552"/>
              <a:gd name="connsiteX44" fmla="*/ 1456944 w 1914156"/>
              <a:gd name="connsiteY44" fmla="*/ 1048512 h 2511552"/>
              <a:gd name="connsiteX45" fmla="*/ 1505712 w 1914156"/>
              <a:gd name="connsiteY45" fmla="*/ 1085088 h 2511552"/>
              <a:gd name="connsiteX46" fmla="*/ 1548384 w 1914156"/>
              <a:gd name="connsiteY46" fmla="*/ 1133856 h 2511552"/>
              <a:gd name="connsiteX47" fmla="*/ 1578864 w 1914156"/>
              <a:gd name="connsiteY47" fmla="*/ 1188720 h 2511552"/>
              <a:gd name="connsiteX48" fmla="*/ 1591056 w 1914156"/>
              <a:gd name="connsiteY48" fmla="*/ 1237488 h 2511552"/>
              <a:gd name="connsiteX49" fmla="*/ 1609344 w 1914156"/>
              <a:gd name="connsiteY49" fmla="*/ 1261872 h 2511552"/>
              <a:gd name="connsiteX50" fmla="*/ 1615440 w 1914156"/>
              <a:gd name="connsiteY50" fmla="*/ 1280160 h 2511552"/>
              <a:gd name="connsiteX51" fmla="*/ 1621536 w 1914156"/>
              <a:gd name="connsiteY51" fmla="*/ 1304544 h 2511552"/>
              <a:gd name="connsiteX52" fmla="*/ 1633728 w 1914156"/>
              <a:gd name="connsiteY52" fmla="*/ 1335024 h 2511552"/>
              <a:gd name="connsiteX53" fmla="*/ 1652016 w 1914156"/>
              <a:gd name="connsiteY53" fmla="*/ 1389888 h 2511552"/>
              <a:gd name="connsiteX54" fmla="*/ 1658112 w 1914156"/>
              <a:gd name="connsiteY54" fmla="*/ 1450848 h 2511552"/>
              <a:gd name="connsiteX55" fmla="*/ 1682496 w 1914156"/>
              <a:gd name="connsiteY55" fmla="*/ 1517904 h 2511552"/>
              <a:gd name="connsiteX56" fmla="*/ 1694688 w 1914156"/>
              <a:gd name="connsiteY56" fmla="*/ 1566672 h 2511552"/>
              <a:gd name="connsiteX57" fmla="*/ 1700784 w 1914156"/>
              <a:gd name="connsiteY57" fmla="*/ 1591056 h 2511552"/>
              <a:gd name="connsiteX58" fmla="*/ 1719072 w 1914156"/>
              <a:gd name="connsiteY58" fmla="*/ 1609344 h 2511552"/>
              <a:gd name="connsiteX59" fmla="*/ 1737360 w 1914156"/>
              <a:gd name="connsiteY59" fmla="*/ 1645920 h 2511552"/>
              <a:gd name="connsiteX60" fmla="*/ 1755648 w 1914156"/>
              <a:gd name="connsiteY60" fmla="*/ 1658112 h 2511552"/>
              <a:gd name="connsiteX61" fmla="*/ 1773936 w 1914156"/>
              <a:gd name="connsiteY61" fmla="*/ 1688592 h 2511552"/>
              <a:gd name="connsiteX62" fmla="*/ 1780032 w 1914156"/>
              <a:gd name="connsiteY62" fmla="*/ 1719072 h 2511552"/>
              <a:gd name="connsiteX63" fmla="*/ 1786128 w 1914156"/>
              <a:gd name="connsiteY63" fmla="*/ 1737360 h 2511552"/>
              <a:gd name="connsiteX64" fmla="*/ 1792224 w 1914156"/>
              <a:gd name="connsiteY64" fmla="*/ 1767840 h 2511552"/>
              <a:gd name="connsiteX65" fmla="*/ 1798320 w 1914156"/>
              <a:gd name="connsiteY65" fmla="*/ 1786128 h 2511552"/>
              <a:gd name="connsiteX66" fmla="*/ 1810512 w 1914156"/>
              <a:gd name="connsiteY66" fmla="*/ 1840992 h 2511552"/>
              <a:gd name="connsiteX67" fmla="*/ 1816608 w 1914156"/>
              <a:gd name="connsiteY67" fmla="*/ 1859280 h 2511552"/>
              <a:gd name="connsiteX68" fmla="*/ 1822704 w 1914156"/>
              <a:gd name="connsiteY68" fmla="*/ 1889760 h 2511552"/>
              <a:gd name="connsiteX69" fmla="*/ 1859280 w 1914156"/>
              <a:gd name="connsiteY69" fmla="*/ 1926336 h 2511552"/>
              <a:gd name="connsiteX70" fmla="*/ 1871472 w 1914156"/>
              <a:gd name="connsiteY70" fmla="*/ 2048256 h 2511552"/>
              <a:gd name="connsiteX71" fmla="*/ 1877568 w 1914156"/>
              <a:gd name="connsiteY71" fmla="*/ 2066544 h 2511552"/>
              <a:gd name="connsiteX72" fmla="*/ 1883664 w 1914156"/>
              <a:gd name="connsiteY72" fmla="*/ 2097024 h 2511552"/>
              <a:gd name="connsiteX73" fmla="*/ 1901952 w 1914156"/>
              <a:gd name="connsiteY73" fmla="*/ 2121408 h 2511552"/>
              <a:gd name="connsiteX74" fmla="*/ 1914144 w 1914156"/>
              <a:gd name="connsiteY74" fmla="*/ 2176272 h 2511552"/>
              <a:gd name="connsiteX75" fmla="*/ 1901952 w 1914156"/>
              <a:gd name="connsiteY75" fmla="*/ 2231136 h 2511552"/>
              <a:gd name="connsiteX76" fmla="*/ 1871472 w 1914156"/>
              <a:gd name="connsiteY76" fmla="*/ 2279904 h 2511552"/>
              <a:gd name="connsiteX77" fmla="*/ 1853184 w 1914156"/>
              <a:gd name="connsiteY77" fmla="*/ 2340864 h 2511552"/>
              <a:gd name="connsiteX78" fmla="*/ 1840992 w 1914156"/>
              <a:gd name="connsiteY78" fmla="*/ 2359152 h 2511552"/>
              <a:gd name="connsiteX79" fmla="*/ 1834896 w 1914156"/>
              <a:gd name="connsiteY79" fmla="*/ 2383536 h 2511552"/>
              <a:gd name="connsiteX80" fmla="*/ 1810512 w 1914156"/>
              <a:gd name="connsiteY80" fmla="*/ 2420112 h 2511552"/>
              <a:gd name="connsiteX81" fmla="*/ 1798320 w 1914156"/>
              <a:gd name="connsiteY81" fmla="*/ 2438400 h 2511552"/>
              <a:gd name="connsiteX82" fmla="*/ 1792224 w 1914156"/>
              <a:gd name="connsiteY82" fmla="*/ 2456688 h 2511552"/>
              <a:gd name="connsiteX83" fmla="*/ 1780032 w 1914156"/>
              <a:gd name="connsiteY83" fmla="*/ 2505456 h 2511552"/>
              <a:gd name="connsiteX84" fmla="*/ 1773936 w 1914156"/>
              <a:gd name="connsiteY8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57200 w 1914156"/>
              <a:gd name="connsiteY7" fmla="*/ 585216 h 2511552"/>
              <a:gd name="connsiteX8" fmla="*/ 493776 w 1914156"/>
              <a:gd name="connsiteY8" fmla="*/ 597408 h 2511552"/>
              <a:gd name="connsiteX9" fmla="*/ 518160 w 1914156"/>
              <a:gd name="connsiteY9" fmla="*/ 609600 h 2511552"/>
              <a:gd name="connsiteX10" fmla="*/ 573024 w 1914156"/>
              <a:gd name="connsiteY10" fmla="*/ 627888 h 2511552"/>
              <a:gd name="connsiteX11" fmla="*/ 621792 w 1914156"/>
              <a:gd name="connsiteY11" fmla="*/ 640080 h 2511552"/>
              <a:gd name="connsiteX12" fmla="*/ 652272 w 1914156"/>
              <a:gd name="connsiteY12" fmla="*/ 670560 h 2511552"/>
              <a:gd name="connsiteX13" fmla="*/ 670560 w 1914156"/>
              <a:gd name="connsiteY13" fmla="*/ 694944 h 2511552"/>
              <a:gd name="connsiteX14" fmla="*/ 707136 w 1914156"/>
              <a:gd name="connsiteY14" fmla="*/ 731520 h 2511552"/>
              <a:gd name="connsiteX15" fmla="*/ 725424 w 1914156"/>
              <a:gd name="connsiteY15" fmla="*/ 755904 h 2511552"/>
              <a:gd name="connsiteX16" fmla="*/ 786384 w 1914156"/>
              <a:gd name="connsiteY16" fmla="*/ 786384 h 2511552"/>
              <a:gd name="connsiteX17" fmla="*/ 804672 w 1914156"/>
              <a:gd name="connsiteY17" fmla="*/ 798576 h 2511552"/>
              <a:gd name="connsiteX18" fmla="*/ 835152 w 1914156"/>
              <a:gd name="connsiteY18" fmla="*/ 804672 h 2511552"/>
              <a:gd name="connsiteX19" fmla="*/ 859536 w 1914156"/>
              <a:gd name="connsiteY19" fmla="*/ 810768 h 2511552"/>
              <a:gd name="connsiteX20" fmla="*/ 914400 w 1914156"/>
              <a:gd name="connsiteY20" fmla="*/ 792480 h 2511552"/>
              <a:gd name="connsiteX21" fmla="*/ 963168 w 1914156"/>
              <a:gd name="connsiteY21" fmla="*/ 676656 h 2511552"/>
              <a:gd name="connsiteX22" fmla="*/ 969264 w 1914156"/>
              <a:gd name="connsiteY22" fmla="*/ 640080 h 2511552"/>
              <a:gd name="connsiteX23" fmla="*/ 975360 w 1914156"/>
              <a:gd name="connsiteY23" fmla="*/ 621792 h 2511552"/>
              <a:gd name="connsiteX24" fmla="*/ 999744 w 1914156"/>
              <a:gd name="connsiteY24" fmla="*/ 603504 h 2511552"/>
              <a:gd name="connsiteX25" fmla="*/ 1024128 w 1914156"/>
              <a:gd name="connsiteY25" fmla="*/ 597408 h 2511552"/>
              <a:gd name="connsiteX26" fmla="*/ 1048512 w 1914156"/>
              <a:gd name="connsiteY26" fmla="*/ 640080 h 2511552"/>
              <a:gd name="connsiteX27" fmla="*/ 1060704 w 1914156"/>
              <a:gd name="connsiteY27" fmla="*/ 682752 h 2511552"/>
              <a:gd name="connsiteX28" fmla="*/ 1066800 w 1914156"/>
              <a:gd name="connsiteY28" fmla="*/ 719328 h 2511552"/>
              <a:gd name="connsiteX29" fmla="*/ 1078992 w 1914156"/>
              <a:gd name="connsiteY29" fmla="*/ 743712 h 2511552"/>
              <a:gd name="connsiteX30" fmla="*/ 1109472 w 1914156"/>
              <a:gd name="connsiteY30" fmla="*/ 780288 h 2511552"/>
              <a:gd name="connsiteX31" fmla="*/ 1115568 w 1914156"/>
              <a:gd name="connsiteY31" fmla="*/ 798576 h 2511552"/>
              <a:gd name="connsiteX32" fmla="*/ 1127760 w 1914156"/>
              <a:gd name="connsiteY32" fmla="*/ 816864 h 2511552"/>
              <a:gd name="connsiteX33" fmla="*/ 1139952 w 1914156"/>
              <a:gd name="connsiteY33" fmla="*/ 847344 h 2511552"/>
              <a:gd name="connsiteX34" fmla="*/ 1158240 w 1914156"/>
              <a:gd name="connsiteY34" fmla="*/ 865632 h 2511552"/>
              <a:gd name="connsiteX35" fmla="*/ 1176528 w 1914156"/>
              <a:gd name="connsiteY35" fmla="*/ 890016 h 2511552"/>
              <a:gd name="connsiteX36" fmla="*/ 1207008 w 1914156"/>
              <a:gd name="connsiteY36" fmla="*/ 908304 h 2511552"/>
              <a:gd name="connsiteX37" fmla="*/ 1225296 w 1914156"/>
              <a:gd name="connsiteY37" fmla="*/ 920496 h 2511552"/>
              <a:gd name="connsiteX38" fmla="*/ 1249680 w 1914156"/>
              <a:gd name="connsiteY38" fmla="*/ 938784 h 2511552"/>
              <a:gd name="connsiteX39" fmla="*/ 1286256 w 1914156"/>
              <a:gd name="connsiteY39" fmla="*/ 950976 h 2511552"/>
              <a:gd name="connsiteX40" fmla="*/ 1341120 w 1914156"/>
              <a:gd name="connsiteY40" fmla="*/ 981456 h 2511552"/>
              <a:gd name="connsiteX41" fmla="*/ 1389888 w 1914156"/>
              <a:gd name="connsiteY41" fmla="*/ 1005840 h 2511552"/>
              <a:gd name="connsiteX42" fmla="*/ 1432560 w 1914156"/>
              <a:gd name="connsiteY42" fmla="*/ 1024128 h 2511552"/>
              <a:gd name="connsiteX43" fmla="*/ 1456944 w 1914156"/>
              <a:gd name="connsiteY43" fmla="*/ 1048512 h 2511552"/>
              <a:gd name="connsiteX44" fmla="*/ 1505712 w 1914156"/>
              <a:gd name="connsiteY44" fmla="*/ 1085088 h 2511552"/>
              <a:gd name="connsiteX45" fmla="*/ 1548384 w 1914156"/>
              <a:gd name="connsiteY45" fmla="*/ 1133856 h 2511552"/>
              <a:gd name="connsiteX46" fmla="*/ 1578864 w 1914156"/>
              <a:gd name="connsiteY46" fmla="*/ 1188720 h 2511552"/>
              <a:gd name="connsiteX47" fmla="*/ 1591056 w 1914156"/>
              <a:gd name="connsiteY47" fmla="*/ 1237488 h 2511552"/>
              <a:gd name="connsiteX48" fmla="*/ 1609344 w 1914156"/>
              <a:gd name="connsiteY48" fmla="*/ 1261872 h 2511552"/>
              <a:gd name="connsiteX49" fmla="*/ 1615440 w 1914156"/>
              <a:gd name="connsiteY49" fmla="*/ 1280160 h 2511552"/>
              <a:gd name="connsiteX50" fmla="*/ 1621536 w 1914156"/>
              <a:gd name="connsiteY50" fmla="*/ 1304544 h 2511552"/>
              <a:gd name="connsiteX51" fmla="*/ 1633728 w 1914156"/>
              <a:gd name="connsiteY51" fmla="*/ 1335024 h 2511552"/>
              <a:gd name="connsiteX52" fmla="*/ 1652016 w 1914156"/>
              <a:gd name="connsiteY52" fmla="*/ 1389888 h 2511552"/>
              <a:gd name="connsiteX53" fmla="*/ 1658112 w 1914156"/>
              <a:gd name="connsiteY53" fmla="*/ 1450848 h 2511552"/>
              <a:gd name="connsiteX54" fmla="*/ 1682496 w 1914156"/>
              <a:gd name="connsiteY54" fmla="*/ 1517904 h 2511552"/>
              <a:gd name="connsiteX55" fmla="*/ 1694688 w 1914156"/>
              <a:gd name="connsiteY55" fmla="*/ 1566672 h 2511552"/>
              <a:gd name="connsiteX56" fmla="*/ 1700784 w 1914156"/>
              <a:gd name="connsiteY56" fmla="*/ 1591056 h 2511552"/>
              <a:gd name="connsiteX57" fmla="*/ 1719072 w 1914156"/>
              <a:gd name="connsiteY57" fmla="*/ 1609344 h 2511552"/>
              <a:gd name="connsiteX58" fmla="*/ 1737360 w 1914156"/>
              <a:gd name="connsiteY58" fmla="*/ 1645920 h 2511552"/>
              <a:gd name="connsiteX59" fmla="*/ 1755648 w 1914156"/>
              <a:gd name="connsiteY59" fmla="*/ 1658112 h 2511552"/>
              <a:gd name="connsiteX60" fmla="*/ 1773936 w 1914156"/>
              <a:gd name="connsiteY60" fmla="*/ 1688592 h 2511552"/>
              <a:gd name="connsiteX61" fmla="*/ 1780032 w 1914156"/>
              <a:gd name="connsiteY61" fmla="*/ 1719072 h 2511552"/>
              <a:gd name="connsiteX62" fmla="*/ 1786128 w 1914156"/>
              <a:gd name="connsiteY62" fmla="*/ 1737360 h 2511552"/>
              <a:gd name="connsiteX63" fmla="*/ 1792224 w 1914156"/>
              <a:gd name="connsiteY63" fmla="*/ 1767840 h 2511552"/>
              <a:gd name="connsiteX64" fmla="*/ 1798320 w 1914156"/>
              <a:gd name="connsiteY64" fmla="*/ 1786128 h 2511552"/>
              <a:gd name="connsiteX65" fmla="*/ 1810512 w 1914156"/>
              <a:gd name="connsiteY65" fmla="*/ 1840992 h 2511552"/>
              <a:gd name="connsiteX66" fmla="*/ 1816608 w 1914156"/>
              <a:gd name="connsiteY66" fmla="*/ 1859280 h 2511552"/>
              <a:gd name="connsiteX67" fmla="*/ 1822704 w 1914156"/>
              <a:gd name="connsiteY67" fmla="*/ 1889760 h 2511552"/>
              <a:gd name="connsiteX68" fmla="*/ 1859280 w 1914156"/>
              <a:gd name="connsiteY68" fmla="*/ 1926336 h 2511552"/>
              <a:gd name="connsiteX69" fmla="*/ 1871472 w 1914156"/>
              <a:gd name="connsiteY69" fmla="*/ 2048256 h 2511552"/>
              <a:gd name="connsiteX70" fmla="*/ 1877568 w 1914156"/>
              <a:gd name="connsiteY70" fmla="*/ 2066544 h 2511552"/>
              <a:gd name="connsiteX71" fmla="*/ 1883664 w 1914156"/>
              <a:gd name="connsiteY71" fmla="*/ 2097024 h 2511552"/>
              <a:gd name="connsiteX72" fmla="*/ 1901952 w 1914156"/>
              <a:gd name="connsiteY72" fmla="*/ 2121408 h 2511552"/>
              <a:gd name="connsiteX73" fmla="*/ 1914144 w 1914156"/>
              <a:gd name="connsiteY73" fmla="*/ 2176272 h 2511552"/>
              <a:gd name="connsiteX74" fmla="*/ 1901952 w 1914156"/>
              <a:gd name="connsiteY74" fmla="*/ 2231136 h 2511552"/>
              <a:gd name="connsiteX75" fmla="*/ 1871472 w 1914156"/>
              <a:gd name="connsiteY75" fmla="*/ 2279904 h 2511552"/>
              <a:gd name="connsiteX76" fmla="*/ 1853184 w 1914156"/>
              <a:gd name="connsiteY76" fmla="*/ 2340864 h 2511552"/>
              <a:gd name="connsiteX77" fmla="*/ 1840992 w 1914156"/>
              <a:gd name="connsiteY77" fmla="*/ 2359152 h 2511552"/>
              <a:gd name="connsiteX78" fmla="*/ 1834896 w 1914156"/>
              <a:gd name="connsiteY78" fmla="*/ 2383536 h 2511552"/>
              <a:gd name="connsiteX79" fmla="*/ 1810512 w 1914156"/>
              <a:gd name="connsiteY79" fmla="*/ 2420112 h 2511552"/>
              <a:gd name="connsiteX80" fmla="*/ 1798320 w 1914156"/>
              <a:gd name="connsiteY80" fmla="*/ 2438400 h 2511552"/>
              <a:gd name="connsiteX81" fmla="*/ 1792224 w 1914156"/>
              <a:gd name="connsiteY81" fmla="*/ 2456688 h 2511552"/>
              <a:gd name="connsiteX82" fmla="*/ 1780032 w 1914156"/>
              <a:gd name="connsiteY82" fmla="*/ 2505456 h 2511552"/>
              <a:gd name="connsiteX83" fmla="*/ 1773936 w 1914156"/>
              <a:gd name="connsiteY8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518160 w 1914156"/>
              <a:gd name="connsiteY8" fmla="*/ 609600 h 2511552"/>
              <a:gd name="connsiteX9" fmla="*/ 573024 w 1914156"/>
              <a:gd name="connsiteY9" fmla="*/ 627888 h 2511552"/>
              <a:gd name="connsiteX10" fmla="*/ 621792 w 1914156"/>
              <a:gd name="connsiteY10" fmla="*/ 640080 h 2511552"/>
              <a:gd name="connsiteX11" fmla="*/ 652272 w 1914156"/>
              <a:gd name="connsiteY11" fmla="*/ 670560 h 2511552"/>
              <a:gd name="connsiteX12" fmla="*/ 670560 w 1914156"/>
              <a:gd name="connsiteY12" fmla="*/ 694944 h 2511552"/>
              <a:gd name="connsiteX13" fmla="*/ 707136 w 1914156"/>
              <a:gd name="connsiteY13" fmla="*/ 731520 h 2511552"/>
              <a:gd name="connsiteX14" fmla="*/ 725424 w 1914156"/>
              <a:gd name="connsiteY14" fmla="*/ 755904 h 2511552"/>
              <a:gd name="connsiteX15" fmla="*/ 786384 w 1914156"/>
              <a:gd name="connsiteY15" fmla="*/ 786384 h 2511552"/>
              <a:gd name="connsiteX16" fmla="*/ 804672 w 1914156"/>
              <a:gd name="connsiteY16" fmla="*/ 798576 h 2511552"/>
              <a:gd name="connsiteX17" fmla="*/ 835152 w 1914156"/>
              <a:gd name="connsiteY17" fmla="*/ 804672 h 2511552"/>
              <a:gd name="connsiteX18" fmla="*/ 859536 w 1914156"/>
              <a:gd name="connsiteY18" fmla="*/ 810768 h 2511552"/>
              <a:gd name="connsiteX19" fmla="*/ 914400 w 1914156"/>
              <a:gd name="connsiteY19" fmla="*/ 792480 h 2511552"/>
              <a:gd name="connsiteX20" fmla="*/ 963168 w 1914156"/>
              <a:gd name="connsiteY20" fmla="*/ 676656 h 2511552"/>
              <a:gd name="connsiteX21" fmla="*/ 969264 w 1914156"/>
              <a:gd name="connsiteY21" fmla="*/ 640080 h 2511552"/>
              <a:gd name="connsiteX22" fmla="*/ 975360 w 1914156"/>
              <a:gd name="connsiteY22" fmla="*/ 621792 h 2511552"/>
              <a:gd name="connsiteX23" fmla="*/ 999744 w 1914156"/>
              <a:gd name="connsiteY23" fmla="*/ 603504 h 2511552"/>
              <a:gd name="connsiteX24" fmla="*/ 1024128 w 1914156"/>
              <a:gd name="connsiteY24" fmla="*/ 597408 h 2511552"/>
              <a:gd name="connsiteX25" fmla="*/ 1048512 w 1914156"/>
              <a:gd name="connsiteY25" fmla="*/ 640080 h 2511552"/>
              <a:gd name="connsiteX26" fmla="*/ 1060704 w 1914156"/>
              <a:gd name="connsiteY26" fmla="*/ 682752 h 2511552"/>
              <a:gd name="connsiteX27" fmla="*/ 1066800 w 1914156"/>
              <a:gd name="connsiteY27" fmla="*/ 719328 h 2511552"/>
              <a:gd name="connsiteX28" fmla="*/ 1078992 w 1914156"/>
              <a:gd name="connsiteY28" fmla="*/ 743712 h 2511552"/>
              <a:gd name="connsiteX29" fmla="*/ 1109472 w 1914156"/>
              <a:gd name="connsiteY29" fmla="*/ 780288 h 2511552"/>
              <a:gd name="connsiteX30" fmla="*/ 1115568 w 1914156"/>
              <a:gd name="connsiteY30" fmla="*/ 798576 h 2511552"/>
              <a:gd name="connsiteX31" fmla="*/ 1127760 w 1914156"/>
              <a:gd name="connsiteY31" fmla="*/ 816864 h 2511552"/>
              <a:gd name="connsiteX32" fmla="*/ 1139952 w 1914156"/>
              <a:gd name="connsiteY32" fmla="*/ 847344 h 2511552"/>
              <a:gd name="connsiteX33" fmla="*/ 1158240 w 1914156"/>
              <a:gd name="connsiteY33" fmla="*/ 865632 h 2511552"/>
              <a:gd name="connsiteX34" fmla="*/ 1176528 w 1914156"/>
              <a:gd name="connsiteY34" fmla="*/ 890016 h 2511552"/>
              <a:gd name="connsiteX35" fmla="*/ 1207008 w 1914156"/>
              <a:gd name="connsiteY35" fmla="*/ 908304 h 2511552"/>
              <a:gd name="connsiteX36" fmla="*/ 1225296 w 1914156"/>
              <a:gd name="connsiteY36" fmla="*/ 920496 h 2511552"/>
              <a:gd name="connsiteX37" fmla="*/ 1249680 w 1914156"/>
              <a:gd name="connsiteY37" fmla="*/ 938784 h 2511552"/>
              <a:gd name="connsiteX38" fmla="*/ 1286256 w 1914156"/>
              <a:gd name="connsiteY38" fmla="*/ 950976 h 2511552"/>
              <a:gd name="connsiteX39" fmla="*/ 1341120 w 1914156"/>
              <a:gd name="connsiteY39" fmla="*/ 981456 h 2511552"/>
              <a:gd name="connsiteX40" fmla="*/ 1389888 w 1914156"/>
              <a:gd name="connsiteY40" fmla="*/ 1005840 h 2511552"/>
              <a:gd name="connsiteX41" fmla="*/ 1432560 w 1914156"/>
              <a:gd name="connsiteY41" fmla="*/ 1024128 h 2511552"/>
              <a:gd name="connsiteX42" fmla="*/ 1456944 w 1914156"/>
              <a:gd name="connsiteY42" fmla="*/ 1048512 h 2511552"/>
              <a:gd name="connsiteX43" fmla="*/ 1505712 w 1914156"/>
              <a:gd name="connsiteY43" fmla="*/ 1085088 h 2511552"/>
              <a:gd name="connsiteX44" fmla="*/ 1548384 w 1914156"/>
              <a:gd name="connsiteY44" fmla="*/ 1133856 h 2511552"/>
              <a:gd name="connsiteX45" fmla="*/ 1578864 w 1914156"/>
              <a:gd name="connsiteY45" fmla="*/ 1188720 h 2511552"/>
              <a:gd name="connsiteX46" fmla="*/ 1591056 w 1914156"/>
              <a:gd name="connsiteY46" fmla="*/ 1237488 h 2511552"/>
              <a:gd name="connsiteX47" fmla="*/ 1609344 w 1914156"/>
              <a:gd name="connsiteY47" fmla="*/ 1261872 h 2511552"/>
              <a:gd name="connsiteX48" fmla="*/ 1615440 w 1914156"/>
              <a:gd name="connsiteY48" fmla="*/ 1280160 h 2511552"/>
              <a:gd name="connsiteX49" fmla="*/ 1621536 w 1914156"/>
              <a:gd name="connsiteY49" fmla="*/ 1304544 h 2511552"/>
              <a:gd name="connsiteX50" fmla="*/ 1633728 w 1914156"/>
              <a:gd name="connsiteY50" fmla="*/ 1335024 h 2511552"/>
              <a:gd name="connsiteX51" fmla="*/ 1652016 w 1914156"/>
              <a:gd name="connsiteY51" fmla="*/ 1389888 h 2511552"/>
              <a:gd name="connsiteX52" fmla="*/ 1658112 w 1914156"/>
              <a:gd name="connsiteY52" fmla="*/ 1450848 h 2511552"/>
              <a:gd name="connsiteX53" fmla="*/ 1682496 w 1914156"/>
              <a:gd name="connsiteY53" fmla="*/ 1517904 h 2511552"/>
              <a:gd name="connsiteX54" fmla="*/ 1694688 w 1914156"/>
              <a:gd name="connsiteY54" fmla="*/ 1566672 h 2511552"/>
              <a:gd name="connsiteX55" fmla="*/ 1700784 w 1914156"/>
              <a:gd name="connsiteY55" fmla="*/ 1591056 h 2511552"/>
              <a:gd name="connsiteX56" fmla="*/ 1719072 w 1914156"/>
              <a:gd name="connsiteY56" fmla="*/ 1609344 h 2511552"/>
              <a:gd name="connsiteX57" fmla="*/ 1737360 w 1914156"/>
              <a:gd name="connsiteY57" fmla="*/ 1645920 h 2511552"/>
              <a:gd name="connsiteX58" fmla="*/ 1755648 w 1914156"/>
              <a:gd name="connsiteY58" fmla="*/ 1658112 h 2511552"/>
              <a:gd name="connsiteX59" fmla="*/ 1773936 w 1914156"/>
              <a:gd name="connsiteY59" fmla="*/ 1688592 h 2511552"/>
              <a:gd name="connsiteX60" fmla="*/ 1780032 w 1914156"/>
              <a:gd name="connsiteY60" fmla="*/ 1719072 h 2511552"/>
              <a:gd name="connsiteX61" fmla="*/ 1786128 w 1914156"/>
              <a:gd name="connsiteY61" fmla="*/ 1737360 h 2511552"/>
              <a:gd name="connsiteX62" fmla="*/ 1792224 w 1914156"/>
              <a:gd name="connsiteY62" fmla="*/ 1767840 h 2511552"/>
              <a:gd name="connsiteX63" fmla="*/ 1798320 w 1914156"/>
              <a:gd name="connsiteY63" fmla="*/ 1786128 h 2511552"/>
              <a:gd name="connsiteX64" fmla="*/ 1810512 w 1914156"/>
              <a:gd name="connsiteY64" fmla="*/ 1840992 h 2511552"/>
              <a:gd name="connsiteX65" fmla="*/ 1816608 w 1914156"/>
              <a:gd name="connsiteY65" fmla="*/ 1859280 h 2511552"/>
              <a:gd name="connsiteX66" fmla="*/ 1822704 w 1914156"/>
              <a:gd name="connsiteY66" fmla="*/ 1889760 h 2511552"/>
              <a:gd name="connsiteX67" fmla="*/ 1859280 w 1914156"/>
              <a:gd name="connsiteY67" fmla="*/ 1926336 h 2511552"/>
              <a:gd name="connsiteX68" fmla="*/ 1871472 w 1914156"/>
              <a:gd name="connsiteY68" fmla="*/ 2048256 h 2511552"/>
              <a:gd name="connsiteX69" fmla="*/ 1877568 w 1914156"/>
              <a:gd name="connsiteY69" fmla="*/ 2066544 h 2511552"/>
              <a:gd name="connsiteX70" fmla="*/ 1883664 w 1914156"/>
              <a:gd name="connsiteY70" fmla="*/ 2097024 h 2511552"/>
              <a:gd name="connsiteX71" fmla="*/ 1901952 w 1914156"/>
              <a:gd name="connsiteY71" fmla="*/ 2121408 h 2511552"/>
              <a:gd name="connsiteX72" fmla="*/ 1914144 w 1914156"/>
              <a:gd name="connsiteY72" fmla="*/ 2176272 h 2511552"/>
              <a:gd name="connsiteX73" fmla="*/ 1901952 w 1914156"/>
              <a:gd name="connsiteY73" fmla="*/ 2231136 h 2511552"/>
              <a:gd name="connsiteX74" fmla="*/ 1871472 w 1914156"/>
              <a:gd name="connsiteY74" fmla="*/ 2279904 h 2511552"/>
              <a:gd name="connsiteX75" fmla="*/ 1853184 w 1914156"/>
              <a:gd name="connsiteY75" fmla="*/ 2340864 h 2511552"/>
              <a:gd name="connsiteX76" fmla="*/ 1840992 w 1914156"/>
              <a:gd name="connsiteY76" fmla="*/ 2359152 h 2511552"/>
              <a:gd name="connsiteX77" fmla="*/ 1834896 w 1914156"/>
              <a:gd name="connsiteY77" fmla="*/ 2383536 h 2511552"/>
              <a:gd name="connsiteX78" fmla="*/ 1810512 w 1914156"/>
              <a:gd name="connsiteY78" fmla="*/ 2420112 h 2511552"/>
              <a:gd name="connsiteX79" fmla="*/ 1798320 w 1914156"/>
              <a:gd name="connsiteY79" fmla="*/ 2438400 h 2511552"/>
              <a:gd name="connsiteX80" fmla="*/ 1792224 w 1914156"/>
              <a:gd name="connsiteY80" fmla="*/ 2456688 h 2511552"/>
              <a:gd name="connsiteX81" fmla="*/ 1780032 w 1914156"/>
              <a:gd name="connsiteY81" fmla="*/ 2505456 h 2511552"/>
              <a:gd name="connsiteX82" fmla="*/ 1773936 w 1914156"/>
              <a:gd name="connsiteY8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573024 w 1914156"/>
              <a:gd name="connsiteY8" fmla="*/ 627888 h 2511552"/>
              <a:gd name="connsiteX9" fmla="*/ 621792 w 1914156"/>
              <a:gd name="connsiteY9" fmla="*/ 640080 h 2511552"/>
              <a:gd name="connsiteX10" fmla="*/ 652272 w 1914156"/>
              <a:gd name="connsiteY10" fmla="*/ 670560 h 2511552"/>
              <a:gd name="connsiteX11" fmla="*/ 670560 w 1914156"/>
              <a:gd name="connsiteY11" fmla="*/ 694944 h 2511552"/>
              <a:gd name="connsiteX12" fmla="*/ 707136 w 1914156"/>
              <a:gd name="connsiteY12" fmla="*/ 731520 h 2511552"/>
              <a:gd name="connsiteX13" fmla="*/ 725424 w 1914156"/>
              <a:gd name="connsiteY13" fmla="*/ 755904 h 2511552"/>
              <a:gd name="connsiteX14" fmla="*/ 786384 w 1914156"/>
              <a:gd name="connsiteY14" fmla="*/ 786384 h 2511552"/>
              <a:gd name="connsiteX15" fmla="*/ 804672 w 1914156"/>
              <a:gd name="connsiteY15" fmla="*/ 798576 h 2511552"/>
              <a:gd name="connsiteX16" fmla="*/ 835152 w 1914156"/>
              <a:gd name="connsiteY16" fmla="*/ 804672 h 2511552"/>
              <a:gd name="connsiteX17" fmla="*/ 859536 w 1914156"/>
              <a:gd name="connsiteY17" fmla="*/ 810768 h 2511552"/>
              <a:gd name="connsiteX18" fmla="*/ 914400 w 1914156"/>
              <a:gd name="connsiteY18" fmla="*/ 792480 h 2511552"/>
              <a:gd name="connsiteX19" fmla="*/ 963168 w 1914156"/>
              <a:gd name="connsiteY19" fmla="*/ 676656 h 2511552"/>
              <a:gd name="connsiteX20" fmla="*/ 969264 w 1914156"/>
              <a:gd name="connsiteY20" fmla="*/ 640080 h 2511552"/>
              <a:gd name="connsiteX21" fmla="*/ 975360 w 1914156"/>
              <a:gd name="connsiteY21" fmla="*/ 621792 h 2511552"/>
              <a:gd name="connsiteX22" fmla="*/ 999744 w 1914156"/>
              <a:gd name="connsiteY22" fmla="*/ 603504 h 2511552"/>
              <a:gd name="connsiteX23" fmla="*/ 1024128 w 1914156"/>
              <a:gd name="connsiteY23" fmla="*/ 597408 h 2511552"/>
              <a:gd name="connsiteX24" fmla="*/ 1048512 w 1914156"/>
              <a:gd name="connsiteY24" fmla="*/ 640080 h 2511552"/>
              <a:gd name="connsiteX25" fmla="*/ 1060704 w 1914156"/>
              <a:gd name="connsiteY25" fmla="*/ 682752 h 2511552"/>
              <a:gd name="connsiteX26" fmla="*/ 1066800 w 1914156"/>
              <a:gd name="connsiteY26" fmla="*/ 719328 h 2511552"/>
              <a:gd name="connsiteX27" fmla="*/ 1078992 w 1914156"/>
              <a:gd name="connsiteY27" fmla="*/ 743712 h 2511552"/>
              <a:gd name="connsiteX28" fmla="*/ 1109472 w 1914156"/>
              <a:gd name="connsiteY28" fmla="*/ 780288 h 2511552"/>
              <a:gd name="connsiteX29" fmla="*/ 1115568 w 1914156"/>
              <a:gd name="connsiteY29" fmla="*/ 798576 h 2511552"/>
              <a:gd name="connsiteX30" fmla="*/ 1127760 w 1914156"/>
              <a:gd name="connsiteY30" fmla="*/ 816864 h 2511552"/>
              <a:gd name="connsiteX31" fmla="*/ 1139952 w 1914156"/>
              <a:gd name="connsiteY31" fmla="*/ 847344 h 2511552"/>
              <a:gd name="connsiteX32" fmla="*/ 1158240 w 1914156"/>
              <a:gd name="connsiteY32" fmla="*/ 865632 h 2511552"/>
              <a:gd name="connsiteX33" fmla="*/ 1176528 w 1914156"/>
              <a:gd name="connsiteY33" fmla="*/ 890016 h 2511552"/>
              <a:gd name="connsiteX34" fmla="*/ 1207008 w 1914156"/>
              <a:gd name="connsiteY34" fmla="*/ 908304 h 2511552"/>
              <a:gd name="connsiteX35" fmla="*/ 1225296 w 1914156"/>
              <a:gd name="connsiteY35" fmla="*/ 920496 h 2511552"/>
              <a:gd name="connsiteX36" fmla="*/ 1249680 w 1914156"/>
              <a:gd name="connsiteY36" fmla="*/ 938784 h 2511552"/>
              <a:gd name="connsiteX37" fmla="*/ 1286256 w 1914156"/>
              <a:gd name="connsiteY37" fmla="*/ 950976 h 2511552"/>
              <a:gd name="connsiteX38" fmla="*/ 1341120 w 1914156"/>
              <a:gd name="connsiteY38" fmla="*/ 981456 h 2511552"/>
              <a:gd name="connsiteX39" fmla="*/ 1389888 w 1914156"/>
              <a:gd name="connsiteY39" fmla="*/ 1005840 h 2511552"/>
              <a:gd name="connsiteX40" fmla="*/ 1432560 w 1914156"/>
              <a:gd name="connsiteY40" fmla="*/ 1024128 h 2511552"/>
              <a:gd name="connsiteX41" fmla="*/ 1456944 w 1914156"/>
              <a:gd name="connsiteY41" fmla="*/ 1048512 h 2511552"/>
              <a:gd name="connsiteX42" fmla="*/ 1505712 w 1914156"/>
              <a:gd name="connsiteY42" fmla="*/ 1085088 h 2511552"/>
              <a:gd name="connsiteX43" fmla="*/ 1548384 w 1914156"/>
              <a:gd name="connsiteY43" fmla="*/ 1133856 h 2511552"/>
              <a:gd name="connsiteX44" fmla="*/ 1578864 w 1914156"/>
              <a:gd name="connsiteY44" fmla="*/ 1188720 h 2511552"/>
              <a:gd name="connsiteX45" fmla="*/ 1591056 w 1914156"/>
              <a:gd name="connsiteY45" fmla="*/ 1237488 h 2511552"/>
              <a:gd name="connsiteX46" fmla="*/ 1609344 w 1914156"/>
              <a:gd name="connsiteY46" fmla="*/ 1261872 h 2511552"/>
              <a:gd name="connsiteX47" fmla="*/ 1615440 w 1914156"/>
              <a:gd name="connsiteY47" fmla="*/ 1280160 h 2511552"/>
              <a:gd name="connsiteX48" fmla="*/ 1621536 w 1914156"/>
              <a:gd name="connsiteY48" fmla="*/ 1304544 h 2511552"/>
              <a:gd name="connsiteX49" fmla="*/ 1633728 w 1914156"/>
              <a:gd name="connsiteY49" fmla="*/ 1335024 h 2511552"/>
              <a:gd name="connsiteX50" fmla="*/ 1652016 w 1914156"/>
              <a:gd name="connsiteY50" fmla="*/ 1389888 h 2511552"/>
              <a:gd name="connsiteX51" fmla="*/ 1658112 w 1914156"/>
              <a:gd name="connsiteY51" fmla="*/ 1450848 h 2511552"/>
              <a:gd name="connsiteX52" fmla="*/ 1682496 w 1914156"/>
              <a:gd name="connsiteY52" fmla="*/ 1517904 h 2511552"/>
              <a:gd name="connsiteX53" fmla="*/ 1694688 w 1914156"/>
              <a:gd name="connsiteY53" fmla="*/ 1566672 h 2511552"/>
              <a:gd name="connsiteX54" fmla="*/ 1700784 w 1914156"/>
              <a:gd name="connsiteY54" fmla="*/ 1591056 h 2511552"/>
              <a:gd name="connsiteX55" fmla="*/ 1719072 w 1914156"/>
              <a:gd name="connsiteY55" fmla="*/ 1609344 h 2511552"/>
              <a:gd name="connsiteX56" fmla="*/ 1737360 w 1914156"/>
              <a:gd name="connsiteY56" fmla="*/ 1645920 h 2511552"/>
              <a:gd name="connsiteX57" fmla="*/ 1755648 w 1914156"/>
              <a:gd name="connsiteY57" fmla="*/ 1658112 h 2511552"/>
              <a:gd name="connsiteX58" fmla="*/ 1773936 w 1914156"/>
              <a:gd name="connsiteY58" fmla="*/ 1688592 h 2511552"/>
              <a:gd name="connsiteX59" fmla="*/ 1780032 w 1914156"/>
              <a:gd name="connsiteY59" fmla="*/ 1719072 h 2511552"/>
              <a:gd name="connsiteX60" fmla="*/ 1786128 w 1914156"/>
              <a:gd name="connsiteY60" fmla="*/ 1737360 h 2511552"/>
              <a:gd name="connsiteX61" fmla="*/ 1792224 w 1914156"/>
              <a:gd name="connsiteY61" fmla="*/ 1767840 h 2511552"/>
              <a:gd name="connsiteX62" fmla="*/ 1798320 w 1914156"/>
              <a:gd name="connsiteY62" fmla="*/ 1786128 h 2511552"/>
              <a:gd name="connsiteX63" fmla="*/ 1810512 w 1914156"/>
              <a:gd name="connsiteY63" fmla="*/ 1840992 h 2511552"/>
              <a:gd name="connsiteX64" fmla="*/ 1816608 w 1914156"/>
              <a:gd name="connsiteY64" fmla="*/ 1859280 h 2511552"/>
              <a:gd name="connsiteX65" fmla="*/ 1822704 w 1914156"/>
              <a:gd name="connsiteY65" fmla="*/ 1889760 h 2511552"/>
              <a:gd name="connsiteX66" fmla="*/ 1859280 w 1914156"/>
              <a:gd name="connsiteY66" fmla="*/ 1926336 h 2511552"/>
              <a:gd name="connsiteX67" fmla="*/ 1871472 w 1914156"/>
              <a:gd name="connsiteY67" fmla="*/ 2048256 h 2511552"/>
              <a:gd name="connsiteX68" fmla="*/ 1877568 w 1914156"/>
              <a:gd name="connsiteY68" fmla="*/ 2066544 h 2511552"/>
              <a:gd name="connsiteX69" fmla="*/ 1883664 w 1914156"/>
              <a:gd name="connsiteY69" fmla="*/ 2097024 h 2511552"/>
              <a:gd name="connsiteX70" fmla="*/ 1901952 w 1914156"/>
              <a:gd name="connsiteY70" fmla="*/ 2121408 h 2511552"/>
              <a:gd name="connsiteX71" fmla="*/ 1914144 w 1914156"/>
              <a:gd name="connsiteY71" fmla="*/ 2176272 h 2511552"/>
              <a:gd name="connsiteX72" fmla="*/ 1901952 w 1914156"/>
              <a:gd name="connsiteY72" fmla="*/ 2231136 h 2511552"/>
              <a:gd name="connsiteX73" fmla="*/ 1871472 w 1914156"/>
              <a:gd name="connsiteY73" fmla="*/ 2279904 h 2511552"/>
              <a:gd name="connsiteX74" fmla="*/ 1853184 w 1914156"/>
              <a:gd name="connsiteY74" fmla="*/ 2340864 h 2511552"/>
              <a:gd name="connsiteX75" fmla="*/ 1840992 w 1914156"/>
              <a:gd name="connsiteY75" fmla="*/ 2359152 h 2511552"/>
              <a:gd name="connsiteX76" fmla="*/ 1834896 w 1914156"/>
              <a:gd name="connsiteY76" fmla="*/ 2383536 h 2511552"/>
              <a:gd name="connsiteX77" fmla="*/ 1810512 w 1914156"/>
              <a:gd name="connsiteY77" fmla="*/ 2420112 h 2511552"/>
              <a:gd name="connsiteX78" fmla="*/ 1798320 w 1914156"/>
              <a:gd name="connsiteY78" fmla="*/ 2438400 h 2511552"/>
              <a:gd name="connsiteX79" fmla="*/ 1792224 w 1914156"/>
              <a:gd name="connsiteY79" fmla="*/ 2456688 h 2511552"/>
              <a:gd name="connsiteX80" fmla="*/ 1780032 w 1914156"/>
              <a:gd name="connsiteY80" fmla="*/ 2505456 h 2511552"/>
              <a:gd name="connsiteX81" fmla="*/ 1773936 w 1914156"/>
              <a:gd name="connsiteY8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21792 w 1914156"/>
              <a:gd name="connsiteY8" fmla="*/ 640080 h 2511552"/>
              <a:gd name="connsiteX9" fmla="*/ 652272 w 1914156"/>
              <a:gd name="connsiteY9" fmla="*/ 670560 h 2511552"/>
              <a:gd name="connsiteX10" fmla="*/ 670560 w 1914156"/>
              <a:gd name="connsiteY10" fmla="*/ 694944 h 2511552"/>
              <a:gd name="connsiteX11" fmla="*/ 707136 w 1914156"/>
              <a:gd name="connsiteY11" fmla="*/ 731520 h 2511552"/>
              <a:gd name="connsiteX12" fmla="*/ 725424 w 1914156"/>
              <a:gd name="connsiteY12" fmla="*/ 755904 h 2511552"/>
              <a:gd name="connsiteX13" fmla="*/ 786384 w 1914156"/>
              <a:gd name="connsiteY13" fmla="*/ 786384 h 2511552"/>
              <a:gd name="connsiteX14" fmla="*/ 804672 w 1914156"/>
              <a:gd name="connsiteY14" fmla="*/ 798576 h 2511552"/>
              <a:gd name="connsiteX15" fmla="*/ 835152 w 1914156"/>
              <a:gd name="connsiteY15" fmla="*/ 804672 h 2511552"/>
              <a:gd name="connsiteX16" fmla="*/ 859536 w 1914156"/>
              <a:gd name="connsiteY16" fmla="*/ 810768 h 2511552"/>
              <a:gd name="connsiteX17" fmla="*/ 914400 w 1914156"/>
              <a:gd name="connsiteY17" fmla="*/ 792480 h 2511552"/>
              <a:gd name="connsiteX18" fmla="*/ 963168 w 1914156"/>
              <a:gd name="connsiteY18" fmla="*/ 676656 h 2511552"/>
              <a:gd name="connsiteX19" fmla="*/ 969264 w 1914156"/>
              <a:gd name="connsiteY19" fmla="*/ 640080 h 2511552"/>
              <a:gd name="connsiteX20" fmla="*/ 975360 w 1914156"/>
              <a:gd name="connsiteY20" fmla="*/ 621792 h 2511552"/>
              <a:gd name="connsiteX21" fmla="*/ 999744 w 1914156"/>
              <a:gd name="connsiteY21" fmla="*/ 603504 h 2511552"/>
              <a:gd name="connsiteX22" fmla="*/ 1024128 w 1914156"/>
              <a:gd name="connsiteY22" fmla="*/ 597408 h 2511552"/>
              <a:gd name="connsiteX23" fmla="*/ 1048512 w 1914156"/>
              <a:gd name="connsiteY23" fmla="*/ 640080 h 2511552"/>
              <a:gd name="connsiteX24" fmla="*/ 1060704 w 1914156"/>
              <a:gd name="connsiteY24" fmla="*/ 682752 h 2511552"/>
              <a:gd name="connsiteX25" fmla="*/ 1066800 w 1914156"/>
              <a:gd name="connsiteY25" fmla="*/ 719328 h 2511552"/>
              <a:gd name="connsiteX26" fmla="*/ 1078992 w 1914156"/>
              <a:gd name="connsiteY26" fmla="*/ 743712 h 2511552"/>
              <a:gd name="connsiteX27" fmla="*/ 1109472 w 1914156"/>
              <a:gd name="connsiteY27" fmla="*/ 780288 h 2511552"/>
              <a:gd name="connsiteX28" fmla="*/ 1115568 w 1914156"/>
              <a:gd name="connsiteY28" fmla="*/ 798576 h 2511552"/>
              <a:gd name="connsiteX29" fmla="*/ 1127760 w 1914156"/>
              <a:gd name="connsiteY29" fmla="*/ 816864 h 2511552"/>
              <a:gd name="connsiteX30" fmla="*/ 1139952 w 1914156"/>
              <a:gd name="connsiteY30" fmla="*/ 847344 h 2511552"/>
              <a:gd name="connsiteX31" fmla="*/ 1158240 w 1914156"/>
              <a:gd name="connsiteY31" fmla="*/ 865632 h 2511552"/>
              <a:gd name="connsiteX32" fmla="*/ 1176528 w 1914156"/>
              <a:gd name="connsiteY32" fmla="*/ 890016 h 2511552"/>
              <a:gd name="connsiteX33" fmla="*/ 1207008 w 1914156"/>
              <a:gd name="connsiteY33" fmla="*/ 908304 h 2511552"/>
              <a:gd name="connsiteX34" fmla="*/ 1225296 w 1914156"/>
              <a:gd name="connsiteY34" fmla="*/ 920496 h 2511552"/>
              <a:gd name="connsiteX35" fmla="*/ 1249680 w 1914156"/>
              <a:gd name="connsiteY35" fmla="*/ 938784 h 2511552"/>
              <a:gd name="connsiteX36" fmla="*/ 1286256 w 1914156"/>
              <a:gd name="connsiteY36" fmla="*/ 950976 h 2511552"/>
              <a:gd name="connsiteX37" fmla="*/ 1341120 w 1914156"/>
              <a:gd name="connsiteY37" fmla="*/ 981456 h 2511552"/>
              <a:gd name="connsiteX38" fmla="*/ 1389888 w 1914156"/>
              <a:gd name="connsiteY38" fmla="*/ 1005840 h 2511552"/>
              <a:gd name="connsiteX39" fmla="*/ 1432560 w 1914156"/>
              <a:gd name="connsiteY39" fmla="*/ 1024128 h 2511552"/>
              <a:gd name="connsiteX40" fmla="*/ 1456944 w 1914156"/>
              <a:gd name="connsiteY40" fmla="*/ 1048512 h 2511552"/>
              <a:gd name="connsiteX41" fmla="*/ 1505712 w 1914156"/>
              <a:gd name="connsiteY41" fmla="*/ 1085088 h 2511552"/>
              <a:gd name="connsiteX42" fmla="*/ 1548384 w 1914156"/>
              <a:gd name="connsiteY42" fmla="*/ 1133856 h 2511552"/>
              <a:gd name="connsiteX43" fmla="*/ 1578864 w 1914156"/>
              <a:gd name="connsiteY43" fmla="*/ 1188720 h 2511552"/>
              <a:gd name="connsiteX44" fmla="*/ 1591056 w 1914156"/>
              <a:gd name="connsiteY44" fmla="*/ 1237488 h 2511552"/>
              <a:gd name="connsiteX45" fmla="*/ 1609344 w 1914156"/>
              <a:gd name="connsiteY45" fmla="*/ 1261872 h 2511552"/>
              <a:gd name="connsiteX46" fmla="*/ 1615440 w 1914156"/>
              <a:gd name="connsiteY46" fmla="*/ 1280160 h 2511552"/>
              <a:gd name="connsiteX47" fmla="*/ 1621536 w 1914156"/>
              <a:gd name="connsiteY47" fmla="*/ 1304544 h 2511552"/>
              <a:gd name="connsiteX48" fmla="*/ 1633728 w 1914156"/>
              <a:gd name="connsiteY48" fmla="*/ 1335024 h 2511552"/>
              <a:gd name="connsiteX49" fmla="*/ 1652016 w 1914156"/>
              <a:gd name="connsiteY49" fmla="*/ 1389888 h 2511552"/>
              <a:gd name="connsiteX50" fmla="*/ 1658112 w 1914156"/>
              <a:gd name="connsiteY50" fmla="*/ 1450848 h 2511552"/>
              <a:gd name="connsiteX51" fmla="*/ 1682496 w 1914156"/>
              <a:gd name="connsiteY51" fmla="*/ 1517904 h 2511552"/>
              <a:gd name="connsiteX52" fmla="*/ 1694688 w 1914156"/>
              <a:gd name="connsiteY52" fmla="*/ 1566672 h 2511552"/>
              <a:gd name="connsiteX53" fmla="*/ 1700784 w 1914156"/>
              <a:gd name="connsiteY53" fmla="*/ 1591056 h 2511552"/>
              <a:gd name="connsiteX54" fmla="*/ 1719072 w 1914156"/>
              <a:gd name="connsiteY54" fmla="*/ 1609344 h 2511552"/>
              <a:gd name="connsiteX55" fmla="*/ 1737360 w 1914156"/>
              <a:gd name="connsiteY55" fmla="*/ 1645920 h 2511552"/>
              <a:gd name="connsiteX56" fmla="*/ 1755648 w 1914156"/>
              <a:gd name="connsiteY56" fmla="*/ 1658112 h 2511552"/>
              <a:gd name="connsiteX57" fmla="*/ 1773936 w 1914156"/>
              <a:gd name="connsiteY57" fmla="*/ 1688592 h 2511552"/>
              <a:gd name="connsiteX58" fmla="*/ 1780032 w 1914156"/>
              <a:gd name="connsiteY58" fmla="*/ 1719072 h 2511552"/>
              <a:gd name="connsiteX59" fmla="*/ 1786128 w 1914156"/>
              <a:gd name="connsiteY59" fmla="*/ 1737360 h 2511552"/>
              <a:gd name="connsiteX60" fmla="*/ 1792224 w 1914156"/>
              <a:gd name="connsiteY60" fmla="*/ 1767840 h 2511552"/>
              <a:gd name="connsiteX61" fmla="*/ 1798320 w 1914156"/>
              <a:gd name="connsiteY61" fmla="*/ 1786128 h 2511552"/>
              <a:gd name="connsiteX62" fmla="*/ 1810512 w 1914156"/>
              <a:gd name="connsiteY62" fmla="*/ 1840992 h 2511552"/>
              <a:gd name="connsiteX63" fmla="*/ 1816608 w 1914156"/>
              <a:gd name="connsiteY63" fmla="*/ 1859280 h 2511552"/>
              <a:gd name="connsiteX64" fmla="*/ 1822704 w 1914156"/>
              <a:gd name="connsiteY64" fmla="*/ 1889760 h 2511552"/>
              <a:gd name="connsiteX65" fmla="*/ 1859280 w 1914156"/>
              <a:gd name="connsiteY65" fmla="*/ 1926336 h 2511552"/>
              <a:gd name="connsiteX66" fmla="*/ 1871472 w 1914156"/>
              <a:gd name="connsiteY66" fmla="*/ 2048256 h 2511552"/>
              <a:gd name="connsiteX67" fmla="*/ 1877568 w 1914156"/>
              <a:gd name="connsiteY67" fmla="*/ 2066544 h 2511552"/>
              <a:gd name="connsiteX68" fmla="*/ 1883664 w 1914156"/>
              <a:gd name="connsiteY68" fmla="*/ 2097024 h 2511552"/>
              <a:gd name="connsiteX69" fmla="*/ 1901952 w 1914156"/>
              <a:gd name="connsiteY69" fmla="*/ 2121408 h 2511552"/>
              <a:gd name="connsiteX70" fmla="*/ 1914144 w 1914156"/>
              <a:gd name="connsiteY70" fmla="*/ 2176272 h 2511552"/>
              <a:gd name="connsiteX71" fmla="*/ 1901952 w 1914156"/>
              <a:gd name="connsiteY71" fmla="*/ 2231136 h 2511552"/>
              <a:gd name="connsiteX72" fmla="*/ 1871472 w 1914156"/>
              <a:gd name="connsiteY72" fmla="*/ 2279904 h 2511552"/>
              <a:gd name="connsiteX73" fmla="*/ 1853184 w 1914156"/>
              <a:gd name="connsiteY73" fmla="*/ 2340864 h 2511552"/>
              <a:gd name="connsiteX74" fmla="*/ 1840992 w 1914156"/>
              <a:gd name="connsiteY74" fmla="*/ 2359152 h 2511552"/>
              <a:gd name="connsiteX75" fmla="*/ 1834896 w 1914156"/>
              <a:gd name="connsiteY75" fmla="*/ 2383536 h 2511552"/>
              <a:gd name="connsiteX76" fmla="*/ 1810512 w 1914156"/>
              <a:gd name="connsiteY76" fmla="*/ 2420112 h 2511552"/>
              <a:gd name="connsiteX77" fmla="*/ 1798320 w 1914156"/>
              <a:gd name="connsiteY77" fmla="*/ 2438400 h 2511552"/>
              <a:gd name="connsiteX78" fmla="*/ 1792224 w 1914156"/>
              <a:gd name="connsiteY78" fmla="*/ 2456688 h 2511552"/>
              <a:gd name="connsiteX79" fmla="*/ 1780032 w 1914156"/>
              <a:gd name="connsiteY79" fmla="*/ 2505456 h 2511552"/>
              <a:gd name="connsiteX80" fmla="*/ 1773936 w 1914156"/>
              <a:gd name="connsiteY8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52272 w 1914156"/>
              <a:gd name="connsiteY8" fmla="*/ 670560 h 2511552"/>
              <a:gd name="connsiteX9" fmla="*/ 670560 w 1914156"/>
              <a:gd name="connsiteY9" fmla="*/ 694944 h 2511552"/>
              <a:gd name="connsiteX10" fmla="*/ 707136 w 1914156"/>
              <a:gd name="connsiteY10" fmla="*/ 731520 h 2511552"/>
              <a:gd name="connsiteX11" fmla="*/ 725424 w 1914156"/>
              <a:gd name="connsiteY11" fmla="*/ 755904 h 2511552"/>
              <a:gd name="connsiteX12" fmla="*/ 786384 w 1914156"/>
              <a:gd name="connsiteY12" fmla="*/ 786384 h 2511552"/>
              <a:gd name="connsiteX13" fmla="*/ 804672 w 1914156"/>
              <a:gd name="connsiteY13" fmla="*/ 798576 h 2511552"/>
              <a:gd name="connsiteX14" fmla="*/ 835152 w 1914156"/>
              <a:gd name="connsiteY14" fmla="*/ 804672 h 2511552"/>
              <a:gd name="connsiteX15" fmla="*/ 859536 w 1914156"/>
              <a:gd name="connsiteY15" fmla="*/ 810768 h 2511552"/>
              <a:gd name="connsiteX16" fmla="*/ 914400 w 1914156"/>
              <a:gd name="connsiteY16" fmla="*/ 792480 h 2511552"/>
              <a:gd name="connsiteX17" fmla="*/ 963168 w 1914156"/>
              <a:gd name="connsiteY17" fmla="*/ 676656 h 2511552"/>
              <a:gd name="connsiteX18" fmla="*/ 969264 w 1914156"/>
              <a:gd name="connsiteY18" fmla="*/ 640080 h 2511552"/>
              <a:gd name="connsiteX19" fmla="*/ 975360 w 1914156"/>
              <a:gd name="connsiteY19" fmla="*/ 621792 h 2511552"/>
              <a:gd name="connsiteX20" fmla="*/ 999744 w 1914156"/>
              <a:gd name="connsiteY20" fmla="*/ 603504 h 2511552"/>
              <a:gd name="connsiteX21" fmla="*/ 1024128 w 1914156"/>
              <a:gd name="connsiteY21" fmla="*/ 597408 h 2511552"/>
              <a:gd name="connsiteX22" fmla="*/ 1048512 w 1914156"/>
              <a:gd name="connsiteY22" fmla="*/ 640080 h 2511552"/>
              <a:gd name="connsiteX23" fmla="*/ 1060704 w 1914156"/>
              <a:gd name="connsiteY23" fmla="*/ 682752 h 2511552"/>
              <a:gd name="connsiteX24" fmla="*/ 1066800 w 1914156"/>
              <a:gd name="connsiteY24" fmla="*/ 719328 h 2511552"/>
              <a:gd name="connsiteX25" fmla="*/ 1078992 w 1914156"/>
              <a:gd name="connsiteY25" fmla="*/ 743712 h 2511552"/>
              <a:gd name="connsiteX26" fmla="*/ 1109472 w 1914156"/>
              <a:gd name="connsiteY26" fmla="*/ 780288 h 2511552"/>
              <a:gd name="connsiteX27" fmla="*/ 1115568 w 1914156"/>
              <a:gd name="connsiteY27" fmla="*/ 798576 h 2511552"/>
              <a:gd name="connsiteX28" fmla="*/ 1127760 w 1914156"/>
              <a:gd name="connsiteY28" fmla="*/ 816864 h 2511552"/>
              <a:gd name="connsiteX29" fmla="*/ 1139952 w 1914156"/>
              <a:gd name="connsiteY29" fmla="*/ 847344 h 2511552"/>
              <a:gd name="connsiteX30" fmla="*/ 1158240 w 1914156"/>
              <a:gd name="connsiteY30" fmla="*/ 865632 h 2511552"/>
              <a:gd name="connsiteX31" fmla="*/ 1176528 w 1914156"/>
              <a:gd name="connsiteY31" fmla="*/ 890016 h 2511552"/>
              <a:gd name="connsiteX32" fmla="*/ 1207008 w 1914156"/>
              <a:gd name="connsiteY32" fmla="*/ 908304 h 2511552"/>
              <a:gd name="connsiteX33" fmla="*/ 1225296 w 1914156"/>
              <a:gd name="connsiteY33" fmla="*/ 920496 h 2511552"/>
              <a:gd name="connsiteX34" fmla="*/ 1249680 w 1914156"/>
              <a:gd name="connsiteY34" fmla="*/ 938784 h 2511552"/>
              <a:gd name="connsiteX35" fmla="*/ 1286256 w 1914156"/>
              <a:gd name="connsiteY35" fmla="*/ 950976 h 2511552"/>
              <a:gd name="connsiteX36" fmla="*/ 1341120 w 1914156"/>
              <a:gd name="connsiteY36" fmla="*/ 981456 h 2511552"/>
              <a:gd name="connsiteX37" fmla="*/ 1389888 w 1914156"/>
              <a:gd name="connsiteY37" fmla="*/ 1005840 h 2511552"/>
              <a:gd name="connsiteX38" fmla="*/ 1432560 w 1914156"/>
              <a:gd name="connsiteY38" fmla="*/ 1024128 h 2511552"/>
              <a:gd name="connsiteX39" fmla="*/ 1456944 w 1914156"/>
              <a:gd name="connsiteY39" fmla="*/ 1048512 h 2511552"/>
              <a:gd name="connsiteX40" fmla="*/ 1505712 w 1914156"/>
              <a:gd name="connsiteY40" fmla="*/ 1085088 h 2511552"/>
              <a:gd name="connsiteX41" fmla="*/ 1548384 w 1914156"/>
              <a:gd name="connsiteY41" fmla="*/ 1133856 h 2511552"/>
              <a:gd name="connsiteX42" fmla="*/ 1578864 w 1914156"/>
              <a:gd name="connsiteY42" fmla="*/ 1188720 h 2511552"/>
              <a:gd name="connsiteX43" fmla="*/ 1591056 w 1914156"/>
              <a:gd name="connsiteY43" fmla="*/ 1237488 h 2511552"/>
              <a:gd name="connsiteX44" fmla="*/ 1609344 w 1914156"/>
              <a:gd name="connsiteY44" fmla="*/ 1261872 h 2511552"/>
              <a:gd name="connsiteX45" fmla="*/ 1615440 w 1914156"/>
              <a:gd name="connsiteY45" fmla="*/ 1280160 h 2511552"/>
              <a:gd name="connsiteX46" fmla="*/ 1621536 w 1914156"/>
              <a:gd name="connsiteY46" fmla="*/ 1304544 h 2511552"/>
              <a:gd name="connsiteX47" fmla="*/ 1633728 w 1914156"/>
              <a:gd name="connsiteY47" fmla="*/ 1335024 h 2511552"/>
              <a:gd name="connsiteX48" fmla="*/ 1652016 w 1914156"/>
              <a:gd name="connsiteY48" fmla="*/ 1389888 h 2511552"/>
              <a:gd name="connsiteX49" fmla="*/ 1658112 w 1914156"/>
              <a:gd name="connsiteY49" fmla="*/ 1450848 h 2511552"/>
              <a:gd name="connsiteX50" fmla="*/ 1682496 w 1914156"/>
              <a:gd name="connsiteY50" fmla="*/ 1517904 h 2511552"/>
              <a:gd name="connsiteX51" fmla="*/ 1694688 w 1914156"/>
              <a:gd name="connsiteY51" fmla="*/ 1566672 h 2511552"/>
              <a:gd name="connsiteX52" fmla="*/ 1700784 w 1914156"/>
              <a:gd name="connsiteY52" fmla="*/ 1591056 h 2511552"/>
              <a:gd name="connsiteX53" fmla="*/ 1719072 w 1914156"/>
              <a:gd name="connsiteY53" fmla="*/ 1609344 h 2511552"/>
              <a:gd name="connsiteX54" fmla="*/ 1737360 w 1914156"/>
              <a:gd name="connsiteY54" fmla="*/ 1645920 h 2511552"/>
              <a:gd name="connsiteX55" fmla="*/ 1755648 w 1914156"/>
              <a:gd name="connsiteY55" fmla="*/ 1658112 h 2511552"/>
              <a:gd name="connsiteX56" fmla="*/ 1773936 w 1914156"/>
              <a:gd name="connsiteY56" fmla="*/ 1688592 h 2511552"/>
              <a:gd name="connsiteX57" fmla="*/ 1780032 w 1914156"/>
              <a:gd name="connsiteY57" fmla="*/ 1719072 h 2511552"/>
              <a:gd name="connsiteX58" fmla="*/ 1786128 w 1914156"/>
              <a:gd name="connsiteY58" fmla="*/ 1737360 h 2511552"/>
              <a:gd name="connsiteX59" fmla="*/ 1792224 w 1914156"/>
              <a:gd name="connsiteY59" fmla="*/ 1767840 h 2511552"/>
              <a:gd name="connsiteX60" fmla="*/ 1798320 w 1914156"/>
              <a:gd name="connsiteY60" fmla="*/ 1786128 h 2511552"/>
              <a:gd name="connsiteX61" fmla="*/ 1810512 w 1914156"/>
              <a:gd name="connsiteY61" fmla="*/ 1840992 h 2511552"/>
              <a:gd name="connsiteX62" fmla="*/ 1816608 w 1914156"/>
              <a:gd name="connsiteY62" fmla="*/ 1859280 h 2511552"/>
              <a:gd name="connsiteX63" fmla="*/ 1822704 w 1914156"/>
              <a:gd name="connsiteY63" fmla="*/ 1889760 h 2511552"/>
              <a:gd name="connsiteX64" fmla="*/ 1859280 w 1914156"/>
              <a:gd name="connsiteY64" fmla="*/ 1926336 h 2511552"/>
              <a:gd name="connsiteX65" fmla="*/ 1871472 w 1914156"/>
              <a:gd name="connsiteY65" fmla="*/ 2048256 h 2511552"/>
              <a:gd name="connsiteX66" fmla="*/ 1877568 w 1914156"/>
              <a:gd name="connsiteY66" fmla="*/ 2066544 h 2511552"/>
              <a:gd name="connsiteX67" fmla="*/ 1883664 w 1914156"/>
              <a:gd name="connsiteY67" fmla="*/ 2097024 h 2511552"/>
              <a:gd name="connsiteX68" fmla="*/ 1901952 w 1914156"/>
              <a:gd name="connsiteY68" fmla="*/ 2121408 h 2511552"/>
              <a:gd name="connsiteX69" fmla="*/ 1914144 w 1914156"/>
              <a:gd name="connsiteY69" fmla="*/ 2176272 h 2511552"/>
              <a:gd name="connsiteX70" fmla="*/ 1901952 w 1914156"/>
              <a:gd name="connsiteY70" fmla="*/ 2231136 h 2511552"/>
              <a:gd name="connsiteX71" fmla="*/ 1871472 w 1914156"/>
              <a:gd name="connsiteY71" fmla="*/ 2279904 h 2511552"/>
              <a:gd name="connsiteX72" fmla="*/ 1853184 w 1914156"/>
              <a:gd name="connsiteY72" fmla="*/ 2340864 h 2511552"/>
              <a:gd name="connsiteX73" fmla="*/ 1840992 w 1914156"/>
              <a:gd name="connsiteY73" fmla="*/ 2359152 h 2511552"/>
              <a:gd name="connsiteX74" fmla="*/ 1834896 w 1914156"/>
              <a:gd name="connsiteY74" fmla="*/ 2383536 h 2511552"/>
              <a:gd name="connsiteX75" fmla="*/ 1810512 w 1914156"/>
              <a:gd name="connsiteY75" fmla="*/ 2420112 h 2511552"/>
              <a:gd name="connsiteX76" fmla="*/ 1798320 w 1914156"/>
              <a:gd name="connsiteY76" fmla="*/ 2438400 h 2511552"/>
              <a:gd name="connsiteX77" fmla="*/ 1792224 w 1914156"/>
              <a:gd name="connsiteY77" fmla="*/ 2456688 h 2511552"/>
              <a:gd name="connsiteX78" fmla="*/ 1780032 w 1914156"/>
              <a:gd name="connsiteY78" fmla="*/ 2505456 h 2511552"/>
              <a:gd name="connsiteX79" fmla="*/ 1773936 w 1914156"/>
              <a:gd name="connsiteY7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3168 w 1914156"/>
              <a:gd name="connsiteY16" fmla="*/ 676656 h 2511552"/>
              <a:gd name="connsiteX17" fmla="*/ 969264 w 1914156"/>
              <a:gd name="connsiteY17" fmla="*/ 640080 h 2511552"/>
              <a:gd name="connsiteX18" fmla="*/ 975360 w 1914156"/>
              <a:gd name="connsiteY18" fmla="*/ 621792 h 2511552"/>
              <a:gd name="connsiteX19" fmla="*/ 999744 w 1914156"/>
              <a:gd name="connsiteY19" fmla="*/ 603504 h 2511552"/>
              <a:gd name="connsiteX20" fmla="*/ 1024128 w 1914156"/>
              <a:gd name="connsiteY20" fmla="*/ 597408 h 2511552"/>
              <a:gd name="connsiteX21" fmla="*/ 1048512 w 1914156"/>
              <a:gd name="connsiteY21" fmla="*/ 640080 h 2511552"/>
              <a:gd name="connsiteX22" fmla="*/ 1060704 w 1914156"/>
              <a:gd name="connsiteY22" fmla="*/ 682752 h 2511552"/>
              <a:gd name="connsiteX23" fmla="*/ 1066800 w 1914156"/>
              <a:gd name="connsiteY23" fmla="*/ 719328 h 2511552"/>
              <a:gd name="connsiteX24" fmla="*/ 1078992 w 1914156"/>
              <a:gd name="connsiteY24" fmla="*/ 743712 h 2511552"/>
              <a:gd name="connsiteX25" fmla="*/ 1109472 w 1914156"/>
              <a:gd name="connsiteY25" fmla="*/ 780288 h 2511552"/>
              <a:gd name="connsiteX26" fmla="*/ 1115568 w 1914156"/>
              <a:gd name="connsiteY26" fmla="*/ 798576 h 2511552"/>
              <a:gd name="connsiteX27" fmla="*/ 1127760 w 1914156"/>
              <a:gd name="connsiteY27" fmla="*/ 816864 h 2511552"/>
              <a:gd name="connsiteX28" fmla="*/ 1139952 w 1914156"/>
              <a:gd name="connsiteY28" fmla="*/ 847344 h 2511552"/>
              <a:gd name="connsiteX29" fmla="*/ 1158240 w 1914156"/>
              <a:gd name="connsiteY29" fmla="*/ 865632 h 2511552"/>
              <a:gd name="connsiteX30" fmla="*/ 1176528 w 1914156"/>
              <a:gd name="connsiteY30" fmla="*/ 890016 h 2511552"/>
              <a:gd name="connsiteX31" fmla="*/ 1207008 w 1914156"/>
              <a:gd name="connsiteY31" fmla="*/ 908304 h 2511552"/>
              <a:gd name="connsiteX32" fmla="*/ 1225296 w 1914156"/>
              <a:gd name="connsiteY32" fmla="*/ 920496 h 2511552"/>
              <a:gd name="connsiteX33" fmla="*/ 1249680 w 1914156"/>
              <a:gd name="connsiteY33" fmla="*/ 938784 h 2511552"/>
              <a:gd name="connsiteX34" fmla="*/ 1286256 w 1914156"/>
              <a:gd name="connsiteY34" fmla="*/ 950976 h 2511552"/>
              <a:gd name="connsiteX35" fmla="*/ 1341120 w 1914156"/>
              <a:gd name="connsiteY35" fmla="*/ 981456 h 2511552"/>
              <a:gd name="connsiteX36" fmla="*/ 1389888 w 1914156"/>
              <a:gd name="connsiteY36" fmla="*/ 1005840 h 2511552"/>
              <a:gd name="connsiteX37" fmla="*/ 1432560 w 1914156"/>
              <a:gd name="connsiteY37" fmla="*/ 1024128 h 2511552"/>
              <a:gd name="connsiteX38" fmla="*/ 1456944 w 1914156"/>
              <a:gd name="connsiteY38" fmla="*/ 1048512 h 2511552"/>
              <a:gd name="connsiteX39" fmla="*/ 1505712 w 1914156"/>
              <a:gd name="connsiteY39" fmla="*/ 1085088 h 2511552"/>
              <a:gd name="connsiteX40" fmla="*/ 1548384 w 1914156"/>
              <a:gd name="connsiteY40" fmla="*/ 1133856 h 2511552"/>
              <a:gd name="connsiteX41" fmla="*/ 1578864 w 1914156"/>
              <a:gd name="connsiteY41" fmla="*/ 1188720 h 2511552"/>
              <a:gd name="connsiteX42" fmla="*/ 1591056 w 1914156"/>
              <a:gd name="connsiteY42" fmla="*/ 1237488 h 2511552"/>
              <a:gd name="connsiteX43" fmla="*/ 1609344 w 1914156"/>
              <a:gd name="connsiteY43" fmla="*/ 1261872 h 2511552"/>
              <a:gd name="connsiteX44" fmla="*/ 1615440 w 1914156"/>
              <a:gd name="connsiteY44" fmla="*/ 1280160 h 2511552"/>
              <a:gd name="connsiteX45" fmla="*/ 1621536 w 1914156"/>
              <a:gd name="connsiteY45" fmla="*/ 1304544 h 2511552"/>
              <a:gd name="connsiteX46" fmla="*/ 1633728 w 1914156"/>
              <a:gd name="connsiteY46" fmla="*/ 1335024 h 2511552"/>
              <a:gd name="connsiteX47" fmla="*/ 1652016 w 1914156"/>
              <a:gd name="connsiteY47" fmla="*/ 1389888 h 2511552"/>
              <a:gd name="connsiteX48" fmla="*/ 1658112 w 1914156"/>
              <a:gd name="connsiteY48" fmla="*/ 1450848 h 2511552"/>
              <a:gd name="connsiteX49" fmla="*/ 1682496 w 1914156"/>
              <a:gd name="connsiteY49" fmla="*/ 1517904 h 2511552"/>
              <a:gd name="connsiteX50" fmla="*/ 1694688 w 1914156"/>
              <a:gd name="connsiteY50" fmla="*/ 1566672 h 2511552"/>
              <a:gd name="connsiteX51" fmla="*/ 1700784 w 1914156"/>
              <a:gd name="connsiteY51" fmla="*/ 1591056 h 2511552"/>
              <a:gd name="connsiteX52" fmla="*/ 1719072 w 1914156"/>
              <a:gd name="connsiteY52" fmla="*/ 1609344 h 2511552"/>
              <a:gd name="connsiteX53" fmla="*/ 1737360 w 1914156"/>
              <a:gd name="connsiteY53" fmla="*/ 1645920 h 2511552"/>
              <a:gd name="connsiteX54" fmla="*/ 1755648 w 1914156"/>
              <a:gd name="connsiteY54" fmla="*/ 1658112 h 2511552"/>
              <a:gd name="connsiteX55" fmla="*/ 1773936 w 1914156"/>
              <a:gd name="connsiteY55" fmla="*/ 1688592 h 2511552"/>
              <a:gd name="connsiteX56" fmla="*/ 1780032 w 1914156"/>
              <a:gd name="connsiteY56" fmla="*/ 1719072 h 2511552"/>
              <a:gd name="connsiteX57" fmla="*/ 1786128 w 1914156"/>
              <a:gd name="connsiteY57" fmla="*/ 1737360 h 2511552"/>
              <a:gd name="connsiteX58" fmla="*/ 1792224 w 1914156"/>
              <a:gd name="connsiteY58" fmla="*/ 1767840 h 2511552"/>
              <a:gd name="connsiteX59" fmla="*/ 1798320 w 1914156"/>
              <a:gd name="connsiteY59" fmla="*/ 1786128 h 2511552"/>
              <a:gd name="connsiteX60" fmla="*/ 1810512 w 1914156"/>
              <a:gd name="connsiteY60" fmla="*/ 1840992 h 2511552"/>
              <a:gd name="connsiteX61" fmla="*/ 1816608 w 1914156"/>
              <a:gd name="connsiteY61" fmla="*/ 1859280 h 2511552"/>
              <a:gd name="connsiteX62" fmla="*/ 1822704 w 1914156"/>
              <a:gd name="connsiteY62" fmla="*/ 1889760 h 2511552"/>
              <a:gd name="connsiteX63" fmla="*/ 1859280 w 1914156"/>
              <a:gd name="connsiteY63" fmla="*/ 1926336 h 2511552"/>
              <a:gd name="connsiteX64" fmla="*/ 1871472 w 1914156"/>
              <a:gd name="connsiteY64" fmla="*/ 2048256 h 2511552"/>
              <a:gd name="connsiteX65" fmla="*/ 1877568 w 1914156"/>
              <a:gd name="connsiteY65" fmla="*/ 2066544 h 2511552"/>
              <a:gd name="connsiteX66" fmla="*/ 1883664 w 1914156"/>
              <a:gd name="connsiteY66" fmla="*/ 2097024 h 2511552"/>
              <a:gd name="connsiteX67" fmla="*/ 1901952 w 1914156"/>
              <a:gd name="connsiteY67" fmla="*/ 2121408 h 2511552"/>
              <a:gd name="connsiteX68" fmla="*/ 1914144 w 1914156"/>
              <a:gd name="connsiteY68" fmla="*/ 2176272 h 2511552"/>
              <a:gd name="connsiteX69" fmla="*/ 1901952 w 1914156"/>
              <a:gd name="connsiteY69" fmla="*/ 2231136 h 2511552"/>
              <a:gd name="connsiteX70" fmla="*/ 1871472 w 1914156"/>
              <a:gd name="connsiteY70" fmla="*/ 2279904 h 2511552"/>
              <a:gd name="connsiteX71" fmla="*/ 1853184 w 1914156"/>
              <a:gd name="connsiteY71" fmla="*/ 2340864 h 2511552"/>
              <a:gd name="connsiteX72" fmla="*/ 1840992 w 1914156"/>
              <a:gd name="connsiteY72" fmla="*/ 2359152 h 2511552"/>
              <a:gd name="connsiteX73" fmla="*/ 1834896 w 1914156"/>
              <a:gd name="connsiteY73" fmla="*/ 2383536 h 2511552"/>
              <a:gd name="connsiteX74" fmla="*/ 1810512 w 1914156"/>
              <a:gd name="connsiteY74" fmla="*/ 2420112 h 2511552"/>
              <a:gd name="connsiteX75" fmla="*/ 1798320 w 1914156"/>
              <a:gd name="connsiteY75" fmla="*/ 2438400 h 2511552"/>
              <a:gd name="connsiteX76" fmla="*/ 1792224 w 1914156"/>
              <a:gd name="connsiteY76" fmla="*/ 2456688 h 2511552"/>
              <a:gd name="connsiteX77" fmla="*/ 1780032 w 1914156"/>
              <a:gd name="connsiteY77" fmla="*/ 2505456 h 2511552"/>
              <a:gd name="connsiteX78" fmla="*/ 1773936 w 1914156"/>
              <a:gd name="connsiteY7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3168 w 1914156"/>
              <a:gd name="connsiteY16" fmla="*/ 676656 h 2511552"/>
              <a:gd name="connsiteX17" fmla="*/ 969264 w 1914156"/>
              <a:gd name="connsiteY17" fmla="*/ 640080 h 2511552"/>
              <a:gd name="connsiteX18" fmla="*/ 999744 w 1914156"/>
              <a:gd name="connsiteY18" fmla="*/ 603504 h 2511552"/>
              <a:gd name="connsiteX19" fmla="*/ 1024128 w 1914156"/>
              <a:gd name="connsiteY19" fmla="*/ 597408 h 2511552"/>
              <a:gd name="connsiteX20" fmla="*/ 1048512 w 1914156"/>
              <a:gd name="connsiteY20" fmla="*/ 640080 h 2511552"/>
              <a:gd name="connsiteX21" fmla="*/ 1060704 w 1914156"/>
              <a:gd name="connsiteY21" fmla="*/ 682752 h 2511552"/>
              <a:gd name="connsiteX22" fmla="*/ 1066800 w 1914156"/>
              <a:gd name="connsiteY22" fmla="*/ 719328 h 2511552"/>
              <a:gd name="connsiteX23" fmla="*/ 1078992 w 1914156"/>
              <a:gd name="connsiteY23" fmla="*/ 743712 h 2511552"/>
              <a:gd name="connsiteX24" fmla="*/ 1109472 w 1914156"/>
              <a:gd name="connsiteY24" fmla="*/ 780288 h 2511552"/>
              <a:gd name="connsiteX25" fmla="*/ 1115568 w 1914156"/>
              <a:gd name="connsiteY25" fmla="*/ 798576 h 2511552"/>
              <a:gd name="connsiteX26" fmla="*/ 1127760 w 1914156"/>
              <a:gd name="connsiteY26" fmla="*/ 816864 h 2511552"/>
              <a:gd name="connsiteX27" fmla="*/ 1139952 w 1914156"/>
              <a:gd name="connsiteY27" fmla="*/ 847344 h 2511552"/>
              <a:gd name="connsiteX28" fmla="*/ 1158240 w 1914156"/>
              <a:gd name="connsiteY28" fmla="*/ 865632 h 2511552"/>
              <a:gd name="connsiteX29" fmla="*/ 1176528 w 1914156"/>
              <a:gd name="connsiteY29" fmla="*/ 890016 h 2511552"/>
              <a:gd name="connsiteX30" fmla="*/ 1207008 w 1914156"/>
              <a:gd name="connsiteY30" fmla="*/ 908304 h 2511552"/>
              <a:gd name="connsiteX31" fmla="*/ 1225296 w 1914156"/>
              <a:gd name="connsiteY31" fmla="*/ 920496 h 2511552"/>
              <a:gd name="connsiteX32" fmla="*/ 1249680 w 1914156"/>
              <a:gd name="connsiteY32" fmla="*/ 938784 h 2511552"/>
              <a:gd name="connsiteX33" fmla="*/ 1286256 w 1914156"/>
              <a:gd name="connsiteY33" fmla="*/ 950976 h 2511552"/>
              <a:gd name="connsiteX34" fmla="*/ 1341120 w 1914156"/>
              <a:gd name="connsiteY34" fmla="*/ 981456 h 2511552"/>
              <a:gd name="connsiteX35" fmla="*/ 1389888 w 1914156"/>
              <a:gd name="connsiteY35" fmla="*/ 1005840 h 2511552"/>
              <a:gd name="connsiteX36" fmla="*/ 1432560 w 1914156"/>
              <a:gd name="connsiteY36" fmla="*/ 1024128 h 2511552"/>
              <a:gd name="connsiteX37" fmla="*/ 1456944 w 1914156"/>
              <a:gd name="connsiteY37" fmla="*/ 1048512 h 2511552"/>
              <a:gd name="connsiteX38" fmla="*/ 1505712 w 1914156"/>
              <a:gd name="connsiteY38" fmla="*/ 1085088 h 2511552"/>
              <a:gd name="connsiteX39" fmla="*/ 1548384 w 1914156"/>
              <a:gd name="connsiteY39" fmla="*/ 1133856 h 2511552"/>
              <a:gd name="connsiteX40" fmla="*/ 1578864 w 1914156"/>
              <a:gd name="connsiteY40" fmla="*/ 1188720 h 2511552"/>
              <a:gd name="connsiteX41" fmla="*/ 1591056 w 1914156"/>
              <a:gd name="connsiteY41" fmla="*/ 1237488 h 2511552"/>
              <a:gd name="connsiteX42" fmla="*/ 1609344 w 1914156"/>
              <a:gd name="connsiteY42" fmla="*/ 1261872 h 2511552"/>
              <a:gd name="connsiteX43" fmla="*/ 1615440 w 1914156"/>
              <a:gd name="connsiteY43" fmla="*/ 1280160 h 2511552"/>
              <a:gd name="connsiteX44" fmla="*/ 1621536 w 1914156"/>
              <a:gd name="connsiteY44" fmla="*/ 1304544 h 2511552"/>
              <a:gd name="connsiteX45" fmla="*/ 1633728 w 1914156"/>
              <a:gd name="connsiteY45" fmla="*/ 1335024 h 2511552"/>
              <a:gd name="connsiteX46" fmla="*/ 1652016 w 1914156"/>
              <a:gd name="connsiteY46" fmla="*/ 1389888 h 2511552"/>
              <a:gd name="connsiteX47" fmla="*/ 1658112 w 1914156"/>
              <a:gd name="connsiteY47" fmla="*/ 1450848 h 2511552"/>
              <a:gd name="connsiteX48" fmla="*/ 1682496 w 1914156"/>
              <a:gd name="connsiteY48" fmla="*/ 1517904 h 2511552"/>
              <a:gd name="connsiteX49" fmla="*/ 1694688 w 1914156"/>
              <a:gd name="connsiteY49" fmla="*/ 1566672 h 2511552"/>
              <a:gd name="connsiteX50" fmla="*/ 1700784 w 1914156"/>
              <a:gd name="connsiteY50" fmla="*/ 1591056 h 2511552"/>
              <a:gd name="connsiteX51" fmla="*/ 1719072 w 1914156"/>
              <a:gd name="connsiteY51" fmla="*/ 1609344 h 2511552"/>
              <a:gd name="connsiteX52" fmla="*/ 1737360 w 1914156"/>
              <a:gd name="connsiteY52" fmla="*/ 1645920 h 2511552"/>
              <a:gd name="connsiteX53" fmla="*/ 1755648 w 1914156"/>
              <a:gd name="connsiteY53" fmla="*/ 1658112 h 2511552"/>
              <a:gd name="connsiteX54" fmla="*/ 1773936 w 1914156"/>
              <a:gd name="connsiteY54" fmla="*/ 1688592 h 2511552"/>
              <a:gd name="connsiteX55" fmla="*/ 1780032 w 1914156"/>
              <a:gd name="connsiteY55" fmla="*/ 1719072 h 2511552"/>
              <a:gd name="connsiteX56" fmla="*/ 1786128 w 1914156"/>
              <a:gd name="connsiteY56" fmla="*/ 1737360 h 2511552"/>
              <a:gd name="connsiteX57" fmla="*/ 1792224 w 1914156"/>
              <a:gd name="connsiteY57" fmla="*/ 1767840 h 2511552"/>
              <a:gd name="connsiteX58" fmla="*/ 1798320 w 1914156"/>
              <a:gd name="connsiteY58" fmla="*/ 1786128 h 2511552"/>
              <a:gd name="connsiteX59" fmla="*/ 1810512 w 1914156"/>
              <a:gd name="connsiteY59" fmla="*/ 1840992 h 2511552"/>
              <a:gd name="connsiteX60" fmla="*/ 1816608 w 1914156"/>
              <a:gd name="connsiteY60" fmla="*/ 1859280 h 2511552"/>
              <a:gd name="connsiteX61" fmla="*/ 1822704 w 1914156"/>
              <a:gd name="connsiteY61" fmla="*/ 1889760 h 2511552"/>
              <a:gd name="connsiteX62" fmla="*/ 1859280 w 1914156"/>
              <a:gd name="connsiteY62" fmla="*/ 1926336 h 2511552"/>
              <a:gd name="connsiteX63" fmla="*/ 1871472 w 1914156"/>
              <a:gd name="connsiteY63" fmla="*/ 2048256 h 2511552"/>
              <a:gd name="connsiteX64" fmla="*/ 1877568 w 1914156"/>
              <a:gd name="connsiteY64" fmla="*/ 2066544 h 2511552"/>
              <a:gd name="connsiteX65" fmla="*/ 1883664 w 1914156"/>
              <a:gd name="connsiteY65" fmla="*/ 2097024 h 2511552"/>
              <a:gd name="connsiteX66" fmla="*/ 1901952 w 1914156"/>
              <a:gd name="connsiteY66" fmla="*/ 2121408 h 2511552"/>
              <a:gd name="connsiteX67" fmla="*/ 1914144 w 1914156"/>
              <a:gd name="connsiteY67" fmla="*/ 2176272 h 2511552"/>
              <a:gd name="connsiteX68" fmla="*/ 1901952 w 1914156"/>
              <a:gd name="connsiteY68" fmla="*/ 2231136 h 2511552"/>
              <a:gd name="connsiteX69" fmla="*/ 1871472 w 1914156"/>
              <a:gd name="connsiteY69" fmla="*/ 2279904 h 2511552"/>
              <a:gd name="connsiteX70" fmla="*/ 1853184 w 1914156"/>
              <a:gd name="connsiteY70" fmla="*/ 2340864 h 2511552"/>
              <a:gd name="connsiteX71" fmla="*/ 1840992 w 1914156"/>
              <a:gd name="connsiteY71" fmla="*/ 2359152 h 2511552"/>
              <a:gd name="connsiteX72" fmla="*/ 1834896 w 1914156"/>
              <a:gd name="connsiteY72" fmla="*/ 2383536 h 2511552"/>
              <a:gd name="connsiteX73" fmla="*/ 1810512 w 1914156"/>
              <a:gd name="connsiteY73" fmla="*/ 2420112 h 2511552"/>
              <a:gd name="connsiteX74" fmla="*/ 1798320 w 1914156"/>
              <a:gd name="connsiteY74" fmla="*/ 2438400 h 2511552"/>
              <a:gd name="connsiteX75" fmla="*/ 1792224 w 1914156"/>
              <a:gd name="connsiteY75" fmla="*/ 2456688 h 2511552"/>
              <a:gd name="connsiteX76" fmla="*/ 1780032 w 1914156"/>
              <a:gd name="connsiteY76" fmla="*/ 2505456 h 2511552"/>
              <a:gd name="connsiteX77" fmla="*/ 1773936 w 1914156"/>
              <a:gd name="connsiteY7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69264 w 1914156"/>
              <a:gd name="connsiteY16" fmla="*/ 640080 h 2511552"/>
              <a:gd name="connsiteX17" fmla="*/ 999744 w 1914156"/>
              <a:gd name="connsiteY17" fmla="*/ 603504 h 2511552"/>
              <a:gd name="connsiteX18" fmla="*/ 1024128 w 1914156"/>
              <a:gd name="connsiteY18" fmla="*/ 597408 h 2511552"/>
              <a:gd name="connsiteX19" fmla="*/ 1048512 w 1914156"/>
              <a:gd name="connsiteY19" fmla="*/ 640080 h 2511552"/>
              <a:gd name="connsiteX20" fmla="*/ 1060704 w 1914156"/>
              <a:gd name="connsiteY20" fmla="*/ 682752 h 2511552"/>
              <a:gd name="connsiteX21" fmla="*/ 1066800 w 1914156"/>
              <a:gd name="connsiteY21" fmla="*/ 719328 h 2511552"/>
              <a:gd name="connsiteX22" fmla="*/ 1078992 w 1914156"/>
              <a:gd name="connsiteY22" fmla="*/ 743712 h 2511552"/>
              <a:gd name="connsiteX23" fmla="*/ 1109472 w 1914156"/>
              <a:gd name="connsiteY23" fmla="*/ 780288 h 2511552"/>
              <a:gd name="connsiteX24" fmla="*/ 1115568 w 1914156"/>
              <a:gd name="connsiteY24" fmla="*/ 798576 h 2511552"/>
              <a:gd name="connsiteX25" fmla="*/ 1127760 w 1914156"/>
              <a:gd name="connsiteY25" fmla="*/ 816864 h 2511552"/>
              <a:gd name="connsiteX26" fmla="*/ 1139952 w 1914156"/>
              <a:gd name="connsiteY26" fmla="*/ 847344 h 2511552"/>
              <a:gd name="connsiteX27" fmla="*/ 1158240 w 1914156"/>
              <a:gd name="connsiteY27" fmla="*/ 865632 h 2511552"/>
              <a:gd name="connsiteX28" fmla="*/ 1176528 w 1914156"/>
              <a:gd name="connsiteY28" fmla="*/ 890016 h 2511552"/>
              <a:gd name="connsiteX29" fmla="*/ 1207008 w 1914156"/>
              <a:gd name="connsiteY29" fmla="*/ 908304 h 2511552"/>
              <a:gd name="connsiteX30" fmla="*/ 1225296 w 1914156"/>
              <a:gd name="connsiteY30" fmla="*/ 920496 h 2511552"/>
              <a:gd name="connsiteX31" fmla="*/ 1249680 w 1914156"/>
              <a:gd name="connsiteY31" fmla="*/ 938784 h 2511552"/>
              <a:gd name="connsiteX32" fmla="*/ 1286256 w 1914156"/>
              <a:gd name="connsiteY32" fmla="*/ 950976 h 2511552"/>
              <a:gd name="connsiteX33" fmla="*/ 1341120 w 1914156"/>
              <a:gd name="connsiteY33" fmla="*/ 981456 h 2511552"/>
              <a:gd name="connsiteX34" fmla="*/ 1389888 w 1914156"/>
              <a:gd name="connsiteY34" fmla="*/ 1005840 h 2511552"/>
              <a:gd name="connsiteX35" fmla="*/ 1432560 w 1914156"/>
              <a:gd name="connsiteY35" fmla="*/ 1024128 h 2511552"/>
              <a:gd name="connsiteX36" fmla="*/ 1456944 w 1914156"/>
              <a:gd name="connsiteY36" fmla="*/ 1048512 h 2511552"/>
              <a:gd name="connsiteX37" fmla="*/ 1505712 w 1914156"/>
              <a:gd name="connsiteY37" fmla="*/ 1085088 h 2511552"/>
              <a:gd name="connsiteX38" fmla="*/ 1548384 w 1914156"/>
              <a:gd name="connsiteY38" fmla="*/ 1133856 h 2511552"/>
              <a:gd name="connsiteX39" fmla="*/ 1578864 w 1914156"/>
              <a:gd name="connsiteY39" fmla="*/ 1188720 h 2511552"/>
              <a:gd name="connsiteX40" fmla="*/ 1591056 w 1914156"/>
              <a:gd name="connsiteY40" fmla="*/ 1237488 h 2511552"/>
              <a:gd name="connsiteX41" fmla="*/ 1609344 w 1914156"/>
              <a:gd name="connsiteY41" fmla="*/ 1261872 h 2511552"/>
              <a:gd name="connsiteX42" fmla="*/ 1615440 w 1914156"/>
              <a:gd name="connsiteY42" fmla="*/ 1280160 h 2511552"/>
              <a:gd name="connsiteX43" fmla="*/ 1621536 w 1914156"/>
              <a:gd name="connsiteY43" fmla="*/ 1304544 h 2511552"/>
              <a:gd name="connsiteX44" fmla="*/ 1633728 w 1914156"/>
              <a:gd name="connsiteY44" fmla="*/ 1335024 h 2511552"/>
              <a:gd name="connsiteX45" fmla="*/ 1652016 w 1914156"/>
              <a:gd name="connsiteY45" fmla="*/ 1389888 h 2511552"/>
              <a:gd name="connsiteX46" fmla="*/ 1658112 w 1914156"/>
              <a:gd name="connsiteY46" fmla="*/ 1450848 h 2511552"/>
              <a:gd name="connsiteX47" fmla="*/ 1682496 w 1914156"/>
              <a:gd name="connsiteY47" fmla="*/ 1517904 h 2511552"/>
              <a:gd name="connsiteX48" fmla="*/ 1694688 w 1914156"/>
              <a:gd name="connsiteY48" fmla="*/ 1566672 h 2511552"/>
              <a:gd name="connsiteX49" fmla="*/ 1700784 w 1914156"/>
              <a:gd name="connsiteY49" fmla="*/ 1591056 h 2511552"/>
              <a:gd name="connsiteX50" fmla="*/ 1719072 w 1914156"/>
              <a:gd name="connsiteY50" fmla="*/ 1609344 h 2511552"/>
              <a:gd name="connsiteX51" fmla="*/ 1737360 w 1914156"/>
              <a:gd name="connsiteY51" fmla="*/ 1645920 h 2511552"/>
              <a:gd name="connsiteX52" fmla="*/ 1755648 w 1914156"/>
              <a:gd name="connsiteY52" fmla="*/ 1658112 h 2511552"/>
              <a:gd name="connsiteX53" fmla="*/ 1773936 w 1914156"/>
              <a:gd name="connsiteY53" fmla="*/ 1688592 h 2511552"/>
              <a:gd name="connsiteX54" fmla="*/ 1780032 w 1914156"/>
              <a:gd name="connsiteY54" fmla="*/ 1719072 h 2511552"/>
              <a:gd name="connsiteX55" fmla="*/ 1786128 w 1914156"/>
              <a:gd name="connsiteY55" fmla="*/ 1737360 h 2511552"/>
              <a:gd name="connsiteX56" fmla="*/ 1792224 w 1914156"/>
              <a:gd name="connsiteY56" fmla="*/ 1767840 h 2511552"/>
              <a:gd name="connsiteX57" fmla="*/ 1798320 w 1914156"/>
              <a:gd name="connsiteY57" fmla="*/ 1786128 h 2511552"/>
              <a:gd name="connsiteX58" fmla="*/ 1810512 w 1914156"/>
              <a:gd name="connsiteY58" fmla="*/ 1840992 h 2511552"/>
              <a:gd name="connsiteX59" fmla="*/ 1816608 w 1914156"/>
              <a:gd name="connsiteY59" fmla="*/ 1859280 h 2511552"/>
              <a:gd name="connsiteX60" fmla="*/ 1822704 w 1914156"/>
              <a:gd name="connsiteY60" fmla="*/ 1889760 h 2511552"/>
              <a:gd name="connsiteX61" fmla="*/ 1859280 w 1914156"/>
              <a:gd name="connsiteY61" fmla="*/ 1926336 h 2511552"/>
              <a:gd name="connsiteX62" fmla="*/ 1871472 w 1914156"/>
              <a:gd name="connsiteY62" fmla="*/ 2048256 h 2511552"/>
              <a:gd name="connsiteX63" fmla="*/ 1877568 w 1914156"/>
              <a:gd name="connsiteY63" fmla="*/ 2066544 h 2511552"/>
              <a:gd name="connsiteX64" fmla="*/ 1883664 w 1914156"/>
              <a:gd name="connsiteY64" fmla="*/ 2097024 h 2511552"/>
              <a:gd name="connsiteX65" fmla="*/ 1901952 w 1914156"/>
              <a:gd name="connsiteY65" fmla="*/ 2121408 h 2511552"/>
              <a:gd name="connsiteX66" fmla="*/ 1914144 w 1914156"/>
              <a:gd name="connsiteY66" fmla="*/ 2176272 h 2511552"/>
              <a:gd name="connsiteX67" fmla="*/ 1901952 w 1914156"/>
              <a:gd name="connsiteY67" fmla="*/ 2231136 h 2511552"/>
              <a:gd name="connsiteX68" fmla="*/ 1871472 w 1914156"/>
              <a:gd name="connsiteY68" fmla="*/ 2279904 h 2511552"/>
              <a:gd name="connsiteX69" fmla="*/ 1853184 w 1914156"/>
              <a:gd name="connsiteY69" fmla="*/ 2340864 h 2511552"/>
              <a:gd name="connsiteX70" fmla="*/ 1840992 w 1914156"/>
              <a:gd name="connsiteY70" fmla="*/ 2359152 h 2511552"/>
              <a:gd name="connsiteX71" fmla="*/ 1834896 w 1914156"/>
              <a:gd name="connsiteY71" fmla="*/ 2383536 h 2511552"/>
              <a:gd name="connsiteX72" fmla="*/ 1810512 w 1914156"/>
              <a:gd name="connsiteY72" fmla="*/ 2420112 h 2511552"/>
              <a:gd name="connsiteX73" fmla="*/ 1798320 w 1914156"/>
              <a:gd name="connsiteY73" fmla="*/ 2438400 h 2511552"/>
              <a:gd name="connsiteX74" fmla="*/ 1792224 w 1914156"/>
              <a:gd name="connsiteY74" fmla="*/ 2456688 h 2511552"/>
              <a:gd name="connsiteX75" fmla="*/ 1780032 w 1914156"/>
              <a:gd name="connsiteY75" fmla="*/ 2505456 h 2511552"/>
              <a:gd name="connsiteX76" fmla="*/ 1773936 w 1914156"/>
              <a:gd name="connsiteY7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999744 w 1914156"/>
              <a:gd name="connsiteY16" fmla="*/ 603504 h 2511552"/>
              <a:gd name="connsiteX17" fmla="*/ 1024128 w 1914156"/>
              <a:gd name="connsiteY17" fmla="*/ 597408 h 2511552"/>
              <a:gd name="connsiteX18" fmla="*/ 1048512 w 1914156"/>
              <a:gd name="connsiteY18" fmla="*/ 640080 h 2511552"/>
              <a:gd name="connsiteX19" fmla="*/ 1060704 w 1914156"/>
              <a:gd name="connsiteY19" fmla="*/ 682752 h 2511552"/>
              <a:gd name="connsiteX20" fmla="*/ 1066800 w 1914156"/>
              <a:gd name="connsiteY20" fmla="*/ 719328 h 2511552"/>
              <a:gd name="connsiteX21" fmla="*/ 1078992 w 1914156"/>
              <a:gd name="connsiteY21" fmla="*/ 743712 h 2511552"/>
              <a:gd name="connsiteX22" fmla="*/ 1109472 w 1914156"/>
              <a:gd name="connsiteY22" fmla="*/ 780288 h 2511552"/>
              <a:gd name="connsiteX23" fmla="*/ 1115568 w 1914156"/>
              <a:gd name="connsiteY23" fmla="*/ 798576 h 2511552"/>
              <a:gd name="connsiteX24" fmla="*/ 1127760 w 1914156"/>
              <a:gd name="connsiteY24" fmla="*/ 816864 h 2511552"/>
              <a:gd name="connsiteX25" fmla="*/ 1139952 w 1914156"/>
              <a:gd name="connsiteY25" fmla="*/ 847344 h 2511552"/>
              <a:gd name="connsiteX26" fmla="*/ 1158240 w 1914156"/>
              <a:gd name="connsiteY26" fmla="*/ 865632 h 2511552"/>
              <a:gd name="connsiteX27" fmla="*/ 1176528 w 1914156"/>
              <a:gd name="connsiteY27" fmla="*/ 890016 h 2511552"/>
              <a:gd name="connsiteX28" fmla="*/ 1207008 w 1914156"/>
              <a:gd name="connsiteY28" fmla="*/ 908304 h 2511552"/>
              <a:gd name="connsiteX29" fmla="*/ 1225296 w 1914156"/>
              <a:gd name="connsiteY29" fmla="*/ 920496 h 2511552"/>
              <a:gd name="connsiteX30" fmla="*/ 1249680 w 1914156"/>
              <a:gd name="connsiteY30" fmla="*/ 938784 h 2511552"/>
              <a:gd name="connsiteX31" fmla="*/ 1286256 w 1914156"/>
              <a:gd name="connsiteY31" fmla="*/ 950976 h 2511552"/>
              <a:gd name="connsiteX32" fmla="*/ 1341120 w 1914156"/>
              <a:gd name="connsiteY32" fmla="*/ 981456 h 2511552"/>
              <a:gd name="connsiteX33" fmla="*/ 1389888 w 1914156"/>
              <a:gd name="connsiteY33" fmla="*/ 1005840 h 2511552"/>
              <a:gd name="connsiteX34" fmla="*/ 1432560 w 1914156"/>
              <a:gd name="connsiteY34" fmla="*/ 1024128 h 2511552"/>
              <a:gd name="connsiteX35" fmla="*/ 1456944 w 1914156"/>
              <a:gd name="connsiteY35" fmla="*/ 1048512 h 2511552"/>
              <a:gd name="connsiteX36" fmla="*/ 1505712 w 1914156"/>
              <a:gd name="connsiteY36" fmla="*/ 1085088 h 2511552"/>
              <a:gd name="connsiteX37" fmla="*/ 1548384 w 1914156"/>
              <a:gd name="connsiteY37" fmla="*/ 1133856 h 2511552"/>
              <a:gd name="connsiteX38" fmla="*/ 1578864 w 1914156"/>
              <a:gd name="connsiteY38" fmla="*/ 1188720 h 2511552"/>
              <a:gd name="connsiteX39" fmla="*/ 1591056 w 1914156"/>
              <a:gd name="connsiteY39" fmla="*/ 1237488 h 2511552"/>
              <a:gd name="connsiteX40" fmla="*/ 1609344 w 1914156"/>
              <a:gd name="connsiteY40" fmla="*/ 1261872 h 2511552"/>
              <a:gd name="connsiteX41" fmla="*/ 1615440 w 1914156"/>
              <a:gd name="connsiteY41" fmla="*/ 1280160 h 2511552"/>
              <a:gd name="connsiteX42" fmla="*/ 1621536 w 1914156"/>
              <a:gd name="connsiteY42" fmla="*/ 1304544 h 2511552"/>
              <a:gd name="connsiteX43" fmla="*/ 1633728 w 1914156"/>
              <a:gd name="connsiteY43" fmla="*/ 1335024 h 2511552"/>
              <a:gd name="connsiteX44" fmla="*/ 1652016 w 1914156"/>
              <a:gd name="connsiteY44" fmla="*/ 1389888 h 2511552"/>
              <a:gd name="connsiteX45" fmla="*/ 1658112 w 1914156"/>
              <a:gd name="connsiteY45" fmla="*/ 1450848 h 2511552"/>
              <a:gd name="connsiteX46" fmla="*/ 1682496 w 1914156"/>
              <a:gd name="connsiteY46" fmla="*/ 1517904 h 2511552"/>
              <a:gd name="connsiteX47" fmla="*/ 1694688 w 1914156"/>
              <a:gd name="connsiteY47" fmla="*/ 1566672 h 2511552"/>
              <a:gd name="connsiteX48" fmla="*/ 1700784 w 1914156"/>
              <a:gd name="connsiteY48" fmla="*/ 1591056 h 2511552"/>
              <a:gd name="connsiteX49" fmla="*/ 1719072 w 1914156"/>
              <a:gd name="connsiteY49" fmla="*/ 1609344 h 2511552"/>
              <a:gd name="connsiteX50" fmla="*/ 1737360 w 1914156"/>
              <a:gd name="connsiteY50" fmla="*/ 1645920 h 2511552"/>
              <a:gd name="connsiteX51" fmla="*/ 1755648 w 1914156"/>
              <a:gd name="connsiteY51" fmla="*/ 1658112 h 2511552"/>
              <a:gd name="connsiteX52" fmla="*/ 1773936 w 1914156"/>
              <a:gd name="connsiteY52" fmla="*/ 1688592 h 2511552"/>
              <a:gd name="connsiteX53" fmla="*/ 1780032 w 1914156"/>
              <a:gd name="connsiteY53" fmla="*/ 1719072 h 2511552"/>
              <a:gd name="connsiteX54" fmla="*/ 1786128 w 1914156"/>
              <a:gd name="connsiteY54" fmla="*/ 1737360 h 2511552"/>
              <a:gd name="connsiteX55" fmla="*/ 1792224 w 1914156"/>
              <a:gd name="connsiteY55" fmla="*/ 1767840 h 2511552"/>
              <a:gd name="connsiteX56" fmla="*/ 1798320 w 1914156"/>
              <a:gd name="connsiteY56" fmla="*/ 1786128 h 2511552"/>
              <a:gd name="connsiteX57" fmla="*/ 1810512 w 1914156"/>
              <a:gd name="connsiteY57" fmla="*/ 1840992 h 2511552"/>
              <a:gd name="connsiteX58" fmla="*/ 1816608 w 1914156"/>
              <a:gd name="connsiteY58" fmla="*/ 1859280 h 2511552"/>
              <a:gd name="connsiteX59" fmla="*/ 1822704 w 1914156"/>
              <a:gd name="connsiteY59" fmla="*/ 1889760 h 2511552"/>
              <a:gd name="connsiteX60" fmla="*/ 1859280 w 1914156"/>
              <a:gd name="connsiteY60" fmla="*/ 1926336 h 2511552"/>
              <a:gd name="connsiteX61" fmla="*/ 1871472 w 1914156"/>
              <a:gd name="connsiteY61" fmla="*/ 2048256 h 2511552"/>
              <a:gd name="connsiteX62" fmla="*/ 1877568 w 1914156"/>
              <a:gd name="connsiteY62" fmla="*/ 2066544 h 2511552"/>
              <a:gd name="connsiteX63" fmla="*/ 1883664 w 1914156"/>
              <a:gd name="connsiteY63" fmla="*/ 2097024 h 2511552"/>
              <a:gd name="connsiteX64" fmla="*/ 1901952 w 1914156"/>
              <a:gd name="connsiteY64" fmla="*/ 2121408 h 2511552"/>
              <a:gd name="connsiteX65" fmla="*/ 1914144 w 1914156"/>
              <a:gd name="connsiteY65" fmla="*/ 2176272 h 2511552"/>
              <a:gd name="connsiteX66" fmla="*/ 1901952 w 1914156"/>
              <a:gd name="connsiteY66" fmla="*/ 2231136 h 2511552"/>
              <a:gd name="connsiteX67" fmla="*/ 1871472 w 1914156"/>
              <a:gd name="connsiteY67" fmla="*/ 2279904 h 2511552"/>
              <a:gd name="connsiteX68" fmla="*/ 1853184 w 1914156"/>
              <a:gd name="connsiteY68" fmla="*/ 2340864 h 2511552"/>
              <a:gd name="connsiteX69" fmla="*/ 1840992 w 1914156"/>
              <a:gd name="connsiteY69" fmla="*/ 2359152 h 2511552"/>
              <a:gd name="connsiteX70" fmla="*/ 1834896 w 1914156"/>
              <a:gd name="connsiteY70" fmla="*/ 2383536 h 2511552"/>
              <a:gd name="connsiteX71" fmla="*/ 1810512 w 1914156"/>
              <a:gd name="connsiteY71" fmla="*/ 2420112 h 2511552"/>
              <a:gd name="connsiteX72" fmla="*/ 1798320 w 1914156"/>
              <a:gd name="connsiteY72" fmla="*/ 2438400 h 2511552"/>
              <a:gd name="connsiteX73" fmla="*/ 1792224 w 1914156"/>
              <a:gd name="connsiteY73" fmla="*/ 2456688 h 2511552"/>
              <a:gd name="connsiteX74" fmla="*/ 1780032 w 1914156"/>
              <a:gd name="connsiteY74" fmla="*/ 2505456 h 2511552"/>
              <a:gd name="connsiteX75" fmla="*/ 1773936 w 1914156"/>
              <a:gd name="connsiteY7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1024128 w 1914156"/>
              <a:gd name="connsiteY16" fmla="*/ 597408 h 2511552"/>
              <a:gd name="connsiteX17" fmla="*/ 1048512 w 1914156"/>
              <a:gd name="connsiteY17" fmla="*/ 640080 h 2511552"/>
              <a:gd name="connsiteX18" fmla="*/ 1060704 w 1914156"/>
              <a:gd name="connsiteY18" fmla="*/ 682752 h 2511552"/>
              <a:gd name="connsiteX19" fmla="*/ 1066800 w 1914156"/>
              <a:gd name="connsiteY19" fmla="*/ 719328 h 2511552"/>
              <a:gd name="connsiteX20" fmla="*/ 1078992 w 1914156"/>
              <a:gd name="connsiteY20" fmla="*/ 743712 h 2511552"/>
              <a:gd name="connsiteX21" fmla="*/ 1109472 w 1914156"/>
              <a:gd name="connsiteY21" fmla="*/ 780288 h 2511552"/>
              <a:gd name="connsiteX22" fmla="*/ 1115568 w 1914156"/>
              <a:gd name="connsiteY22" fmla="*/ 798576 h 2511552"/>
              <a:gd name="connsiteX23" fmla="*/ 1127760 w 1914156"/>
              <a:gd name="connsiteY23" fmla="*/ 816864 h 2511552"/>
              <a:gd name="connsiteX24" fmla="*/ 1139952 w 1914156"/>
              <a:gd name="connsiteY24" fmla="*/ 847344 h 2511552"/>
              <a:gd name="connsiteX25" fmla="*/ 1158240 w 1914156"/>
              <a:gd name="connsiteY25" fmla="*/ 865632 h 2511552"/>
              <a:gd name="connsiteX26" fmla="*/ 1176528 w 1914156"/>
              <a:gd name="connsiteY26" fmla="*/ 890016 h 2511552"/>
              <a:gd name="connsiteX27" fmla="*/ 1207008 w 1914156"/>
              <a:gd name="connsiteY27" fmla="*/ 908304 h 2511552"/>
              <a:gd name="connsiteX28" fmla="*/ 1225296 w 1914156"/>
              <a:gd name="connsiteY28" fmla="*/ 920496 h 2511552"/>
              <a:gd name="connsiteX29" fmla="*/ 1249680 w 1914156"/>
              <a:gd name="connsiteY29" fmla="*/ 938784 h 2511552"/>
              <a:gd name="connsiteX30" fmla="*/ 1286256 w 1914156"/>
              <a:gd name="connsiteY30" fmla="*/ 950976 h 2511552"/>
              <a:gd name="connsiteX31" fmla="*/ 1341120 w 1914156"/>
              <a:gd name="connsiteY31" fmla="*/ 981456 h 2511552"/>
              <a:gd name="connsiteX32" fmla="*/ 1389888 w 1914156"/>
              <a:gd name="connsiteY32" fmla="*/ 1005840 h 2511552"/>
              <a:gd name="connsiteX33" fmla="*/ 1432560 w 1914156"/>
              <a:gd name="connsiteY33" fmla="*/ 1024128 h 2511552"/>
              <a:gd name="connsiteX34" fmla="*/ 1456944 w 1914156"/>
              <a:gd name="connsiteY34" fmla="*/ 1048512 h 2511552"/>
              <a:gd name="connsiteX35" fmla="*/ 1505712 w 1914156"/>
              <a:gd name="connsiteY35" fmla="*/ 1085088 h 2511552"/>
              <a:gd name="connsiteX36" fmla="*/ 1548384 w 1914156"/>
              <a:gd name="connsiteY36" fmla="*/ 1133856 h 2511552"/>
              <a:gd name="connsiteX37" fmla="*/ 1578864 w 1914156"/>
              <a:gd name="connsiteY37" fmla="*/ 1188720 h 2511552"/>
              <a:gd name="connsiteX38" fmla="*/ 1591056 w 1914156"/>
              <a:gd name="connsiteY38" fmla="*/ 1237488 h 2511552"/>
              <a:gd name="connsiteX39" fmla="*/ 1609344 w 1914156"/>
              <a:gd name="connsiteY39" fmla="*/ 1261872 h 2511552"/>
              <a:gd name="connsiteX40" fmla="*/ 1615440 w 1914156"/>
              <a:gd name="connsiteY40" fmla="*/ 1280160 h 2511552"/>
              <a:gd name="connsiteX41" fmla="*/ 1621536 w 1914156"/>
              <a:gd name="connsiteY41" fmla="*/ 1304544 h 2511552"/>
              <a:gd name="connsiteX42" fmla="*/ 1633728 w 1914156"/>
              <a:gd name="connsiteY42" fmla="*/ 1335024 h 2511552"/>
              <a:gd name="connsiteX43" fmla="*/ 1652016 w 1914156"/>
              <a:gd name="connsiteY43" fmla="*/ 1389888 h 2511552"/>
              <a:gd name="connsiteX44" fmla="*/ 1658112 w 1914156"/>
              <a:gd name="connsiteY44" fmla="*/ 1450848 h 2511552"/>
              <a:gd name="connsiteX45" fmla="*/ 1682496 w 1914156"/>
              <a:gd name="connsiteY45" fmla="*/ 1517904 h 2511552"/>
              <a:gd name="connsiteX46" fmla="*/ 1694688 w 1914156"/>
              <a:gd name="connsiteY46" fmla="*/ 1566672 h 2511552"/>
              <a:gd name="connsiteX47" fmla="*/ 1700784 w 1914156"/>
              <a:gd name="connsiteY47" fmla="*/ 1591056 h 2511552"/>
              <a:gd name="connsiteX48" fmla="*/ 1719072 w 1914156"/>
              <a:gd name="connsiteY48" fmla="*/ 1609344 h 2511552"/>
              <a:gd name="connsiteX49" fmla="*/ 1737360 w 1914156"/>
              <a:gd name="connsiteY49" fmla="*/ 1645920 h 2511552"/>
              <a:gd name="connsiteX50" fmla="*/ 1755648 w 1914156"/>
              <a:gd name="connsiteY50" fmla="*/ 1658112 h 2511552"/>
              <a:gd name="connsiteX51" fmla="*/ 1773936 w 1914156"/>
              <a:gd name="connsiteY51" fmla="*/ 1688592 h 2511552"/>
              <a:gd name="connsiteX52" fmla="*/ 1780032 w 1914156"/>
              <a:gd name="connsiteY52" fmla="*/ 1719072 h 2511552"/>
              <a:gd name="connsiteX53" fmla="*/ 1786128 w 1914156"/>
              <a:gd name="connsiteY53" fmla="*/ 1737360 h 2511552"/>
              <a:gd name="connsiteX54" fmla="*/ 1792224 w 1914156"/>
              <a:gd name="connsiteY54" fmla="*/ 1767840 h 2511552"/>
              <a:gd name="connsiteX55" fmla="*/ 1798320 w 1914156"/>
              <a:gd name="connsiteY55" fmla="*/ 1786128 h 2511552"/>
              <a:gd name="connsiteX56" fmla="*/ 1810512 w 1914156"/>
              <a:gd name="connsiteY56" fmla="*/ 1840992 h 2511552"/>
              <a:gd name="connsiteX57" fmla="*/ 1816608 w 1914156"/>
              <a:gd name="connsiteY57" fmla="*/ 1859280 h 2511552"/>
              <a:gd name="connsiteX58" fmla="*/ 1822704 w 1914156"/>
              <a:gd name="connsiteY58" fmla="*/ 1889760 h 2511552"/>
              <a:gd name="connsiteX59" fmla="*/ 1859280 w 1914156"/>
              <a:gd name="connsiteY59" fmla="*/ 1926336 h 2511552"/>
              <a:gd name="connsiteX60" fmla="*/ 1871472 w 1914156"/>
              <a:gd name="connsiteY60" fmla="*/ 2048256 h 2511552"/>
              <a:gd name="connsiteX61" fmla="*/ 1877568 w 1914156"/>
              <a:gd name="connsiteY61" fmla="*/ 2066544 h 2511552"/>
              <a:gd name="connsiteX62" fmla="*/ 1883664 w 1914156"/>
              <a:gd name="connsiteY62" fmla="*/ 2097024 h 2511552"/>
              <a:gd name="connsiteX63" fmla="*/ 1901952 w 1914156"/>
              <a:gd name="connsiteY63" fmla="*/ 2121408 h 2511552"/>
              <a:gd name="connsiteX64" fmla="*/ 1914144 w 1914156"/>
              <a:gd name="connsiteY64" fmla="*/ 2176272 h 2511552"/>
              <a:gd name="connsiteX65" fmla="*/ 1901952 w 1914156"/>
              <a:gd name="connsiteY65" fmla="*/ 2231136 h 2511552"/>
              <a:gd name="connsiteX66" fmla="*/ 1871472 w 1914156"/>
              <a:gd name="connsiteY66" fmla="*/ 2279904 h 2511552"/>
              <a:gd name="connsiteX67" fmla="*/ 1853184 w 1914156"/>
              <a:gd name="connsiteY67" fmla="*/ 2340864 h 2511552"/>
              <a:gd name="connsiteX68" fmla="*/ 1840992 w 1914156"/>
              <a:gd name="connsiteY68" fmla="*/ 2359152 h 2511552"/>
              <a:gd name="connsiteX69" fmla="*/ 1834896 w 1914156"/>
              <a:gd name="connsiteY69" fmla="*/ 2383536 h 2511552"/>
              <a:gd name="connsiteX70" fmla="*/ 1810512 w 1914156"/>
              <a:gd name="connsiteY70" fmla="*/ 2420112 h 2511552"/>
              <a:gd name="connsiteX71" fmla="*/ 1798320 w 1914156"/>
              <a:gd name="connsiteY71" fmla="*/ 2438400 h 2511552"/>
              <a:gd name="connsiteX72" fmla="*/ 1792224 w 1914156"/>
              <a:gd name="connsiteY72" fmla="*/ 2456688 h 2511552"/>
              <a:gd name="connsiteX73" fmla="*/ 1780032 w 1914156"/>
              <a:gd name="connsiteY73" fmla="*/ 2505456 h 2511552"/>
              <a:gd name="connsiteX74" fmla="*/ 1773936 w 1914156"/>
              <a:gd name="connsiteY7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914400 w 1914156"/>
              <a:gd name="connsiteY15" fmla="*/ 792480 h 2511552"/>
              <a:gd name="connsiteX16" fmla="*/ 1048512 w 1914156"/>
              <a:gd name="connsiteY16" fmla="*/ 640080 h 2511552"/>
              <a:gd name="connsiteX17" fmla="*/ 1060704 w 1914156"/>
              <a:gd name="connsiteY17" fmla="*/ 682752 h 2511552"/>
              <a:gd name="connsiteX18" fmla="*/ 1066800 w 1914156"/>
              <a:gd name="connsiteY18" fmla="*/ 719328 h 2511552"/>
              <a:gd name="connsiteX19" fmla="*/ 1078992 w 1914156"/>
              <a:gd name="connsiteY19" fmla="*/ 743712 h 2511552"/>
              <a:gd name="connsiteX20" fmla="*/ 1109472 w 1914156"/>
              <a:gd name="connsiteY20" fmla="*/ 780288 h 2511552"/>
              <a:gd name="connsiteX21" fmla="*/ 1115568 w 1914156"/>
              <a:gd name="connsiteY21" fmla="*/ 798576 h 2511552"/>
              <a:gd name="connsiteX22" fmla="*/ 1127760 w 1914156"/>
              <a:gd name="connsiteY22" fmla="*/ 816864 h 2511552"/>
              <a:gd name="connsiteX23" fmla="*/ 1139952 w 1914156"/>
              <a:gd name="connsiteY23" fmla="*/ 847344 h 2511552"/>
              <a:gd name="connsiteX24" fmla="*/ 1158240 w 1914156"/>
              <a:gd name="connsiteY24" fmla="*/ 865632 h 2511552"/>
              <a:gd name="connsiteX25" fmla="*/ 1176528 w 1914156"/>
              <a:gd name="connsiteY25" fmla="*/ 890016 h 2511552"/>
              <a:gd name="connsiteX26" fmla="*/ 1207008 w 1914156"/>
              <a:gd name="connsiteY26" fmla="*/ 908304 h 2511552"/>
              <a:gd name="connsiteX27" fmla="*/ 1225296 w 1914156"/>
              <a:gd name="connsiteY27" fmla="*/ 920496 h 2511552"/>
              <a:gd name="connsiteX28" fmla="*/ 1249680 w 1914156"/>
              <a:gd name="connsiteY28" fmla="*/ 938784 h 2511552"/>
              <a:gd name="connsiteX29" fmla="*/ 1286256 w 1914156"/>
              <a:gd name="connsiteY29" fmla="*/ 950976 h 2511552"/>
              <a:gd name="connsiteX30" fmla="*/ 1341120 w 1914156"/>
              <a:gd name="connsiteY30" fmla="*/ 981456 h 2511552"/>
              <a:gd name="connsiteX31" fmla="*/ 1389888 w 1914156"/>
              <a:gd name="connsiteY31" fmla="*/ 1005840 h 2511552"/>
              <a:gd name="connsiteX32" fmla="*/ 1432560 w 1914156"/>
              <a:gd name="connsiteY32" fmla="*/ 1024128 h 2511552"/>
              <a:gd name="connsiteX33" fmla="*/ 1456944 w 1914156"/>
              <a:gd name="connsiteY33" fmla="*/ 1048512 h 2511552"/>
              <a:gd name="connsiteX34" fmla="*/ 1505712 w 1914156"/>
              <a:gd name="connsiteY34" fmla="*/ 1085088 h 2511552"/>
              <a:gd name="connsiteX35" fmla="*/ 1548384 w 1914156"/>
              <a:gd name="connsiteY35" fmla="*/ 1133856 h 2511552"/>
              <a:gd name="connsiteX36" fmla="*/ 1578864 w 1914156"/>
              <a:gd name="connsiteY36" fmla="*/ 1188720 h 2511552"/>
              <a:gd name="connsiteX37" fmla="*/ 1591056 w 1914156"/>
              <a:gd name="connsiteY37" fmla="*/ 1237488 h 2511552"/>
              <a:gd name="connsiteX38" fmla="*/ 1609344 w 1914156"/>
              <a:gd name="connsiteY38" fmla="*/ 1261872 h 2511552"/>
              <a:gd name="connsiteX39" fmla="*/ 1615440 w 1914156"/>
              <a:gd name="connsiteY39" fmla="*/ 1280160 h 2511552"/>
              <a:gd name="connsiteX40" fmla="*/ 1621536 w 1914156"/>
              <a:gd name="connsiteY40" fmla="*/ 1304544 h 2511552"/>
              <a:gd name="connsiteX41" fmla="*/ 1633728 w 1914156"/>
              <a:gd name="connsiteY41" fmla="*/ 1335024 h 2511552"/>
              <a:gd name="connsiteX42" fmla="*/ 1652016 w 1914156"/>
              <a:gd name="connsiteY42" fmla="*/ 1389888 h 2511552"/>
              <a:gd name="connsiteX43" fmla="*/ 1658112 w 1914156"/>
              <a:gd name="connsiteY43" fmla="*/ 1450848 h 2511552"/>
              <a:gd name="connsiteX44" fmla="*/ 1682496 w 1914156"/>
              <a:gd name="connsiteY44" fmla="*/ 1517904 h 2511552"/>
              <a:gd name="connsiteX45" fmla="*/ 1694688 w 1914156"/>
              <a:gd name="connsiteY45" fmla="*/ 1566672 h 2511552"/>
              <a:gd name="connsiteX46" fmla="*/ 1700784 w 1914156"/>
              <a:gd name="connsiteY46" fmla="*/ 1591056 h 2511552"/>
              <a:gd name="connsiteX47" fmla="*/ 1719072 w 1914156"/>
              <a:gd name="connsiteY47" fmla="*/ 1609344 h 2511552"/>
              <a:gd name="connsiteX48" fmla="*/ 1737360 w 1914156"/>
              <a:gd name="connsiteY48" fmla="*/ 1645920 h 2511552"/>
              <a:gd name="connsiteX49" fmla="*/ 1755648 w 1914156"/>
              <a:gd name="connsiteY49" fmla="*/ 1658112 h 2511552"/>
              <a:gd name="connsiteX50" fmla="*/ 1773936 w 1914156"/>
              <a:gd name="connsiteY50" fmla="*/ 1688592 h 2511552"/>
              <a:gd name="connsiteX51" fmla="*/ 1780032 w 1914156"/>
              <a:gd name="connsiteY51" fmla="*/ 1719072 h 2511552"/>
              <a:gd name="connsiteX52" fmla="*/ 1786128 w 1914156"/>
              <a:gd name="connsiteY52" fmla="*/ 1737360 h 2511552"/>
              <a:gd name="connsiteX53" fmla="*/ 1792224 w 1914156"/>
              <a:gd name="connsiteY53" fmla="*/ 1767840 h 2511552"/>
              <a:gd name="connsiteX54" fmla="*/ 1798320 w 1914156"/>
              <a:gd name="connsiteY54" fmla="*/ 1786128 h 2511552"/>
              <a:gd name="connsiteX55" fmla="*/ 1810512 w 1914156"/>
              <a:gd name="connsiteY55" fmla="*/ 1840992 h 2511552"/>
              <a:gd name="connsiteX56" fmla="*/ 1816608 w 1914156"/>
              <a:gd name="connsiteY56" fmla="*/ 1859280 h 2511552"/>
              <a:gd name="connsiteX57" fmla="*/ 1822704 w 1914156"/>
              <a:gd name="connsiteY57" fmla="*/ 1889760 h 2511552"/>
              <a:gd name="connsiteX58" fmla="*/ 1859280 w 1914156"/>
              <a:gd name="connsiteY58" fmla="*/ 1926336 h 2511552"/>
              <a:gd name="connsiteX59" fmla="*/ 1871472 w 1914156"/>
              <a:gd name="connsiteY59" fmla="*/ 2048256 h 2511552"/>
              <a:gd name="connsiteX60" fmla="*/ 1877568 w 1914156"/>
              <a:gd name="connsiteY60" fmla="*/ 2066544 h 2511552"/>
              <a:gd name="connsiteX61" fmla="*/ 1883664 w 1914156"/>
              <a:gd name="connsiteY61" fmla="*/ 2097024 h 2511552"/>
              <a:gd name="connsiteX62" fmla="*/ 1901952 w 1914156"/>
              <a:gd name="connsiteY62" fmla="*/ 2121408 h 2511552"/>
              <a:gd name="connsiteX63" fmla="*/ 1914144 w 1914156"/>
              <a:gd name="connsiteY63" fmla="*/ 2176272 h 2511552"/>
              <a:gd name="connsiteX64" fmla="*/ 1901952 w 1914156"/>
              <a:gd name="connsiteY64" fmla="*/ 2231136 h 2511552"/>
              <a:gd name="connsiteX65" fmla="*/ 1871472 w 1914156"/>
              <a:gd name="connsiteY65" fmla="*/ 2279904 h 2511552"/>
              <a:gd name="connsiteX66" fmla="*/ 1853184 w 1914156"/>
              <a:gd name="connsiteY66" fmla="*/ 2340864 h 2511552"/>
              <a:gd name="connsiteX67" fmla="*/ 1840992 w 1914156"/>
              <a:gd name="connsiteY67" fmla="*/ 2359152 h 2511552"/>
              <a:gd name="connsiteX68" fmla="*/ 1834896 w 1914156"/>
              <a:gd name="connsiteY68" fmla="*/ 2383536 h 2511552"/>
              <a:gd name="connsiteX69" fmla="*/ 1810512 w 1914156"/>
              <a:gd name="connsiteY69" fmla="*/ 2420112 h 2511552"/>
              <a:gd name="connsiteX70" fmla="*/ 1798320 w 1914156"/>
              <a:gd name="connsiteY70" fmla="*/ 2438400 h 2511552"/>
              <a:gd name="connsiteX71" fmla="*/ 1792224 w 1914156"/>
              <a:gd name="connsiteY71" fmla="*/ 2456688 h 2511552"/>
              <a:gd name="connsiteX72" fmla="*/ 1780032 w 1914156"/>
              <a:gd name="connsiteY72" fmla="*/ 2505456 h 2511552"/>
              <a:gd name="connsiteX73" fmla="*/ 1773936 w 1914156"/>
              <a:gd name="connsiteY7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859536 w 1914156"/>
              <a:gd name="connsiteY14" fmla="*/ 810768 h 2511552"/>
              <a:gd name="connsiteX15" fmla="*/ 1048512 w 1914156"/>
              <a:gd name="connsiteY15" fmla="*/ 640080 h 2511552"/>
              <a:gd name="connsiteX16" fmla="*/ 1060704 w 1914156"/>
              <a:gd name="connsiteY16" fmla="*/ 682752 h 2511552"/>
              <a:gd name="connsiteX17" fmla="*/ 1066800 w 1914156"/>
              <a:gd name="connsiteY17" fmla="*/ 719328 h 2511552"/>
              <a:gd name="connsiteX18" fmla="*/ 1078992 w 1914156"/>
              <a:gd name="connsiteY18" fmla="*/ 743712 h 2511552"/>
              <a:gd name="connsiteX19" fmla="*/ 1109472 w 1914156"/>
              <a:gd name="connsiteY19" fmla="*/ 780288 h 2511552"/>
              <a:gd name="connsiteX20" fmla="*/ 1115568 w 1914156"/>
              <a:gd name="connsiteY20" fmla="*/ 798576 h 2511552"/>
              <a:gd name="connsiteX21" fmla="*/ 1127760 w 1914156"/>
              <a:gd name="connsiteY21" fmla="*/ 816864 h 2511552"/>
              <a:gd name="connsiteX22" fmla="*/ 1139952 w 1914156"/>
              <a:gd name="connsiteY22" fmla="*/ 847344 h 2511552"/>
              <a:gd name="connsiteX23" fmla="*/ 1158240 w 1914156"/>
              <a:gd name="connsiteY23" fmla="*/ 865632 h 2511552"/>
              <a:gd name="connsiteX24" fmla="*/ 1176528 w 1914156"/>
              <a:gd name="connsiteY24" fmla="*/ 890016 h 2511552"/>
              <a:gd name="connsiteX25" fmla="*/ 1207008 w 1914156"/>
              <a:gd name="connsiteY25" fmla="*/ 908304 h 2511552"/>
              <a:gd name="connsiteX26" fmla="*/ 1225296 w 1914156"/>
              <a:gd name="connsiteY26" fmla="*/ 920496 h 2511552"/>
              <a:gd name="connsiteX27" fmla="*/ 1249680 w 1914156"/>
              <a:gd name="connsiteY27" fmla="*/ 938784 h 2511552"/>
              <a:gd name="connsiteX28" fmla="*/ 1286256 w 1914156"/>
              <a:gd name="connsiteY28" fmla="*/ 950976 h 2511552"/>
              <a:gd name="connsiteX29" fmla="*/ 1341120 w 1914156"/>
              <a:gd name="connsiteY29" fmla="*/ 981456 h 2511552"/>
              <a:gd name="connsiteX30" fmla="*/ 1389888 w 1914156"/>
              <a:gd name="connsiteY30" fmla="*/ 1005840 h 2511552"/>
              <a:gd name="connsiteX31" fmla="*/ 1432560 w 1914156"/>
              <a:gd name="connsiteY31" fmla="*/ 1024128 h 2511552"/>
              <a:gd name="connsiteX32" fmla="*/ 1456944 w 1914156"/>
              <a:gd name="connsiteY32" fmla="*/ 1048512 h 2511552"/>
              <a:gd name="connsiteX33" fmla="*/ 1505712 w 1914156"/>
              <a:gd name="connsiteY33" fmla="*/ 1085088 h 2511552"/>
              <a:gd name="connsiteX34" fmla="*/ 1548384 w 1914156"/>
              <a:gd name="connsiteY34" fmla="*/ 1133856 h 2511552"/>
              <a:gd name="connsiteX35" fmla="*/ 1578864 w 1914156"/>
              <a:gd name="connsiteY35" fmla="*/ 1188720 h 2511552"/>
              <a:gd name="connsiteX36" fmla="*/ 1591056 w 1914156"/>
              <a:gd name="connsiteY36" fmla="*/ 1237488 h 2511552"/>
              <a:gd name="connsiteX37" fmla="*/ 1609344 w 1914156"/>
              <a:gd name="connsiteY37" fmla="*/ 1261872 h 2511552"/>
              <a:gd name="connsiteX38" fmla="*/ 1615440 w 1914156"/>
              <a:gd name="connsiteY38" fmla="*/ 1280160 h 2511552"/>
              <a:gd name="connsiteX39" fmla="*/ 1621536 w 1914156"/>
              <a:gd name="connsiteY39" fmla="*/ 1304544 h 2511552"/>
              <a:gd name="connsiteX40" fmla="*/ 1633728 w 1914156"/>
              <a:gd name="connsiteY40" fmla="*/ 1335024 h 2511552"/>
              <a:gd name="connsiteX41" fmla="*/ 1652016 w 1914156"/>
              <a:gd name="connsiteY41" fmla="*/ 1389888 h 2511552"/>
              <a:gd name="connsiteX42" fmla="*/ 1658112 w 1914156"/>
              <a:gd name="connsiteY42" fmla="*/ 1450848 h 2511552"/>
              <a:gd name="connsiteX43" fmla="*/ 1682496 w 1914156"/>
              <a:gd name="connsiteY43" fmla="*/ 1517904 h 2511552"/>
              <a:gd name="connsiteX44" fmla="*/ 1694688 w 1914156"/>
              <a:gd name="connsiteY44" fmla="*/ 1566672 h 2511552"/>
              <a:gd name="connsiteX45" fmla="*/ 1700784 w 1914156"/>
              <a:gd name="connsiteY45" fmla="*/ 1591056 h 2511552"/>
              <a:gd name="connsiteX46" fmla="*/ 1719072 w 1914156"/>
              <a:gd name="connsiteY46" fmla="*/ 1609344 h 2511552"/>
              <a:gd name="connsiteX47" fmla="*/ 1737360 w 1914156"/>
              <a:gd name="connsiteY47" fmla="*/ 1645920 h 2511552"/>
              <a:gd name="connsiteX48" fmla="*/ 1755648 w 1914156"/>
              <a:gd name="connsiteY48" fmla="*/ 1658112 h 2511552"/>
              <a:gd name="connsiteX49" fmla="*/ 1773936 w 1914156"/>
              <a:gd name="connsiteY49" fmla="*/ 1688592 h 2511552"/>
              <a:gd name="connsiteX50" fmla="*/ 1780032 w 1914156"/>
              <a:gd name="connsiteY50" fmla="*/ 1719072 h 2511552"/>
              <a:gd name="connsiteX51" fmla="*/ 1786128 w 1914156"/>
              <a:gd name="connsiteY51" fmla="*/ 1737360 h 2511552"/>
              <a:gd name="connsiteX52" fmla="*/ 1792224 w 1914156"/>
              <a:gd name="connsiteY52" fmla="*/ 1767840 h 2511552"/>
              <a:gd name="connsiteX53" fmla="*/ 1798320 w 1914156"/>
              <a:gd name="connsiteY53" fmla="*/ 1786128 h 2511552"/>
              <a:gd name="connsiteX54" fmla="*/ 1810512 w 1914156"/>
              <a:gd name="connsiteY54" fmla="*/ 1840992 h 2511552"/>
              <a:gd name="connsiteX55" fmla="*/ 1816608 w 1914156"/>
              <a:gd name="connsiteY55" fmla="*/ 1859280 h 2511552"/>
              <a:gd name="connsiteX56" fmla="*/ 1822704 w 1914156"/>
              <a:gd name="connsiteY56" fmla="*/ 1889760 h 2511552"/>
              <a:gd name="connsiteX57" fmla="*/ 1859280 w 1914156"/>
              <a:gd name="connsiteY57" fmla="*/ 1926336 h 2511552"/>
              <a:gd name="connsiteX58" fmla="*/ 1871472 w 1914156"/>
              <a:gd name="connsiteY58" fmla="*/ 2048256 h 2511552"/>
              <a:gd name="connsiteX59" fmla="*/ 1877568 w 1914156"/>
              <a:gd name="connsiteY59" fmla="*/ 2066544 h 2511552"/>
              <a:gd name="connsiteX60" fmla="*/ 1883664 w 1914156"/>
              <a:gd name="connsiteY60" fmla="*/ 2097024 h 2511552"/>
              <a:gd name="connsiteX61" fmla="*/ 1901952 w 1914156"/>
              <a:gd name="connsiteY61" fmla="*/ 2121408 h 2511552"/>
              <a:gd name="connsiteX62" fmla="*/ 1914144 w 1914156"/>
              <a:gd name="connsiteY62" fmla="*/ 2176272 h 2511552"/>
              <a:gd name="connsiteX63" fmla="*/ 1901952 w 1914156"/>
              <a:gd name="connsiteY63" fmla="*/ 2231136 h 2511552"/>
              <a:gd name="connsiteX64" fmla="*/ 1871472 w 1914156"/>
              <a:gd name="connsiteY64" fmla="*/ 2279904 h 2511552"/>
              <a:gd name="connsiteX65" fmla="*/ 1853184 w 1914156"/>
              <a:gd name="connsiteY65" fmla="*/ 2340864 h 2511552"/>
              <a:gd name="connsiteX66" fmla="*/ 1840992 w 1914156"/>
              <a:gd name="connsiteY66" fmla="*/ 2359152 h 2511552"/>
              <a:gd name="connsiteX67" fmla="*/ 1834896 w 1914156"/>
              <a:gd name="connsiteY67" fmla="*/ 2383536 h 2511552"/>
              <a:gd name="connsiteX68" fmla="*/ 1810512 w 1914156"/>
              <a:gd name="connsiteY68" fmla="*/ 2420112 h 2511552"/>
              <a:gd name="connsiteX69" fmla="*/ 1798320 w 1914156"/>
              <a:gd name="connsiteY69" fmla="*/ 2438400 h 2511552"/>
              <a:gd name="connsiteX70" fmla="*/ 1792224 w 1914156"/>
              <a:gd name="connsiteY70" fmla="*/ 2456688 h 2511552"/>
              <a:gd name="connsiteX71" fmla="*/ 1780032 w 1914156"/>
              <a:gd name="connsiteY71" fmla="*/ 2505456 h 2511552"/>
              <a:gd name="connsiteX72" fmla="*/ 1773936 w 1914156"/>
              <a:gd name="connsiteY7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04672 w 1914156"/>
              <a:gd name="connsiteY12" fmla="*/ 798576 h 2511552"/>
              <a:gd name="connsiteX13" fmla="*/ 835152 w 1914156"/>
              <a:gd name="connsiteY13" fmla="*/ 804672 h 2511552"/>
              <a:gd name="connsiteX14" fmla="*/ 1048512 w 1914156"/>
              <a:gd name="connsiteY14" fmla="*/ 640080 h 2511552"/>
              <a:gd name="connsiteX15" fmla="*/ 1060704 w 1914156"/>
              <a:gd name="connsiteY15" fmla="*/ 682752 h 2511552"/>
              <a:gd name="connsiteX16" fmla="*/ 1066800 w 1914156"/>
              <a:gd name="connsiteY16" fmla="*/ 719328 h 2511552"/>
              <a:gd name="connsiteX17" fmla="*/ 1078992 w 1914156"/>
              <a:gd name="connsiteY17" fmla="*/ 743712 h 2511552"/>
              <a:gd name="connsiteX18" fmla="*/ 1109472 w 1914156"/>
              <a:gd name="connsiteY18" fmla="*/ 780288 h 2511552"/>
              <a:gd name="connsiteX19" fmla="*/ 1115568 w 1914156"/>
              <a:gd name="connsiteY19" fmla="*/ 798576 h 2511552"/>
              <a:gd name="connsiteX20" fmla="*/ 1127760 w 1914156"/>
              <a:gd name="connsiteY20" fmla="*/ 816864 h 2511552"/>
              <a:gd name="connsiteX21" fmla="*/ 1139952 w 1914156"/>
              <a:gd name="connsiteY21" fmla="*/ 847344 h 2511552"/>
              <a:gd name="connsiteX22" fmla="*/ 1158240 w 1914156"/>
              <a:gd name="connsiteY22" fmla="*/ 865632 h 2511552"/>
              <a:gd name="connsiteX23" fmla="*/ 1176528 w 1914156"/>
              <a:gd name="connsiteY23" fmla="*/ 890016 h 2511552"/>
              <a:gd name="connsiteX24" fmla="*/ 1207008 w 1914156"/>
              <a:gd name="connsiteY24" fmla="*/ 908304 h 2511552"/>
              <a:gd name="connsiteX25" fmla="*/ 1225296 w 1914156"/>
              <a:gd name="connsiteY25" fmla="*/ 920496 h 2511552"/>
              <a:gd name="connsiteX26" fmla="*/ 1249680 w 1914156"/>
              <a:gd name="connsiteY26" fmla="*/ 938784 h 2511552"/>
              <a:gd name="connsiteX27" fmla="*/ 1286256 w 1914156"/>
              <a:gd name="connsiteY27" fmla="*/ 950976 h 2511552"/>
              <a:gd name="connsiteX28" fmla="*/ 1341120 w 1914156"/>
              <a:gd name="connsiteY28" fmla="*/ 981456 h 2511552"/>
              <a:gd name="connsiteX29" fmla="*/ 1389888 w 1914156"/>
              <a:gd name="connsiteY29" fmla="*/ 1005840 h 2511552"/>
              <a:gd name="connsiteX30" fmla="*/ 1432560 w 1914156"/>
              <a:gd name="connsiteY30" fmla="*/ 1024128 h 2511552"/>
              <a:gd name="connsiteX31" fmla="*/ 1456944 w 1914156"/>
              <a:gd name="connsiteY31" fmla="*/ 1048512 h 2511552"/>
              <a:gd name="connsiteX32" fmla="*/ 1505712 w 1914156"/>
              <a:gd name="connsiteY32" fmla="*/ 1085088 h 2511552"/>
              <a:gd name="connsiteX33" fmla="*/ 1548384 w 1914156"/>
              <a:gd name="connsiteY33" fmla="*/ 1133856 h 2511552"/>
              <a:gd name="connsiteX34" fmla="*/ 1578864 w 1914156"/>
              <a:gd name="connsiteY34" fmla="*/ 1188720 h 2511552"/>
              <a:gd name="connsiteX35" fmla="*/ 1591056 w 1914156"/>
              <a:gd name="connsiteY35" fmla="*/ 1237488 h 2511552"/>
              <a:gd name="connsiteX36" fmla="*/ 1609344 w 1914156"/>
              <a:gd name="connsiteY36" fmla="*/ 1261872 h 2511552"/>
              <a:gd name="connsiteX37" fmla="*/ 1615440 w 1914156"/>
              <a:gd name="connsiteY37" fmla="*/ 1280160 h 2511552"/>
              <a:gd name="connsiteX38" fmla="*/ 1621536 w 1914156"/>
              <a:gd name="connsiteY38" fmla="*/ 1304544 h 2511552"/>
              <a:gd name="connsiteX39" fmla="*/ 1633728 w 1914156"/>
              <a:gd name="connsiteY39" fmla="*/ 1335024 h 2511552"/>
              <a:gd name="connsiteX40" fmla="*/ 1652016 w 1914156"/>
              <a:gd name="connsiteY40" fmla="*/ 1389888 h 2511552"/>
              <a:gd name="connsiteX41" fmla="*/ 1658112 w 1914156"/>
              <a:gd name="connsiteY41" fmla="*/ 1450848 h 2511552"/>
              <a:gd name="connsiteX42" fmla="*/ 1682496 w 1914156"/>
              <a:gd name="connsiteY42" fmla="*/ 1517904 h 2511552"/>
              <a:gd name="connsiteX43" fmla="*/ 1694688 w 1914156"/>
              <a:gd name="connsiteY43" fmla="*/ 1566672 h 2511552"/>
              <a:gd name="connsiteX44" fmla="*/ 1700784 w 1914156"/>
              <a:gd name="connsiteY44" fmla="*/ 1591056 h 2511552"/>
              <a:gd name="connsiteX45" fmla="*/ 1719072 w 1914156"/>
              <a:gd name="connsiteY45" fmla="*/ 1609344 h 2511552"/>
              <a:gd name="connsiteX46" fmla="*/ 1737360 w 1914156"/>
              <a:gd name="connsiteY46" fmla="*/ 1645920 h 2511552"/>
              <a:gd name="connsiteX47" fmla="*/ 1755648 w 1914156"/>
              <a:gd name="connsiteY47" fmla="*/ 1658112 h 2511552"/>
              <a:gd name="connsiteX48" fmla="*/ 1773936 w 1914156"/>
              <a:gd name="connsiteY48" fmla="*/ 1688592 h 2511552"/>
              <a:gd name="connsiteX49" fmla="*/ 1780032 w 1914156"/>
              <a:gd name="connsiteY49" fmla="*/ 1719072 h 2511552"/>
              <a:gd name="connsiteX50" fmla="*/ 1786128 w 1914156"/>
              <a:gd name="connsiteY50" fmla="*/ 1737360 h 2511552"/>
              <a:gd name="connsiteX51" fmla="*/ 1792224 w 1914156"/>
              <a:gd name="connsiteY51" fmla="*/ 1767840 h 2511552"/>
              <a:gd name="connsiteX52" fmla="*/ 1798320 w 1914156"/>
              <a:gd name="connsiteY52" fmla="*/ 1786128 h 2511552"/>
              <a:gd name="connsiteX53" fmla="*/ 1810512 w 1914156"/>
              <a:gd name="connsiteY53" fmla="*/ 1840992 h 2511552"/>
              <a:gd name="connsiteX54" fmla="*/ 1816608 w 1914156"/>
              <a:gd name="connsiteY54" fmla="*/ 1859280 h 2511552"/>
              <a:gd name="connsiteX55" fmla="*/ 1822704 w 1914156"/>
              <a:gd name="connsiteY55" fmla="*/ 1889760 h 2511552"/>
              <a:gd name="connsiteX56" fmla="*/ 1859280 w 1914156"/>
              <a:gd name="connsiteY56" fmla="*/ 1926336 h 2511552"/>
              <a:gd name="connsiteX57" fmla="*/ 1871472 w 1914156"/>
              <a:gd name="connsiteY57" fmla="*/ 2048256 h 2511552"/>
              <a:gd name="connsiteX58" fmla="*/ 1877568 w 1914156"/>
              <a:gd name="connsiteY58" fmla="*/ 2066544 h 2511552"/>
              <a:gd name="connsiteX59" fmla="*/ 1883664 w 1914156"/>
              <a:gd name="connsiteY59" fmla="*/ 2097024 h 2511552"/>
              <a:gd name="connsiteX60" fmla="*/ 1901952 w 1914156"/>
              <a:gd name="connsiteY60" fmla="*/ 2121408 h 2511552"/>
              <a:gd name="connsiteX61" fmla="*/ 1914144 w 1914156"/>
              <a:gd name="connsiteY61" fmla="*/ 2176272 h 2511552"/>
              <a:gd name="connsiteX62" fmla="*/ 1901952 w 1914156"/>
              <a:gd name="connsiteY62" fmla="*/ 2231136 h 2511552"/>
              <a:gd name="connsiteX63" fmla="*/ 1871472 w 1914156"/>
              <a:gd name="connsiteY63" fmla="*/ 2279904 h 2511552"/>
              <a:gd name="connsiteX64" fmla="*/ 1853184 w 1914156"/>
              <a:gd name="connsiteY64" fmla="*/ 2340864 h 2511552"/>
              <a:gd name="connsiteX65" fmla="*/ 1840992 w 1914156"/>
              <a:gd name="connsiteY65" fmla="*/ 2359152 h 2511552"/>
              <a:gd name="connsiteX66" fmla="*/ 1834896 w 1914156"/>
              <a:gd name="connsiteY66" fmla="*/ 2383536 h 2511552"/>
              <a:gd name="connsiteX67" fmla="*/ 1810512 w 1914156"/>
              <a:gd name="connsiteY67" fmla="*/ 2420112 h 2511552"/>
              <a:gd name="connsiteX68" fmla="*/ 1798320 w 1914156"/>
              <a:gd name="connsiteY68" fmla="*/ 2438400 h 2511552"/>
              <a:gd name="connsiteX69" fmla="*/ 1792224 w 1914156"/>
              <a:gd name="connsiteY69" fmla="*/ 2456688 h 2511552"/>
              <a:gd name="connsiteX70" fmla="*/ 1780032 w 1914156"/>
              <a:gd name="connsiteY70" fmla="*/ 2505456 h 2511552"/>
              <a:gd name="connsiteX71" fmla="*/ 1773936 w 1914156"/>
              <a:gd name="connsiteY7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786384 w 1914156"/>
              <a:gd name="connsiteY11" fmla="*/ 786384 h 2511552"/>
              <a:gd name="connsiteX12" fmla="*/ 835152 w 1914156"/>
              <a:gd name="connsiteY12" fmla="*/ 804672 h 2511552"/>
              <a:gd name="connsiteX13" fmla="*/ 1048512 w 1914156"/>
              <a:gd name="connsiteY13" fmla="*/ 640080 h 2511552"/>
              <a:gd name="connsiteX14" fmla="*/ 1060704 w 1914156"/>
              <a:gd name="connsiteY14" fmla="*/ 682752 h 2511552"/>
              <a:gd name="connsiteX15" fmla="*/ 1066800 w 1914156"/>
              <a:gd name="connsiteY15" fmla="*/ 719328 h 2511552"/>
              <a:gd name="connsiteX16" fmla="*/ 1078992 w 1914156"/>
              <a:gd name="connsiteY16" fmla="*/ 743712 h 2511552"/>
              <a:gd name="connsiteX17" fmla="*/ 1109472 w 1914156"/>
              <a:gd name="connsiteY17" fmla="*/ 780288 h 2511552"/>
              <a:gd name="connsiteX18" fmla="*/ 1115568 w 1914156"/>
              <a:gd name="connsiteY18" fmla="*/ 798576 h 2511552"/>
              <a:gd name="connsiteX19" fmla="*/ 1127760 w 1914156"/>
              <a:gd name="connsiteY19" fmla="*/ 816864 h 2511552"/>
              <a:gd name="connsiteX20" fmla="*/ 1139952 w 1914156"/>
              <a:gd name="connsiteY20" fmla="*/ 847344 h 2511552"/>
              <a:gd name="connsiteX21" fmla="*/ 1158240 w 1914156"/>
              <a:gd name="connsiteY21" fmla="*/ 865632 h 2511552"/>
              <a:gd name="connsiteX22" fmla="*/ 1176528 w 1914156"/>
              <a:gd name="connsiteY22" fmla="*/ 890016 h 2511552"/>
              <a:gd name="connsiteX23" fmla="*/ 1207008 w 1914156"/>
              <a:gd name="connsiteY23" fmla="*/ 908304 h 2511552"/>
              <a:gd name="connsiteX24" fmla="*/ 1225296 w 1914156"/>
              <a:gd name="connsiteY24" fmla="*/ 920496 h 2511552"/>
              <a:gd name="connsiteX25" fmla="*/ 1249680 w 1914156"/>
              <a:gd name="connsiteY25" fmla="*/ 938784 h 2511552"/>
              <a:gd name="connsiteX26" fmla="*/ 1286256 w 1914156"/>
              <a:gd name="connsiteY26" fmla="*/ 950976 h 2511552"/>
              <a:gd name="connsiteX27" fmla="*/ 1341120 w 1914156"/>
              <a:gd name="connsiteY27" fmla="*/ 981456 h 2511552"/>
              <a:gd name="connsiteX28" fmla="*/ 1389888 w 1914156"/>
              <a:gd name="connsiteY28" fmla="*/ 1005840 h 2511552"/>
              <a:gd name="connsiteX29" fmla="*/ 1432560 w 1914156"/>
              <a:gd name="connsiteY29" fmla="*/ 1024128 h 2511552"/>
              <a:gd name="connsiteX30" fmla="*/ 1456944 w 1914156"/>
              <a:gd name="connsiteY30" fmla="*/ 1048512 h 2511552"/>
              <a:gd name="connsiteX31" fmla="*/ 1505712 w 1914156"/>
              <a:gd name="connsiteY31" fmla="*/ 1085088 h 2511552"/>
              <a:gd name="connsiteX32" fmla="*/ 1548384 w 1914156"/>
              <a:gd name="connsiteY32" fmla="*/ 1133856 h 2511552"/>
              <a:gd name="connsiteX33" fmla="*/ 1578864 w 1914156"/>
              <a:gd name="connsiteY33" fmla="*/ 1188720 h 2511552"/>
              <a:gd name="connsiteX34" fmla="*/ 1591056 w 1914156"/>
              <a:gd name="connsiteY34" fmla="*/ 1237488 h 2511552"/>
              <a:gd name="connsiteX35" fmla="*/ 1609344 w 1914156"/>
              <a:gd name="connsiteY35" fmla="*/ 1261872 h 2511552"/>
              <a:gd name="connsiteX36" fmla="*/ 1615440 w 1914156"/>
              <a:gd name="connsiteY36" fmla="*/ 1280160 h 2511552"/>
              <a:gd name="connsiteX37" fmla="*/ 1621536 w 1914156"/>
              <a:gd name="connsiteY37" fmla="*/ 1304544 h 2511552"/>
              <a:gd name="connsiteX38" fmla="*/ 1633728 w 1914156"/>
              <a:gd name="connsiteY38" fmla="*/ 1335024 h 2511552"/>
              <a:gd name="connsiteX39" fmla="*/ 1652016 w 1914156"/>
              <a:gd name="connsiteY39" fmla="*/ 1389888 h 2511552"/>
              <a:gd name="connsiteX40" fmla="*/ 1658112 w 1914156"/>
              <a:gd name="connsiteY40" fmla="*/ 1450848 h 2511552"/>
              <a:gd name="connsiteX41" fmla="*/ 1682496 w 1914156"/>
              <a:gd name="connsiteY41" fmla="*/ 1517904 h 2511552"/>
              <a:gd name="connsiteX42" fmla="*/ 1694688 w 1914156"/>
              <a:gd name="connsiteY42" fmla="*/ 1566672 h 2511552"/>
              <a:gd name="connsiteX43" fmla="*/ 1700784 w 1914156"/>
              <a:gd name="connsiteY43" fmla="*/ 1591056 h 2511552"/>
              <a:gd name="connsiteX44" fmla="*/ 1719072 w 1914156"/>
              <a:gd name="connsiteY44" fmla="*/ 1609344 h 2511552"/>
              <a:gd name="connsiteX45" fmla="*/ 1737360 w 1914156"/>
              <a:gd name="connsiteY45" fmla="*/ 1645920 h 2511552"/>
              <a:gd name="connsiteX46" fmla="*/ 1755648 w 1914156"/>
              <a:gd name="connsiteY46" fmla="*/ 1658112 h 2511552"/>
              <a:gd name="connsiteX47" fmla="*/ 1773936 w 1914156"/>
              <a:gd name="connsiteY47" fmla="*/ 1688592 h 2511552"/>
              <a:gd name="connsiteX48" fmla="*/ 1780032 w 1914156"/>
              <a:gd name="connsiteY48" fmla="*/ 1719072 h 2511552"/>
              <a:gd name="connsiteX49" fmla="*/ 1786128 w 1914156"/>
              <a:gd name="connsiteY49" fmla="*/ 1737360 h 2511552"/>
              <a:gd name="connsiteX50" fmla="*/ 1792224 w 1914156"/>
              <a:gd name="connsiteY50" fmla="*/ 1767840 h 2511552"/>
              <a:gd name="connsiteX51" fmla="*/ 1798320 w 1914156"/>
              <a:gd name="connsiteY51" fmla="*/ 1786128 h 2511552"/>
              <a:gd name="connsiteX52" fmla="*/ 1810512 w 1914156"/>
              <a:gd name="connsiteY52" fmla="*/ 1840992 h 2511552"/>
              <a:gd name="connsiteX53" fmla="*/ 1816608 w 1914156"/>
              <a:gd name="connsiteY53" fmla="*/ 1859280 h 2511552"/>
              <a:gd name="connsiteX54" fmla="*/ 1822704 w 1914156"/>
              <a:gd name="connsiteY54" fmla="*/ 1889760 h 2511552"/>
              <a:gd name="connsiteX55" fmla="*/ 1859280 w 1914156"/>
              <a:gd name="connsiteY55" fmla="*/ 1926336 h 2511552"/>
              <a:gd name="connsiteX56" fmla="*/ 1871472 w 1914156"/>
              <a:gd name="connsiteY56" fmla="*/ 2048256 h 2511552"/>
              <a:gd name="connsiteX57" fmla="*/ 1877568 w 1914156"/>
              <a:gd name="connsiteY57" fmla="*/ 2066544 h 2511552"/>
              <a:gd name="connsiteX58" fmla="*/ 1883664 w 1914156"/>
              <a:gd name="connsiteY58" fmla="*/ 2097024 h 2511552"/>
              <a:gd name="connsiteX59" fmla="*/ 1901952 w 1914156"/>
              <a:gd name="connsiteY59" fmla="*/ 2121408 h 2511552"/>
              <a:gd name="connsiteX60" fmla="*/ 1914144 w 1914156"/>
              <a:gd name="connsiteY60" fmla="*/ 2176272 h 2511552"/>
              <a:gd name="connsiteX61" fmla="*/ 1901952 w 1914156"/>
              <a:gd name="connsiteY61" fmla="*/ 2231136 h 2511552"/>
              <a:gd name="connsiteX62" fmla="*/ 1871472 w 1914156"/>
              <a:gd name="connsiteY62" fmla="*/ 2279904 h 2511552"/>
              <a:gd name="connsiteX63" fmla="*/ 1853184 w 1914156"/>
              <a:gd name="connsiteY63" fmla="*/ 2340864 h 2511552"/>
              <a:gd name="connsiteX64" fmla="*/ 1840992 w 1914156"/>
              <a:gd name="connsiteY64" fmla="*/ 2359152 h 2511552"/>
              <a:gd name="connsiteX65" fmla="*/ 1834896 w 1914156"/>
              <a:gd name="connsiteY65" fmla="*/ 2383536 h 2511552"/>
              <a:gd name="connsiteX66" fmla="*/ 1810512 w 1914156"/>
              <a:gd name="connsiteY66" fmla="*/ 2420112 h 2511552"/>
              <a:gd name="connsiteX67" fmla="*/ 1798320 w 1914156"/>
              <a:gd name="connsiteY67" fmla="*/ 2438400 h 2511552"/>
              <a:gd name="connsiteX68" fmla="*/ 1792224 w 1914156"/>
              <a:gd name="connsiteY68" fmla="*/ 2456688 h 2511552"/>
              <a:gd name="connsiteX69" fmla="*/ 1780032 w 1914156"/>
              <a:gd name="connsiteY69" fmla="*/ 2505456 h 2511552"/>
              <a:gd name="connsiteX70" fmla="*/ 1773936 w 1914156"/>
              <a:gd name="connsiteY70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835152 w 1914156"/>
              <a:gd name="connsiteY11" fmla="*/ 804672 h 2511552"/>
              <a:gd name="connsiteX12" fmla="*/ 1048512 w 1914156"/>
              <a:gd name="connsiteY12" fmla="*/ 640080 h 2511552"/>
              <a:gd name="connsiteX13" fmla="*/ 1060704 w 1914156"/>
              <a:gd name="connsiteY13" fmla="*/ 682752 h 2511552"/>
              <a:gd name="connsiteX14" fmla="*/ 1066800 w 1914156"/>
              <a:gd name="connsiteY14" fmla="*/ 719328 h 2511552"/>
              <a:gd name="connsiteX15" fmla="*/ 1078992 w 1914156"/>
              <a:gd name="connsiteY15" fmla="*/ 743712 h 2511552"/>
              <a:gd name="connsiteX16" fmla="*/ 1109472 w 1914156"/>
              <a:gd name="connsiteY16" fmla="*/ 780288 h 2511552"/>
              <a:gd name="connsiteX17" fmla="*/ 1115568 w 1914156"/>
              <a:gd name="connsiteY17" fmla="*/ 798576 h 2511552"/>
              <a:gd name="connsiteX18" fmla="*/ 1127760 w 1914156"/>
              <a:gd name="connsiteY18" fmla="*/ 816864 h 2511552"/>
              <a:gd name="connsiteX19" fmla="*/ 1139952 w 1914156"/>
              <a:gd name="connsiteY19" fmla="*/ 847344 h 2511552"/>
              <a:gd name="connsiteX20" fmla="*/ 1158240 w 1914156"/>
              <a:gd name="connsiteY20" fmla="*/ 865632 h 2511552"/>
              <a:gd name="connsiteX21" fmla="*/ 1176528 w 1914156"/>
              <a:gd name="connsiteY21" fmla="*/ 890016 h 2511552"/>
              <a:gd name="connsiteX22" fmla="*/ 1207008 w 1914156"/>
              <a:gd name="connsiteY22" fmla="*/ 908304 h 2511552"/>
              <a:gd name="connsiteX23" fmla="*/ 1225296 w 1914156"/>
              <a:gd name="connsiteY23" fmla="*/ 920496 h 2511552"/>
              <a:gd name="connsiteX24" fmla="*/ 1249680 w 1914156"/>
              <a:gd name="connsiteY24" fmla="*/ 938784 h 2511552"/>
              <a:gd name="connsiteX25" fmla="*/ 1286256 w 1914156"/>
              <a:gd name="connsiteY25" fmla="*/ 950976 h 2511552"/>
              <a:gd name="connsiteX26" fmla="*/ 1341120 w 1914156"/>
              <a:gd name="connsiteY26" fmla="*/ 981456 h 2511552"/>
              <a:gd name="connsiteX27" fmla="*/ 1389888 w 1914156"/>
              <a:gd name="connsiteY27" fmla="*/ 1005840 h 2511552"/>
              <a:gd name="connsiteX28" fmla="*/ 1432560 w 1914156"/>
              <a:gd name="connsiteY28" fmla="*/ 1024128 h 2511552"/>
              <a:gd name="connsiteX29" fmla="*/ 1456944 w 1914156"/>
              <a:gd name="connsiteY29" fmla="*/ 1048512 h 2511552"/>
              <a:gd name="connsiteX30" fmla="*/ 1505712 w 1914156"/>
              <a:gd name="connsiteY30" fmla="*/ 1085088 h 2511552"/>
              <a:gd name="connsiteX31" fmla="*/ 1548384 w 1914156"/>
              <a:gd name="connsiteY31" fmla="*/ 1133856 h 2511552"/>
              <a:gd name="connsiteX32" fmla="*/ 1578864 w 1914156"/>
              <a:gd name="connsiteY32" fmla="*/ 1188720 h 2511552"/>
              <a:gd name="connsiteX33" fmla="*/ 1591056 w 1914156"/>
              <a:gd name="connsiteY33" fmla="*/ 1237488 h 2511552"/>
              <a:gd name="connsiteX34" fmla="*/ 1609344 w 1914156"/>
              <a:gd name="connsiteY34" fmla="*/ 1261872 h 2511552"/>
              <a:gd name="connsiteX35" fmla="*/ 1615440 w 1914156"/>
              <a:gd name="connsiteY35" fmla="*/ 1280160 h 2511552"/>
              <a:gd name="connsiteX36" fmla="*/ 1621536 w 1914156"/>
              <a:gd name="connsiteY36" fmla="*/ 1304544 h 2511552"/>
              <a:gd name="connsiteX37" fmla="*/ 1633728 w 1914156"/>
              <a:gd name="connsiteY37" fmla="*/ 1335024 h 2511552"/>
              <a:gd name="connsiteX38" fmla="*/ 1652016 w 1914156"/>
              <a:gd name="connsiteY38" fmla="*/ 1389888 h 2511552"/>
              <a:gd name="connsiteX39" fmla="*/ 1658112 w 1914156"/>
              <a:gd name="connsiteY39" fmla="*/ 1450848 h 2511552"/>
              <a:gd name="connsiteX40" fmla="*/ 1682496 w 1914156"/>
              <a:gd name="connsiteY40" fmla="*/ 1517904 h 2511552"/>
              <a:gd name="connsiteX41" fmla="*/ 1694688 w 1914156"/>
              <a:gd name="connsiteY41" fmla="*/ 1566672 h 2511552"/>
              <a:gd name="connsiteX42" fmla="*/ 1700784 w 1914156"/>
              <a:gd name="connsiteY42" fmla="*/ 1591056 h 2511552"/>
              <a:gd name="connsiteX43" fmla="*/ 1719072 w 1914156"/>
              <a:gd name="connsiteY43" fmla="*/ 1609344 h 2511552"/>
              <a:gd name="connsiteX44" fmla="*/ 1737360 w 1914156"/>
              <a:gd name="connsiteY44" fmla="*/ 1645920 h 2511552"/>
              <a:gd name="connsiteX45" fmla="*/ 1755648 w 1914156"/>
              <a:gd name="connsiteY45" fmla="*/ 1658112 h 2511552"/>
              <a:gd name="connsiteX46" fmla="*/ 1773936 w 1914156"/>
              <a:gd name="connsiteY46" fmla="*/ 1688592 h 2511552"/>
              <a:gd name="connsiteX47" fmla="*/ 1780032 w 1914156"/>
              <a:gd name="connsiteY47" fmla="*/ 1719072 h 2511552"/>
              <a:gd name="connsiteX48" fmla="*/ 1786128 w 1914156"/>
              <a:gd name="connsiteY48" fmla="*/ 1737360 h 2511552"/>
              <a:gd name="connsiteX49" fmla="*/ 1792224 w 1914156"/>
              <a:gd name="connsiteY49" fmla="*/ 1767840 h 2511552"/>
              <a:gd name="connsiteX50" fmla="*/ 1798320 w 1914156"/>
              <a:gd name="connsiteY50" fmla="*/ 1786128 h 2511552"/>
              <a:gd name="connsiteX51" fmla="*/ 1810512 w 1914156"/>
              <a:gd name="connsiteY51" fmla="*/ 1840992 h 2511552"/>
              <a:gd name="connsiteX52" fmla="*/ 1816608 w 1914156"/>
              <a:gd name="connsiteY52" fmla="*/ 1859280 h 2511552"/>
              <a:gd name="connsiteX53" fmla="*/ 1822704 w 1914156"/>
              <a:gd name="connsiteY53" fmla="*/ 1889760 h 2511552"/>
              <a:gd name="connsiteX54" fmla="*/ 1859280 w 1914156"/>
              <a:gd name="connsiteY54" fmla="*/ 1926336 h 2511552"/>
              <a:gd name="connsiteX55" fmla="*/ 1871472 w 1914156"/>
              <a:gd name="connsiteY55" fmla="*/ 2048256 h 2511552"/>
              <a:gd name="connsiteX56" fmla="*/ 1877568 w 1914156"/>
              <a:gd name="connsiteY56" fmla="*/ 2066544 h 2511552"/>
              <a:gd name="connsiteX57" fmla="*/ 1883664 w 1914156"/>
              <a:gd name="connsiteY57" fmla="*/ 2097024 h 2511552"/>
              <a:gd name="connsiteX58" fmla="*/ 1901952 w 1914156"/>
              <a:gd name="connsiteY58" fmla="*/ 2121408 h 2511552"/>
              <a:gd name="connsiteX59" fmla="*/ 1914144 w 1914156"/>
              <a:gd name="connsiteY59" fmla="*/ 2176272 h 2511552"/>
              <a:gd name="connsiteX60" fmla="*/ 1901952 w 1914156"/>
              <a:gd name="connsiteY60" fmla="*/ 2231136 h 2511552"/>
              <a:gd name="connsiteX61" fmla="*/ 1871472 w 1914156"/>
              <a:gd name="connsiteY61" fmla="*/ 2279904 h 2511552"/>
              <a:gd name="connsiteX62" fmla="*/ 1853184 w 1914156"/>
              <a:gd name="connsiteY62" fmla="*/ 2340864 h 2511552"/>
              <a:gd name="connsiteX63" fmla="*/ 1840992 w 1914156"/>
              <a:gd name="connsiteY63" fmla="*/ 2359152 h 2511552"/>
              <a:gd name="connsiteX64" fmla="*/ 1834896 w 1914156"/>
              <a:gd name="connsiteY64" fmla="*/ 2383536 h 2511552"/>
              <a:gd name="connsiteX65" fmla="*/ 1810512 w 1914156"/>
              <a:gd name="connsiteY65" fmla="*/ 2420112 h 2511552"/>
              <a:gd name="connsiteX66" fmla="*/ 1798320 w 1914156"/>
              <a:gd name="connsiteY66" fmla="*/ 2438400 h 2511552"/>
              <a:gd name="connsiteX67" fmla="*/ 1792224 w 1914156"/>
              <a:gd name="connsiteY67" fmla="*/ 2456688 h 2511552"/>
              <a:gd name="connsiteX68" fmla="*/ 1780032 w 1914156"/>
              <a:gd name="connsiteY68" fmla="*/ 2505456 h 2511552"/>
              <a:gd name="connsiteX69" fmla="*/ 1773936 w 1914156"/>
              <a:gd name="connsiteY69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725424 w 1914156"/>
              <a:gd name="connsiteY10" fmla="*/ 755904 h 2511552"/>
              <a:gd name="connsiteX11" fmla="*/ 1048512 w 1914156"/>
              <a:gd name="connsiteY11" fmla="*/ 640080 h 2511552"/>
              <a:gd name="connsiteX12" fmla="*/ 1060704 w 1914156"/>
              <a:gd name="connsiteY12" fmla="*/ 682752 h 2511552"/>
              <a:gd name="connsiteX13" fmla="*/ 1066800 w 1914156"/>
              <a:gd name="connsiteY13" fmla="*/ 719328 h 2511552"/>
              <a:gd name="connsiteX14" fmla="*/ 1078992 w 1914156"/>
              <a:gd name="connsiteY14" fmla="*/ 743712 h 2511552"/>
              <a:gd name="connsiteX15" fmla="*/ 1109472 w 1914156"/>
              <a:gd name="connsiteY15" fmla="*/ 780288 h 2511552"/>
              <a:gd name="connsiteX16" fmla="*/ 1115568 w 1914156"/>
              <a:gd name="connsiteY16" fmla="*/ 798576 h 2511552"/>
              <a:gd name="connsiteX17" fmla="*/ 1127760 w 1914156"/>
              <a:gd name="connsiteY17" fmla="*/ 816864 h 2511552"/>
              <a:gd name="connsiteX18" fmla="*/ 1139952 w 1914156"/>
              <a:gd name="connsiteY18" fmla="*/ 847344 h 2511552"/>
              <a:gd name="connsiteX19" fmla="*/ 1158240 w 1914156"/>
              <a:gd name="connsiteY19" fmla="*/ 865632 h 2511552"/>
              <a:gd name="connsiteX20" fmla="*/ 1176528 w 1914156"/>
              <a:gd name="connsiteY20" fmla="*/ 890016 h 2511552"/>
              <a:gd name="connsiteX21" fmla="*/ 1207008 w 1914156"/>
              <a:gd name="connsiteY21" fmla="*/ 908304 h 2511552"/>
              <a:gd name="connsiteX22" fmla="*/ 1225296 w 1914156"/>
              <a:gd name="connsiteY22" fmla="*/ 920496 h 2511552"/>
              <a:gd name="connsiteX23" fmla="*/ 1249680 w 1914156"/>
              <a:gd name="connsiteY23" fmla="*/ 938784 h 2511552"/>
              <a:gd name="connsiteX24" fmla="*/ 1286256 w 1914156"/>
              <a:gd name="connsiteY24" fmla="*/ 950976 h 2511552"/>
              <a:gd name="connsiteX25" fmla="*/ 1341120 w 1914156"/>
              <a:gd name="connsiteY25" fmla="*/ 981456 h 2511552"/>
              <a:gd name="connsiteX26" fmla="*/ 1389888 w 1914156"/>
              <a:gd name="connsiteY26" fmla="*/ 1005840 h 2511552"/>
              <a:gd name="connsiteX27" fmla="*/ 1432560 w 1914156"/>
              <a:gd name="connsiteY27" fmla="*/ 1024128 h 2511552"/>
              <a:gd name="connsiteX28" fmla="*/ 1456944 w 1914156"/>
              <a:gd name="connsiteY28" fmla="*/ 1048512 h 2511552"/>
              <a:gd name="connsiteX29" fmla="*/ 1505712 w 1914156"/>
              <a:gd name="connsiteY29" fmla="*/ 1085088 h 2511552"/>
              <a:gd name="connsiteX30" fmla="*/ 1548384 w 1914156"/>
              <a:gd name="connsiteY30" fmla="*/ 1133856 h 2511552"/>
              <a:gd name="connsiteX31" fmla="*/ 1578864 w 1914156"/>
              <a:gd name="connsiteY31" fmla="*/ 1188720 h 2511552"/>
              <a:gd name="connsiteX32" fmla="*/ 1591056 w 1914156"/>
              <a:gd name="connsiteY32" fmla="*/ 1237488 h 2511552"/>
              <a:gd name="connsiteX33" fmla="*/ 1609344 w 1914156"/>
              <a:gd name="connsiteY33" fmla="*/ 1261872 h 2511552"/>
              <a:gd name="connsiteX34" fmla="*/ 1615440 w 1914156"/>
              <a:gd name="connsiteY34" fmla="*/ 1280160 h 2511552"/>
              <a:gd name="connsiteX35" fmla="*/ 1621536 w 1914156"/>
              <a:gd name="connsiteY35" fmla="*/ 1304544 h 2511552"/>
              <a:gd name="connsiteX36" fmla="*/ 1633728 w 1914156"/>
              <a:gd name="connsiteY36" fmla="*/ 1335024 h 2511552"/>
              <a:gd name="connsiteX37" fmla="*/ 1652016 w 1914156"/>
              <a:gd name="connsiteY37" fmla="*/ 1389888 h 2511552"/>
              <a:gd name="connsiteX38" fmla="*/ 1658112 w 1914156"/>
              <a:gd name="connsiteY38" fmla="*/ 1450848 h 2511552"/>
              <a:gd name="connsiteX39" fmla="*/ 1682496 w 1914156"/>
              <a:gd name="connsiteY39" fmla="*/ 1517904 h 2511552"/>
              <a:gd name="connsiteX40" fmla="*/ 1694688 w 1914156"/>
              <a:gd name="connsiteY40" fmla="*/ 1566672 h 2511552"/>
              <a:gd name="connsiteX41" fmla="*/ 1700784 w 1914156"/>
              <a:gd name="connsiteY41" fmla="*/ 1591056 h 2511552"/>
              <a:gd name="connsiteX42" fmla="*/ 1719072 w 1914156"/>
              <a:gd name="connsiteY42" fmla="*/ 1609344 h 2511552"/>
              <a:gd name="connsiteX43" fmla="*/ 1737360 w 1914156"/>
              <a:gd name="connsiteY43" fmla="*/ 1645920 h 2511552"/>
              <a:gd name="connsiteX44" fmla="*/ 1755648 w 1914156"/>
              <a:gd name="connsiteY44" fmla="*/ 1658112 h 2511552"/>
              <a:gd name="connsiteX45" fmla="*/ 1773936 w 1914156"/>
              <a:gd name="connsiteY45" fmla="*/ 1688592 h 2511552"/>
              <a:gd name="connsiteX46" fmla="*/ 1780032 w 1914156"/>
              <a:gd name="connsiteY46" fmla="*/ 1719072 h 2511552"/>
              <a:gd name="connsiteX47" fmla="*/ 1786128 w 1914156"/>
              <a:gd name="connsiteY47" fmla="*/ 1737360 h 2511552"/>
              <a:gd name="connsiteX48" fmla="*/ 1792224 w 1914156"/>
              <a:gd name="connsiteY48" fmla="*/ 1767840 h 2511552"/>
              <a:gd name="connsiteX49" fmla="*/ 1798320 w 1914156"/>
              <a:gd name="connsiteY49" fmla="*/ 1786128 h 2511552"/>
              <a:gd name="connsiteX50" fmla="*/ 1810512 w 1914156"/>
              <a:gd name="connsiteY50" fmla="*/ 1840992 h 2511552"/>
              <a:gd name="connsiteX51" fmla="*/ 1816608 w 1914156"/>
              <a:gd name="connsiteY51" fmla="*/ 1859280 h 2511552"/>
              <a:gd name="connsiteX52" fmla="*/ 1822704 w 1914156"/>
              <a:gd name="connsiteY52" fmla="*/ 1889760 h 2511552"/>
              <a:gd name="connsiteX53" fmla="*/ 1859280 w 1914156"/>
              <a:gd name="connsiteY53" fmla="*/ 1926336 h 2511552"/>
              <a:gd name="connsiteX54" fmla="*/ 1871472 w 1914156"/>
              <a:gd name="connsiteY54" fmla="*/ 2048256 h 2511552"/>
              <a:gd name="connsiteX55" fmla="*/ 1877568 w 1914156"/>
              <a:gd name="connsiteY55" fmla="*/ 2066544 h 2511552"/>
              <a:gd name="connsiteX56" fmla="*/ 1883664 w 1914156"/>
              <a:gd name="connsiteY56" fmla="*/ 2097024 h 2511552"/>
              <a:gd name="connsiteX57" fmla="*/ 1901952 w 1914156"/>
              <a:gd name="connsiteY57" fmla="*/ 2121408 h 2511552"/>
              <a:gd name="connsiteX58" fmla="*/ 1914144 w 1914156"/>
              <a:gd name="connsiteY58" fmla="*/ 2176272 h 2511552"/>
              <a:gd name="connsiteX59" fmla="*/ 1901952 w 1914156"/>
              <a:gd name="connsiteY59" fmla="*/ 2231136 h 2511552"/>
              <a:gd name="connsiteX60" fmla="*/ 1871472 w 1914156"/>
              <a:gd name="connsiteY60" fmla="*/ 2279904 h 2511552"/>
              <a:gd name="connsiteX61" fmla="*/ 1853184 w 1914156"/>
              <a:gd name="connsiteY61" fmla="*/ 2340864 h 2511552"/>
              <a:gd name="connsiteX62" fmla="*/ 1840992 w 1914156"/>
              <a:gd name="connsiteY62" fmla="*/ 2359152 h 2511552"/>
              <a:gd name="connsiteX63" fmla="*/ 1834896 w 1914156"/>
              <a:gd name="connsiteY63" fmla="*/ 2383536 h 2511552"/>
              <a:gd name="connsiteX64" fmla="*/ 1810512 w 1914156"/>
              <a:gd name="connsiteY64" fmla="*/ 2420112 h 2511552"/>
              <a:gd name="connsiteX65" fmla="*/ 1798320 w 1914156"/>
              <a:gd name="connsiteY65" fmla="*/ 2438400 h 2511552"/>
              <a:gd name="connsiteX66" fmla="*/ 1792224 w 1914156"/>
              <a:gd name="connsiteY66" fmla="*/ 2456688 h 2511552"/>
              <a:gd name="connsiteX67" fmla="*/ 1780032 w 1914156"/>
              <a:gd name="connsiteY67" fmla="*/ 2505456 h 2511552"/>
              <a:gd name="connsiteX68" fmla="*/ 1773936 w 1914156"/>
              <a:gd name="connsiteY68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707136 w 1914156"/>
              <a:gd name="connsiteY9" fmla="*/ 731520 h 2511552"/>
              <a:gd name="connsiteX10" fmla="*/ 1048512 w 1914156"/>
              <a:gd name="connsiteY10" fmla="*/ 640080 h 2511552"/>
              <a:gd name="connsiteX11" fmla="*/ 1060704 w 1914156"/>
              <a:gd name="connsiteY11" fmla="*/ 682752 h 2511552"/>
              <a:gd name="connsiteX12" fmla="*/ 1066800 w 1914156"/>
              <a:gd name="connsiteY12" fmla="*/ 719328 h 2511552"/>
              <a:gd name="connsiteX13" fmla="*/ 1078992 w 1914156"/>
              <a:gd name="connsiteY13" fmla="*/ 743712 h 2511552"/>
              <a:gd name="connsiteX14" fmla="*/ 1109472 w 1914156"/>
              <a:gd name="connsiteY14" fmla="*/ 780288 h 2511552"/>
              <a:gd name="connsiteX15" fmla="*/ 1115568 w 1914156"/>
              <a:gd name="connsiteY15" fmla="*/ 798576 h 2511552"/>
              <a:gd name="connsiteX16" fmla="*/ 1127760 w 1914156"/>
              <a:gd name="connsiteY16" fmla="*/ 816864 h 2511552"/>
              <a:gd name="connsiteX17" fmla="*/ 1139952 w 1914156"/>
              <a:gd name="connsiteY17" fmla="*/ 847344 h 2511552"/>
              <a:gd name="connsiteX18" fmla="*/ 1158240 w 1914156"/>
              <a:gd name="connsiteY18" fmla="*/ 865632 h 2511552"/>
              <a:gd name="connsiteX19" fmla="*/ 1176528 w 1914156"/>
              <a:gd name="connsiteY19" fmla="*/ 890016 h 2511552"/>
              <a:gd name="connsiteX20" fmla="*/ 1207008 w 1914156"/>
              <a:gd name="connsiteY20" fmla="*/ 908304 h 2511552"/>
              <a:gd name="connsiteX21" fmla="*/ 1225296 w 1914156"/>
              <a:gd name="connsiteY21" fmla="*/ 920496 h 2511552"/>
              <a:gd name="connsiteX22" fmla="*/ 1249680 w 1914156"/>
              <a:gd name="connsiteY22" fmla="*/ 938784 h 2511552"/>
              <a:gd name="connsiteX23" fmla="*/ 1286256 w 1914156"/>
              <a:gd name="connsiteY23" fmla="*/ 950976 h 2511552"/>
              <a:gd name="connsiteX24" fmla="*/ 1341120 w 1914156"/>
              <a:gd name="connsiteY24" fmla="*/ 981456 h 2511552"/>
              <a:gd name="connsiteX25" fmla="*/ 1389888 w 1914156"/>
              <a:gd name="connsiteY25" fmla="*/ 1005840 h 2511552"/>
              <a:gd name="connsiteX26" fmla="*/ 1432560 w 1914156"/>
              <a:gd name="connsiteY26" fmla="*/ 1024128 h 2511552"/>
              <a:gd name="connsiteX27" fmla="*/ 1456944 w 1914156"/>
              <a:gd name="connsiteY27" fmla="*/ 1048512 h 2511552"/>
              <a:gd name="connsiteX28" fmla="*/ 1505712 w 1914156"/>
              <a:gd name="connsiteY28" fmla="*/ 1085088 h 2511552"/>
              <a:gd name="connsiteX29" fmla="*/ 1548384 w 1914156"/>
              <a:gd name="connsiteY29" fmla="*/ 1133856 h 2511552"/>
              <a:gd name="connsiteX30" fmla="*/ 1578864 w 1914156"/>
              <a:gd name="connsiteY30" fmla="*/ 1188720 h 2511552"/>
              <a:gd name="connsiteX31" fmla="*/ 1591056 w 1914156"/>
              <a:gd name="connsiteY31" fmla="*/ 1237488 h 2511552"/>
              <a:gd name="connsiteX32" fmla="*/ 1609344 w 1914156"/>
              <a:gd name="connsiteY32" fmla="*/ 1261872 h 2511552"/>
              <a:gd name="connsiteX33" fmla="*/ 1615440 w 1914156"/>
              <a:gd name="connsiteY33" fmla="*/ 1280160 h 2511552"/>
              <a:gd name="connsiteX34" fmla="*/ 1621536 w 1914156"/>
              <a:gd name="connsiteY34" fmla="*/ 1304544 h 2511552"/>
              <a:gd name="connsiteX35" fmla="*/ 1633728 w 1914156"/>
              <a:gd name="connsiteY35" fmla="*/ 1335024 h 2511552"/>
              <a:gd name="connsiteX36" fmla="*/ 1652016 w 1914156"/>
              <a:gd name="connsiteY36" fmla="*/ 1389888 h 2511552"/>
              <a:gd name="connsiteX37" fmla="*/ 1658112 w 1914156"/>
              <a:gd name="connsiteY37" fmla="*/ 1450848 h 2511552"/>
              <a:gd name="connsiteX38" fmla="*/ 1682496 w 1914156"/>
              <a:gd name="connsiteY38" fmla="*/ 1517904 h 2511552"/>
              <a:gd name="connsiteX39" fmla="*/ 1694688 w 1914156"/>
              <a:gd name="connsiteY39" fmla="*/ 1566672 h 2511552"/>
              <a:gd name="connsiteX40" fmla="*/ 1700784 w 1914156"/>
              <a:gd name="connsiteY40" fmla="*/ 1591056 h 2511552"/>
              <a:gd name="connsiteX41" fmla="*/ 1719072 w 1914156"/>
              <a:gd name="connsiteY41" fmla="*/ 1609344 h 2511552"/>
              <a:gd name="connsiteX42" fmla="*/ 1737360 w 1914156"/>
              <a:gd name="connsiteY42" fmla="*/ 1645920 h 2511552"/>
              <a:gd name="connsiteX43" fmla="*/ 1755648 w 1914156"/>
              <a:gd name="connsiteY43" fmla="*/ 1658112 h 2511552"/>
              <a:gd name="connsiteX44" fmla="*/ 1773936 w 1914156"/>
              <a:gd name="connsiteY44" fmla="*/ 1688592 h 2511552"/>
              <a:gd name="connsiteX45" fmla="*/ 1780032 w 1914156"/>
              <a:gd name="connsiteY45" fmla="*/ 1719072 h 2511552"/>
              <a:gd name="connsiteX46" fmla="*/ 1786128 w 1914156"/>
              <a:gd name="connsiteY46" fmla="*/ 1737360 h 2511552"/>
              <a:gd name="connsiteX47" fmla="*/ 1792224 w 1914156"/>
              <a:gd name="connsiteY47" fmla="*/ 1767840 h 2511552"/>
              <a:gd name="connsiteX48" fmla="*/ 1798320 w 1914156"/>
              <a:gd name="connsiteY48" fmla="*/ 1786128 h 2511552"/>
              <a:gd name="connsiteX49" fmla="*/ 1810512 w 1914156"/>
              <a:gd name="connsiteY49" fmla="*/ 1840992 h 2511552"/>
              <a:gd name="connsiteX50" fmla="*/ 1816608 w 1914156"/>
              <a:gd name="connsiteY50" fmla="*/ 1859280 h 2511552"/>
              <a:gd name="connsiteX51" fmla="*/ 1822704 w 1914156"/>
              <a:gd name="connsiteY51" fmla="*/ 1889760 h 2511552"/>
              <a:gd name="connsiteX52" fmla="*/ 1859280 w 1914156"/>
              <a:gd name="connsiteY52" fmla="*/ 1926336 h 2511552"/>
              <a:gd name="connsiteX53" fmla="*/ 1871472 w 1914156"/>
              <a:gd name="connsiteY53" fmla="*/ 2048256 h 2511552"/>
              <a:gd name="connsiteX54" fmla="*/ 1877568 w 1914156"/>
              <a:gd name="connsiteY54" fmla="*/ 2066544 h 2511552"/>
              <a:gd name="connsiteX55" fmla="*/ 1883664 w 1914156"/>
              <a:gd name="connsiteY55" fmla="*/ 2097024 h 2511552"/>
              <a:gd name="connsiteX56" fmla="*/ 1901952 w 1914156"/>
              <a:gd name="connsiteY56" fmla="*/ 2121408 h 2511552"/>
              <a:gd name="connsiteX57" fmla="*/ 1914144 w 1914156"/>
              <a:gd name="connsiteY57" fmla="*/ 2176272 h 2511552"/>
              <a:gd name="connsiteX58" fmla="*/ 1901952 w 1914156"/>
              <a:gd name="connsiteY58" fmla="*/ 2231136 h 2511552"/>
              <a:gd name="connsiteX59" fmla="*/ 1871472 w 1914156"/>
              <a:gd name="connsiteY59" fmla="*/ 2279904 h 2511552"/>
              <a:gd name="connsiteX60" fmla="*/ 1853184 w 1914156"/>
              <a:gd name="connsiteY60" fmla="*/ 2340864 h 2511552"/>
              <a:gd name="connsiteX61" fmla="*/ 1840992 w 1914156"/>
              <a:gd name="connsiteY61" fmla="*/ 2359152 h 2511552"/>
              <a:gd name="connsiteX62" fmla="*/ 1834896 w 1914156"/>
              <a:gd name="connsiteY62" fmla="*/ 2383536 h 2511552"/>
              <a:gd name="connsiteX63" fmla="*/ 1810512 w 1914156"/>
              <a:gd name="connsiteY63" fmla="*/ 2420112 h 2511552"/>
              <a:gd name="connsiteX64" fmla="*/ 1798320 w 1914156"/>
              <a:gd name="connsiteY64" fmla="*/ 2438400 h 2511552"/>
              <a:gd name="connsiteX65" fmla="*/ 1792224 w 1914156"/>
              <a:gd name="connsiteY65" fmla="*/ 2456688 h 2511552"/>
              <a:gd name="connsiteX66" fmla="*/ 1780032 w 1914156"/>
              <a:gd name="connsiteY66" fmla="*/ 2505456 h 2511552"/>
              <a:gd name="connsiteX67" fmla="*/ 1773936 w 1914156"/>
              <a:gd name="connsiteY67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670560 w 1914156"/>
              <a:gd name="connsiteY8" fmla="*/ 694944 h 2511552"/>
              <a:gd name="connsiteX9" fmla="*/ 1048512 w 1914156"/>
              <a:gd name="connsiteY9" fmla="*/ 640080 h 2511552"/>
              <a:gd name="connsiteX10" fmla="*/ 1060704 w 1914156"/>
              <a:gd name="connsiteY10" fmla="*/ 682752 h 2511552"/>
              <a:gd name="connsiteX11" fmla="*/ 1066800 w 1914156"/>
              <a:gd name="connsiteY11" fmla="*/ 719328 h 2511552"/>
              <a:gd name="connsiteX12" fmla="*/ 1078992 w 1914156"/>
              <a:gd name="connsiteY12" fmla="*/ 743712 h 2511552"/>
              <a:gd name="connsiteX13" fmla="*/ 1109472 w 1914156"/>
              <a:gd name="connsiteY13" fmla="*/ 780288 h 2511552"/>
              <a:gd name="connsiteX14" fmla="*/ 1115568 w 1914156"/>
              <a:gd name="connsiteY14" fmla="*/ 798576 h 2511552"/>
              <a:gd name="connsiteX15" fmla="*/ 1127760 w 1914156"/>
              <a:gd name="connsiteY15" fmla="*/ 816864 h 2511552"/>
              <a:gd name="connsiteX16" fmla="*/ 1139952 w 1914156"/>
              <a:gd name="connsiteY16" fmla="*/ 847344 h 2511552"/>
              <a:gd name="connsiteX17" fmla="*/ 1158240 w 1914156"/>
              <a:gd name="connsiteY17" fmla="*/ 865632 h 2511552"/>
              <a:gd name="connsiteX18" fmla="*/ 1176528 w 1914156"/>
              <a:gd name="connsiteY18" fmla="*/ 890016 h 2511552"/>
              <a:gd name="connsiteX19" fmla="*/ 1207008 w 1914156"/>
              <a:gd name="connsiteY19" fmla="*/ 908304 h 2511552"/>
              <a:gd name="connsiteX20" fmla="*/ 1225296 w 1914156"/>
              <a:gd name="connsiteY20" fmla="*/ 920496 h 2511552"/>
              <a:gd name="connsiteX21" fmla="*/ 1249680 w 1914156"/>
              <a:gd name="connsiteY21" fmla="*/ 938784 h 2511552"/>
              <a:gd name="connsiteX22" fmla="*/ 1286256 w 1914156"/>
              <a:gd name="connsiteY22" fmla="*/ 950976 h 2511552"/>
              <a:gd name="connsiteX23" fmla="*/ 1341120 w 1914156"/>
              <a:gd name="connsiteY23" fmla="*/ 981456 h 2511552"/>
              <a:gd name="connsiteX24" fmla="*/ 1389888 w 1914156"/>
              <a:gd name="connsiteY24" fmla="*/ 1005840 h 2511552"/>
              <a:gd name="connsiteX25" fmla="*/ 1432560 w 1914156"/>
              <a:gd name="connsiteY25" fmla="*/ 1024128 h 2511552"/>
              <a:gd name="connsiteX26" fmla="*/ 1456944 w 1914156"/>
              <a:gd name="connsiteY26" fmla="*/ 1048512 h 2511552"/>
              <a:gd name="connsiteX27" fmla="*/ 1505712 w 1914156"/>
              <a:gd name="connsiteY27" fmla="*/ 1085088 h 2511552"/>
              <a:gd name="connsiteX28" fmla="*/ 1548384 w 1914156"/>
              <a:gd name="connsiteY28" fmla="*/ 1133856 h 2511552"/>
              <a:gd name="connsiteX29" fmla="*/ 1578864 w 1914156"/>
              <a:gd name="connsiteY29" fmla="*/ 1188720 h 2511552"/>
              <a:gd name="connsiteX30" fmla="*/ 1591056 w 1914156"/>
              <a:gd name="connsiteY30" fmla="*/ 1237488 h 2511552"/>
              <a:gd name="connsiteX31" fmla="*/ 1609344 w 1914156"/>
              <a:gd name="connsiteY31" fmla="*/ 1261872 h 2511552"/>
              <a:gd name="connsiteX32" fmla="*/ 1615440 w 1914156"/>
              <a:gd name="connsiteY32" fmla="*/ 1280160 h 2511552"/>
              <a:gd name="connsiteX33" fmla="*/ 1621536 w 1914156"/>
              <a:gd name="connsiteY33" fmla="*/ 1304544 h 2511552"/>
              <a:gd name="connsiteX34" fmla="*/ 1633728 w 1914156"/>
              <a:gd name="connsiteY34" fmla="*/ 1335024 h 2511552"/>
              <a:gd name="connsiteX35" fmla="*/ 1652016 w 1914156"/>
              <a:gd name="connsiteY35" fmla="*/ 1389888 h 2511552"/>
              <a:gd name="connsiteX36" fmla="*/ 1658112 w 1914156"/>
              <a:gd name="connsiteY36" fmla="*/ 1450848 h 2511552"/>
              <a:gd name="connsiteX37" fmla="*/ 1682496 w 1914156"/>
              <a:gd name="connsiteY37" fmla="*/ 1517904 h 2511552"/>
              <a:gd name="connsiteX38" fmla="*/ 1694688 w 1914156"/>
              <a:gd name="connsiteY38" fmla="*/ 1566672 h 2511552"/>
              <a:gd name="connsiteX39" fmla="*/ 1700784 w 1914156"/>
              <a:gd name="connsiteY39" fmla="*/ 1591056 h 2511552"/>
              <a:gd name="connsiteX40" fmla="*/ 1719072 w 1914156"/>
              <a:gd name="connsiteY40" fmla="*/ 1609344 h 2511552"/>
              <a:gd name="connsiteX41" fmla="*/ 1737360 w 1914156"/>
              <a:gd name="connsiteY41" fmla="*/ 1645920 h 2511552"/>
              <a:gd name="connsiteX42" fmla="*/ 1755648 w 1914156"/>
              <a:gd name="connsiteY42" fmla="*/ 1658112 h 2511552"/>
              <a:gd name="connsiteX43" fmla="*/ 1773936 w 1914156"/>
              <a:gd name="connsiteY43" fmla="*/ 1688592 h 2511552"/>
              <a:gd name="connsiteX44" fmla="*/ 1780032 w 1914156"/>
              <a:gd name="connsiteY44" fmla="*/ 1719072 h 2511552"/>
              <a:gd name="connsiteX45" fmla="*/ 1786128 w 1914156"/>
              <a:gd name="connsiteY45" fmla="*/ 1737360 h 2511552"/>
              <a:gd name="connsiteX46" fmla="*/ 1792224 w 1914156"/>
              <a:gd name="connsiteY46" fmla="*/ 1767840 h 2511552"/>
              <a:gd name="connsiteX47" fmla="*/ 1798320 w 1914156"/>
              <a:gd name="connsiteY47" fmla="*/ 1786128 h 2511552"/>
              <a:gd name="connsiteX48" fmla="*/ 1810512 w 1914156"/>
              <a:gd name="connsiteY48" fmla="*/ 1840992 h 2511552"/>
              <a:gd name="connsiteX49" fmla="*/ 1816608 w 1914156"/>
              <a:gd name="connsiteY49" fmla="*/ 1859280 h 2511552"/>
              <a:gd name="connsiteX50" fmla="*/ 1822704 w 1914156"/>
              <a:gd name="connsiteY50" fmla="*/ 1889760 h 2511552"/>
              <a:gd name="connsiteX51" fmla="*/ 1859280 w 1914156"/>
              <a:gd name="connsiteY51" fmla="*/ 1926336 h 2511552"/>
              <a:gd name="connsiteX52" fmla="*/ 1871472 w 1914156"/>
              <a:gd name="connsiteY52" fmla="*/ 2048256 h 2511552"/>
              <a:gd name="connsiteX53" fmla="*/ 1877568 w 1914156"/>
              <a:gd name="connsiteY53" fmla="*/ 2066544 h 2511552"/>
              <a:gd name="connsiteX54" fmla="*/ 1883664 w 1914156"/>
              <a:gd name="connsiteY54" fmla="*/ 2097024 h 2511552"/>
              <a:gd name="connsiteX55" fmla="*/ 1901952 w 1914156"/>
              <a:gd name="connsiteY55" fmla="*/ 2121408 h 2511552"/>
              <a:gd name="connsiteX56" fmla="*/ 1914144 w 1914156"/>
              <a:gd name="connsiteY56" fmla="*/ 2176272 h 2511552"/>
              <a:gd name="connsiteX57" fmla="*/ 1901952 w 1914156"/>
              <a:gd name="connsiteY57" fmla="*/ 2231136 h 2511552"/>
              <a:gd name="connsiteX58" fmla="*/ 1871472 w 1914156"/>
              <a:gd name="connsiteY58" fmla="*/ 2279904 h 2511552"/>
              <a:gd name="connsiteX59" fmla="*/ 1853184 w 1914156"/>
              <a:gd name="connsiteY59" fmla="*/ 2340864 h 2511552"/>
              <a:gd name="connsiteX60" fmla="*/ 1840992 w 1914156"/>
              <a:gd name="connsiteY60" fmla="*/ 2359152 h 2511552"/>
              <a:gd name="connsiteX61" fmla="*/ 1834896 w 1914156"/>
              <a:gd name="connsiteY61" fmla="*/ 2383536 h 2511552"/>
              <a:gd name="connsiteX62" fmla="*/ 1810512 w 1914156"/>
              <a:gd name="connsiteY62" fmla="*/ 2420112 h 2511552"/>
              <a:gd name="connsiteX63" fmla="*/ 1798320 w 1914156"/>
              <a:gd name="connsiteY63" fmla="*/ 2438400 h 2511552"/>
              <a:gd name="connsiteX64" fmla="*/ 1792224 w 1914156"/>
              <a:gd name="connsiteY64" fmla="*/ 2456688 h 2511552"/>
              <a:gd name="connsiteX65" fmla="*/ 1780032 w 1914156"/>
              <a:gd name="connsiteY65" fmla="*/ 2505456 h 2511552"/>
              <a:gd name="connsiteX66" fmla="*/ 1773936 w 1914156"/>
              <a:gd name="connsiteY66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493776 w 1914156"/>
              <a:gd name="connsiteY7" fmla="*/ 597408 h 2511552"/>
              <a:gd name="connsiteX8" fmla="*/ 1048512 w 1914156"/>
              <a:gd name="connsiteY8" fmla="*/ 640080 h 2511552"/>
              <a:gd name="connsiteX9" fmla="*/ 1060704 w 1914156"/>
              <a:gd name="connsiteY9" fmla="*/ 682752 h 2511552"/>
              <a:gd name="connsiteX10" fmla="*/ 1066800 w 1914156"/>
              <a:gd name="connsiteY10" fmla="*/ 719328 h 2511552"/>
              <a:gd name="connsiteX11" fmla="*/ 1078992 w 1914156"/>
              <a:gd name="connsiteY11" fmla="*/ 743712 h 2511552"/>
              <a:gd name="connsiteX12" fmla="*/ 1109472 w 1914156"/>
              <a:gd name="connsiteY12" fmla="*/ 780288 h 2511552"/>
              <a:gd name="connsiteX13" fmla="*/ 1115568 w 1914156"/>
              <a:gd name="connsiteY13" fmla="*/ 798576 h 2511552"/>
              <a:gd name="connsiteX14" fmla="*/ 1127760 w 1914156"/>
              <a:gd name="connsiteY14" fmla="*/ 816864 h 2511552"/>
              <a:gd name="connsiteX15" fmla="*/ 1139952 w 1914156"/>
              <a:gd name="connsiteY15" fmla="*/ 847344 h 2511552"/>
              <a:gd name="connsiteX16" fmla="*/ 1158240 w 1914156"/>
              <a:gd name="connsiteY16" fmla="*/ 865632 h 2511552"/>
              <a:gd name="connsiteX17" fmla="*/ 1176528 w 1914156"/>
              <a:gd name="connsiteY17" fmla="*/ 890016 h 2511552"/>
              <a:gd name="connsiteX18" fmla="*/ 1207008 w 1914156"/>
              <a:gd name="connsiteY18" fmla="*/ 908304 h 2511552"/>
              <a:gd name="connsiteX19" fmla="*/ 1225296 w 1914156"/>
              <a:gd name="connsiteY19" fmla="*/ 920496 h 2511552"/>
              <a:gd name="connsiteX20" fmla="*/ 1249680 w 1914156"/>
              <a:gd name="connsiteY20" fmla="*/ 938784 h 2511552"/>
              <a:gd name="connsiteX21" fmla="*/ 1286256 w 1914156"/>
              <a:gd name="connsiteY21" fmla="*/ 950976 h 2511552"/>
              <a:gd name="connsiteX22" fmla="*/ 1341120 w 1914156"/>
              <a:gd name="connsiteY22" fmla="*/ 981456 h 2511552"/>
              <a:gd name="connsiteX23" fmla="*/ 1389888 w 1914156"/>
              <a:gd name="connsiteY23" fmla="*/ 1005840 h 2511552"/>
              <a:gd name="connsiteX24" fmla="*/ 1432560 w 1914156"/>
              <a:gd name="connsiteY24" fmla="*/ 1024128 h 2511552"/>
              <a:gd name="connsiteX25" fmla="*/ 1456944 w 1914156"/>
              <a:gd name="connsiteY25" fmla="*/ 1048512 h 2511552"/>
              <a:gd name="connsiteX26" fmla="*/ 1505712 w 1914156"/>
              <a:gd name="connsiteY26" fmla="*/ 1085088 h 2511552"/>
              <a:gd name="connsiteX27" fmla="*/ 1548384 w 1914156"/>
              <a:gd name="connsiteY27" fmla="*/ 1133856 h 2511552"/>
              <a:gd name="connsiteX28" fmla="*/ 1578864 w 1914156"/>
              <a:gd name="connsiteY28" fmla="*/ 1188720 h 2511552"/>
              <a:gd name="connsiteX29" fmla="*/ 1591056 w 1914156"/>
              <a:gd name="connsiteY29" fmla="*/ 1237488 h 2511552"/>
              <a:gd name="connsiteX30" fmla="*/ 1609344 w 1914156"/>
              <a:gd name="connsiteY30" fmla="*/ 1261872 h 2511552"/>
              <a:gd name="connsiteX31" fmla="*/ 1615440 w 1914156"/>
              <a:gd name="connsiteY31" fmla="*/ 1280160 h 2511552"/>
              <a:gd name="connsiteX32" fmla="*/ 1621536 w 1914156"/>
              <a:gd name="connsiteY32" fmla="*/ 1304544 h 2511552"/>
              <a:gd name="connsiteX33" fmla="*/ 1633728 w 1914156"/>
              <a:gd name="connsiteY33" fmla="*/ 1335024 h 2511552"/>
              <a:gd name="connsiteX34" fmla="*/ 1652016 w 1914156"/>
              <a:gd name="connsiteY34" fmla="*/ 1389888 h 2511552"/>
              <a:gd name="connsiteX35" fmla="*/ 1658112 w 1914156"/>
              <a:gd name="connsiteY35" fmla="*/ 1450848 h 2511552"/>
              <a:gd name="connsiteX36" fmla="*/ 1682496 w 1914156"/>
              <a:gd name="connsiteY36" fmla="*/ 1517904 h 2511552"/>
              <a:gd name="connsiteX37" fmla="*/ 1694688 w 1914156"/>
              <a:gd name="connsiteY37" fmla="*/ 1566672 h 2511552"/>
              <a:gd name="connsiteX38" fmla="*/ 1700784 w 1914156"/>
              <a:gd name="connsiteY38" fmla="*/ 1591056 h 2511552"/>
              <a:gd name="connsiteX39" fmla="*/ 1719072 w 1914156"/>
              <a:gd name="connsiteY39" fmla="*/ 1609344 h 2511552"/>
              <a:gd name="connsiteX40" fmla="*/ 1737360 w 1914156"/>
              <a:gd name="connsiteY40" fmla="*/ 1645920 h 2511552"/>
              <a:gd name="connsiteX41" fmla="*/ 1755648 w 1914156"/>
              <a:gd name="connsiteY41" fmla="*/ 1658112 h 2511552"/>
              <a:gd name="connsiteX42" fmla="*/ 1773936 w 1914156"/>
              <a:gd name="connsiteY42" fmla="*/ 1688592 h 2511552"/>
              <a:gd name="connsiteX43" fmla="*/ 1780032 w 1914156"/>
              <a:gd name="connsiteY43" fmla="*/ 1719072 h 2511552"/>
              <a:gd name="connsiteX44" fmla="*/ 1786128 w 1914156"/>
              <a:gd name="connsiteY44" fmla="*/ 1737360 h 2511552"/>
              <a:gd name="connsiteX45" fmla="*/ 1792224 w 1914156"/>
              <a:gd name="connsiteY45" fmla="*/ 1767840 h 2511552"/>
              <a:gd name="connsiteX46" fmla="*/ 1798320 w 1914156"/>
              <a:gd name="connsiteY46" fmla="*/ 1786128 h 2511552"/>
              <a:gd name="connsiteX47" fmla="*/ 1810512 w 1914156"/>
              <a:gd name="connsiteY47" fmla="*/ 1840992 h 2511552"/>
              <a:gd name="connsiteX48" fmla="*/ 1816608 w 1914156"/>
              <a:gd name="connsiteY48" fmla="*/ 1859280 h 2511552"/>
              <a:gd name="connsiteX49" fmla="*/ 1822704 w 1914156"/>
              <a:gd name="connsiteY49" fmla="*/ 1889760 h 2511552"/>
              <a:gd name="connsiteX50" fmla="*/ 1859280 w 1914156"/>
              <a:gd name="connsiteY50" fmla="*/ 1926336 h 2511552"/>
              <a:gd name="connsiteX51" fmla="*/ 1871472 w 1914156"/>
              <a:gd name="connsiteY51" fmla="*/ 2048256 h 2511552"/>
              <a:gd name="connsiteX52" fmla="*/ 1877568 w 1914156"/>
              <a:gd name="connsiteY52" fmla="*/ 2066544 h 2511552"/>
              <a:gd name="connsiteX53" fmla="*/ 1883664 w 1914156"/>
              <a:gd name="connsiteY53" fmla="*/ 2097024 h 2511552"/>
              <a:gd name="connsiteX54" fmla="*/ 1901952 w 1914156"/>
              <a:gd name="connsiteY54" fmla="*/ 2121408 h 2511552"/>
              <a:gd name="connsiteX55" fmla="*/ 1914144 w 1914156"/>
              <a:gd name="connsiteY55" fmla="*/ 2176272 h 2511552"/>
              <a:gd name="connsiteX56" fmla="*/ 1901952 w 1914156"/>
              <a:gd name="connsiteY56" fmla="*/ 2231136 h 2511552"/>
              <a:gd name="connsiteX57" fmla="*/ 1871472 w 1914156"/>
              <a:gd name="connsiteY57" fmla="*/ 2279904 h 2511552"/>
              <a:gd name="connsiteX58" fmla="*/ 1853184 w 1914156"/>
              <a:gd name="connsiteY58" fmla="*/ 2340864 h 2511552"/>
              <a:gd name="connsiteX59" fmla="*/ 1840992 w 1914156"/>
              <a:gd name="connsiteY59" fmla="*/ 2359152 h 2511552"/>
              <a:gd name="connsiteX60" fmla="*/ 1834896 w 1914156"/>
              <a:gd name="connsiteY60" fmla="*/ 2383536 h 2511552"/>
              <a:gd name="connsiteX61" fmla="*/ 1810512 w 1914156"/>
              <a:gd name="connsiteY61" fmla="*/ 2420112 h 2511552"/>
              <a:gd name="connsiteX62" fmla="*/ 1798320 w 1914156"/>
              <a:gd name="connsiteY62" fmla="*/ 2438400 h 2511552"/>
              <a:gd name="connsiteX63" fmla="*/ 1792224 w 1914156"/>
              <a:gd name="connsiteY63" fmla="*/ 2456688 h 2511552"/>
              <a:gd name="connsiteX64" fmla="*/ 1780032 w 1914156"/>
              <a:gd name="connsiteY64" fmla="*/ 2505456 h 2511552"/>
              <a:gd name="connsiteX65" fmla="*/ 1773936 w 1914156"/>
              <a:gd name="connsiteY65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438912 w 1914156"/>
              <a:gd name="connsiteY6" fmla="*/ 573024 h 2511552"/>
              <a:gd name="connsiteX7" fmla="*/ 1048512 w 1914156"/>
              <a:gd name="connsiteY7" fmla="*/ 640080 h 2511552"/>
              <a:gd name="connsiteX8" fmla="*/ 1060704 w 1914156"/>
              <a:gd name="connsiteY8" fmla="*/ 682752 h 2511552"/>
              <a:gd name="connsiteX9" fmla="*/ 1066800 w 1914156"/>
              <a:gd name="connsiteY9" fmla="*/ 719328 h 2511552"/>
              <a:gd name="connsiteX10" fmla="*/ 1078992 w 1914156"/>
              <a:gd name="connsiteY10" fmla="*/ 743712 h 2511552"/>
              <a:gd name="connsiteX11" fmla="*/ 1109472 w 1914156"/>
              <a:gd name="connsiteY11" fmla="*/ 780288 h 2511552"/>
              <a:gd name="connsiteX12" fmla="*/ 1115568 w 1914156"/>
              <a:gd name="connsiteY12" fmla="*/ 798576 h 2511552"/>
              <a:gd name="connsiteX13" fmla="*/ 1127760 w 1914156"/>
              <a:gd name="connsiteY13" fmla="*/ 816864 h 2511552"/>
              <a:gd name="connsiteX14" fmla="*/ 1139952 w 1914156"/>
              <a:gd name="connsiteY14" fmla="*/ 847344 h 2511552"/>
              <a:gd name="connsiteX15" fmla="*/ 1158240 w 1914156"/>
              <a:gd name="connsiteY15" fmla="*/ 865632 h 2511552"/>
              <a:gd name="connsiteX16" fmla="*/ 1176528 w 1914156"/>
              <a:gd name="connsiteY16" fmla="*/ 890016 h 2511552"/>
              <a:gd name="connsiteX17" fmla="*/ 1207008 w 1914156"/>
              <a:gd name="connsiteY17" fmla="*/ 908304 h 2511552"/>
              <a:gd name="connsiteX18" fmla="*/ 1225296 w 1914156"/>
              <a:gd name="connsiteY18" fmla="*/ 920496 h 2511552"/>
              <a:gd name="connsiteX19" fmla="*/ 1249680 w 1914156"/>
              <a:gd name="connsiteY19" fmla="*/ 938784 h 2511552"/>
              <a:gd name="connsiteX20" fmla="*/ 1286256 w 1914156"/>
              <a:gd name="connsiteY20" fmla="*/ 950976 h 2511552"/>
              <a:gd name="connsiteX21" fmla="*/ 1341120 w 1914156"/>
              <a:gd name="connsiteY21" fmla="*/ 981456 h 2511552"/>
              <a:gd name="connsiteX22" fmla="*/ 1389888 w 1914156"/>
              <a:gd name="connsiteY22" fmla="*/ 1005840 h 2511552"/>
              <a:gd name="connsiteX23" fmla="*/ 1432560 w 1914156"/>
              <a:gd name="connsiteY23" fmla="*/ 1024128 h 2511552"/>
              <a:gd name="connsiteX24" fmla="*/ 1456944 w 1914156"/>
              <a:gd name="connsiteY24" fmla="*/ 1048512 h 2511552"/>
              <a:gd name="connsiteX25" fmla="*/ 1505712 w 1914156"/>
              <a:gd name="connsiteY25" fmla="*/ 1085088 h 2511552"/>
              <a:gd name="connsiteX26" fmla="*/ 1548384 w 1914156"/>
              <a:gd name="connsiteY26" fmla="*/ 1133856 h 2511552"/>
              <a:gd name="connsiteX27" fmla="*/ 1578864 w 1914156"/>
              <a:gd name="connsiteY27" fmla="*/ 1188720 h 2511552"/>
              <a:gd name="connsiteX28" fmla="*/ 1591056 w 1914156"/>
              <a:gd name="connsiteY28" fmla="*/ 1237488 h 2511552"/>
              <a:gd name="connsiteX29" fmla="*/ 1609344 w 1914156"/>
              <a:gd name="connsiteY29" fmla="*/ 1261872 h 2511552"/>
              <a:gd name="connsiteX30" fmla="*/ 1615440 w 1914156"/>
              <a:gd name="connsiteY30" fmla="*/ 1280160 h 2511552"/>
              <a:gd name="connsiteX31" fmla="*/ 1621536 w 1914156"/>
              <a:gd name="connsiteY31" fmla="*/ 1304544 h 2511552"/>
              <a:gd name="connsiteX32" fmla="*/ 1633728 w 1914156"/>
              <a:gd name="connsiteY32" fmla="*/ 1335024 h 2511552"/>
              <a:gd name="connsiteX33" fmla="*/ 1652016 w 1914156"/>
              <a:gd name="connsiteY33" fmla="*/ 1389888 h 2511552"/>
              <a:gd name="connsiteX34" fmla="*/ 1658112 w 1914156"/>
              <a:gd name="connsiteY34" fmla="*/ 1450848 h 2511552"/>
              <a:gd name="connsiteX35" fmla="*/ 1682496 w 1914156"/>
              <a:gd name="connsiteY35" fmla="*/ 1517904 h 2511552"/>
              <a:gd name="connsiteX36" fmla="*/ 1694688 w 1914156"/>
              <a:gd name="connsiteY36" fmla="*/ 1566672 h 2511552"/>
              <a:gd name="connsiteX37" fmla="*/ 1700784 w 1914156"/>
              <a:gd name="connsiteY37" fmla="*/ 1591056 h 2511552"/>
              <a:gd name="connsiteX38" fmla="*/ 1719072 w 1914156"/>
              <a:gd name="connsiteY38" fmla="*/ 1609344 h 2511552"/>
              <a:gd name="connsiteX39" fmla="*/ 1737360 w 1914156"/>
              <a:gd name="connsiteY39" fmla="*/ 1645920 h 2511552"/>
              <a:gd name="connsiteX40" fmla="*/ 1755648 w 1914156"/>
              <a:gd name="connsiteY40" fmla="*/ 1658112 h 2511552"/>
              <a:gd name="connsiteX41" fmla="*/ 1773936 w 1914156"/>
              <a:gd name="connsiteY41" fmla="*/ 1688592 h 2511552"/>
              <a:gd name="connsiteX42" fmla="*/ 1780032 w 1914156"/>
              <a:gd name="connsiteY42" fmla="*/ 1719072 h 2511552"/>
              <a:gd name="connsiteX43" fmla="*/ 1786128 w 1914156"/>
              <a:gd name="connsiteY43" fmla="*/ 1737360 h 2511552"/>
              <a:gd name="connsiteX44" fmla="*/ 1792224 w 1914156"/>
              <a:gd name="connsiteY44" fmla="*/ 1767840 h 2511552"/>
              <a:gd name="connsiteX45" fmla="*/ 1798320 w 1914156"/>
              <a:gd name="connsiteY45" fmla="*/ 1786128 h 2511552"/>
              <a:gd name="connsiteX46" fmla="*/ 1810512 w 1914156"/>
              <a:gd name="connsiteY46" fmla="*/ 1840992 h 2511552"/>
              <a:gd name="connsiteX47" fmla="*/ 1816608 w 1914156"/>
              <a:gd name="connsiteY47" fmla="*/ 1859280 h 2511552"/>
              <a:gd name="connsiteX48" fmla="*/ 1822704 w 1914156"/>
              <a:gd name="connsiteY48" fmla="*/ 1889760 h 2511552"/>
              <a:gd name="connsiteX49" fmla="*/ 1859280 w 1914156"/>
              <a:gd name="connsiteY49" fmla="*/ 1926336 h 2511552"/>
              <a:gd name="connsiteX50" fmla="*/ 1871472 w 1914156"/>
              <a:gd name="connsiteY50" fmla="*/ 2048256 h 2511552"/>
              <a:gd name="connsiteX51" fmla="*/ 1877568 w 1914156"/>
              <a:gd name="connsiteY51" fmla="*/ 2066544 h 2511552"/>
              <a:gd name="connsiteX52" fmla="*/ 1883664 w 1914156"/>
              <a:gd name="connsiteY52" fmla="*/ 2097024 h 2511552"/>
              <a:gd name="connsiteX53" fmla="*/ 1901952 w 1914156"/>
              <a:gd name="connsiteY53" fmla="*/ 2121408 h 2511552"/>
              <a:gd name="connsiteX54" fmla="*/ 1914144 w 1914156"/>
              <a:gd name="connsiteY54" fmla="*/ 2176272 h 2511552"/>
              <a:gd name="connsiteX55" fmla="*/ 1901952 w 1914156"/>
              <a:gd name="connsiteY55" fmla="*/ 2231136 h 2511552"/>
              <a:gd name="connsiteX56" fmla="*/ 1871472 w 1914156"/>
              <a:gd name="connsiteY56" fmla="*/ 2279904 h 2511552"/>
              <a:gd name="connsiteX57" fmla="*/ 1853184 w 1914156"/>
              <a:gd name="connsiteY57" fmla="*/ 2340864 h 2511552"/>
              <a:gd name="connsiteX58" fmla="*/ 1840992 w 1914156"/>
              <a:gd name="connsiteY58" fmla="*/ 2359152 h 2511552"/>
              <a:gd name="connsiteX59" fmla="*/ 1834896 w 1914156"/>
              <a:gd name="connsiteY59" fmla="*/ 2383536 h 2511552"/>
              <a:gd name="connsiteX60" fmla="*/ 1810512 w 1914156"/>
              <a:gd name="connsiteY60" fmla="*/ 2420112 h 2511552"/>
              <a:gd name="connsiteX61" fmla="*/ 1798320 w 1914156"/>
              <a:gd name="connsiteY61" fmla="*/ 2438400 h 2511552"/>
              <a:gd name="connsiteX62" fmla="*/ 1792224 w 1914156"/>
              <a:gd name="connsiteY62" fmla="*/ 2456688 h 2511552"/>
              <a:gd name="connsiteX63" fmla="*/ 1780032 w 1914156"/>
              <a:gd name="connsiteY63" fmla="*/ 2505456 h 2511552"/>
              <a:gd name="connsiteX64" fmla="*/ 1773936 w 1914156"/>
              <a:gd name="connsiteY64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402336 w 1914156"/>
              <a:gd name="connsiteY5" fmla="*/ 548640 h 2511552"/>
              <a:gd name="connsiteX6" fmla="*/ 1048512 w 1914156"/>
              <a:gd name="connsiteY6" fmla="*/ 640080 h 2511552"/>
              <a:gd name="connsiteX7" fmla="*/ 1060704 w 1914156"/>
              <a:gd name="connsiteY7" fmla="*/ 682752 h 2511552"/>
              <a:gd name="connsiteX8" fmla="*/ 1066800 w 1914156"/>
              <a:gd name="connsiteY8" fmla="*/ 719328 h 2511552"/>
              <a:gd name="connsiteX9" fmla="*/ 1078992 w 1914156"/>
              <a:gd name="connsiteY9" fmla="*/ 743712 h 2511552"/>
              <a:gd name="connsiteX10" fmla="*/ 1109472 w 1914156"/>
              <a:gd name="connsiteY10" fmla="*/ 780288 h 2511552"/>
              <a:gd name="connsiteX11" fmla="*/ 1115568 w 1914156"/>
              <a:gd name="connsiteY11" fmla="*/ 798576 h 2511552"/>
              <a:gd name="connsiteX12" fmla="*/ 1127760 w 1914156"/>
              <a:gd name="connsiteY12" fmla="*/ 816864 h 2511552"/>
              <a:gd name="connsiteX13" fmla="*/ 1139952 w 1914156"/>
              <a:gd name="connsiteY13" fmla="*/ 847344 h 2511552"/>
              <a:gd name="connsiteX14" fmla="*/ 1158240 w 1914156"/>
              <a:gd name="connsiteY14" fmla="*/ 865632 h 2511552"/>
              <a:gd name="connsiteX15" fmla="*/ 1176528 w 1914156"/>
              <a:gd name="connsiteY15" fmla="*/ 890016 h 2511552"/>
              <a:gd name="connsiteX16" fmla="*/ 1207008 w 1914156"/>
              <a:gd name="connsiteY16" fmla="*/ 908304 h 2511552"/>
              <a:gd name="connsiteX17" fmla="*/ 1225296 w 1914156"/>
              <a:gd name="connsiteY17" fmla="*/ 920496 h 2511552"/>
              <a:gd name="connsiteX18" fmla="*/ 1249680 w 1914156"/>
              <a:gd name="connsiteY18" fmla="*/ 938784 h 2511552"/>
              <a:gd name="connsiteX19" fmla="*/ 1286256 w 1914156"/>
              <a:gd name="connsiteY19" fmla="*/ 950976 h 2511552"/>
              <a:gd name="connsiteX20" fmla="*/ 1341120 w 1914156"/>
              <a:gd name="connsiteY20" fmla="*/ 981456 h 2511552"/>
              <a:gd name="connsiteX21" fmla="*/ 1389888 w 1914156"/>
              <a:gd name="connsiteY21" fmla="*/ 1005840 h 2511552"/>
              <a:gd name="connsiteX22" fmla="*/ 1432560 w 1914156"/>
              <a:gd name="connsiteY22" fmla="*/ 1024128 h 2511552"/>
              <a:gd name="connsiteX23" fmla="*/ 1456944 w 1914156"/>
              <a:gd name="connsiteY23" fmla="*/ 1048512 h 2511552"/>
              <a:gd name="connsiteX24" fmla="*/ 1505712 w 1914156"/>
              <a:gd name="connsiteY24" fmla="*/ 1085088 h 2511552"/>
              <a:gd name="connsiteX25" fmla="*/ 1548384 w 1914156"/>
              <a:gd name="connsiteY25" fmla="*/ 1133856 h 2511552"/>
              <a:gd name="connsiteX26" fmla="*/ 1578864 w 1914156"/>
              <a:gd name="connsiteY26" fmla="*/ 1188720 h 2511552"/>
              <a:gd name="connsiteX27" fmla="*/ 1591056 w 1914156"/>
              <a:gd name="connsiteY27" fmla="*/ 1237488 h 2511552"/>
              <a:gd name="connsiteX28" fmla="*/ 1609344 w 1914156"/>
              <a:gd name="connsiteY28" fmla="*/ 1261872 h 2511552"/>
              <a:gd name="connsiteX29" fmla="*/ 1615440 w 1914156"/>
              <a:gd name="connsiteY29" fmla="*/ 1280160 h 2511552"/>
              <a:gd name="connsiteX30" fmla="*/ 1621536 w 1914156"/>
              <a:gd name="connsiteY30" fmla="*/ 1304544 h 2511552"/>
              <a:gd name="connsiteX31" fmla="*/ 1633728 w 1914156"/>
              <a:gd name="connsiteY31" fmla="*/ 1335024 h 2511552"/>
              <a:gd name="connsiteX32" fmla="*/ 1652016 w 1914156"/>
              <a:gd name="connsiteY32" fmla="*/ 1389888 h 2511552"/>
              <a:gd name="connsiteX33" fmla="*/ 1658112 w 1914156"/>
              <a:gd name="connsiteY33" fmla="*/ 1450848 h 2511552"/>
              <a:gd name="connsiteX34" fmla="*/ 1682496 w 1914156"/>
              <a:gd name="connsiteY34" fmla="*/ 1517904 h 2511552"/>
              <a:gd name="connsiteX35" fmla="*/ 1694688 w 1914156"/>
              <a:gd name="connsiteY35" fmla="*/ 1566672 h 2511552"/>
              <a:gd name="connsiteX36" fmla="*/ 1700784 w 1914156"/>
              <a:gd name="connsiteY36" fmla="*/ 1591056 h 2511552"/>
              <a:gd name="connsiteX37" fmla="*/ 1719072 w 1914156"/>
              <a:gd name="connsiteY37" fmla="*/ 1609344 h 2511552"/>
              <a:gd name="connsiteX38" fmla="*/ 1737360 w 1914156"/>
              <a:gd name="connsiteY38" fmla="*/ 1645920 h 2511552"/>
              <a:gd name="connsiteX39" fmla="*/ 1755648 w 1914156"/>
              <a:gd name="connsiteY39" fmla="*/ 1658112 h 2511552"/>
              <a:gd name="connsiteX40" fmla="*/ 1773936 w 1914156"/>
              <a:gd name="connsiteY40" fmla="*/ 1688592 h 2511552"/>
              <a:gd name="connsiteX41" fmla="*/ 1780032 w 1914156"/>
              <a:gd name="connsiteY41" fmla="*/ 1719072 h 2511552"/>
              <a:gd name="connsiteX42" fmla="*/ 1786128 w 1914156"/>
              <a:gd name="connsiteY42" fmla="*/ 1737360 h 2511552"/>
              <a:gd name="connsiteX43" fmla="*/ 1792224 w 1914156"/>
              <a:gd name="connsiteY43" fmla="*/ 1767840 h 2511552"/>
              <a:gd name="connsiteX44" fmla="*/ 1798320 w 1914156"/>
              <a:gd name="connsiteY44" fmla="*/ 1786128 h 2511552"/>
              <a:gd name="connsiteX45" fmla="*/ 1810512 w 1914156"/>
              <a:gd name="connsiteY45" fmla="*/ 1840992 h 2511552"/>
              <a:gd name="connsiteX46" fmla="*/ 1816608 w 1914156"/>
              <a:gd name="connsiteY46" fmla="*/ 1859280 h 2511552"/>
              <a:gd name="connsiteX47" fmla="*/ 1822704 w 1914156"/>
              <a:gd name="connsiteY47" fmla="*/ 1889760 h 2511552"/>
              <a:gd name="connsiteX48" fmla="*/ 1859280 w 1914156"/>
              <a:gd name="connsiteY48" fmla="*/ 1926336 h 2511552"/>
              <a:gd name="connsiteX49" fmla="*/ 1871472 w 1914156"/>
              <a:gd name="connsiteY49" fmla="*/ 2048256 h 2511552"/>
              <a:gd name="connsiteX50" fmla="*/ 1877568 w 1914156"/>
              <a:gd name="connsiteY50" fmla="*/ 2066544 h 2511552"/>
              <a:gd name="connsiteX51" fmla="*/ 1883664 w 1914156"/>
              <a:gd name="connsiteY51" fmla="*/ 2097024 h 2511552"/>
              <a:gd name="connsiteX52" fmla="*/ 1901952 w 1914156"/>
              <a:gd name="connsiteY52" fmla="*/ 2121408 h 2511552"/>
              <a:gd name="connsiteX53" fmla="*/ 1914144 w 1914156"/>
              <a:gd name="connsiteY53" fmla="*/ 2176272 h 2511552"/>
              <a:gd name="connsiteX54" fmla="*/ 1901952 w 1914156"/>
              <a:gd name="connsiteY54" fmla="*/ 2231136 h 2511552"/>
              <a:gd name="connsiteX55" fmla="*/ 1871472 w 1914156"/>
              <a:gd name="connsiteY55" fmla="*/ 2279904 h 2511552"/>
              <a:gd name="connsiteX56" fmla="*/ 1853184 w 1914156"/>
              <a:gd name="connsiteY56" fmla="*/ 2340864 h 2511552"/>
              <a:gd name="connsiteX57" fmla="*/ 1840992 w 1914156"/>
              <a:gd name="connsiteY57" fmla="*/ 2359152 h 2511552"/>
              <a:gd name="connsiteX58" fmla="*/ 1834896 w 1914156"/>
              <a:gd name="connsiteY58" fmla="*/ 2383536 h 2511552"/>
              <a:gd name="connsiteX59" fmla="*/ 1810512 w 1914156"/>
              <a:gd name="connsiteY59" fmla="*/ 2420112 h 2511552"/>
              <a:gd name="connsiteX60" fmla="*/ 1798320 w 1914156"/>
              <a:gd name="connsiteY60" fmla="*/ 2438400 h 2511552"/>
              <a:gd name="connsiteX61" fmla="*/ 1792224 w 1914156"/>
              <a:gd name="connsiteY61" fmla="*/ 2456688 h 2511552"/>
              <a:gd name="connsiteX62" fmla="*/ 1780032 w 1914156"/>
              <a:gd name="connsiteY62" fmla="*/ 2505456 h 2511552"/>
              <a:gd name="connsiteX63" fmla="*/ 1773936 w 1914156"/>
              <a:gd name="connsiteY63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335280 w 1914156"/>
              <a:gd name="connsiteY4" fmla="*/ 518160 h 2511552"/>
              <a:gd name="connsiteX5" fmla="*/ 1048512 w 1914156"/>
              <a:gd name="connsiteY5" fmla="*/ 640080 h 2511552"/>
              <a:gd name="connsiteX6" fmla="*/ 1060704 w 1914156"/>
              <a:gd name="connsiteY6" fmla="*/ 682752 h 2511552"/>
              <a:gd name="connsiteX7" fmla="*/ 1066800 w 1914156"/>
              <a:gd name="connsiteY7" fmla="*/ 719328 h 2511552"/>
              <a:gd name="connsiteX8" fmla="*/ 1078992 w 1914156"/>
              <a:gd name="connsiteY8" fmla="*/ 743712 h 2511552"/>
              <a:gd name="connsiteX9" fmla="*/ 1109472 w 1914156"/>
              <a:gd name="connsiteY9" fmla="*/ 780288 h 2511552"/>
              <a:gd name="connsiteX10" fmla="*/ 1115568 w 1914156"/>
              <a:gd name="connsiteY10" fmla="*/ 798576 h 2511552"/>
              <a:gd name="connsiteX11" fmla="*/ 1127760 w 1914156"/>
              <a:gd name="connsiteY11" fmla="*/ 816864 h 2511552"/>
              <a:gd name="connsiteX12" fmla="*/ 1139952 w 1914156"/>
              <a:gd name="connsiteY12" fmla="*/ 847344 h 2511552"/>
              <a:gd name="connsiteX13" fmla="*/ 1158240 w 1914156"/>
              <a:gd name="connsiteY13" fmla="*/ 865632 h 2511552"/>
              <a:gd name="connsiteX14" fmla="*/ 1176528 w 1914156"/>
              <a:gd name="connsiteY14" fmla="*/ 890016 h 2511552"/>
              <a:gd name="connsiteX15" fmla="*/ 1207008 w 1914156"/>
              <a:gd name="connsiteY15" fmla="*/ 908304 h 2511552"/>
              <a:gd name="connsiteX16" fmla="*/ 1225296 w 1914156"/>
              <a:gd name="connsiteY16" fmla="*/ 920496 h 2511552"/>
              <a:gd name="connsiteX17" fmla="*/ 1249680 w 1914156"/>
              <a:gd name="connsiteY17" fmla="*/ 938784 h 2511552"/>
              <a:gd name="connsiteX18" fmla="*/ 1286256 w 1914156"/>
              <a:gd name="connsiteY18" fmla="*/ 950976 h 2511552"/>
              <a:gd name="connsiteX19" fmla="*/ 1341120 w 1914156"/>
              <a:gd name="connsiteY19" fmla="*/ 981456 h 2511552"/>
              <a:gd name="connsiteX20" fmla="*/ 1389888 w 1914156"/>
              <a:gd name="connsiteY20" fmla="*/ 1005840 h 2511552"/>
              <a:gd name="connsiteX21" fmla="*/ 1432560 w 1914156"/>
              <a:gd name="connsiteY21" fmla="*/ 1024128 h 2511552"/>
              <a:gd name="connsiteX22" fmla="*/ 1456944 w 1914156"/>
              <a:gd name="connsiteY22" fmla="*/ 1048512 h 2511552"/>
              <a:gd name="connsiteX23" fmla="*/ 1505712 w 1914156"/>
              <a:gd name="connsiteY23" fmla="*/ 1085088 h 2511552"/>
              <a:gd name="connsiteX24" fmla="*/ 1548384 w 1914156"/>
              <a:gd name="connsiteY24" fmla="*/ 1133856 h 2511552"/>
              <a:gd name="connsiteX25" fmla="*/ 1578864 w 1914156"/>
              <a:gd name="connsiteY25" fmla="*/ 1188720 h 2511552"/>
              <a:gd name="connsiteX26" fmla="*/ 1591056 w 1914156"/>
              <a:gd name="connsiteY26" fmla="*/ 1237488 h 2511552"/>
              <a:gd name="connsiteX27" fmla="*/ 1609344 w 1914156"/>
              <a:gd name="connsiteY27" fmla="*/ 1261872 h 2511552"/>
              <a:gd name="connsiteX28" fmla="*/ 1615440 w 1914156"/>
              <a:gd name="connsiteY28" fmla="*/ 1280160 h 2511552"/>
              <a:gd name="connsiteX29" fmla="*/ 1621536 w 1914156"/>
              <a:gd name="connsiteY29" fmla="*/ 1304544 h 2511552"/>
              <a:gd name="connsiteX30" fmla="*/ 1633728 w 1914156"/>
              <a:gd name="connsiteY30" fmla="*/ 1335024 h 2511552"/>
              <a:gd name="connsiteX31" fmla="*/ 1652016 w 1914156"/>
              <a:gd name="connsiteY31" fmla="*/ 1389888 h 2511552"/>
              <a:gd name="connsiteX32" fmla="*/ 1658112 w 1914156"/>
              <a:gd name="connsiteY32" fmla="*/ 1450848 h 2511552"/>
              <a:gd name="connsiteX33" fmla="*/ 1682496 w 1914156"/>
              <a:gd name="connsiteY33" fmla="*/ 1517904 h 2511552"/>
              <a:gd name="connsiteX34" fmla="*/ 1694688 w 1914156"/>
              <a:gd name="connsiteY34" fmla="*/ 1566672 h 2511552"/>
              <a:gd name="connsiteX35" fmla="*/ 1700784 w 1914156"/>
              <a:gd name="connsiteY35" fmla="*/ 1591056 h 2511552"/>
              <a:gd name="connsiteX36" fmla="*/ 1719072 w 1914156"/>
              <a:gd name="connsiteY36" fmla="*/ 1609344 h 2511552"/>
              <a:gd name="connsiteX37" fmla="*/ 1737360 w 1914156"/>
              <a:gd name="connsiteY37" fmla="*/ 1645920 h 2511552"/>
              <a:gd name="connsiteX38" fmla="*/ 1755648 w 1914156"/>
              <a:gd name="connsiteY38" fmla="*/ 1658112 h 2511552"/>
              <a:gd name="connsiteX39" fmla="*/ 1773936 w 1914156"/>
              <a:gd name="connsiteY39" fmla="*/ 1688592 h 2511552"/>
              <a:gd name="connsiteX40" fmla="*/ 1780032 w 1914156"/>
              <a:gd name="connsiteY40" fmla="*/ 1719072 h 2511552"/>
              <a:gd name="connsiteX41" fmla="*/ 1786128 w 1914156"/>
              <a:gd name="connsiteY41" fmla="*/ 1737360 h 2511552"/>
              <a:gd name="connsiteX42" fmla="*/ 1792224 w 1914156"/>
              <a:gd name="connsiteY42" fmla="*/ 1767840 h 2511552"/>
              <a:gd name="connsiteX43" fmla="*/ 1798320 w 1914156"/>
              <a:gd name="connsiteY43" fmla="*/ 1786128 h 2511552"/>
              <a:gd name="connsiteX44" fmla="*/ 1810512 w 1914156"/>
              <a:gd name="connsiteY44" fmla="*/ 1840992 h 2511552"/>
              <a:gd name="connsiteX45" fmla="*/ 1816608 w 1914156"/>
              <a:gd name="connsiteY45" fmla="*/ 1859280 h 2511552"/>
              <a:gd name="connsiteX46" fmla="*/ 1822704 w 1914156"/>
              <a:gd name="connsiteY46" fmla="*/ 1889760 h 2511552"/>
              <a:gd name="connsiteX47" fmla="*/ 1859280 w 1914156"/>
              <a:gd name="connsiteY47" fmla="*/ 1926336 h 2511552"/>
              <a:gd name="connsiteX48" fmla="*/ 1871472 w 1914156"/>
              <a:gd name="connsiteY48" fmla="*/ 2048256 h 2511552"/>
              <a:gd name="connsiteX49" fmla="*/ 1877568 w 1914156"/>
              <a:gd name="connsiteY49" fmla="*/ 2066544 h 2511552"/>
              <a:gd name="connsiteX50" fmla="*/ 1883664 w 1914156"/>
              <a:gd name="connsiteY50" fmla="*/ 2097024 h 2511552"/>
              <a:gd name="connsiteX51" fmla="*/ 1901952 w 1914156"/>
              <a:gd name="connsiteY51" fmla="*/ 2121408 h 2511552"/>
              <a:gd name="connsiteX52" fmla="*/ 1914144 w 1914156"/>
              <a:gd name="connsiteY52" fmla="*/ 2176272 h 2511552"/>
              <a:gd name="connsiteX53" fmla="*/ 1901952 w 1914156"/>
              <a:gd name="connsiteY53" fmla="*/ 2231136 h 2511552"/>
              <a:gd name="connsiteX54" fmla="*/ 1871472 w 1914156"/>
              <a:gd name="connsiteY54" fmla="*/ 2279904 h 2511552"/>
              <a:gd name="connsiteX55" fmla="*/ 1853184 w 1914156"/>
              <a:gd name="connsiteY55" fmla="*/ 2340864 h 2511552"/>
              <a:gd name="connsiteX56" fmla="*/ 1840992 w 1914156"/>
              <a:gd name="connsiteY56" fmla="*/ 2359152 h 2511552"/>
              <a:gd name="connsiteX57" fmla="*/ 1834896 w 1914156"/>
              <a:gd name="connsiteY57" fmla="*/ 2383536 h 2511552"/>
              <a:gd name="connsiteX58" fmla="*/ 1810512 w 1914156"/>
              <a:gd name="connsiteY58" fmla="*/ 2420112 h 2511552"/>
              <a:gd name="connsiteX59" fmla="*/ 1798320 w 1914156"/>
              <a:gd name="connsiteY59" fmla="*/ 2438400 h 2511552"/>
              <a:gd name="connsiteX60" fmla="*/ 1792224 w 1914156"/>
              <a:gd name="connsiteY60" fmla="*/ 2456688 h 2511552"/>
              <a:gd name="connsiteX61" fmla="*/ 1780032 w 1914156"/>
              <a:gd name="connsiteY61" fmla="*/ 2505456 h 2511552"/>
              <a:gd name="connsiteX62" fmla="*/ 1773936 w 1914156"/>
              <a:gd name="connsiteY62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249936 w 1914156"/>
              <a:gd name="connsiteY3" fmla="*/ 457200 h 2511552"/>
              <a:gd name="connsiteX4" fmla="*/ 1048512 w 1914156"/>
              <a:gd name="connsiteY4" fmla="*/ 640080 h 2511552"/>
              <a:gd name="connsiteX5" fmla="*/ 1060704 w 1914156"/>
              <a:gd name="connsiteY5" fmla="*/ 682752 h 2511552"/>
              <a:gd name="connsiteX6" fmla="*/ 1066800 w 1914156"/>
              <a:gd name="connsiteY6" fmla="*/ 719328 h 2511552"/>
              <a:gd name="connsiteX7" fmla="*/ 1078992 w 1914156"/>
              <a:gd name="connsiteY7" fmla="*/ 743712 h 2511552"/>
              <a:gd name="connsiteX8" fmla="*/ 1109472 w 1914156"/>
              <a:gd name="connsiteY8" fmla="*/ 780288 h 2511552"/>
              <a:gd name="connsiteX9" fmla="*/ 1115568 w 1914156"/>
              <a:gd name="connsiteY9" fmla="*/ 798576 h 2511552"/>
              <a:gd name="connsiteX10" fmla="*/ 1127760 w 1914156"/>
              <a:gd name="connsiteY10" fmla="*/ 816864 h 2511552"/>
              <a:gd name="connsiteX11" fmla="*/ 1139952 w 1914156"/>
              <a:gd name="connsiteY11" fmla="*/ 847344 h 2511552"/>
              <a:gd name="connsiteX12" fmla="*/ 1158240 w 1914156"/>
              <a:gd name="connsiteY12" fmla="*/ 865632 h 2511552"/>
              <a:gd name="connsiteX13" fmla="*/ 1176528 w 1914156"/>
              <a:gd name="connsiteY13" fmla="*/ 890016 h 2511552"/>
              <a:gd name="connsiteX14" fmla="*/ 1207008 w 1914156"/>
              <a:gd name="connsiteY14" fmla="*/ 908304 h 2511552"/>
              <a:gd name="connsiteX15" fmla="*/ 1225296 w 1914156"/>
              <a:gd name="connsiteY15" fmla="*/ 920496 h 2511552"/>
              <a:gd name="connsiteX16" fmla="*/ 1249680 w 1914156"/>
              <a:gd name="connsiteY16" fmla="*/ 938784 h 2511552"/>
              <a:gd name="connsiteX17" fmla="*/ 1286256 w 1914156"/>
              <a:gd name="connsiteY17" fmla="*/ 950976 h 2511552"/>
              <a:gd name="connsiteX18" fmla="*/ 1341120 w 1914156"/>
              <a:gd name="connsiteY18" fmla="*/ 981456 h 2511552"/>
              <a:gd name="connsiteX19" fmla="*/ 1389888 w 1914156"/>
              <a:gd name="connsiteY19" fmla="*/ 1005840 h 2511552"/>
              <a:gd name="connsiteX20" fmla="*/ 1432560 w 1914156"/>
              <a:gd name="connsiteY20" fmla="*/ 1024128 h 2511552"/>
              <a:gd name="connsiteX21" fmla="*/ 1456944 w 1914156"/>
              <a:gd name="connsiteY21" fmla="*/ 1048512 h 2511552"/>
              <a:gd name="connsiteX22" fmla="*/ 1505712 w 1914156"/>
              <a:gd name="connsiteY22" fmla="*/ 1085088 h 2511552"/>
              <a:gd name="connsiteX23" fmla="*/ 1548384 w 1914156"/>
              <a:gd name="connsiteY23" fmla="*/ 1133856 h 2511552"/>
              <a:gd name="connsiteX24" fmla="*/ 1578864 w 1914156"/>
              <a:gd name="connsiteY24" fmla="*/ 1188720 h 2511552"/>
              <a:gd name="connsiteX25" fmla="*/ 1591056 w 1914156"/>
              <a:gd name="connsiteY25" fmla="*/ 1237488 h 2511552"/>
              <a:gd name="connsiteX26" fmla="*/ 1609344 w 1914156"/>
              <a:gd name="connsiteY26" fmla="*/ 1261872 h 2511552"/>
              <a:gd name="connsiteX27" fmla="*/ 1615440 w 1914156"/>
              <a:gd name="connsiteY27" fmla="*/ 1280160 h 2511552"/>
              <a:gd name="connsiteX28" fmla="*/ 1621536 w 1914156"/>
              <a:gd name="connsiteY28" fmla="*/ 1304544 h 2511552"/>
              <a:gd name="connsiteX29" fmla="*/ 1633728 w 1914156"/>
              <a:gd name="connsiteY29" fmla="*/ 1335024 h 2511552"/>
              <a:gd name="connsiteX30" fmla="*/ 1652016 w 1914156"/>
              <a:gd name="connsiteY30" fmla="*/ 1389888 h 2511552"/>
              <a:gd name="connsiteX31" fmla="*/ 1658112 w 1914156"/>
              <a:gd name="connsiteY31" fmla="*/ 1450848 h 2511552"/>
              <a:gd name="connsiteX32" fmla="*/ 1682496 w 1914156"/>
              <a:gd name="connsiteY32" fmla="*/ 1517904 h 2511552"/>
              <a:gd name="connsiteX33" fmla="*/ 1694688 w 1914156"/>
              <a:gd name="connsiteY33" fmla="*/ 1566672 h 2511552"/>
              <a:gd name="connsiteX34" fmla="*/ 1700784 w 1914156"/>
              <a:gd name="connsiteY34" fmla="*/ 1591056 h 2511552"/>
              <a:gd name="connsiteX35" fmla="*/ 1719072 w 1914156"/>
              <a:gd name="connsiteY35" fmla="*/ 1609344 h 2511552"/>
              <a:gd name="connsiteX36" fmla="*/ 1737360 w 1914156"/>
              <a:gd name="connsiteY36" fmla="*/ 1645920 h 2511552"/>
              <a:gd name="connsiteX37" fmla="*/ 1755648 w 1914156"/>
              <a:gd name="connsiteY37" fmla="*/ 1658112 h 2511552"/>
              <a:gd name="connsiteX38" fmla="*/ 1773936 w 1914156"/>
              <a:gd name="connsiteY38" fmla="*/ 1688592 h 2511552"/>
              <a:gd name="connsiteX39" fmla="*/ 1780032 w 1914156"/>
              <a:gd name="connsiteY39" fmla="*/ 1719072 h 2511552"/>
              <a:gd name="connsiteX40" fmla="*/ 1786128 w 1914156"/>
              <a:gd name="connsiteY40" fmla="*/ 1737360 h 2511552"/>
              <a:gd name="connsiteX41" fmla="*/ 1792224 w 1914156"/>
              <a:gd name="connsiteY41" fmla="*/ 1767840 h 2511552"/>
              <a:gd name="connsiteX42" fmla="*/ 1798320 w 1914156"/>
              <a:gd name="connsiteY42" fmla="*/ 1786128 h 2511552"/>
              <a:gd name="connsiteX43" fmla="*/ 1810512 w 1914156"/>
              <a:gd name="connsiteY43" fmla="*/ 1840992 h 2511552"/>
              <a:gd name="connsiteX44" fmla="*/ 1816608 w 1914156"/>
              <a:gd name="connsiteY44" fmla="*/ 1859280 h 2511552"/>
              <a:gd name="connsiteX45" fmla="*/ 1822704 w 1914156"/>
              <a:gd name="connsiteY45" fmla="*/ 1889760 h 2511552"/>
              <a:gd name="connsiteX46" fmla="*/ 1859280 w 1914156"/>
              <a:gd name="connsiteY46" fmla="*/ 1926336 h 2511552"/>
              <a:gd name="connsiteX47" fmla="*/ 1871472 w 1914156"/>
              <a:gd name="connsiteY47" fmla="*/ 2048256 h 2511552"/>
              <a:gd name="connsiteX48" fmla="*/ 1877568 w 1914156"/>
              <a:gd name="connsiteY48" fmla="*/ 2066544 h 2511552"/>
              <a:gd name="connsiteX49" fmla="*/ 1883664 w 1914156"/>
              <a:gd name="connsiteY49" fmla="*/ 2097024 h 2511552"/>
              <a:gd name="connsiteX50" fmla="*/ 1901952 w 1914156"/>
              <a:gd name="connsiteY50" fmla="*/ 2121408 h 2511552"/>
              <a:gd name="connsiteX51" fmla="*/ 1914144 w 1914156"/>
              <a:gd name="connsiteY51" fmla="*/ 2176272 h 2511552"/>
              <a:gd name="connsiteX52" fmla="*/ 1901952 w 1914156"/>
              <a:gd name="connsiteY52" fmla="*/ 2231136 h 2511552"/>
              <a:gd name="connsiteX53" fmla="*/ 1871472 w 1914156"/>
              <a:gd name="connsiteY53" fmla="*/ 2279904 h 2511552"/>
              <a:gd name="connsiteX54" fmla="*/ 1853184 w 1914156"/>
              <a:gd name="connsiteY54" fmla="*/ 2340864 h 2511552"/>
              <a:gd name="connsiteX55" fmla="*/ 1840992 w 1914156"/>
              <a:gd name="connsiteY55" fmla="*/ 2359152 h 2511552"/>
              <a:gd name="connsiteX56" fmla="*/ 1834896 w 1914156"/>
              <a:gd name="connsiteY56" fmla="*/ 2383536 h 2511552"/>
              <a:gd name="connsiteX57" fmla="*/ 1810512 w 1914156"/>
              <a:gd name="connsiteY57" fmla="*/ 2420112 h 2511552"/>
              <a:gd name="connsiteX58" fmla="*/ 1798320 w 1914156"/>
              <a:gd name="connsiteY58" fmla="*/ 2438400 h 2511552"/>
              <a:gd name="connsiteX59" fmla="*/ 1792224 w 1914156"/>
              <a:gd name="connsiteY59" fmla="*/ 2456688 h 2511552"/>
              <a:gd name="connsiteX60" fmla="*/ 1780032 w 1914156"/>
              <a:gd name="connsiteY60" fmla="*/ 2505456 h 2511552"/>
              <a:gd name="connsiteX61" fmla="*/ 1773936 w 1914156"/>
              <a:gd name="connsiteY61" fmla="*/ 2511552 h 2511552"/>
              <a:gd name="connsiteX0" fmla="*/ 0 w 1914156"/>
              <a:gd name="connsiteY0" fmla="*/ 0 h 2511552"/>
              <a:gd name="connsiteX1" fmla="*/ 60960 w 1914156"/>
              <a:gd name="connsiteY1" fmla="*/ 73152 h 2511552"/>
              <a:gd name="connsiteX2" fmla="*/ 207264 w 1914156"/>
              <a:gd name="connsiteY2" fmla="*/ 408432 h 2511552"/>
              <a:gd name="connsiteX3" fmla="*/ 1048512 w 1914156"/>
              <a:gd name="connsiteY3" fmla="*/ 640080 h 2511552"/>
              <a:gd name="connsiteX4" fmla="*/ 1060704 w 1914156"/>
              <a:gd name="connsiteY4" fmla="*/ 682752 h 2511552"/>
              <a:gd name="connsiteX5" fmla="*/ 1066800 w 1914156"/>
              <a:gd name="connsiteY5" fmla="*/ 719328 h 2511552"/>
              <a:gd name="connsiteX6" fmla="*/ 1078992 w 1914156"/>
              <a:gd name="connsiteY6" fmla="*/ 743712 h 2511552"/>
              <a:gd name="connsiteX7" fmla="*/ 1109472 w 1914156"/>
              <a:gd name="connsiteY7" fmla="*/ 780288 h 2511552"/>
              <a:gd name="connsiteX8" fmla="*/ 1115568 w 1914156"/>
              <a:gd name="connsiteY8" fmla="*/ 798576 h 2511552"/>
              <a:gd name="connsiteX9" fmla="*/ 1127760 w 1914156"/>
              <a:gd name="connsiteY9" fmla="*/ 816864 h 2511552"/>
              <a:gd name="connsiteX10" fmla="*/ 1139952 w 1914156"/>
              <a:gd name="connsiteY10" fmla="*/ 847344 h 2511552"/>
              <a:gd name="connsiteX11" fmla="*/ 1158240 w 1914156"/>
              <a:gd name="connsiteY11" fmla="*/ 865632 h 2511552"/>
              <a:gd name="connsiteX12" fmla="*/ 1176528 w 1914156"/>
              <a:gd name="connsiteY12" fmla="*/ 890016 h 2511552"/>
              <a:gd name="connsiteX13" fmla="*/ 1207008 w 1914156"/>
              <a:gd name="connsiteY13" fmla="*/ 908304 h 2511552"/>
              <a:gd name="connsiteX14" fmla="*/ 1225296 w 1914156"/>
              <a:gd name="connsiteY14" fmla="*/ 920496 h 2511552"/>
              <a:gd name="connsiteX15" fmla="*/ 1249680 w 1914156"/>
              <a:gd name="connsiteY15" fmla="*/ 938784 h 2511552"/>
              <a:gd name="connsiteX16" fmla="*/ 1286256 w 1914156"/>
              <a:gd name="connsiteY16" fmla="*/ 950976 h 2511552"/>
              <a:gd name="connsiteX17" fmla="*/ 1341120 w 1914156"/>
              <a:gd name="connsiteY17" fmla="*/ 981456 h 2511552"/>
              <a:gd name="connsiteX18" fmla="*/ 1389888 w 1914156"/>
              <a:gd name="connsiteY18" fmla="*/ 1005840 h 2511552"/>
              <a:gd name="connsiteX19" fmla="*/ 1432560 w 1914156"/>
              <a:gd name="connsiteY19" fmla="*/ 1024128 h 2511552"/>
              <a:gd name="connsiteX20" fmla="*/ 1456944 w 1914156"/>
              <a:gd name="connsiteY20" fmla="*/ 1048512 h 2511552"/>
              <a:gd name="connsiteX21" fmla="*/ 1505712 w 1914156"/>
              <a:gd name="connsiteY21" fmla="*/ 1085088 h 2511552"/>
              <a:gd name="connsiteX22" fmla="*/ 1548384 w 1914156"/>
              <a:gd name="connsiteY22" fmla="*/ 1133856 h 2511552"/>
              <a:gd name="connsiteX23" fmla="*/ 1578864 w 1914156"/>
              <a:gd name="connsiteY23" fmla="*/ 1188720 h 2511552"/>
              <a:gd name="connsiteX24" fmla="*/ 1591056 w 1914156"/>
              <a:gd name="connsiteY24" fmla="*/ 1237488 h 2511552"/>
              <a:gd name="connsiteX25" fmla="*/ 1609344 w 1914156"/>
              <a:gd name="connsiteY25" fmla="*/ 1261872 h 2511552"/>
              <a:gd name="connsiteX26" fmla="*/ 1615440 w 1914156"/>
              <a:gd name="connsiteY26" fmla="*/ 1280160 h 2511552"/>
              <a:gd name="connsiteX27" fmla="*/ 1621536 w 1914156"/>
              <a:gd name="connsiteY27" fmla="*/ 1304544 h 2511552"/>
              <a:gd name="connsiteX28" fmla="*/ 1633728 w 1914156"/>
              <a:gd name="connsiteY28" fmla="*/ 1335024 h 2511552"/>
              <a:gd name="connsiteX29" fmla="*/ 1652016 w 1914156"/>
              <a:gd name="connsiteY29" fmla="*/ 1389888 h 2511552"/>
              <a:gd name="connsiteX30" fmla="*/ 1658112 w 1914156"/>
              <a:gd name="connsiteY30" fmla="*/ 1450848 h 2511552"/>
              <a:gd name="connsiteX31" fmla="*/ 1682496 w 1914156"/>
              <a:gd name="connsiteY31" fmla="*/ 1517904 h 2511552"/>
              <a:gd name="connsiteX32" fmla="*/ 1694688 w 1914156"/>
              <a:gd name="connsiteY32" fmla="*/ 1566672 h 2511552"/>
              <a:gd name="connsiteX33" fmla="*/ 1700784 w 1914156"/>
              <a:gd name="connsiteY33" fmla="*/ 1591056 h 2511552"/>
              <a:gd name="connsiteX34" fmla="*/ 1719072 w 1914156"/>
              <a:gd name="connsiteY34" fmla="*/ 1609344 h 2511552"/>
              <a:gd name="connsiteX35" fmla="*/ 1737360 w 1914156"/>
              <a:gd name="connsiteY35" fmla="*/ 1645920 h 2511552"/>
              <a:gd name="connsiteX36" fmla="*/ 1755648 w 1914156"/>
              <a:gd name="connsiteY36" fmla="*/ 1658112 h 2511552"/>
              <a:gd name="connsiteX37" fmla="*/ 1773936 w 1914156"/>
              <a:gd name="connsiteY37" fmla="*/ 1688592 h 2511552"/>
              <a:gd name="connsiteX38" fmla="*/ 1780032 w 1914156"/>
              <a:gd name="connsiteY38" fmla="*/ 1719072 h 2511552"/>
              <a:gd name="connsiteX39" fmla="*/ 1786128 w 1914156"/>
              <a:gd name="connsiteY39" fmla="*/ 1737360 h 2511552"/>
              <a:gd name="connsiteX40" fmla="*/ 1792224 w 1914156"/>
              <a:gd name="connsiteY40" fmla="*/ 1767840 h 2511552"/>
              <a:gd name="connsiteX41" fmla="*/ 1798320 w 1914156"/>
              <a:gd name="connsiteY41" fmla="*/ 1786128 h 2511552"/>
              <a:gd name="connsiteX42" fmla="*/ 1810512 w 1914156"/>
              <a:gd name="connsiteY42" fmla="*/ 1840992 h 2511552"/>
              <a:gd name="connsiteX43" fmla="*/ 1816608 w 1914156"/>
              <a:gd name="connsiteY43" fmla="*/ 1859280 h 2511552"/>
              <a:gd name="connsiteX44" fmla="*/ 1822704 w 1914156"/>
              <a:gd name="connsiteY44" fmla="*/ 1889760 h 2511552"/>
              <a:gd name="connsiteX45" fmla="*/ 1859280 w 1914156"/>
              <a:gd name="connsiteY45" fmla="*/ 1926336 h 2511552"/>
              <a:gd name="connsiteX46" fmla="*/ 1871472 w 1914156"/>
              <a:gd name="connsiteY46" fmla="*/ 2048256 h 2511552"/>
              <a:gd name="connsiteX47" fmla="*/ 1877568 w 1914156"/>
              <a:gd name="connsiteY47" fmla="*/ 2066544 h 2511552"/>
              <a:gd name="connsiteX48" fmla="*/ 1883664 w 1914156"/>
              <a:gd name="connsiteY48" fmla="*/ 2097024 h 2511552"/>
              <a:gd name="connsiteX49" fmla="*/ 1901952 w 1914156"/>
              <a:gd name="connsiteY49" fmla="*/ 2121408 h 2511552"/>
              <a:gd name="connsiteX50" fmla="*/ 1914144 w 1914156"/>
              <a:gd name="connsiteY50" fmla="*/ 2176272 h 2511552"/>
              <a:gd name="connsiteX51" fmla="*/ 1901952 w 1914156"/>
              <a:gd name="connsiteY51" fmla="*/ 2231136 h 2511552"/>
              <a:gd name="connsiteX52" fmla="*/ 1871472 w 1914156"/>
              <a:gd name="connsiteY52" fmla="*/ 2279904 h 2511552"/>
              <a:gd name="connsiteX53" fmla="*/ 1853184 w 1914156"/>
              <a:gd name="connsiteY53" fmla="*/ 2340864 h 2511552"/>
              <a:gd name="connsiteX54" fmla="*/ 1840992 w 1914156"/>
              <a:gd name="connsiteY54" fmla="*/ 2359152 h 2511552"/>
              <a:gd name="connsiteX55" fmla="*/ 1834896 w 1914156"/>
              <a:gd name="connsiteY55" fmla="*/ 2383536 h 2511552"/>
              <a:gd name="connsiteX56" fmla="*/ 1810512 w 1914156"/>
              <a:gd name="connsiteY56" fmla="*/ 2420112 h 2511552"/>
              <a:gd name="connsiteX57" fmla="*/ 1798320 w 1914156"/>
              <a:gd name="connsiteY57" fmla="*/ 2438400 h 2511552"/>
              <a:gd name="connsiteX58" fmla="*/ 1792224 w 1914156"/>
              <a:gd name="connsiteY58" fmla="*/ 2456688 h 2511552"/>
              <a:gd name="connsiteX59" fmla="*/ 1780032 w 1914156"/>
              <a:gd name="connsiteY59" fmla="*/ 2505456 h 2511552"/>
              <a:gd name="connsiteX60" fmla="*/ 1773936 w 1914156"/>
              <a:gd name="connsiteY60" fmla="*/ 2511552 h 2511552"/>
              <a:gd name="connsiteX0" fmla="*/ 32442 w 1946598"/>
              <a:gd name="connsiteY0" fmla="*/ 0 h 2511552"/>
              <a:gd name="connsiteX1" fmla="*/ 93402 w 1946598"/>
              <a:gd name="connsiteY1" fmla="*/ 73152 h 2511552"/>
              <a:gd name="connsiteX2" fmla="*/ 1080954 w 1946598"/>
              <a:gd name="connsiteY2" fmla="*/ 640080 h 2511552"/>
              <a:gd name="connsiteX3" fmla="*/ 1093146 w 1946598"/>
              <a:gd name="connsiteY3" fmla="*/ 682752 h 2511552"/>
              <a:gd name="connsiteX4" fmla="*/ 1099242 w 1946598"/>
              <a:gd name="connsiteY4" fmla="*/ 719328 h 2511552"/>
              <a:gd name="connsiteX5" fmla="*/ 1111434 w 1946598"/>
              <a:gd name="connsiteY5" fmla="*/ 743712 h 2511552"/>
              <a:gd name="connsiteX6" fmla="*/ 1141914 w 1946598"/>
              <a:gd name="connsiteY6" fmla="*/ 780288 h 2511552"/>
              <a:gd name="connsiteX7" fmla="*/ 1148010 w 1946598"/>
              <a:gd name="connsiteY7" fmla="*/ 798576 h 2511552"/>
              <a:gd name="connsiteX8" fmla="*/ 1160202 w 1946598"/>
              <a:gd name="connsiteY8" fmla="*/ 816864 h 2511552"/>
              <a:gd name="connsiteX9" fmla="*/ 1172394 w 1946598"/>
              <a:gd name="connsiteY9" fmla="*/ 847344 h 2511552"/>
              <a:gd name="connsiteX10" fmla="*/ 1190682 w 1946598"/>
              <a:gd name="connsiteY10" fmla="*/ 865632 h 2511552"/>
              <a:gd name="connsiteX11" fmla="*/ 1208970 w 1946598"/>
              <a:gd name="connsiteY11" fmla="*/ 890016 h 2511552"/>
              <a:gd name="connsiteX12" fmla="*/ 1239450 w 1946598"/>
              <a:gd name="connsiteY12" fmla="*/ 908304 h 2511552"/>
              <a:gd name="connsiteX13" fmla="*/ 1257738 w 1946598"/>
              <a:gd name="connsiteY13" fmla="*/ 920496 h 2511552"/>
              <a:gd name="connsiteX14" fmla="*/ 1282122 w 1946598"/>
              <a:gd name="connsiteY14" fmla="*/ 938784 h 2511552"/>
              <a:gd name="connsiteX15" fmla="*/ 1318698 w 1946598"/>
              <a:gd name="connsiteY15" fmla="*/ 950976 h 2511552"/>
              <a:gd name="connsiteX16" fmla="*/ 1373562 w 1946598"/>
              <a:gd name="connsiteY16" fmla="*/ 981456 h 2511552"/>
              <a:gd name="connsiteX17" fmla="*/ 1422330 w 1946598"/>
              <a:gd name="connsiteY17" fmla="*/ 1005840 h 2511552"/>
              <a:gd name="connsiteX18" fmla="*/ 1465002 w 1946598"/>
              <a:gd name="connsiteY18" fmla="*/ 1024128 h 2511552"/>
              <a:gd name="connsiteX19" fmla="*/ 1489386 w 1946598"/>
              <a:gd name="connsiteY19" fmla="*/ 1048512 h 2511552"/>
              <a:gd name="connsiteX20" fmla="*/ 1538154 w 1946598"/>
              <a:gd name="connsiteY20" fmla="*/ 1085088 h 2511552"/>
              <a:gd name="connsiteX21" fmla="*/ 1580826 w 1946598"/>
              <a:gd name="connsiteY21" fmla="*/ 1133856 h 2511552"/>
              <a:gd name="connsiteX22" fmla="*/ 1611306 w 1946598"/>
              <a:gd name="connsiteY22" fmla="*/ 1188720 h 2511552"/>
              <a:gd name="connsiteX23" fmla="*/ 1623498 w 1946598"/>
              <a:gd name="connsiteY23" fmla="*/ 1237488 h 2511552"/>
              <a:gd name="connsiteX24" fmla="*/ 1641786 w 1946598"/>
              <a:gd name="connsiteY24" fmla="*/ 1261872 h 2511552"/>
              <a:gd name="connsiteX25" fmla="*/ 1647882 w 1946598"/>
              <a:gd name="connsiteY25" fmla="*/ 1280160 h 2511552"/>
              <a:gd name="connsiteX26" fmla="*/ 1653978 w 1946598"/>
              <a:gd name="connsiteY26" fmla="*/ 1304544 h 2511552"/>
              <a:gd name="connsiteX27" fmla="*/ 1666170 w 1946598"/>
              <a:gd name="connsiteY27" fmla="*/ 1335024 h 2511552"/>
              <a:gd name="connsiteX28" fmla="*/ 1684458 w 1946598"/>
              <a:gd name="connsiteY28" fmla="*/ 1389888 h 2511552"/>
              <a:gd name="connsiteX29" fmla="*/ 1690554 w 1946598"/>
              <a:gd name="connsiteY29" fmla="*/ 1450848 h 2511552"/>
              <a:gd name="connsiteX30" fmla="*/ 1714938 w 1946598"/>
              <a:gd name="connsiteY30" fmla="*/ 1517904 h 2511552"/>
              <a:gd name="connsiteX31" fmla="*/ 1727130 w 1946598"/>
              <a:gd name="connsiteY31" fmla="*/ 1566672 h 2511552"/>
              <a:gd name="connsiteX32" fmla="*/ 1733226 w 1946598"/>
              <a:gd name="connsiteY32" fmla="*/ 1591056 h 2511552"/>
              <a:gd name="connsiteX33" fmla="*/ 1751514 w 1946598"/>
              <a:gd name="connsiteY33" fmla="*/ 1609344 h 2511552"/>
              <a:gd name="connsiteX34" fmla="*/ 1769802 w 1946598"/>
              <a:gd name="connsiteY34" fmla="*/ 1645920 h 2511552"/>
              <a:gd name="connsiteX35" fmla="*/ 1788090 w 1946598"/>
              <a:gd name="connsiteY35" fmla="*/ 1658112 h 2511552"/>
              <a:gd name="connsiteX36" fmla="*/ 1806378 w 1946598"/>
              <a:gd name="connsiteY36" fmla="*/ 1688592 h 2511552"/>
              <a:gd name="connsiteX37" fmla="*/ 1812474 w 1946598"/>
              <a:gd name="connsiteY37" fmla="*/ 1719072 h 2511552"/>
              <a:gd name="connsiteX38" fmla="*/ 1818570 w 1946598"/>
              <a:gd name="connsiteY38" fmla="*/ 1737360 h 2511552"/>
              <a:gd name="connsiteX39" fmla="*/ 1824666 w 1946598"/>
              <a:gd name="connsiteY39" fmla="*/ 1767840 h 2511552"/>
              <a:gd name="connsiteX40" fmla="*/ 1830762 w 1946598"/>
              <a:gd name="connsiteY40" fmla="*/ 1786128 h 2511552"/>
              <a:gd name="connsiteX41" fmla="*/ 1842954 w 1946598"/>
              <a:gd name="connsiteY41" fmla="*/ 1840992 h 2511552"/>
              <a:gd name="connsiteX42" fmla="*/ 1849050 w 1946598"/>
              <a:gd name="connsiteY42" fmla="*/ 1859280 h 2511552"/>
              <a:gd name="connsiteX43" fmla="*/ 1855146 w 1946598"/>
              <a:gd name="connsiteY43" fmla="*/ 1889760 h 2511552"/>
              <a:gd name="connsiteX44" fmla="*/ 1891722 w 1946598"/>
              <a:gd name="connsiteY44" fmla="*/ 1926336 h 2511552"/>
              <a:gd name="connsiteX45" fmla="*/ 1903914 w 1946598"/>
              <a:gd name="connsiteY45" fmla="*/ 2048256 h 2511552"/>
              <a:gd name="connsiteX46" fmla="*/ 1910010 w 1946598"/>
              <a:gd name="connsiteY46" fmla="*/ 2066544 h 2511552"/>
              <a:gd name="connsiteX47" fmla="*/ 1916106 w 1946598"/>
              <a:gd name="connsiteY47" fmla="*/ 2097024 h 2511552"/>
              <a:gd name="connsiteX48" fmla="*/ 1934394 w 1946598"/>
              <a:gd name="connsiteY48" fmla="*/ 2121408 h 2511552"/>
              <a:gd name="connsiteX49" fmla="*/ 1946586 w 1946598"/>
              <a:gd name="connsiteY49" fmla="*/ 2176272 h 2511552"/>
              <a:gd name="connsiteX50" fmla="*/ 1934394 w 1946598"/>
              <a:gd name="connsiteY50" fmla="*/ 2231136 h 2511552"/>
              <a:gd name="connsiteX51" fmla="*/ 1903914 w 1946598"/>
              <a:gd name="connsiteY51" fmla="*/ 2279904 h 2511552"/>
              <a:gd name="connsiteX52" fmla="*/ 1885626 w 1946598"/>
              <a:gd name="connsiteY52" fmla="*/ 2340864 h 2511552"/>
              <a:gd name="connsiteX53" fmla="*/ 1873434 w 1946598"/>
              <a:gd name="connsiteY53" fmla="*/ 2359152 h 2511552"/>
              <a:gd name="connsiteX54" fmla="*/ 1867338 w 1946598"/>
              <a:gd name="connsiteY54" fmla="*/ 2383536 h 2511552"/>
              <a:gd name="connsiteX55" fmla="*/ 1842954 w 1946598"/>
              <a:gd name="connsiteY55" fmla="*/ 2420112 h 2511552"/>
              <a:gd name="connsiteX56" fmla="*/ 1830762 w 1946598"/>
              <a:gd name="connsiteY56" fmla="*/ 2438400 h 2511552"/>
              <a:gd name="connsiteX57" fmla="*/ 1824666 w 1946598"/>
              <a:gd name="connsiteY57" fmla="*/ 2456688 h 2511552"/>
              <a:gd name="connsiteX58" fmla="*/ 1812474 w 1946598"/>
              <a:gd name="connsiteY58" fmla="*/ 2505456 h 2511552"/>
              <a:gd name="connsiteX59" fmla="*/ 1806378 w 1946598"/>
              <a:gd name="connsiteY59" fmla="*/ 2511552 h 2511552"/>
              <a:gd name="connsiteX0" fmla="*/ 0 w 1914156"/>
              <a:gd name="connsiteY0" fmla="*/ 0 h 2511552"/>
              <a:gd name="connsiteX1" fmla="*/ 1048512 w 1914156"/>
              <a:gd name="connsiteY1" fmla="*/ 640080 h 2511552"/>
              <a:gd name="connsiteX2" fmla="*/ 1060704 w 1914156"/>
              <a:gd name="connsiteY2" fmla="*/ 682752 h 2511552"/>
              <a:gd name="connsiteX3" fmla="*/ 1066800 w 1914156"/>
              <a:gd name="connsiteY3" fmla="*/ 719328 h 2511552"/>
              <a:gd name="connsiteX4" fmla="*/ 1078992 w 1914156"/>
              <a:gd name="connsiteY4" fmla="*/ 743712 h 2511552"/>
              <a:gd name="connsiteX5" fmla="*/ 1109472 w 1914156"/>
              <a:gd name="connsiteY5" fmla="*/ 780288 h 2511552"/>
              <a:gd name="connsiteX6" fmla="*/ 1115568 w 1914156"/>
              <a:gd name="connsiteY6" fmla="*/ 798576 h 2511552"/>
              <a:gd name="connsiteX7" fmla="*/ 1127760 w 1914156"/>
              <a:gd name="connsiteY7" fmla="*/ 816864 h 2511552"/>
              <a:gd name="connsiteX8" fmla="*/ 1139952 w 1914156"/>
              <a:gd name="connsiteY8" fmla="*/ 847344 h 2511552"/>
              <a:gd name="connsiteX9" fmla="*/ 1158240 w 1914156"/>
              <a:gd name="connsiteY9" fmla="*/ 865632 h 2511552"/>
              <a:gd name="connsiteX10" fmla="*/ 1176528 w 1914156"/>
              <a:gd name="connsiteY10" fmla="*/ 890016 h 2511552"/>
              <a:gd name="connsiteX11" fmla="*/ 1207008 w 1914156"/>
              <a:gd name="connsiteY11" fmla="*/ 908304 h 2511552"/>
              <a:gd name="connsiteX12" fmla="*/ 1225296 w 1914156"/>
              <a:gd name="connsiteY12" fmla="*/ 920496 h 2511552"/>
              <a:gd name="connsiteX13" fmla="*/ 1249680 w 1914156"/>
              <a:gd name="connsiteY13" fmla="*/ 938784 h 2511552"/>
              <a:gd name="connsiteX14" fmla="*/ 1286256 w 1914156"/>
              <a:gd name="connsiteY14" fmla="*/ 950976 h 2511552"/>
              <a:gd name="connsiteX15" fmla="*/ 1341120 w 1914156"/>
              <a:gd name="connsiteY15" fmla="*/ 981456 h 2511552"/>
              <a:gd name="connsiteX16" fmla="*/ 1389888 w 1914156"/>
              <a:gd name="connsiteY16" fmla="*/ 1005840 h 2511552"/>
              <a:gd name="connsiteX17" fmla="*/ 1432560 w 1914156"/>
              <a:gd name="connsiteY17" fmla="*/ 1024128 h 2511552"/>
              <a:gd name="connsiteX18" fmla="*/ 1456944 w 1914156"/>
              <a:gd name="connsiteY18" fmla="*/ 1048512 h 2511552"/>
              <a:gd name="connsiteX19" fmla="*/ 1505712 w 1914156"/>
              <a:gd name="connsiteY19" fmla="*/ 1085088 h 2511552"/>
              <a:gd name="connsiteX20" fmla="*/ 1548384 w 1914156"/>
              <a:gd name="connsiteY20" fmla="*/ 1133856 h 2511552"/>
              <a:gd name="connsiteX21" fmla="*/ 1578864 w 1914156"/>
              <a:gd name="connsiteY21" fmla="*/ 1188720 h 2511552"/>
              <a:gd name="connsiteX22" fmla="*/ 1591056 w 1914156"/>
              <a:gd name="connsiteY22" fmla="*/ 1237488 h 2511552"/>
              <a:gd name="connsiteX23" fmla="*/ 1609344 w 1914156"/>
              <a:gd name="connsiteY23" fmla="*/ 1261872 h 2511552"/>
              <a:gd name="connsiteX24" fmla="*/ 1615440 w 1914156"/>
              <a:gd name="connsiteY24" fmla="*/ 1280160 h 2511552"/>
              <a:gd name="connsiteX25" fmla="*/ 1621536 w 1914156"/>
              <a:gd name="connsiteY25" fmla="*/ 1304544 h 2511552"/>
              <a:gd name="connsiteX26" fmla="*/ 1633728 w 1914156"/>
              <a:gd name="connsiteY26" fmla="*/ 1335024 h 2511552"/>
              <a:gd name="connsiteX27" fmla="*/ 1652016 w 1914156"/>
              <a:gd name="connsiteY27" fmla="*/ 1389888 h 2511552"/>
              <a:gd name="connsiteX28" fmla="*/ 1658112 w 1914156"/>
              <a:gd name="connsiteY28" fmla="*/ 1450848 h 2511552"/>
              <a:gd name="connsiteX29" fmla="*/ 1682496 w 1914156"/>
              <a:gd name="connsiteY29" fmla="*/ 1517904 h 2511552"/>
              <a:gd name="connsiteX30" fmla="*/ 1694688 w 1914156"/>
              <a:gd name="connsiteY30" fmla="*/ 1566672 h 2511552"/>
              <a:gd name="connsiteX31" fmla="*/ 1700784 w 1914156"/>
              <a:gd name="connsiteY31" fmla="*/ 1591056 h 2511552"/>
              <a:gd name="connsiteX32" fmla="*/ 1719072 w 1914156"/>
              <a:gd name="connsiteY32" fmla="*/ 1609344 h 2511552"/>
              <a:gd name="connsiteX33" fmla="*/ 1737360 w 1914156"/>
              <a:gd name="connsiteY33" fmla="*/ 1645920 h 2511552"/>
              <a:gd name="connsiteX34" fmla="*/ 1755648 w 1914156"/>
              <a:gd name="connsiteY34" fmla="*/ 1658112 h 2511552"/>
              <a:gd name="connsiteX35" fmla="*/ 1773936 w 1914156"/>
              <a:gd name="connsiteY35" fmla="*/ 1688592 h 2511552"/>
              <a:gd name="connsiteX36" fmla="*/ 1780032 w 1914156"/>
              <a:gd name="connsiteY36" fmla="*/ 1719072 h 2511552"/>
              <a:gd name="connsiteX37" fmla="*/ 1786128 w 1914156"/>
              <a:gd name="connsiteY37" fmla="*/ 1737360 h 2511552"/>
              <a:gd name="connsiteX38" fmla="*/ 1792224 w 1914156"/>
              <a:gd name="connsiteY38" fmla="*/ 1767840 h 2511552"/>
              <a:gd name="connsiteX39" fmla="*/ 1798320 w 1914156"/>
              <a:gd name="connsiteY39" fmla="*/ 1786128 h 2511552"/>
              <a:gd name="connsiteX40" fmla="*/ 1810512 w 1914156"/>
              <a:gd name="connsiteY40" fmla="*/ 1840992 h 2511552"/>
              <a:gd name="connsiteX41" fmla="*/ 1816608 w 1914156"/>
              <a:gd name="connsiteY41" fmla="*/ 1859280 h 2511552"/>
              <a:gd name="connsiteX42" fmla="*/ 1822704 w 1914156"/>
              <a:gd name="connsiteY42" fmla="*/ 1889760 h 2511552"/>
              <a:gd name="connsiteX43" fmla="*/ 1859280 w 1914156"/>
              <a:gd name="connsiteY43" fmla="*/ 1926336 h 2511552"/>
              <a:gd name="connsiteX44" fmla="*/ 1871472 w 1914156"/>
              <a:gd name="connsiteY44" fmla="*/ 2048256 h 2511552"/>
              <a:gd name="connsiteX45" fmla="*/ 1877568 w 1914156"/>
              <a:gd name="connsiteY45" fmla="*/ 2066544 h 2511552"/>
              <a:gd name="connsiteX46" fmla="*/ 1883664 w 1914156"/>
              <a:gd name="connsiteY46" fmla="*/ 2097024 h 2511552"/>
              <a:gd name="connsiteX47" fmla="*/ 1901952 w 1914156"/>
              <a:gd name="connsiteY47" fmla="*/ 2121408 h 2511552"/>
              <a:gd name="connsiteX48" fmla="*/ 1914144 w 1914156"/>
              <a:gd name="connsiteY48" fmla="*/ 2176272 h 2511552"/>
              <a:gd name="connsiteX49" fmla="*/ 1901952 w 1914156"/>
              <a:gd name="connsiteY49" fmla="*/ 2231136 h 2511552"/>
              <a:gd name="connsiteX50" fmla="*/ 1871472 w 1914156"/>
              <a:gd name="connsiteY50" fmla="*/ 2279904 h 2511552"/>
              <a:gd name="connsiteX51" fmla="*/ 1853184 w 1914156"/>
              <a:gd name="connsiteY51" fmla="*/ 2340864 h 2511552"/>
              <a:gd name="connsiteX52" fmla="*/ 1840992 w 1914156"/>
              <a:gd name="connsiteY52" fmla="*/ 2359152 h 2511552"/>
              <a:gd name="connsiteX53" fmla="*/ 1834896 w 1914156"/>
              <a:gd name="connsiteY53" fmla="*/ 2383536 h 2511552"/>
              <a:gd name="connsiteX54" fmla="*/ 1810512 w 1914156"/>
              <a:gd name="connsiteY54" fmla="*/ 2420112 h 2511552"/>
              <a:gd name="connsiteX55" fmla="*/ 1798320 w 1914156"/>
              <a:gd name="connsiteY55" fmla="*/ 2438400 h 2511552"/>
              <a:gd name="connsiteX56" fmla="*/ 1792224 w 1914156"/>
              <a:gd name="connsiteY56" fmla="*/ 2456688 h 2511552"/>
              <a:gd name="connsiteX57" fmla="*/ 1780032 w 1914156"/>
              <a:gd name="connsiteY57" fmla="*/ 2505456 h 2511552"/>
              <a:gd name="connsiteX58" fmla="*/ 1773936 w 1914156"/>
              <a:gd name="connsiteY58" fmla="*/ 2511552 h 2511552"/>
              <a:gd name="connsiteX0" fmla="*/ 0 w 865644"/>
              <a:gd name="connsiteY0" fmla="*/ 0 h 1871472"/>
              <a:gd name="connsiteX1" fmla="*/ 12192 w 865644"/>
              <a:gd name="connsiteY1" fmla="*/ 42672 h 1871472"/>
              <a:gd name="connsiteX2" fmla="*/ 18288 w 865644"/>
              <a:gd name="connsiteY2" fmla="*/ 79248 h 1871472"/>
              <a:gd name="connsiteX3" fmla="*/ 30480 w 865644"/>
              <a:gd name="connsiteY3" fmla="*/ 103632 h 1871472"/>
              <a:gd name="connsiteX4" fmla="*/ 60960 w 865644"/>
              <a:gd name="connsiteY4" fmla="*/ 140208 h 1871472"/>
              <a:gd name="connsiteX5" fmla="*/ 67056 w 865644"/>
              <a:gd name="connsiteY5" fmla="*/ 158496 h 1871472"/>
              <a:gd name="connsiteX6" fmla="*/ 79248 w 865644"/>
              <a:gd name="connsiteY6" fmla="*/ 176784 h 1871472"/>
              <a:gd name="connsiteX7" fmla="*/ 91440 w 865644"/>
              <a:gd name="connsiteY7" fmla="*/ 207264 h 1871472"/>
              <a:gd name="connsiteX8" fmla="*/ 109728 w 865644"/>
              <a:gd name="connsiteY8" fmla="*/ 225552 h 1871472"/>
              <a:gd name="connsiteX9" fmla="*/ 128016 w 865644"/>
              <a:gd name="connsiteY9" fmla="*/ 249936 h 1871472"/>
              <a:gd name="connsiteX10" fmla="*/ 158496 w 865644"/>
              <a:gd name="connsiteY10" fmla="*/ 268224 h 1871472"/>
              <a:gd name="connsiteX11" fmla="*/ 176784 w 865644"/>
              <a:gd name="connsiteY11" fmla="*/ 280416 h 1871472"/>
              <a:gd name="connsiteX12" fmla="*/ 201168 w 865644"/>
              <a:gd name="connsiteY12" fmla="*/ 298704 h 1871472"/>
              <a:gd name="connsiteX13" fmla="*/ 237744 w 865644"/>
              <a:gd name="connsiteY13" fmla="*/ 310896 h 1871472"/>
              <a:gd name="connsiteX14" fmla="*/ 292608 w 865644"/>
              <a:gd name="connsiteY14" fmla="*/ 341376 h 1871472"/>
              <a:gd name="connsiteX15" fmla="*/ 341376 w 865644"/>
              <a:gd name="connsiteY15" fmla="*/ 365760 h 1871472"/>
              <a:gd name="connsiteX16" fmla="*/ 384048 w 865644"/>
              <a:gd name="connsiteY16" fmla="*/ 384048 h 1871472"/>
              <a:gd name="connsiteX17" fmla="*/ 408432 w 865644"/>
              <a:gd name="connsiteY17" fmla="*/ 408432 h 1871472"/>
              <a:gd name="connsiteX18" fmla="*/ 457200 w 865644"/>
              <a:gd name="connsiteY18" fmla="*/ 445008 h 1871472"/>
              <a:gd name="connsiteX19" fmla="*/ 499872 w 865644"/>
              <a:gd name="connsiteY19" fmla="*/ 493776 h 1871472"/>
              <a:gd name="connsiteX20" fmla="*/ 530352 w 865644"/>
              <a:gd name="connsiteY20" fmla="*/ 548640 h 1871472"/>
              <a:gd name="connsiteX21" fmla="*/ 542544 w 865644"/>
              <a:gd name="connsiteY21" fmla="*/ 597408 h 1871472"/>
              <a:gd name="connsiteX22" fmla="*/ 560832 w 865644"/>
              <a:gd name="connsiteY22" fmla="*/ 621792 h 1871472"/>
              <a:gd name="connsiteX23" fmla="*/ 566928 w 865644"/>
              <a:gd name="connsiteY23" fmla="*/ 640080 h 1871472"/>
              <a:gd name="connsiteX24" fmla="*/ 573024 w 865644"/>
              <a:gd name="connsiteY24" fmla="*/ 664464 h 1871472"/>
              <a:gd name="connsiteX25" fmla="*/ 585216 w 865644"/>
              <a:gd name="connsiteY25" fmla="*/ 694944 h 1871472"/>
              <a:gd name="connsiteX26" fmla="*/ 603504 w 865644"/>
              <a:gd name="connsiteY26" fmla="*/ 749808 h 1871472"/>
              <a:gd name="connsiteX27" fmla="*/ 609600 w 865644"/>
              <a:gd name="connsiteY27" fmla="*/ 810768 h 1871472"/>
              <a:gd name="connsiteX28" fmla="*/ 633984 w 865644"/>
              <a:gd name="connsiteY28" fmla="*/ 877824 h 1871472"/>
              <a:gd name="connsiteX29" fmla="*/ 646176 w 865644"/>
              <a:gd name="connsiteY29" fmla="*/ 926592 h 1871472"/>
              <a:gd name="connsiteX30" fmla="*/ 652272 w 865644"/>
              <a:gd name="connsiteY30" fmla="*/ 950976 h 1871472"/>
              <a:gd name="connsiteX31" fmla="*/ 670560 w 865644"/>
              <a:gd name="connsiteY31" fmla="*/ 969264 h 1871472"/>
              <a:gd name="connsiteX32" fmla="*/ 688848 w 865644"/>
              <a:gd name="connsiteY32" fmla="*/ 1005840 h 1871472"/>
              <a:gd name="connsiteX33" fmla="*/ 707136 w 865644"/>
              <a:gd name="connsiteY33" fmla="*/ 1018032 h 1871472"/>
              <a:gd name="connsiteX34" fmla="*/ 725424 w 865644"/>
              <a:gd name="connsiteY34" fmla="*/ 1048512 h 1871472"/>
              <a:gd name="connsiteX35" fmla="*/ 731520 w 865644"/>
              <a:gd name="connsiteY35" fmla="*/ 1078992 h 1871472"/>
              <a:gd name="connsiteX36" fmla="*/ 737616 w 865644"/>
              <a:gd name="connsiteY36" fmla="*/ 1097280 h 1871472"/>
              <a:gd name="connsiteX37" fmla="*/ 743712 w 865644"/>
              <a:gd name="connsiteY37" fmla="*/ 1127760 h 1871472"/>
              <a:gd name="connsiteX38" fmla="*/ 749808 w 865644"/>
              <a:gd name="connsiteY38" fmla="*/ 1146048 h 1871472"/>
              <a:gd name="connsiteX39" fmla="*/ 762000 w 865644"/>
              <a:gd name="connsiteY39" fmla="*/ 1200912 h 1871472"/>
              <a:gd name="connsiteX40" fmla="*/ 768096 w 865644"/>
              <a:gd name="connsiteY40" fmla="*/ 1219200 h 1871472"/>
              <a:gd name="connsiteX41" fmla="*/ 774192 w 865644"/>
              <a:gd name="connsiteY41" fmla="*/ 1249680 h 1871472"/>
              <a:gd name="connsiteX42" fmla="*/ 810768 w 865644"/>
              <a:gd name="connsiteY42" fmla="*/ 1286256 h 1871472"/>
              <a:gd name="connsiteX43" fmla="*/ 822960 w 865644"/>
              <a:gd name="connsiteY43" fmla="*/ 1408176 h 1871472"/>
              <a:gd name="connsiteX44" fmla="*/ 829056 w 865644"/>
              <a:gd name="connsiteY44" fmla="*/ 1426464 h 1871472"/>
              <a:gd name="connsiteX45" fmla="*/ 835152 w 865644"/>
              <a:gd name="connsiteY45" fmla="*/ 1456944 h 1871472"/>
              <a:gd name="connsiteX46" fmla="*/ 853440 w 865644"/>
              <a:gd name="connsiteY46" fmla="*/ 1481328 h 1871472"/>
              <a:gd name="connsiteX47" fmla="*/ 865632 w 865644"/>
              <a:gd name="connsiteY47" fmla="*/ 1536192 h 1871472"/>
              <a:gd name="connsiteX48" fmla="*/ 853440 w 865644"/>
              <a:gd name="connsiteY48" fmla="*/ 1591056 h 1871472"/>
              <a:gd name="connsiteX49" fmla="*/ 822960 w 865644"/>
              <a:gd name="connsiteY49" fmla="*/ 1639824 h 1871472"/>
              <a:gd name="connsiteX50" fmla="*/ 804672 w 865644"/>
              <a:gd name="connsiteY50" fmla="*/ 1700784 h 1871472"/>
              <a:gd name="connsiteX51" fmla="*/ 792480 w 865644"/>
              <a:gd name="connsiteY51" fmla="*/ 1719072 h 1871472"/>
              <a:gd name="connsiteX52" fmla="*/ 786384 w 865644"/>
              <a:gd name="connsiteY52" fmla="*/ 1743456 h 1871472"/>
              <a:gd name="connsiteX53" fmla="*/ 762000 w 865644"/>
              <a:gd name="connsiteY53" fmla="*/ 1780032 h 1871472"/>
              <a:gd name="connsiteX54" fmla="*/ 749808 w 865644"/>
              <a:gd name="connsiteY54" fmla="*/ 1798320 h 1871472"/>
              <a:gd name="connsiteX55" fmla="*/ 743712 w 865644"/>
              <a:gd name="connsiteY55" fmla="*/ 1816608 h 1871472"/>
              <a:gd name="connsiteX56" fmla="*/ 731520 w 865644"/>
              <a:gd name="connsiteY56" fmla="*/ 1865376 h 1871472"/>
              <a:gd name="connsiteX57" fmla="*/ 725424 w 865644"/>
              <a:gd name="connsiteY57" fmla="*/ 1871472 h 1871472"/>
              <a:gd name="connsiteX0" fmla="*/ 0 w 853452"/>
              <a:gd name="connsiteY0" fmla="*/ 0 h 1828800"/>
              <a:gd name="connsiteX1" fmla="*/ 6096 w 853452"/>
              <a:gd name="connsiteY1" fmla="*/ 36576 h 1828800"/>
              <a:gd name="connsiteX2" fmla="*/ 18288 w 853452"/>
              <a:gd name="connsiteY2" fmla="*/ 60960 h 1828800"/>
              <a:gd name="connsiteX3" fmla="*/ 48768 w 853452"/>
              <a:gd name="connsiteY3" fmla="*/ 97536 h 1828800"/>
              <a:gd name="connsiteX4" fmla="*/ 54864 w 853452"/>
              <a:gd name="connsiteY4" fmla="*/ 115824 h 1828800"/>
              <a:gd name="connsiteX5" fmla="*/ 67056 w 853452"/>
              <a:gd name="connsiteY5" fmla="*/ 134112 h 1828800"/>
              <a:gd name="connsiteX6" fmla="*/ 79248 w 853452"/>
              <a:gd name="connsiteY6" fmla="*/ 164592 h 1828800"/>
              <a:gd name="connsiteX7" fmla="*/ 97536 w 853452"/>
              <a:gd name="connsiteY7" fmla="*/ 182880 h 1828800"/>
              <a:gd name="connsiteX8" fmla="*/ 115824 w 853452"/>
              <a:gd name="connsiteY8" fmla="*/ 207264 h 1828800"/>
              <a:gd name="connsiteX9" fmla="*/ 146304 w 853452"/>
              <a:gd name="connsiteY9" fmla="*/ 225552 h 1828800"/>
              <a:gd name="connsiteX10" fmla="*/ 164592 w 853452"/>
              <a:gd name="connsiteY10" fmla="*/ 237744 h 1828800"/>
              <a:gd name="connsiteX11" fmla="*/ 188976 w 853452"/>
              <a:gd name="connsiteY11" fmla="*/ 256032 h 1828800"/>
              <a:gd name="connsiteX12" fmla="*/ 225552 w 853452"/>
              <a:gd name="connsiteY12" fmla="*/ 268224 h 1828800"/>
              <a:gd name="connsiteX13" fmla="*/ 280416 w 853452"/>
              <a:gd name="connsiteY13" fmla="*/ 298704 h 1828800"/>
              <a:gd name="connsiteX14" fmla="*/ 329184 w 853452"/>
              <a:gd name="connsiteY14" fmla="*/ 323088 h 1828800"/>
              <a:gd name="connsiteX15" fmla="*/ 371856 w 853452"/>
              <a:gd name="connsiteY15" fmla="*/ 341376 h 1828800"/>
              <a:gd name="connsiteX16" fmla="*/ 396240 w 853452"/>
              <a:gd name="connsiteY16" fmla="*/ 365760 h 1828800"/>
              <a:gd name="connsiteX17" fmla="*/ 445008 w 853452"/>
              <a:gd name="connsiteY17" fmla="*/ 402336 h 1828800"/>
              <a:gd name="connsiteX18" fmla="*/ 487680 w 853452"/>
              <a:gd name="connsiteY18" fmla="*/ 451104 h 1828800"/>
              <a:gd name="connsiteX19" fmla="*/ 518160 w 853452"/>
              <a:gd name="connsiteY19" fmla="*/ 505968 h 1828800"/>
              <a:gd name="connsiteX20" fmla="*/ 530352 w 853452"/>
              <a:gd name="connsiteY20" fmla="*/ 554736 h 1828800"/>
              <a:gd name="connsiteX21" fmla="*/ 548640 w 853452"/>
              <a:gd name="connsiteY21" fmla="*/ 579120 h 1828800"/>
              <a:gd name="connsiteX22" fmla="*/ 554736 w 853452"/>
              <a:gd name="connsiteY22" fmla="*/ 597408 h 1828800"/>
              <a:gd name="connsiteX23" fmla="*/ 560832 w 853452"/>
              <a:gd name="connsiteY23" fmla="*/ 621792 h 1828800"/>
              <a:gd name="connsiteX24" fmla="*/ 573024 w 853452"/>
              <a:gd name="connsiteY24" fmla="*/ 652272 h 1828800"/>
              <a:gd name="connsiteX25" fmla="*/ 591312 w 853452"/>
              <a:gd name="connsiteY25" fmla="*/ 707136 h 1828800"/>
              <a:gd name="connsiteX26" fmla="*/ 597408 w 853452"/>
              <a:gd name="connsiteY26" fmla="*/ 768096 h 1828800"/>
              <a:gd name="connsiteX27" fmla="*/ 621792 w 853452"/>
              <a:gd name="connsiteY27" fmla="*/ 835152 h 1828800"/>
              <a:gd name="connsiteX28" fmla="*/ 633984 w 853452"/>
              <a:gd name="connsiteY28" fmla="*/ 883920 h 1828800"/>
              <a:gd name="connsiteX29" fmla="*/ 640080 w 853452"/>
              <a:gd name="connsiteY29" fmla="*/ 908304 h 1828800"/>
              <a:gd name="connsiteX30" fmla="*/ 658368 w 853452"/>
              <a:gd name="connsiteY30" fmla="*/ 926592 h 1828800"/>
              <a:gd name="connsiteX31" fmla="*/ 676656 w 853452"/>
              <a:gd name="connsiteY31" fmla="*/ 963168 h 1828800"/>
              <a:gd name="connsiteX32" fmla="*/ 694944 w 853452"/>
              <a:gd name="connsiteY32" fmla="*/ 975360 h 1828800"/>
              <a:gd name="connsiteX33" fmla="*/ 713232 w 853452"/>
              <a:gd name="connsiteY33" fmla="*/ 1005840 h 1828800"/>
              <a:gd name="connsiteX34" fmla="*/ 719328 w 853452"/>
              <a:gd name="connsiteY34" fmla="*/ 1036320 h 1828800"/>
              <a:gd name="connsiteX35" fmla="*/ 725424 w 853452"/>
              <a:gd name="connsiteY35" fmla="*/ 1054608 h 1828800"/>
              <a:gd name="connsiteX36" fmla="*/ 731520 w 853452"/>
              <a:gd name="connsiteY36" fmla="*/ 1085088 h 1828800"/>
              <a:gd name="connsiteX37" fmla="*/ 737616 w 853452"/>
              <a:gd name="connsiteY37" fmla="*/ 1103376 h 1828800"/>
              <a:gd name="connsiteX38" fmla="*/ 749808 w 853452"/>
              <a:gd name="connsiteY38" fmla="*/ 1158240 h 1828800"/>
              <a:gd name="connsiteX39" fmla="*/ 755904 w 853452"/>
              <a:gd name="connsiteY39" fmla="*/ 1176528 h 1828800"/>
              <a:gd name="connsiteX40" fmla="*/ 762000 w 853452"/>
              <a:gd name="connsiteY40" fmla="*/ 1207008 h 1828800"/>
              <a:gd name="connsiteX41" fmla="*/ 798576 w 853452"/>
              <a:gd name="connsiteY41" fmla="*/ 1243584 h 1828800"/>
              <a:gd name="connsiteX42" fmla="*/ 810768 w 853452"/>
              <a:gd name="connsiteY42" fmla="*/ 1365504 h 1828800"/>
              <a:gd name="connsiteX43" fmla="*/ 816864 w 853452"/>
              <a:gd name="connsiteY43" fmla="*/ 1383792 h 1828800"/>
              <a:gd name="connsiteX44" fmla="*/ 822960 w 853452"/>
              <a:gd name="connsiteY44" fmla="*/ 1414272 h 1828800"/>
              <a:gd name="connsiteX45" fmla="*/ 841248 w 853452"/>
              <a:gd name="connsiteY45" fmla="*/ 1438656 h 1828800"/>
              <a:gd name="connsiteX46" fmla="*/ 853440 w 853452"/>
              <a:gd name="connsiteY46" fmla="*/ 1493520 h 1828800"/>
              <a:gd name="connsiteX47" fmla="*/ 841248 w 853452"/>
              <a:gd name="connsiteY47" fmla="*/ 1548384 h 1828800"/>
              <a:gd name="connsiteX48" fmla="*/ 810768 w 853452"/>
              <a:gd name="connsiteY48" fmla="*/ 1597152 h 1828800"/>
              <a:gd name="connsiteX49" fmla="*/ 792480 w 853452"/>
              <a:gd name="connsiteY49" fmla="*/ 1658112 h 1828800"/>
              <a:gd name="connsiteX50" fmla="*/ 780288 w 853452"/>
              <a:gd name="connsiteY50" fmla="*/ 1676400 h 1828800"/>
              <a:gd name="connsiteX51" fmla="*/ 774192 w 853452"/>
              <a:gd name="connsiteY51" fmla="*/ 1700784 h 1828800"/>
              <a:gd name="connsiteX52" fmla="*/ 749808 w 853452"/>
              <a:gd name="connsiteY52" fmla="*/ 1737360 h 1828800"/>
              <a:gd name="connsiteX53" fmla="*/ 737616 w 853452"/>
              <a:gd name="connsiteY53" fmla="*/ 1755648 h 1828800"/>
              <a:gd name="connsiteX54" fmla="*/ 731520 w 853452"/>
              <a:gd name="connsiteY54" fmla="*/ 1773936 h 1828800"/>
              <a:gd name="connsiteX55" fmla="*/ 719328 w 853452"/>
              <a:gd name="connsiteY55" fmla="*/ 1822704 h 1828800"/>
              <a:gd name="connsiteX56" fmla="*/ 713232 w 853452"/>
              <a:gd name="connsiteY56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853452" h="1828800">
                <a:moveTo>
                  <a:pt x="0" y="0"/>
                </a:moveTo>
                <a:cubicBezTo>
                  <a:pt x="2424" y="12120"/>
                  <a:pt x="2544" y="24737"/>
                  <a:pt x="6096" y="36576"/>
                </a:cubicBezTo>
                <a:cubicBezTo>
                  <a:pt x="8707" y="45280"/>
                  <a:pt x="13006" y="53565"/>
                  <a:pt x="18288" y="60960"/>
                </a:cubicBezTo>
                <a:cubicBezTo>
                  <a:pt x="40758" y="92418"/>
                  <a:pt x="32643" y="65285"/>
                  <a:pt x="48768" y="97536"/>
                </a:cubicBezTo>
                <a:cubicBezTo>
                  <a:pt x="51642" y="103283"/>
                  <a:pt x="51990" y="110077"/>
                  <a:pt x="54864" y="115824"/>
                </a:cubicBezTo>
                <a:cubicBezTo>
                  <a:pt x="58141" y="122377"/>
                  <a:pt x="63779" y="127559"/>
                  <a:pt x="67056" y="134112"/>
                </a:cubicBezTo>
                <a:cubicBezTo>
                  <a:pt x="71950" y="143899"/>
                  <a:pt x="73448" y="155313"/>
                  <a:pt x="79248" y="164592"/>
                </a:cubicBezTo>
                <a:cubicBezTo>
                  <a:pt x="83817" y="171903"/>
                  <a:pt x="91925" y="176334"/>
                  <a:pt x="97536" y="182880"/>
                </a:cubicBezTo>
                <a:cubicBezTo>
                  <a:pt x="104148" y="190594"/>
                  <a:pt x="108178" y="200574"/>
                  <a:pt x="115824" y="207264"/>
                </a:cubicBezTo>
                <a:cubicBezTo>
                  <a:pt x="124741" y="215066"/>
                  <a:pt x="136256" y="219272"/>
                  <a:pt x="146304" y="225552"/>
                </a:cubicBezTo>
                <a:cubicBezTo>
                  <a:pt x="152517" y="229435"/>
                  <a:pt x="158630" y="233486"/>
                  <a:pt x="164592" y="237744"/>
                </a:cubicBezTo>
                <a:cubicBezTo>
                  <a:pt x="172860" y="243649"/>
                  <a:pt x="179889" y="251488"/>
                  <a:pt x="188976" y="256032"/>
                </a:cubicBezTo>
                <a:cubicBezTo>
                  <a:pt x="200471" y="261779"/>
                  <a:pt x="225552" y="268224"/>
                  <a:pt x="225552" y="268224"/>
                </a:cubicBezTo>
                <a:cubicBezTo>
                  <a:pt x="266596" y="299007"/>
                  <a:pt x="231988" y="276353"/>
                  <a:pt x="280416" y="298704"/>
                </a:cubicBezTo>
                <a:cubicBezTo>
                  <a:pt x="296918" y="306320"/>
                  <a:pt x="311942" y="317341"/>
                  <a:pt x="329184" y="323088"/>
                </a:cubicBezTo>
                <a:cubicBezTo>
                  <a:pt x="343309" y="327796"/>
                  <a:pt x="359803" y="332337"/>
                  <a:pt x="371856" y="341376"/>
                </a:cubicBezTo>
                <a:cubicBezTo>
                  <a:pt x="381052" y="348273"/>
                  <a:pt x="387410" y="358401"/>
                  <a:pt x="396240" y="365760"/>
                </a:cubicBezTo>
                <a:cubicBezTo>
                  <a:pt x="411850" y="378769"/>
                  <a:pt x="430640" y="387968"/>
                  <a:pt x="445008" y="402336"/>
                </a:cubicBezTo>
                <a:cubicBezTo>
                  <a:pt x="460168" y="417496"/>
                  <a:pt x="476516" y="432498"/>
                  <a:pt x="487680" y="451104"/>
                </a:cubicBezTo>
                <a:cubicBezTo>
                  <a:pt x="543559" y="544235"/>
                  <a:pt x="456248" y="423418"/>
                  <a:pt x="518160" y="505968"/>
                </a:cubicBezTo>
                <a:cubicBezTo>
                  <a:pt x="519704" y="513686"/>
                  <a:pt x="524584" y="544643"/>
                  <a:pt x="530352" y="554736"/>
                </a:cubicBezTo>
                <a:cubicBezTo>
                  <a:pt x="535393" y="563557"/>
                  <a:pt x="542544" y="570992"/>
                  <a:pt x="548640" y="579120"/>
                </a:cubicBezTo>
                <a:cubicBezTo>
                  <a:pt x="550672" y="585216"/>
                  <a:pt x="552971" y="591229"/>
                  <a:pt x="554736" y="597408"/>
                </a:cubicBezTo>
                <a:cubicBezTo>
                  <a:pt x="557038" y="605464"/>
                  <a:pt x="558183" y="613844"/>
                  <a:pt x="560832" y="621792"/>
                </a:cubicBezTo>
                <a:cubicBezTo>
                  <a:pt x="564292" y="632173"/>
                  <a:pt x="569880" y="641791"/>
                  <a:pt x="573024" y="652272"/>
                </a:cubicBezTo>
                <a:cubicBezTo>
                  <a:pt x="590750" y="711358"/>
                  <a:pt x="565849" y="656211"/>
                  <a:pt x="591312" y="707136"/>
                </a:cubicBezTo>
                <a:cubicBezTo>
                  <a:pt x="593344" y="727456"/>
                  <a:pt x="592978" y="748161"/>
                  <a:pt x="597408" y="768096"/>
                </a:cubicBezTo>
                <a:cubicBezTo>
                  <a:pt x="597798" y="769852"/>
                  <a:pt x="617665" y="820020"/>
                  <a:pt x="621792" y="835152"/>
                </a:cubicBezTo>
                <a:cubicBezTo>
                  <a:pt x="626201" y="851318"/>
                  <a:pt x="629920" y="867664"/>
                  <a:pt x="633984" y="883920"/>
                </a:cubicBezTo>
                <a:cubicBezTo>
                  <a:pt x="636016" y="892048"/>
                  <a:pt x="634156" y="902380"/>
                  <a:pt x="640080" y="908304"/>
                </a:cubicBezTo>
                <a:lnTo>
                  <a:pt x="658368" y="926592"/>
                </a:lnTo>
                <a:cubicBezTo>
                  <a:pt x="663326" y="941466"/>
                  <a:pt x="664839" y="951351"/>
                  <a:pt x="676656" y="963168"/>
                </a:cubicBezTo>
                <a:cubicBezTo>
                  <a:pt x="681837" y="968349"/>
                  <a:pt x="688848" y="971296"/>
                  <a:pt x="694944" y="975360"/>
                </a:cubicBezTo>
                <a:cubicBezTo>
                  <a:pt x="701040" y="985520"/>
                  <a:pt x="708832" y="994839"/>
                  <a:pt x="713232" y="1005840"/>
                </a:cubicBezTo>
                <a:cubicBezTo>
                  <a:pt x="717080" y="1015460"/>
                  <a:pt x="716815" y="1026268"/>
                  <a:pt x="719328" y="1036320"/>
                </a:cubicBezTo>
                <a:cubicBezTo>
                  <a:pt x="720886" y="1042554"/>
                  <a:pt x="723866" y="1048374"/>
                  <a:pt x="725424" y="1054608"/>
                </a:cubicBezTo>
                <a:cubicBezTo>
                  <a:pt x="727937" y="1064660"/>
                  <a:pt x="729007" y="1075036"/>
                  <a:pt x="731520" y="1085088"/>
                </a:cubicBezTo>
                <a:cubicBezTo>
                  <a:pt x="733078" y="1091322"/>
                  <a:pt x="736058" y="1097142"/>
                  <a:pt x="737616" y="1103376"/>
                </a:cubicBezTo>
                <a:cubicBezTo>
                  <a:pt x="750187" y="1153658"/>
                  <a:pt x="737292" y="1114435"/>
                  <a:pt x="749808" y="1158240"/>
                </a:cubicBezTo>
                <a:cubicBezTo>
                  <a:pt x="751573" y="1164419"/>
                  <a:pt x="754346" y="1170294"/>
                  <a:pt x="755904" y="1176528"/>
                </a:cubicBezTo>
                <a:cubicBezTo>
                  <a:pt x="758417" y="1186580"/>
                  <a:pt x="757792" y="1197540"/>
                  <a:pt x="762000" y="1207008"/>
                </a:cubicBezTo>
                <a:cubicBezTo>
                  <a:pt x="771551" y="1228498"/>
                  <a:pt x="781305" y="1232070"/>
                  <a:pt x="798576" y="1243584"/>
                </a:cubicBezTo>
                <a:cubicBezTo>
                  <a:pt x="814115" y="1321279"/>
                  <a:pt x="793805" y="1212837"/>
                  <a:pt x="810768" y="1365504"/>
                </a:cubicBezTo>
                <a:cubicBezTo>
                  <a:pt x="811478" y="1371890"/>
                  <a:pt x="815306" y="1377558"/>
                  <a:pt x="816864" y="1383792"/>
                </a:cubicBezTo>
                <a:cubicBezTo>
                  <a:pt x="819377" y="1393844"/>
                  <a:pt x="818752" y="1404804"/>
                  <a:pt x="822960" y="1414272"/>
                </a:cubicBezTo>
                <a:cubicBezTo>
                  <a:pt x="827086" y="1423556"/>
                  <a:pt x="835152" y="1430528"/>
                  <a:pt x="841248" y="1438656"/>
                </a:cubicBezTo>
                <a:cubicBezTo>
                  <a:pt x="843251" y="1446670"/>
                  <a:pt x="853870" y="1487501"/>
                  <a:pt x="853440" y="1493520"/>
                </a:cubicBezTo>
                <a:cubicBezTo>
                  <a:pt x="852105" y="1512207"/>
                  <a:pt x="847549" y="1530741"/>
                  <a:pt x="841248" y="1548384"/>
                </a:cubicBezTo>
                <a:cubicBezTo>
                  <a:pt x="838420" y="1556302"/>
                  <a:pt x="817642" y="1586841"/>
                  <a:pt x="810768" y="1597152"/>
                </a:cubicBezTo>
                <a:cubicBezTo>
                  <a:pt x="807360" y="1610783"/>
                  <a:pt x="798417" y="1649207"/>
                  <a:pt x="792480" y="1658112"/>
                </a:cubicBezTo>
                <a:lnTo>
                  <a:pt x="780288" y="1676400"/>
                </a:lnTo>
                <a:cubicBezTo>
                  <a:pt x="778256" y="1684528"/>
                  <a:pt x="777939" y="1693290"/>
                  <a:pt x="774192" y="1700784"/>
                </a:cubicBezTo>
                <a:cubicBezTo>
                  <a:pt x="767639" y="1713890"/>
                  <a:pt x="757936" y="1725168"/>
                  <a:pt x="749808" y="1737360"/>
                </a:cubicBezTo>
                <a:cubicBezTo>
                  <a:pt x="745744" y="1743456"/>
                  <a:pt x="739933" y="1748697"/>
                  <a:pt x="737616" y="1755648"/>
                </a:cubicBezTo>
                <a:cubicBezTo>
                  <a:pt x="735584" y="1761744"/>
                  <a:pt x="733078" y="1767702"/>
                  <a:pt x="731520" y="1773936"/>
                </a:cubicBezTo>
                <a:cubicBezTo>
                  <a:pt x="728042" y="1787848"/>
                  <a:pt x="726295" y="1808769"/>
                  <a:pt x="719328" y="1822704"/>
                </a:cubicBezTo>
                <a:cubicBezTo>
                  <a:pt x="718043" y="1825274"/>
                  <a:pt x="715264" y="1826768"/>
                  <a:pt x="713232" y="1828800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6753FB3D-64E0-BFF1-7C1B-36DE389EF5A2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4F71C42D-12B7-4D23-57F3-065E03475B60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790C358-AB1F-9CFA-2FB6-1FC1C26EA93A}"/>
              </a:ext>
            </a:extLst>
          </p:cNvPr>
          <p:cNvSpPr txBox="1"/>
          <p:nvPr/>
        </p:nvSpPr>
        <p:spPr>
          <a:xfrm>
            <a:off x="3117987" y="3223928"/>
            <a:ext cx="2080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동해선</a:t>
            </a:r>
            <a:endParaRPr lang="en-US" altLang="ko-KR" sz="2400" dirty="0"/>
          </a:p>
          <a:p>
            <a:pPr algn="ctr"/>
            <a:r>
              <a:rPr lang="en-US" altLang="ko-KR" sz="2400" dirty="0"/>
              <a:t>(</a:t>
            </a:r>
            <a:r>
              <a:rPr lang="ko-KR" altLang="en-US" sz="2400" dirty="0"/>
              <a:t>부산진</a:t>
            </a:r>
            <a:r>
              <a:rPr lang="en-US" altLang="ko-KR" sz="2400" dirty="0"/>
              <a:t>~</a:t>
            </a:r>
            <a:r>
              <a:rPr lang="ko-KR" altLang="en-US" sz="2400" dirty="0"/>
              <a:t>포항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0CD393-AF00-D3AC-7444-970A77428F98}"/>
              </a:ext>
            </a:extLst>
          </p:cNvPr>
          <p:cNvSpPr txBox="1"/>
          <p:nvPr/>
        </p:nvSpPr>
        <p:spPr>
          <a:xfrm>
            <a:off x="2025195" y="1753747"/>
            <a:ext cx="2080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대구선</a:t>
            </a:r>
            <a:endParaRPr lang="en-US" altLang="ko-KR" sz="2400" dirty="0"/>
          </a:p>
          <a:p>
            <a:pPr algn="ctr"/>
            <a:r>
              <a:rPr lang="en-US" altLang="ko-KR" sz="2400" dirty="0"/>
              <a:t>(</a:t>
            </a:r>
            <a:r>
              <a:rPr lang="ko-KR" altLang="en-US" sz="2400" dirty="0" err="1"/>
              <a:t>동대구</a:t>
            </a:r>
            <a:r>
              <a:rPr lang="en-US" altLang="ko-KR" sz="2400" dirty="0"/>
              <a:t>~</a:t>
            </a:r>
            <a:r>
              <a:rPr lang="ko-KR" altLang="en-US" sz="2400" dirty="0"/>
              <a:t>영천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B61E6334-B4CA-EB1B-CF42-17F592CDC8D1}"/>
              </a:ext>
            </a:extLst>
          </p:cNvPr>
          <p:cNvSpPr/>
          <p:nvPr/>
        </p:nvSpPr>
        <p:spPr>
          <a:xfrm rot="8136169">
            <a:off x="82404" y="6040127"/>
            <a:ext cx="371925" cy="17574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A1C975-04E0-68AC-1BA7-0C1D7C7A247B}"/>
              </a:ext>
            </a:extLst>
          </p:cNvPr>
          <p:cNvSpPr txBox="1"/>
          <p:nvPr/>
        </p:nvSpPr>
        <p:spPr>
          <a:xfrm>
            <a:off x="392182" y="5765831"/>
            <a:ext cx="11821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/>
              <a:t>송정리역</a:t>
            </a:r>
          </a:p>
        </p:txBody>
      </p:sp>
    </p:spTree>
    <p:extLst>
      <p:ext uri="{BB962C8B-B14F-4D97-AF65-F5344CB8AC3E}">
        <p14:creationId xmlns:p14="http://schemas.microsoft.com/office/powerpoint/2010/main" val="1291142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44F4C-D69B-6956-7BE9-B7DD9DEAF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48F9635-84C2-6A2B-E86D-5FD210B24FC6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71102152-7D39-0D4F-BFAA-4F6862A0A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2D5750A-E2FD-0CCD-3A3F-04D1E6C399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728C72D-0080-A2EE-A727-2A16AE6E56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C1E63506-0C60-8370-53B1-0D7DCCC17FEE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DAAEFE3-A034-2DDF-4421-365EFD8754C3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70B398D6-65B6-9390-6322-DCB669BA133B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80116B2F-2ED3-FD58-8905-4279D0BEB8F0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265049F4-3B71-79C4-FEC4-7643EEA8FD30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1627BAED-6133-FC05-6555-9B42C14AE4AF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909BEED7-36E7-1CF3-41C1-6A1806625A72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39F51F46-E311-8CAE-0788-669ABAB6705B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C78B0884-F81D-FB1A-89BB-5E3DB25746F1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74BF0D7-8D77-2891-A913-F73A3A52C1C0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E02BDA8D-BB8C-CCBC-D49C-75DF2A321541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5CD87040-7B03-C21F-C41B-A408DD09012C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94DA5565-7882-C338-C799-73CEDDB696AA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C724BCE2-293C-B5DD-FDE6-003127A02F75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EDEC46A-6204-2991-2A69-BDBD850CC7FB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F958293-82C4-A72C-7E6D-EE8B90B24810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3CC6E7B-F1EC-7615-2FAC-39ED800E089C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969C0FE-BD49-556E-325D-882B7C14E429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278F0D5-D3DB-A0B1-8060-A2540AC0F31A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EF1F72E-73A9-9BF8-52F9-55067DA58E6F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07591759-762C-C3D7-D89F-F1D4914FA05D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997794-0FF2-C795-08F2-98C9189B95CB}"/>
              </a:ext>
            </a:extLst>
          </p:cNvPr>
          <p:cNvSpPr txBox="1"/>
          <p:nvPr/>
        </p:nvSpPr>
        <p:spPr>
          <a:xfrm>
            <a:off x="6909885" y="0"/>
            <a:ext cx="52821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2004.04.01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경부고속선 서울역</a:t>
            </a:r>
            <a:r>
              <a:rPr lang="en-US" altLang="ko-KR" sz="2400" dirty="0"/>
              <a:t>~</a:t>
            </a:r>
            <a:r>
              <a:rPr lang="ko-KR" altLang="en-US" sz="2400" dirty="0"/>
              <a:t>동대구역 신설</a:t>
            </a:r>
            <a:endParaRPr lang="en-US" altLang="ko-KR" sz="2400" dirty="0"/>
          </a:p>
          <a:p>
            <a:pPr algn="r"/>
            <a:r>
              <a:rPr lang="ko-KR" altLang="en-US" sz="2400" dirty="0"/>
              <a:t>경부선 동대구역</a:t>
            </a:r>
            <a:r>
              <a:rPr lang="en-US" altLang="ko-KR" sz="2400" dirty="0"/>
              <a:t>~</a:t>
            </a:r>
            <a:r>
              <a:rPr lang="ko-KR" altLang="en-US" sz="2400" dirty="0"/>
              <a:t>부산역 개량</a:t>
            </a:r>
            <a:endParaRPr lang="en-US" altLang="ko-KR" sz="2400" dirty="0"/>
          </a:p>
          <a:p>
            <a:pPr algn="r"/>
            <a:r>
              <a:rPr lang="en-US" altLang="ko-KR" sz="2400" dirty="0"/>
              <a:t>KTX </a:t>
            </a:r>
            <a:r>
              <a:rPr lang="ko-KR" altLang="en-US" sz="2400" dirty="0"/>
              <a:t>서울역</a:t>
            </a:r>
            <a:r>
              <a:rPr lang="en-US" altLang="ko-KR" sz="2400" dirty="0"/>
              <a:t>~</a:t>
            </a:r>
            <a:r>
              <a:rPr lang="ko-KR" altLang="en-US" sz="2400" dirty="0"/>
              <a:t>부산역 운행 시작</a:t>
            </a:r>
            <a:endParaRPr lang="en-US" altLang="ko-KR" sz="2400" dirty="0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3D3F6A00-FBBA-41F0-F690-801DAF71D2CA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E0CCD3-0B13-86BE-519D-0AE0DD12F104}"/>
              </a:ext>
            </a:extLst>
          </p:cNvPr>
          <p:cNvSpPr txBox="1"/>
          <p:nvPr/>
        </p:nvSpPr>
        <p:spPr>
          <a:xfrm>
            <a:off x="684673" y="952720"/>
            <a:ext cx="1361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</a:rPr>
              <a:t>경부고속선</a:t>
            </a:r>
          </a:p>
        </p:txBody>
      </p:sp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A54977FD-914D-638E-F6D7-A8987F15DE6A}"/>
              </a:ext>
            </a:extLst>
          </p:cNvPr>
          <p:cNvSpPr/>
          <p:nvPr/>
        </p:nvSpPr>
        <p:spPr>
          <a:xfrm rot="12747210">
            <a:off x="44364" y="615235"/>
            <a:ext cx="371925" cy="175742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EC4516-90AA-2E41-D8ED-9BB0F6502B9B}"/>
              </a:ext>
            </a:extLst>
          </p:cNvPr>
          <p:cNvSpPr txBox="1"/>
          <p:nvPr/>
        </p:nvSpPr>
        <p:spPr>
          <a:xfrm>
            <a:off x="207476" y="352667"/>
            <a:ext cx="818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</a:rPr>
              <a:t>서울역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59208C7-A11A-777A-886A-A4ED2B51B7D6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82B413E-114F-4A41-59F0-634209AC89B0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F033137C-19A9-40E5-7105-E698A2216CF1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00930EAD-663E-F2E2-F766-18F0681089B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글보기)경주 KTX 서울까지 2시간, 고속철도시대 연다 | 경주시정뉴스 - 포토뉴스 &gt;포토뉴스">
            <a:extLst>
              <a:ext uri="{FF2B5EF4-FFF2-40B4-BE49-F238E27FC236}">
                <a16:creationId xmlns:a16="http://schemas.microsoft.com/office/drawing/2014/main" id="{4FC644A6-0D0D-0609-B5D4-B7A2453BF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868" y="3183417"/>
            <a:ext cx="4361478" cy="290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22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0E43CF-A17E-24D0-A9DE-D3A7090E3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EFF5C605-D1EE-FA45-8E6D-FCB6ED560A60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7FF62AA-B3B8-12D9-5C3D-48103BFFA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1F809839-713D-FBE8-4572-E16C763B7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D5F6A46-4E57-5EAF-EBB8-A77E50D2D0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0569F41C-BC10-5961-7457-046A792EB30C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C28E1EE1-E413-8681-F7B7-7C714E22E513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5A7C116D-54D6-DDC1-82D5-3DDA9EAA315F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BF07C2D4-EBA6-73F9-9081-96B001DF8F4F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1BEA58BE-4E3D-8919-485F-34B572E1EC29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EAD69B5E-98AD-A9A5-D2F6-887950F04603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AF669507-C435-3E72-6DC1-0C9D4EC9FB8D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0AB55C74-B2D1-10E4-E10A-A01BC65D8BE5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CA09D985-D7C7-DF9D-5BF3-B49645BFF0AE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5FA60298-9387-3055-9EDF-16DB5E6DB10A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85B8E1DD-8C8F-385A-214F-916DAF05922D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9A807DAF-3A6F-159D-38C9-D1CAB1152755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642CA054-70A1-B511-EE0C-09D3F456916C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D7BFE439-7685-CCD3-6F7A-079200909E6E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B82198B-FB4D-F254-DE7E-B816A1AFFF3A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009E846-F954-09DE-731A-E66A8D801A3E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820541C-8686-7F0D-2448-4DAC739A7414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2510C33-0A94-D4A5-4523-1FFE63F9AA08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5B4105A-0044-34DD-4E10-22C8D8741E26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F9CEFB-E4B0-9F20-1599-094188FEC5EB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C264953-ED82-D255-1061-F353670ABC3B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143EA8-BB2A-3B75-E31B-2AB110848201}"/>
              </a:ext>
            </a:extLst>
          </p:cNvPr>
          <p:cNvSpPr txBox="1"/>
          <p:nvPr/>
        </p:nvSpPr>
        <p:spPr>
          <a:xfrm>
            <a:off x="6909885" y="0"/>
            <a:ext cx="52821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8DBC57D1-440D-268D-DA49-68F1065469EB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B769AFA5-0504-ECC5-3BB8-ADF199A93428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ECDB65A9-AE38-6CFA-80B2-9B9BA124B228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C996E10F-36C4-FC7D-D09B-B527F4760EDB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D488D8E7-CD97-E659-A674-98B0423974E0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D433BF92-56DB-F87F-47D9-046354F92934}"/>
              </a:ext>
            </a:extLst>
          </p:cNvPr>
          <p:cNvCxnSpPr>
            <a:stCxn id="3" idx="5"/>
            <a:endCxn id="16" idx="1"/>
          </p:cNvCxnSpPr>
          <p:nvPr/>
        </p:nvCxnSpPr>
        <p:spPr>
          <a:xfrm>
            <a:off x="1674814" y="1898528"/>
            <a:ext cx="2106399" cy="453426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78455A31-8565-C746-60CC-D3E7C892461C}"/>
              </a:ext>
            </a:extLst>
          </p:cNvPr>
          <p:cNvSpPr txBox="1"/>
          <p:nvPr/>
        </p:nvSpPr>
        <p:spPr>
          <a:xfrm>
            <a:off x="2819401" y="3516086"/>
            <a:ext cx="417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70C0"/>
                </a:solidFill>
              </a:rPr>
              <a:t>?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17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06CADC-3F68-9958-857C-DB1EFC886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1712129-A70F-6DA0-6B1C-BBE97C16B13E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5BC9C87-889C-2352-6847-A82483B8A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DC17470D-965E-C641-BDFE-F180F5166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54FAE6D-45B1-3E20-BA5E-36B09CEFE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AB73C218-C907-3D10-8C67-3BB02DDBEEAF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3A85AFE7-84DD-0625-6BD5-BC74BAE53509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4D8F810F-EA9F-1D5C-A900-95180A504BF8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FDAE546C-7898-E3EA-55CE-1855AB46F5F9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E90BF78B-8DF3-BD1B-EDE9-60A7074C94A8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92D231BC-88DB-84C0-FF4A-B730A4023FB7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794F8DF2-18CC-B514-35DE-80CE6CB60F7D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8A53F836-C249-AC9A-195F-5BE6A987595E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19EDD59E-8137-85C0-D9E0-6C9B49BDE616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F0B6F5CF-58D9-2BB7-153D-A575F95939F4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9F1E6FC7-1A12-C5C5-99EB-390A42C18A05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A536255E-33D4-7A6F-9D75-86E70752DF03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6EAACA33-21D5-2D20-045A-1F2CE3FEF37B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D1CD98-4EF5-9347-2DA4-4B88A4BDBA4C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237EE0B-F44E-5055-1B86-F1144A28B8EF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C3220B9-E0A7-A1CB-44CE-6F7507FC7EC8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5AC548B-0C39-E36C-ABCE-B0545E1F9576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F24AC3F-D4BD-16BE-7BE5-63535158B1E1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0202797E-FBCB-B1EE-0E9B-090937E1767D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EF2369-A915-EE31-5C73-FCEAE4DB8C7D}"/>
              </a:ext>
            </a:extLst>
          </p:cNvPr>
          <p:cNvSpPr txBox="1"/>
          <p:nvPr/>
        </p:nvSpPr>
        <p:spPr>
          <a:xfrm>
            <a:off x="7754052" y="0"/>
            <a:ext cx="4437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F5223EFB-06C1-147B-ED97-9B6DB1C8856C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104035-C755-004E-9A74-EF98A9D6195E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2A528E92-7421-DC0E-F8E8-7C5219FFA890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2687FC1C-636D-8FF2-9D15-44755CBB8743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타원 30">
            <a:extLst>
              <a:ext uri="{FF2B5EF4-FFF2-40B4-BE49-F238E27FC236}">
                <a16:creationId xmlns:a16="http://schemas.microsoft.com/office/drawing/2014/main" id="{81A08DD4-97D0-FE62-F58F-C3AF81128F06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0C09E3-5FE6-24D6-3143-FB7E7CCD5A38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4" name="자유형: 도형 43">
            <a:extLst>
              <a:ext uri="{FF2B5EF4-FFF2-40B4-BE49-F238E27FC236}">
                <a16:creationId xmlns:a16="http://schemas.microsoft.com/office/drawing/2014/main" id="{5FCF60DE-4EB0-84A4-62CF-2F194F5CBB0E}"/>
              </a:ext>
            </a:extLst>
          </p:cNvPr>
          <p:cNvSpPr/>
          <p:nvPr/>
        </p:nvSpPr>
        <p:spPr>
          <a:xfrm>
            <a:off x="1684020" y="1889760"/>
            <a:ext cx="2910840" cy="4587240"/>
          </a:xfrm>
          <a:custGeom>
            <a:avLst/>
            <a:gdLst>
              <a:gd name="connsiteX0" fmla="*/ 0 w 2910840"/>
              <a:gd name="connsiteY0" fmla="*/ 0 h 4587240"/>
              <a:gd name="connsiteX1" fmla="*/ 114300 w 2910840"/>
              <a:gd name="connsiteY1" fmla="*/ 15240 h 4587240"/>
              <a:gd name="connsiteX2" fmla="*/ 281940 w 2910840"/>
              <a:gd name="connsiteY2" fmla="*/ 38100 h 4587240"/>
              <a:gd name="connsiteX3" fmla="*/ 327660 w 2910840"/>
              <a:gd name="connsiteY3" fmla="*/ 45720 h 4587240"/>
              <a:gd name="connsiteX4" fmla="*/ 990600 w 2910840"/>
              <a:gd name="connsiteY4" fmla="*/ 60960 h 4587240"/>
              <a:gd name="connsiteX5" fmla="*/ 1120140 w 2910840"/>
              <a:gd name="connsiteY5" fmla="*/ 83820 h 4587240"/>
              <a:gd name="connsiteX6" fmla="*/ 1196340 w 2910840"/>
              <a:gd name="connsiteY6" fmla="*/ 91440 h 4587240"/>
              <a:gd name="connsiteX7" fmla="*/ 1226820 w 2910840"/>
              <a:gd name="connsiteY7" fmla="*/ 99060 h 4587240"/>
              <a:gd name="connsiteX8" fmla="*/ 1440180 w 2910840"/>
              <a:gd name="connsiteY8" fmla="*/ 114300 h 4587240"/>
              <a:gd name="connsiteX9" fmla="*/ 1584960 w 2910840"/>
              <a:gd name="connsiteY9" fmla="*/ 129540 h 4587240"/>
              <a:gd name="connsiteX10" fmla="*/ 1638300 w 2910840"/>
              <a:gd name="connsiteY10" fmla="*/ 137160 h 4587240"/>
              <a:gd name="connsiteX11" fmla="*/ 1722120 w 2910840"/>
              <a:gd name="connsiteY11" fmla="*/ 144780 h 4587240"/>
              <a:gd name="connsiteX12" fmla="*/ 1775460 w 2910840"/>
              <a:gd name="connsiteY12" fmla="*/ 152400 h 4587240"/>
              <a:gd name="connsiteX13" fmla="*/ 1836420 w 2910840"/>
              <a:gd name="connsiteY13" fmla="*/ 160020 h 4587240"/>
              <a:gd name="connsiteX14" fmla="*/ 1889760 w 2910840"/>
              <a:gd name="connsiteY14" fmla="*/ 175260 h 4587240"/>
              <a:gd name="connsiteX15" fmla="*/ 1935480 w 2910840"/>
              <a:gd name="connsiteY15" fmla="*/ 182880 h 4587240"/>
              <a:gd name="connsiteX16" fmla="*/ 2049780 w 2910840"/>
              <a:gd name="connsiteY16" fmla="*/ 198120 h 4587240"/>
              <a:gd name="connsiteX17" fmla="*/ 2095500 w 2910840"/>
              <a:gd name="connsiteY17" fmla="*/ 205740 h 4587240"/>
              <a:gd name="connsiteX18" fmla="*/ 2133600 w 2910840"/>
              <a:gd name="connsiteY18" fmla="*/ 213360 h 4587240"/>
              <a:gd name="connsiteX19" fmla="*/ 2339340 w 2910840"/>
              <a:gd name="connsiteY19" fmla="*/ 228600 h 4587240"/>
              <a:gd name="connsiteX20" fmla="*/ 2567940 w 2910840"/>
              <a:gd name="connsiteY20" fmla="*/ 243840 h 4587240"/>
              <a:gd name="connsiteX21" fmla="*/ 2712720 w 2910840"/>
              <a:gd name="connsiteY21" fmla="*/ 259080 h 4587240"/>
              <a:gd name="connsiteX22" fmla="*/ 2735580 w 2910840"/>
              <a:gd name="connsiteY22" fmla="*/ 266700 h 4587240"/>
              <a:gd name="connsiteX23" fmla="*/ 2788920 w 2910840"/>
              <a:gd name="connsiteY23" fmla="*/ 312420 h 4587240"/>
              <a:gd name="connsiteX24" fmla="*/ 2811780 w 2910840"/>
              <a:gd name="connsiteY24" fmla="*/ 342900 h 4587240"/>
              <a:gd name="connsiteX25" fmla="*/ 2834640 w 2910840"/>
              <a:gd name="connsiteY25" fmla="*/ 434340 h 4587240"/>
              <a:gd name="connsiteX26" fmla="*/ 2842260 w 2910840"/>
              <a:gd name="connsiteY26" fmla="*/ 464820 h 4587240"/>
              <a:gd name="connsiteX27" fmla="*/ 2857500 w 2910840"/>
              <a:gd name="connsiteY27" fmla="*/ 502920 h 4587240"/>
              <a:gd name="connsiteX28" fmla="*/ 2880360 w 2910840"/>
              <a:gd name="connsiteY28" fmla="*/ 624840 h 4587240"/>
              <a:gd name="connsiteX29" fmla="*/ 2887980 w 2910840"/>
              <a:gd name="connsiteY29" fmla="*/ 662940 h 4587240"/>
              <a:gd name="connsiteX30" fmla="*/ 2895600 w 2910840"/>
              <a:gd name="connsiteY30" fmla="*/ 777240 h 4587240"/>
              <a:gd name="connsiteX31" fmla="*/ 2910840 w 2910840"/>
              <a:gd name="connsiteY31" fmla="*/ 899160 h 4587240"/>
              <a:gd name="connsiteX32" fmla="*/ 2903220 w 2910840"/>
              <a:gd name="connsiteY32" fmla="*/ 1257300 h 4587240"/>
              <a:gd name="connsiteX33" fmla="*/ 2887980 w 2910840"/>
              <a:gd name="connsiteY33" fmla="*/ 1478280 h 4587240"/>
              <a:gd name="connsiteX34" fmla="*/ 2865120 w 2910840"/>
              <a:gd name="connsiteY34" fmla="*/ 1623060 h 4587240"/>
              <a:gd name="connsiteX35" fmla="*/ 2857500 w 2910840"/>
              <a:gd name="connsiteY35" fmla="*/ 1684020 h 4587240"/>
              <a:gd name="connsiteX36" fmla="*/ 2849880 w 2910840"/>
              <a:gd name="connsiteY36" fmla="*/ 1752600 h 4587240"/>
              <a:gd name="connsiteX37" fmla="*/ 2834640 w 2910840"/>
              <a:gd name="connsiteY37" fmla="*/ 1805940 h 4587240"/>
              <a:gd name="connsiteX38" fmla="*/ 2804160 w 2910840"/>
              <a:gd name="connsiteY38" fmla="*/ 2004060 h 4587240"/>
              <a:gd name="connsiteX39" fmla="*/ 2773680 w 2910840"/>
              <a:gd name="connsiteY39" fmla="*/ 2125980 h 4587240"/>
              <a:gd name="connsiteX40" fmla="*/ 2750820 w 2910840"/>
              <a:gd name="connsiteY40" fmla="*/ 2293620 h 4587240"/>
              <a:gd name="connsiteX41" fmla="*/ 2743200 w 2910840"/>
              <a:gd name="connsiteY41" fmla="*/ 2385060 h 4587240"/>
              <a:gd name="connsiteX42" fmla="*/ 2720340 w 2910840"/>
              <a:gd name="connsiteY42" fmla="*/ 2506980 h 4587240"/>
              <a:gd name="connsiteX43" fmla="*/ 2712720 w 2910840"/>
              <a:gd name="connsiteY43" fmla="*/ 2552700 h 4587240"/>
              <a:gd name="connsiteX44" fmla="*/ 2697480 w 2910840"/>
              <a:gd name="connsiteY44" fmla="*/ 2659380 h 4587240"/>
              <a:gd name="connsiteX45" fmla="*/ 2682240 w 2910840"/>
              <a:gd name="connsiteY45" fmla="*/ 2720340 h 4587240"/>
              <a:gd name="connsiteX46" fmla="*/ 2674620 w 2910840"/>
              <a:gd name="connsiteY46" fmla="*/ 2773680 h 4587240"/>
              <a:gd name="connsiteX47" fmla="*/ 2659380 w 2910840"/>
              <a:gd name="connsiteY47" fmla="*/ 2865120 h 4587240"/>
              <a:gd name="connsiteX48" fmla="*/ 2651760 w 2910840"/>
              <a:gd name="connsiteY48" fmla="*/ 2941320 h 4587240"/>
              <a:gd name="connsiteX49" fmla="*/ 2636520 w 2910840"/>
              <a:gd name="connsiteY49" fmla="*/ 3017520 h 4587240"/>
              <a:gd name="connsiteX50" fmla="*/ 2613660 w 2910840"/>
              <a:gd name="connsiteY50" fmla="*/ 3086100 h 4587240"/>
              <a:gd name="connsiteX51" fmla="*/ 2583180 w 2910840"/>
              <a:gd name="connsiteY51" fmla="*/ 3215640 h 4587240"/>
              <a:gd name="connsiteX52" fmla="*/ 2575560 w 2910840"/>
              <a:gd name="connsiteY52" fmla="*/ 3261360 h 4587240"/>
              <a:gd name="connsiteX53" fmla="*/ 2545080 w 2910840"/>
              <a:gd name="connsiteY53" fmla="*/ 3375660 h 4587240"/>
              <a:gd name="connsiteX54" fmla="*/ 2537460 w 2910840"/>
              <a:gd name="connsiteY54" fmla="*/ 3429000 h 4587240"/>
              <a:gd name="connsiteX55" fmla="*/ 2522220 w 2910840"/>
              <a:gd name="connsiteY55" fmla="*/ 3482340 h 4587240"/>
              <a:gd name="connsiteX56" fmla="*/ 2491740 w 2910840"/>
              <a:gd name="connsiteY56" fmla="*/ 3566160 h 4587240"/>
              <a:gd name="connsiteX57" fmla="*/ 2468880 w 2910840"/>
              <a:gd name="connsiteY57" fmla="*/ 3604260 h 4587240"/>
              <a:gd name="connsiteX58" fmla="*/ 2461260 w 2910840"/>
              <a:gd name="connsiteY58" fmla="*/ 3634740 h 4587240"/>
              <a:gd name="connsiteX59" fmla="*/ 2400300 w 2910840"/>
              <a:gd name="connsiteY59" fmla="*/ 3802380 h 4587240"/>
              <a:gd name="connsiteX60" fmla="*/ 2392680 w 2910840"/>
              <a:gd name="connsiteY60" fmla="*/ 3840480 h 4587240"/>
              <a:gd name="connsiteX61" fmla="*/ 2362200 w 2910840"/>
              <a:gd name="connsiteY61" fmla="*/ 3924300 h 4587240"/>
              <a:gd name="connsiteX62" fmla="*/ 2324100 w 2910840"/>
              <a:gd name="connsiteY62" fmla="*/ 4008120 h 4587240"/>
              <a:gd name="connsiteX63" fmla="*/ 2316480 w 2910840"/>
              <a:gd name="connsiteY63" fmla="*/ 4061460 h 4587240"/>
              <a:gd name="connsiteX64" fmla="*/ 2286000 w 2910840"/>
              <a:gd name="connsiteY64" fmla="*/ 4137660 h 4587240"/>
              <a:gd name="connsiteX65" fmla="*/ 2270760 w 2910840"/>
              <a:gd name="connsiteY65" fmla="*/ 4175760 h 4587240"/>
              <a:gd name="connsiteX66" fmla="*/ 2247900 w 2910840"/>
              <a:gd name="connsiteY66" fmla="*/ 4274820 h 4587240"/>
              <a:gd name="connsiteX67" fmla="*/ 2240280 w 2910840"/>
              <a:gd name="connsiteY67" fmla="*/ 4312920 h 4587240"/>
              <a:gd name="connsiteX68" fmla="*/ 2217420 w 2910840"/>
              <a:gd name="connsiteY68" fmla="*/ 4373880 h 4587240"/>
              <a:gd name="connsiteX69" fmla="*/ 2209800 w 2910840"/>
              <a:gd name="connsiteY69" fmla="*/ 4411980 h 4587240"/>
              <a:gd name="connsiteX70" fmla="*/ 2186940 w 2910840"/>
              <a:gd name="connsiteY70" fmla="*/ 4434840 h 4587240"/>
              <a:gd name="connsiteX71" fmla="*/ 2171700 w 2910840"/>
              <a:gd name="connsiteY71" fmla="*/ 4457700 h 4587240"/>
              <a:gd name="connsiteX72" fmla="*/ 2156460 w 2910840"/>
              <a:gd name="connsiteY72" fmla="*/ 4503420 h 4587240"/>
              <a:gd name="connsiteX73" fmla="*/ 2141220 w 2910840"/>
              <a:gd name="connsiteY73" fmla="*/ 4526280 h 4587240"/>
              <a:gd name="connsiteX74" fmla="*/ 2125980 w 2910840"/>
              <a:gd name="connsiteY74" fmla="*/ 4572000 h 4587240"/>
              <a:gd name="connsiteX75" fmla="*/ 2118360 w 2910840"/>
              <a:gd name="connsiteY75" fmla="*/ 4587240 h 458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2910840" h="4587240">
                <a:moveTo>
                  <a:pt x="0" y="0"/>
                </a:moveTo>
                <a:cubicBezTo>
                  <a:pt x="108331" y="21666"/>
                  <a:pt x="-63874" y="-11486"/>
                  <a:pt x="114300" y="15240"/>
                </a:cubicBezTo>
                <a:cubicBezTo>
                  <a:pt x="427954" y="62288"/>
                  <a:pt x="-80280" y="-2147"/>
                  <a:pt x="281940" y="38100"/>
                </a:cubicBezTo>
                <a:cubicBezTo>
                  <a:pt x="297296" y="39806"/>
                  <a:pt x="312218" y="45222"/>
                  <a:pt x="327660" y="45720"/>
                </a:cubicBezTo>
                <a:lnTo>
                  <a:pt x="990600" y="60960"/>
                </a:lnTo>
                <a:cubicBezTo>
                  <a:pt x="1038200" y="70480"/>
                  <a:pt x="1065551" y="76376"/>
                  <a:pt x="1120140" y="83820"/>
                </a:cubicBezTo>
                <a:cubicBezTo>
                  <a:pt x="1145433" y="87269"/>
                  <a:pt x="1170940" y="88900"/>
                  <a:pt x="1196340" y="91440"/>
                </a:cubicBezTo>
                <a:cubicBezTo>
                  <a:pt x="1206500" y="93980"/>
                  <a:pt x="1216490" y="97338"/>
                  <a:pt x="1226820" y="99060"/>
                </a:cubicBezTo>
                <a:cubicBezTo>
                  <a:pt x="1298454" y="110999"/>
                  <a:pt x="1366174" y="110600"/>
                  <a:pt x="1440180" y="114300"/>
                </a:cubicBezTo>
                <a:cubicBezTo>
                  <a:pt x="1537052" y="130445"/>
                  <a:pt x="1430873" y="114131"/>
                  <a:pt x="1584960" y="129540"/>
                </a:cubicBezTo>
                <a:cubicBezTo>
                  <a:pt x="1602831" y="131327"/>
                  <a:pt x="1620449" y="135177"/>
                  <a:pt x="1638300" y="137160"/>
                </a:cubicBezTo>
                <a:cubicBezTo>
                  <a:pt x="1666184" y="140258"/>
                  <a:pt x="1694236" y="141682"/>
                  <a:pt x="1722120" y="144780"/>
                </a:cubicBezTo>
                <a:cubicBezTo>
                  <a:pt x="1739971" y="146763"/>
                  <a:pt x="1757657" y="150026"/>
                  <a:pt x="1775460" y="152400"/>
                </a:cubicBezTo>
                <a:lnTo>
                  <a:pt x="1836420" y="160020"/>
                </a:lnTo>
                <a:cubicBezTo>
                  <a:pt x="1854200" y="165100"/>
                  <a:pt x="1871742" y="171102"/>
                  <a:pt x="1889760" y="175260"/>
                </a:cubicBezTo>
                <a:cubicBezTo>
                  <a:pt x="1904815" y="178734"/>
                  <a:pt x="1920185" y="180695"/>
                  <a:pt x="1935480" y="182880"/>
                </a:cubicBezTo>
                <a:cubicBezTo>
                  <a:pt x="2058351" y="200433"/>
                  <a:pt x="1937499" y="180846"/>
                  <a:pt x="2049780" y="198120"/>
                </a:cubicBezTo>
                <a:cubicBezTo>
                  <a:pt x="2065051" y="200469"/>
                  <a:pt x="2080299" y="202976"/>
                  <a:pt x="2095500" y="205740"/>
                </a:cubicBezTo>
                <a:cubicBezTo>
                  <a:pt x="2108243" y="208057"/>
                  <a:pt x="2120762" y="211648"/>
                  <a:pt x="2133600" y="213360"/>
                </a:cubicBezTo>
                <a:cubicBezTo>
                  <a:pt x="2199496" y="222146"/>
                  <a:pt x="2274708" y="224798"/>
                  <a:pt x="2339340" y="228600"/>
                </a:cubicBezTo>
                <a:cubicBezTo>
                  <a:pt x="2462925" y="246255"/>
                  <a:pt x="2334504" y="229692"/>
                  <a:pt x="2567940" y="243840"/>
                </a:cubicBezTo>
                <a:cubicBezTo>
                  <a:pt x="2589739" y="245161"/>
                  <a:pt x="2688409" y="256379"/>
                  <a:pt x="2712720" y="259080"/>
                </a:cubicBezTo>
                <a:cubicBezTo>
                  <a:pt x="2720340" y="261620"/>
                  <a:pt x="2728606" y="262715"/>
                  <a:pt x="2735580" y="266700"/>
                </a:cubicBezTo>
                <a:cubicBezTo>
                  <a:pt x="2752444" y="276337"/>
                  <a:pt x="2775949" y="297287"/>
                  <a:pt x="2788920" y="312420"/>
                </a:cubicBezTo>
                <a:cubicBezTo>
                  <a:pt x="2797185" y="322063"/>
                  <a:pt x="2804160" y="332740"/>
                  <a:pt x="2811780" y="342900"/>
                </a:cubicBezTo>
                <a:cubicBezTo>
                  <a:pt x="2824672" y="407361"/>
                  <a:pt x="2813492" y="356798"/>
                  <a:pt x="2834640" y="434340"/>
                </a:cubicBezTo>
                <a:cubicBezTo>
                  <a:pt x="2837396" y="444444"/>
                  <a:pt x="2838948" y="454885"/>
                  <a:pt x="2842260" y="464820"/>
                </a:cubicBezTo>
                <a:cubicBezTo>
                  <a:pt x="2846585" y="477796"/>
                  <a:pt x="2852420" y="490220"/>
                  <a:pt x="2857500" y="502920"/>
                </a:cubicBezTo>
                <a:cubicBezTo>
                  <a:pt x="2869378" y="574191"/>
                  <a:pt x="2862090" y="533490"/>
                  <a:pt x="2880360" y="624840"/>
                </a:cubicBezTo>
                <a:lnTo>
                  <a:pt x="2887980" y="662940"/>
                </a:lnTo>
                <a:cubicBezTo>
                  <a:pt x="2890520" y="701040"/>
                  <a:pt x="2892429" y="739187"/>
                  <a:pt x="2895600" y="777240"/>
                </a:cubicBezTo>
                <a:cubicBezTo>
                  <a:pt x="2899441" y="823336"/>
                  <a:pt x="2904467" y="854546"/>
                  <a:pt x="2910840" y="899160"/>
                </a:cubicBezTo>
                <a:cubicBezTo>
                  <a:pt x="2908300" y="1018540"/>
                  <a:pt x="2906630" y="1137942"/>
                  <a:pt x="2903220" y="1257300"/>
                </a:cubicBezTo>
                <a:cubicBezTo>
                  <a:pt x="2891230" y="1676959"/>
                  <a:pt x="2906191" y="1314384"/>
                  <a:pt x="2887980" y="1478280"/>
                </a:cubicBezTo>
                <a:cubicBezTo>
                  <a:pt x="2873830" y="1605627"/>
                  <a:pt x="2891782" y="1529744"/>
                  <a:pt x="2865120" y="1623060"/>
                </a:cubicBezTo>
                <a:cubicBezTo>
                  <a:pt x="2862580" y="1643380"/>
                  <a:pt x="2859893" y="1663682"/>
                  <a:pt x="2857500" y="1684020"/>
                </a:cubicBezTo>
                <a:cubicBezTo>
                  <a:pt x="2854813" y="1706863"/>
                  <a:pt x="2854119" y="1729993"/>
                  <a:pt x="2849880" y="1752600"/>
                </a:cubicBezTo>
                <a:cubicBezTo>
                  <a:pt x="2846472" y="1770775"/>
                  <a:pt x="2838100" y="1787775"/>
                  <a:pt x="2834640" y="1805940"/>
                </a:cubicBezTo>
                <a:cubicBezTo>
                  <a:pt x="2832552" y="1816899"/>
                  <a:pt x="2810232" y="1985844"/>
                  <a:pt x="2804160" y="2004060"/>
                </a:cubicBezTo>
                <a:cubicBezTo>
                  <a:pt x="2784531" y="2062948"/>
                  <a:pt x="2785940" y="2052418"/>
                  <a:pt x="2773680" y="2125980"/>
                </a:cubicBezTo>
                <a:cubicBezTo>
                  <a:pt x="2770669" y="2144047"/>
                  <a:pt x="2754273" y="2259091"/>
                  <a:pt x="2750820" y="2293620"/>
                </a:cubicBezTo>
                <a:cubicBezTo>
                  <a:pt x="2747777" y="2324054"/>
                  <a:pt x="2746578" y="2354661"/>
                  <a:pt x="2743200" y="2385060"/>
                </a:cubicBezTo>
                <a:cubicBezTo>
                  <a:pt x="2739568" y="2417752"/>
                  <a:pt x="2724785" y="2480308"/>
                  <a:pt x="2720340" y="2506980"/>
                </a:cubicBezTo>
                <a:cubicBezTo>
                  <a:pt x="2717800" y="2522220"/>
                  <a:pt x="2715012" y="2537421"/>
                  <a:pt x="2712720" y="2552700"/>
                </a:cubicBezTo>
                <a:cubicBezTo>
                  <a:pt x="2707391" y="2588224"/>
                  <a:pt x="2706192" y="2624531"/>
                  <a:pt x="2697480" y="2659380"/>
                </a:cubicBezTo>
                <a:cubicBezTo>
                  <a:pt x="2692400" y="2679700"/>
                  <a:pt x="2686348" y="2699801"/>
                  <a:pt x="2682240" y="2720340"/>
                </a:cubicBezTo>
                <a:cubicBezTo>
                  <a:pt x="2678718" y="2737952"/>
                  <a:pt x="2677421" y="2755939"/>
                  <a:pt x="2674620" y="2773680"/>
                </a:cubicBezTo>
                <a:cubicBezTo>
                  <a:pt x="2669801" y="2804202"/>
                  <a:pt x="2663555" y="2834503"/>
                  <a:pt x="2659380" y="2865120"/>
                </a:cubicBezTo>
                <a:cubicBezTo>
                  <a:pt x="2655931" y="2890413"/>
                  <a:pt x="2655547" y="2916076"/>
                  <a:pt x="2651760" y="2941320"/>
                </a:cubicBezTo>
                <a:cubicBezTo>
                  <a:pt x="2647918" y="2966936"/>
                  <a:pt x="2646140" y="2993470"/>
                  <a:pt x="2636520" y="3017520"/>
                </a:cubicBezTo>
                <a:cubicBezTo>
                  <a:pt x="2624113" y="3048537"/>
                  <a:pt x="2619450" y="3055218"/>
                  <a:pt x="2613660" y="3086100"/>
                </a:cubicBezTo>
                <a:cubicBezTo>
                  <a:pt x="2592056" y="3201320"/>
                  <a:pt x="2611718" y="3144296"/>
                  <a:pt x="2583180" y="3215640"/>
                </a:cubicBezTo>
                <a:cubicBezTo>
                  <a:pt x="2580640" y="3230880"/>
                  <a:pt x="2579034" y="3246305"/>
                  <a:pt x="2575560" y="3261360"/>
                </a:cubicBezTo>
                <a:cubicBezTo>
                  <a:pt x="2554444" y="3352862"/>
                  <a:pt x="2564943" y="3276346"/>
                  <a:pt x="2545080" y="3375660"/>
                </a:cubicBezTo>
                <a:cubicBezTo>
                  <a:pt x="2541558" y="3393272"/>
                  <a:pt x="2541223" y="3411438"/>
                  <a:pt x="2537460" y="3429000"/>
                </a:cubicBezTo>
                <a:cubicBezTo>
                  <a:pt x="2533585" y="3447081"/>
                  <a:pt x="2527658" y="3464666"/>
                  <a:pt x="2522220" y="3482340"/>
                </a:cubicBezTo>
                <a:cubicBezTo>
                  <a:pt x="2516530" y="3500833"/>
                  <a:pt x="2501132" y="3547376"/>
                  <a:pt x="2491740" y="3566160"/>
                </a:cubicBezTo>
                <a:cubicBezTo>
                  <a:pt x="2485116" y="3579407"/>
                  <a:pt x="2476500" y="3591560"/>
                  <a:pt x="2468880" y="3604260"/>
                </a:cubicBezTo>
                <a:cubicBezTo>
                  <a:pt x="2466340" y="3614420"/>
                  <a:pt x="2464782" y="3624877"/>
                  <a:pt x="2461260" y="3634740"/>
                </a:cubicBezTo>
                <a:cubicBezTo>
                  <a:pt x="2443354" y="3684877"/>
                  <a:pt x="2410650" y="3750631"/>
                  <a:pt x="2400300" y="3802380"/>
                </a:cubicBezTo>
                <a:cubicBezTo>
                  <a:pt x="2397760" y="3815080"/>
                  <a:pt x="2396088" y="3827985"/>
                  <a:pt x="2392680" y="3840480"/>
                </a:cubicBezTo>
                <a:cubicBezTo>
                  <a:pt x="2380552" y="3884951"/>
                  <a:pt x="2377074" y="3883397"/>
                  <a:pt x="2362200" y="3924300"/>
                </a:cubicBezTo>
                <a:cubicBezTo>
                  <a:pt x="2337679" y="3991733"/>
                  <a:pt x="2359464" y="3949180"/>
                  <a:pt x="2324100" y="4008120"/>
                </a:cubicBezTo>
                <a:cubicBezTo>
                  <a:pt x="2321560" y="4025900"/>
                  <a:pt x="2321548" y="4044229"/>
                  <a:pt x="2316480" y="4061460"/>
                </a:cubicBezTo>
                <a:cubicBezTo>
                  <a:pt x="2308761" y="4087705"/>
                  <a:pt x="2296160" y="4112260"/>
                  <a:pt x="2286000" y="4137660"/>
                </a:cubicBezTo>
                <a:cubicBezTo>
                  <a:pt x="2280920" y="4150360"/>
                  <a:pt x="2274077" y="4162490"/>
                  <a:pt x="2270760" y="4175760"/>
                </a:cubicBezTo>
                <a:cubicBezTo>
                  <a:pt x="2259418" y="4221127"/>
                  <a:pt x="2261034" y="4213529"/>
                  <a:pt x="2247900" y="4274820"/>
                </a:cubicBezTo>
                <a:cubicBezTo>
                  <a:pt x="2245186" y="4287484"/>
                  <a:pt x="2244002" y="4300515"/>
                  <a:pt x="2240280" y="4312920"/>
                </a:cubicBezTo>
                <a:cubicBezTo>
                  <a:pt x="2229792" y="4347881"/>
                  <a:pt x="2224823" y="4344266"/>
                  <a:pt x="2217420" y="4373880"/>
                </a:cubicBezTo>
                <a:cubicBezTo>
                  <a:pt x="2214279" y="4386445"/>
                  <a:pt x="2215592" y="4400396"/>
                  <a:pt x="2209800" y="4411980"/>
                </a:cubicBezTo>
                <a:cubicBezTo>
                  <a:pt x="2204981" y="4421619"/>
                  <a:pt x="2193839" y="4426561"/>
                  <a:pt x="2186940" y="4434840"/>
                </a:cubicBezTo>
                <a:cubicBezTo>
                  <a:pt x="2181077" y="4441875"/>
                  <a:pt x="2175419" y="4449331"/>
                  <a:pt x="2171700" y="4457700"/>
                </a:cubicBezTo>
                <a:cubicBezTo>
                  <a:pt x="2165176" y="4472380"/>
                  <a:pt x="2162984" y="4488740"/>
                  <a:pt x="2156460" y="4503420"/>
                </a:cubicBezTo>
                <a:cubicBezTo>
                  <a:pt x="2152741" y="4511789"/>
                  <a:pt x="2144939" y="4517911"/>
                  <a:pt x="2141220" y="4526280"/>
                </a:cubicBezTo>
                <a:cubicBezTo>
                  <a:pt x="2134696" y="4540960"/>
                  <a:pt x="2133164" y="4557632"/>
                  <a:pt x="2125980" y="4572000"/>
                </a:cubicBezTo>
                <a:lnTo>
                  <a:pt x="2118360" y="4587240"/>
                </a:ln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5DE2E1AB-29D4-B499-6C73-071C0E3C311B}"/>
              </a:ext>
            </a:extLst>
          </p:cNvPr>
          <p:cNvSpPr/>
          <p:nvPr/>
        </p:nvSpPr>
        <p:spPr>
          <a:xfrm>
            <a:off x="4415936" y="2140239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EA9887B-80F2-DF7A-5AA6-8247E9D91E60}"/>
              </a:ext>
            </a:extLst>
          </p:cNvPr>
          <p:cNvSpPr txBox="1"/>
          <p:nvPr/>
        </p:nvSpPr>
        <p:spPr>
          <a:xfrm>
            <a:off x="3314270" y="2251896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F7D7C92-6C54-B86A-C7F7-F30259D379B8}"/>
              </a:ext>
            </a:extLst>
          </p:cNvPr>
          <p:cNvSpPr txBox="1"/>
          <p:nvPr/>
        </p:nvSpPr>
        <p:spPr>
          <a:xfrm>
            <a:off x="6670672" y="2292463"/>
            <a:ext cx="529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중간 정차역은 하나만 세울 것</a:t>
            </a:r>
            <a:endParaRPr lang="en-US" altLang="ko-KR" dirty="0"/>
          </a:p>
          <a:p>
            <a:r>
              <a:rPr lang="en-US" altLang="ko-KR" dirty="0"/>
              <a:t>-&gt; </a:t>
            </a:r>
            <a:r>
              <a:rPr lang="ko-KR" altLang="en-US" dirty="0"/>
              <a:t>경주 중심지 </a:t>
            </a:r>
            <a:r>
              <a:rPr lang="en-US" altLang="ko-KR" dirty="0"/>
              <a:t>+ </a:t>
            </a:r>
            <a:r>
              <a:rPr lang="ko-KR" altLang="en-US" dirty="0"/>
              <a:t>포항</a:t>
            </a:r>
            <a:r>
              <a:rPr lang="en-US" altLang="ko-KR" dirty="0"/>
              <a:t>, </a:t>
            </a:r>
            <a:r>
              <a:rPr lang="ko-KR" altLang="en-US" dirty="0"/>
              <a:t>울산 수요도 상정한 위치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D696B50-02DF-2D05-5E54-4A526F3DCB35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</p:spTree>
    <p:extLst>
      <p:ext uri="{BB962C8B-B14F-4D97-AF65-F5344CB8AC3E}">
        <p14:creationId xmlns:p14="http://schemas.microsoft.com/office/powerpoint/2010/main" val="88022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9DA11-665F-FCBB-6C04-B0A268D0D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65F6CFB-0FE0-8F07-7136-CBD4A3C5E751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8549E6E3-A6D7-54D5-4D31-D6871504E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6FFE7BA-A0B6-9F4B-68FA-DB25D7C4C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07A9B014-6276-1ED0-BBF2-6FFAAC91D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C3CC6C59-BB4C-F0FD-9C16-29C729338EC4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AABC3B16-EB47-04B2-F628-C698DF8022CC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79D662A8-CCB9-46B5-FF75-1DA93DEBE965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B3607004-C041-CA81-DA0D-9B3E524DB8CF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E2AC077B-FAFF-E97E-B5FF-64EB1A80E592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A698590A-200C-DF4F-5F10-18DE6AD76043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7BDA1429-BACD-F3DA-216D-AF401B370CB2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7F3A8CD4-4B0A-1944-EEC9-9B999D66443B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652D896-D5E7-D282-1C23-831DA7341B64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895A4C1B-0008-EF39-B388-8B5B5B8BFC2C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02D0853A-8E7F-23CA-212F-F157DFA64414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8E38311C-1FFF-1B49-A33D-87436B535714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A66CFCAB-02C4-60FE-AF69-F065A612EB18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B9D41F-2B25-B22D-7D03-C54D4343FEF4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21BD33F-1467-21F7-DBD8-0F2029DC235C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11A175B-A030-4762-82E9-6139724A28D8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1EAB30-33B0-FCA0-10B5-CE1061DD93FC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3789250-8C82-90F4-8EF3-4474A19CABC4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620098E5-28B2-560C-A500-EF5A7E2A555A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770D71-8987-C170-5688-81A4360C0B38}"/>
              </a:ext>
            </a:extLst>
          </p:cNvPr>
          <p:cNvSpPr txBox="1"/>
          <p:nvPr/>
        </p:nvSpPr>
        <p:spPr>
          <a:xfrm>
            <a:off x="7754052" y="0"/>
            <a:ext cx="4437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8BF6B2DA-47D6-DD5A-C679-15A949C339A7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FCB6FC47-091D-02D5-2C0E-7CCC97A866C6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A60504FF-A4F0-5707-D893-47E12AAE6073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6F73A87-D659-F008-45FC-1D73529F6FAB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타원 30">
            <a:extLst>
              <a:ext uri="{FF2B5EF4-FFF2-40B4-BE49-F238E27FC236}">
                <a16:creationId xmlns:a16="http://schemas.microsoft.com/office/drawing/2014/main" id="{0D66EBB1-B7CB-C3B7-A6D1-C7908CD4D1CD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904952-86F2-851C-D60A-71686AC2D62E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4" name="자유형: 도형 43">
            <a:extLst>
              <a:ext uri="{FF2B5EF4-FFF2-40B4-BE49-F238E27FC236}">
                <a16:creationId xmlns:a16="http://schemas.microsoft.com/office/drawing/2014/main" id="{6E195794-AF49-DF0C-D29D-2A925D15A460}"/>
              </a:ext>
            </a:extLst>
          </p:cNvPr>
          <p:cNvSpPr/>
          <p:nvPr/>
        </p:nvSpPr>
        <p:spPr>
          <a:xfrm>
            <a:off x="1684020" y="1889760"/>
            <a:ext cx="2910840" cy="4587240"/>
          </a:xfrm>
          <a:custGeom>
            <a:avLst/>
            <a:gdLst>
              <a:gd name="connsiteX0" fmla="*/ 0 w 2910840"/>
              <a:gd name="connsiteY0" fmla="*/ 0 h 4587240"/>
              <a:gd name="connsiteX1" fmla="*/ 114300 w 2910840"/>
              <a:gd name="connsiteY1" fmla="*/ 15240 h 4587240"/>
              <a:gd name="connsiteX2" fmla="*/ 281940 w 2910840"/>
              <a:gd name="connsiteY2" fmla="*/ 38100 h 4587240"/>
              <a:gd name="connsiteX3" fmla="*/ 327660 w 2910840"/>
              <a:gd name="connsiteY3" fmla="*/ 45720 h 4587240"/>
              <a:gd name="connsiteX4" fmla="*/ 990600 w 2910840"/>
              <a:gd name="connsiteY4" fmla="*/ 60960 h 4587240"/>
              <a:gd name="connsiteX5" fmla="*/ 1120140 w 2910840"/>
              <a:gd name="connsiteY5" fmla="*/ 83820 h 4587240"/>
              <a:gd name="connsiteX6" fmla="*/ 1196340 w 2910840"/>
              <a:gd name="connsiteY6" fmla="*/ 91440 h 4587240"/>
              <a:gd name="connsiteX7" fmla="*/ 1226820 w 2910840"/>
              <a:gd name="connsiteY7" fmla="*/ 99060 h 4587240"/>
              <a:gd name="connsiteX8" fmla="*/ 1440180 w 2910840"/>
              <a:gd name="connsiteY8" fmla="*/ 114300 h 4587240"/>
              <a:gd name="connsiteX9" fmla="*/ 1584960 w 2910840"/>
              <a:gd name="connsiteY9" fmla="*/ 129540 h 4587240"/>
              <a:gd name="connsiteX10" fmla="*/ 1638300 w 2910840"/>
              <a:gd name="connsiteY10" fmla="*/ 137160 h 4587240"/>
              <a:gd name="connsiteX11" fmla="*/ 1722120 w 2910840"/>
              <a:gd name="connsiteY11" fmla="*/ 144780 h 4587240"/>
              <a:gd name="connsiteX12" fmla="*/ 1775460 w 2910840"/>
              <a:gd name="connsiteY12" fmla="*/ 152400 h 4587240"/>
              <a:gd name="connsiteX13" fmla="*/ 1836420 w 2910840"/>
              <a:gd name="connsiteY13" fmla="*/ 160020 h 4587240"/>
              <a:gd name="connsiteX14" fmla="*/ 1889760 w 2910840"/>
              <a:gd name="connsiteY14" fmla="*/ 175260 h 4587240"/>
              <a:gd name="connsiteX15" fmla="*/ 1935480 w 2910840"/>
              <a:gd name="connsiteY15" fmla="*/ 182880 h 4587240"/>
              <a:gd name="connsiteX16" fmla="*/ 2049780 w 2910840"/>
              <a:gd name="connsiteY16" fmla="*/ 198120 h 4587240"/>
              <a:gd name="connsiteX17" fmla="*/ 2095500 w 2910840"/>
              <a:gd name="connsiteY17" fmla="*/ 205740 h 4587240"/>
              <a:gd name="connsiteX18" fmla="*/ 2133600 w 2910840"/>
              <a:gd name="connsiteY18" fmla="*/ 213360 h 4587240"/>
              <a:gd name="connsiteX19" fmla="*/ 2339340 w 2910840"/>
              <a:gd name="connsiteY19" fmla="*/ 228600 h 4587240"/>
              <a:gd name="connsiteX20" fmla="*/ 2567940 w 2910840"/>
              <a:gd name="connsiteY20" fmla="*/ 243840 h 4587240"/>
              <a:gd name="connsiteX21" fmla="*/ 2712720 w 2910840"/>
              <a:gd name="connsiteY21" fmla="*/ 259080 h 4587240"/>
              <a:gd name="connsiteX22" fmla="*/ 2735580 w 2910840"/>
              <a:gd name="connsiteY22" fmla="*/ 266700 h 4587240"/>
              <a:gd name="connsiteX23" fmla="*/ 2788920 w 2910840"/>
              <a:gd name="connsiteY23" fmla="*/ 312420 h 4587240"/>
              <a:gd name="connsiteX24" fmla="*/ 2811780 w 2910840"/>
              <a:gd name="connsiteY24" fmla="*/ 342900 h 4587240"/>
              <a:gd name="connsiteX25" fmla="*/ 2834640 w 2910840"/>
              <a:gd name="connsiteY25" fmla="*/ 434340 h 4587240"/>
              <a:gd name="connsiteX26" fmla="*/ 2842260 w 2910840"/>
              <a:gd name="connsiteY26" fmla="*/ 464820 h 4587240"/>
              <a:gd name="connsiteX27" fmla="*/ 2857500 w 2910840"/>
              <a:gd name="connsiteY27" fmla="*/ 502920 h 4587240"/>
              <a:gd name="connsiteX28" fmla="*/ 2880360 w 2910840"/>
              <a:gd name="connsiteY28" fmla="*/ 624840 h 4587240"/>
              <a:gd name="connsiteX29" fmla="*/ 2887980 w 2910840"/>
              <a:gd name="connsiteY29" fmla="*/ 662940 h 4587240"/>
              <a:gd name="connsiteX30" fmla="*/ 2895600 w 2910840"/>
              <a:gd name="connsiteY30" fmla="*/ 777240 h 4587240"/>
              <a:gd name="connsiteX31" fmla="*/ 2910840 w 2910840"/>
              <a:gd name="connsiteY31" fmla="*/ 899160 h 4587240"/>
              <a:gd name="connsiteX32" fmla="*/ 2903220 w 2910840"/>
              <a:gd name="connsiteY32" fmla="*/ 1257300 h 4587240"/>
              <a:gd name="connsiteX33" fmla="*/ 2887980 w 2910840"/>
              <a:gd name="connsiteY33" fmla="*/ 1478280 h 4587240"/>
              <a:gd name="connsiteX34" fmla="*/ 2865120 w 2910840"/>
              <a:gd name="connsiteY34" fmla="*/ 1623060 h 4587240"/>
              <a:gd name="connsiteX35" fmla="*/ 2857500 w 2910840"/>
              <a:gd name="connsiteY35" fmla="*/ 1684020 h 4587240"/>
              <a:gd name="connsiteX36" fmla="*/ 2849880 w 2910840"/>
              <a:gd name="connsiteY36" fmla="*/ 1752600 h 4587240"/>
              <a:gd name="connsiteX37" fmla="*/ 2834640 w 2910840"/>
              <a:gd name="connsiteY37" fmla="*/ 1805940 h 4587240"/>
              <a:gd name="connsiteX38" fmla="*/ 2804160 w 2910840"/>
              <a:gd name="connsiteY38" fmla="*/ 2004060 h 4587240"/>
              <a:gd name="connsiteX39" fmla="*/ 2773680 w 2910840"/>
              <a:gd name="connsiteY39" fmla="*/ 2125980 h 4587240"/>
              <a:gd name="connsiteX40" fmla="*/ 2750820 w 2910840"/>
              <a:gd name="connsiteY40" fmla="*/ 2293620 h 4587240"/>
              <a:gd name="connsiteX41" fmla="*/ 2743200 w 2910840"/>
              <a:gd name="connsiteY41" fmla="*/ 2385060 h 4587240"/>
              <a:gd name="connsiteX42" fmla="*/ 2720340 w 2910840"/>
              <a:gd name="connsiteY42" fmla="*/ 2506980 h 4587240"/>
              <a:gd name="connsiteX43" fmla="*/ 2712720 w 2910840"/>
              <a:gd name="connsiteY43" fmla="*/ 2552700 h 4587240"/>
              <a:gd name="connsiteX44" fmla="*/ 2697480 w 2910840"/>
              <a:gd name="connsiteY44" fmla="*/ 2659380 h 4587240"/>
              <a:gd name="connsiteX45" fmla="*/ 2682240 w 2910840"/>
              <a:gd name="connsiteY45" fmla="*/ 2720340 h 4587240"/>
              <a:gd name="connsiteX46" fmla="*/ 2674620 w 2910840"/>
              <a:gd name="connsiteY46" fmla="*/ 2773680 h 4587240"/>
              <a:gd name="connsiteX47" fmla="*/ 2659380 w 2910840"/>
              <a:gd name="connsiteY47" fmla="*/ 2865120 h 4587240"/>
              <a:gd name="connsiteX48" fmla="*/ 2651760 w 2910840"/>
              <a:gd name="connsiteY48" fmla="*/ 2941320 h 4587240"/>
              <a:gd name="connsiteX49" fmla="*/ 2636520 w 2910840"/>
              <a:gd name="connsiteY49" fmla="*/ 3017520 h 4587240"/>
              <a:gd name="connsiteX50" fmla="*/ 2613660 w 2910840"/>
              <a:gd name="connsiteY50" fmla="*/ 3086100 h 4587240"/>
              <a:gd name="connsiteX51" fmla="*/ 2583180 w 2910840"/>
              <a:gd name="connsiteY51" fmla="*/ 3215640 h 4587240"/>
              <a:gd name="connsiteX52" fmla="*/ 2575560 w 2910840"/>
              <a:gd name="connsiteY52" fmla="*/ 3261360 h 4587240"/>
              <a:gd name="connsiteX53" fmla="*/ 2545080 w 2910840"/>
              <a:gd name="connsiteY53" fmla="*/ 3375660 h 4587240"/>
              <a:gd name="connsiteX54" fmla="*/ 2537460 w 2910840"/>
              <a:gd name="connsiteY54" fmla="*/ 3429000 h 4587240"/>
              <a:gd name="connsiteX55" fmla="*/ 2522220 w 2910840"/>
              <a:gd name="connsiteY55" fmla="*/ 3482340 h 4587240"/>
              <a:gd name="connsiteX56" fmla="*/ 2491740 w 2910840"/>
              <a:gd name="connsiteY56" fmla="*/ 3566160 h 4587240"/>
              <a:gd name="connsiteX57" fmla="*/ 2468880 w 2910840"/>
              <a:gd name="connsiteY57" fmla="*/ 3604260 h 4587240"/>
              <a:gd name="connsiteX58" fmla="*/ 2461260 w 2910840"/>
              <a:gd name="connsiteY58" fmla="*/ 3634740 h 4587240"/>
              <a:gd name="connsiteX59" fmla="*/ 2400300 w 2910840"/>
              <a:gd name="connsiteY59" fmla="*/ 3802380 h 4587240"/>
              <a:gd name="connsiteX60" fmla="*/ 2392680 w 2910840"/>
              <a:gd name="connsiteY60" fmla="*/ 3840480 h 4587240"/>
              <a:gd name="connsiteX61" fmla="*/ 2362200 w 2910840"/>
              <a:gd name="connsiteY61" fmla="*/ 3924300 h 4587240"/>
              <a:gd name="connsiteX62" fmla="*/ 2324100 w 2910840"/>
              <a:gd name="connsiteY62" fmla="*/ 4008120 h 4587240"/>
              <a:gd name="connsiteX63" fmla="*/ 2316480 w 2910840"/>
              <a:gd name="connsiteY63" fmla="*/ 4061460 h 4587240"/>
              <a:gd name="connsiteX64" fmla="*/ 2286000 w 2910840"/>
              <a:gd name="connsiteY64" fmla="*/ 4137660 h 4587240"/>
              <a:gd name="connsiteX65" fmla="*/ 2270760 w 2910840"/>
              <a:gd name="connsiteY65" fmla="*/ 4175760 h 4587240"/>
              <a:gd name="connsiteX66" fmla="*/ 2247900 w 2910840"/>
              <a:gd name="connsiteY66" fmla="*/ 4274820 h 4587240"/>
              <a:gd name="connsiteX67" fmla="*/ 2240280 w 2910840"/>
              <a:gd name="connsiteY67" fmla="*/ 4312920 h 4587240"/>
              <a:gd name="connsiteX68" fmla="*/ 2217420 w 2910840"/>
              <a:gd name="connsiteY68" fmla="*/ 4373880 h 4587240"/>
              <a:gd name="connsiteX69" fmla="*/ 2209800 w 2910840"/>
              <a:gd name="connsiteY69" fmla="*/ 4411980 h 4587240"/>
              <a:gd name="connsiteX70" fmla="*/ 2186940 w 2910840"/>
              <a:gd name="connsiteY70" fmla="*/ 4434840 h 4587240"/>
              <a:gd name="connsiteX71" fmla="*/ 2171700 w 2910840"/>
              <a:gd name="connsiteY71" fmla="*/ 4457700 h 4587240"/>
              <a:gd name="connsiteX72" fmla="*/ 2156460 w 2910840"/>
              <a:gd name="connsiteY72" fmla="*/ 4503420 h 4587240"/>
              <a:gd name="connsiteX73" fmla="*/ 2141220 w 2910840"/>
              <a:gd name="connsiteY73" fmla="*/ 4526280 h 4587240"/>
              <a:gd name="connsiteX74" fmla="*/ 2125980 w 2910840"/>
              <a:gd name="connsiteY74" fmla="*/ 4572000 h 4587240"/>
              <a:gd name="connsiteX75" fmla="*/ 2118360 w 2910840"/>
              <a:gd name="connsiteY75" fmla="*/ 4587240 h 458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2910840" h="4587240">
                <a:moveTo>
                  <a:pt x="0" y="0"/>
                </a:moveTo>
                <a:cubicBezTo>
                  <a:pt x="108331" y="21666"/>
                  <a:pt x="-63874" y="-11486"/>
                  <a:pt x="114300" y="15240"/>
                </a:cubicBezTo>
                <a:cubicBezTo>
                  <a:pt x="427954" y="62288"/>
                  <a:pt x="-80280" y="-2147"/>
                  <a:pt x="281940" y="38100"/>
                </a:cubicBezTo>
                <a:cubicBezTo>
                  <a:pt x="297296" y="39806"/>
                  <a:pt x="312218" y="45222"/>
                  <a:pt x="327660" y="45720"/>
                </a:cubicBezTo>
                <a:lnTo>
                  <a:pt x="990600" y="60960"/>
                </a:lnTo>
                <a:cubicBezTo>
                  <a:pt x="1038200" y="70480"/>
                  <a:pt x="1065551" y="76376"/>
                  <a:pt x="1120140" y="83820"/>
                </a:cubicBezTo>
                <a:cubicBezTo>
                  <a:pt x="1145433" y="87269"/>
                  <a:pt x="1170940" y="88900"/>
                  <a:pt x="1196340" y="91440"/>
                </a:cubicBezTo>
                <a:cubicBezTo>
                  <a:pt x="1206500" y="93980"/>
                  <a:pt x="1216490" y="97338"/>
                  <a:pt x="1226820" y="99060"/>
                </a:cubicBezTo>
                <a:cubicBezTo>
                  <a:pt x="1298454" y="110999"/>
                  <a:pt x="1366174" y="110600"/>
                  <a:pt x="1440180" y="114300"/>
                </a:cubicBezTo>
                <a:cubicBezTo>
                  <a:pt x="1537052" y="130445"/>
                  <a:pt x="1430873" y="114131"/>
                  <a:pt x="1584960" y="129540"/>
                </a:cubicBezTo>
                <a:cubicBezTo>
                  <a:pt x="1602831" y="131327"/>
                  <a:pt x="1620449" y="135177"/>
                  <a:pt x="1638300" y="137160"/>
                </a:cubicBezTo>
                <a:cubicBezTo>
                  <a:pt x="1666184" y="140258"/>
                  <a:pt x="1694236" y="141682"/>
                  <a:pt x="1722120" y="144780"/>
                </a:cubicBezTo>
                <a:cubicBezTo>
                  <a:pt x="1739971" y="146763"/>
                  <a:pt x="1757657" y="150026"/>
                  <a:pt x="1775460" y="152400"/>
                </a:cubicBezTo>
                <a:lnTo>
                  <a:pt x="1836420" y="160020"/>
                </a:lnTo>
                <a:cubicBezTo>
                  <a:pt x="1854200" y="165100"/>
                  <a:pt x="1871742" y="171102"/>
                  <a:pt x="1889760" y="175260"/>
                </a:cubicBezTo>
                <a:cubicBezTo>
                  <a:pt x="1904815" y="178734"/>
                  <a:pt x="1920185" y="180695"/>
                  <a:pt x="1935480" y="182880"/>
                </a:cubicBezTo>
                <a:cubicBezTo>
                  <a:pt x="2058351" y="200433"/>
                  <a:pt x="1937499" y="180846"/>
                  <a:pt x="2049780" y="198120"/>
                </a:cubicBezTo>
                <a:cubicBezTo>
                  <a:pt x="2065051" y="200469"/>
                  <a:pt x="2080299" y="202976"/>
                  <a:pt x="2095500" y="205740"/>
                </a:cubicBezTo>
                <a:cubicBezTo>
                  <a:pt x="2108243" y="208057"/>
                  <a:pt x="2120762" y="211648"/>
                  <a:pt x="2133600" y="213360"/>
                </a:cubicBezTo>
                <a:cubicBezTo>
                  <a:pt x="2199496" y="222146"/>
                  <a:pt x="2274708" y="224798"/>
                  <a:pt x="2339340" y="228600"/>
                </a:cubicBezTo>
                <a:cubicBezTo>
                  <a:pt x="2462925" y="246255"/>
                  <a:pt x="2334504" y="229692"/>
                  <a:pt x="2567940" y="243840"/>
                </a:cubicBezTo>
                <a:cubicBezTo>
                  <a:pt x="2589739" y="245161"/>
                  <a:pt x="2688409" y="256379"/>
                  <a:pt x="2712720" y="259080"/>
                </a:cubicBezTo>
                <a:cubicBezTo>
                  <a:pt x="2720340" y="261620"/>
                  <a:pt x="2728606" y="262715"/>
                  <a:pt x="2735580" y="266700"/>
                </a:cubicBezTo>
                <a:cubicBezTo>
                  <a:pt x="2752444" y="276337"/>
                  <a:pt x="2775949" y="297287"/>
                  <a:pt x="2788920" y="312420"/>
                </a:cubicBezTo>
                <a:cubicBezTo>
                  <a:pt x="2797185" y="322063"/>
                  <a:pt x="2804160" y="332740"/>
                  <a:pt x="2811780" y="342900"/>
                </a:cubicBezTo>
                <a:cubicBezTo>
                  <a:pt x="2824672" y="407361"/>
                  <a:pt x="2813492" y="356798"/>
                  <a:pt x="2834640" y="434340"/>
                </a:cubicBezTo>
                <a:cubicBezTo>
                  <a:pt x="2837396" y="444444"/>
                  <a:pt x="2838948" y="454885"/>
                  <a:pt x="2842260" y="464820"/>
                </a:cubicBezTo>
                <a:cubicBezTo>
                  <a:pt x="2846585" y="477796"/>
                  <a:pt x="2852420" y="490220"/>
                  <a:pt x="2857500" y="502920"/>
                </a:cubicBezTo>
                <a:cubicBezTo>
                  <a:pt x="2869378" y="574191"/>
                  <a:pt x="2862090" y="533490"/>
                  <a:pt x="2880360" y="624840"/>
                </a:cubicBezTo>
                <a:lnTo>
                  <a:pt x="2887980" y="662940"/>
                </a:lnTo>
                <a:cubicBezTo>
                  <a:pt x="2890520" y="701040"/>
                  <a:pt x="2892429" y="739187"/>
                  <a:pt x="2895600" y="777240"/>
                </a:cubicBezTo>
                <a:cubicBezTo>
                  <a:pt x="2899441" y="823336"/>
                  <a:pt x="2904467" y="854546"/>
                  <a:pt x="2910840" y="899160"/>
                </a:cubicBezTo>
                <a:cubicBezTo>
                  <a:pt x="2908300" y="1018540"/>
                  <a:pt x="2906630" y="1137942"/>
                  <a:pt x="2903220" y="1257300"/>
                </a:cubicBezTo>
                <a:cubicBezTo>
                  <a:pt x="2891230" y="1676959"/>
                  <a:pt x="2906191" y="1314384"/>
                  <a:pt x="2887980" y="1478280"/>
                </a:cubicBezTo>
                <a:cubicBezTo>
                  <a:pt x="2873830" y="1605627"/>
                  <a:pt x="2891782" y="1529744"/>
                  <a:pt x="2865120" y="1623060"/>
                </a:cubicBezTo>
                <a:cubicBezTo>
                  <a:pt x="2862580" y="1643380"/>
                  <a:pt x="2859893" y="1663682"/>
                  <a:pt x="2857500" y="1684020"/>
                </a:cubicBezTo>
                <a:cubicBezTo>
                  <a:pt x="2854813" y="1706863"/>
                  <a:pt x="2854119" y="1729993"/>
                  <a:pt x="2849880" y="1752600"/>
                </a:cubicBezTo>
                <a:cubicBezTo>
                  <a:pt x="2846472" y="1770775"/>
                  <a:pt x="2838100" y="1787775"/>
                  <a:pt x="2834640" y="1805940"/>
                </a:cubicBezTo>
                <a:cubicBezTo>
                  <a:pt x="2832552" y="1816899"/>
                  <a:pt x="2810232" y="1985844"/>
                  <a:pt x="2804160" y="2004060"/>
                </a:cubicBezTo>
                <a:cubicBezTo>
                  <a:pt x="2784531" y="2062948"/>
                  <a:pt x="2785940" y="2052418"/>
                  <a:pt x="2773680" y="2125980"/>
                </a:cubicBezTo>
                <a:cubicBezTo>
                  <a:pt x="2770669" y="2144047"/>
                  <a:pt x="2754273" y="2259091"/>
                  <a:pt x="2750820" y="2293620"/>
                </a:cubicBezTo>
                <a:cubicBezTo>
                  <a:pt x="2747777" y="2324054"/>
                  <a:pt x="2746578" y="2354661"/>
                  <a:pt x="2743200" y="2385060"/>
                </a:cubicBezTo>
                <a:cubicBezTo>
                  <a:pt x="2739568" y="2417752"/>
                  <a:pt x="2724785" y="2480308"/>
                  <a:pt x="2720340" y="2506980"/>
                </a:cubicBezTo>
                <a:cubicBezTo>
                  <a:pt x="2717800" y="2522220"/>
                  <a:pt x="2715012" y="2537421"/>
                  <a:pt x="2712720" y="2552700"/>
                </a:cubicBezTo>
                <a:cubicBezTo>
                  <a:pt x="2707391" y="2588224"/>
                  <a:pt x="2706192" y="2624531"/>
                  <a:pt x="2697480" y="2659380"/>
                </a:cubicBezTo>
                <a:cubicBezTo>
                  <a:pt x="2692400" y="2679700"/>
                  <a:pt x="2686348" y="2699801"/>
                  <a:pt x="2682240" y="2720340"/>
                </a:cubicBezTo>
                <a:cubicBezTo>
                  <a:pt x="2678718" y="2737952"/>
                  <a:pt x="2677421" y="2755939"/>
                  <a:pt x="2674620" y="2773680"/>
                </a:cubicBezTo>
                <a:cubicBezTo>
                  <a:pt x="2669801" y="2804202"/>
                  <a:pt x="2663555" y="2834503"/>
                  <a:pt x="2659380" y="2865120"/>
                </a:cubicBezTo>
                <a:cubicBezTo>
                  <a:pt x="2655931" y="2890413"/>
                  <a:pt x="2655547" y="2916076"/>
                  <a:pt x="2651760" y="2941320"/>
                </a:cubicBezTo>
                <a:cubicBezTo>
                  <a:pt x="2647918" y="2966936"/>
                  <a:pt x="2646140" y="2993470"/>
                  <a:pt x="2636520" y="3017520"/>
                </a:cubicBezTo>
                <a:cubicBezTo>
                  <a:pt x="2624113" y="3048537"/>
                  <a:pt x="2619450" y="3055218"/>
                  <a:pt x="2613660" y="3086100"/>
                </a:cubicBezTo>
                <a:cubicBezTo>
                  <a:pt x="2592056" y="3201320"/>
                  <a:pt x="2611718" y="3144296"/>
                  <a:pt x="2583180" y="3215640"/>
                </a:cubicBezTo>
                <a:cubicBezTo>
                  <a:pt x="2580640" y="3230880"/>
                  <a:pt x="2579034" y="3246305"/>
                  <a:pt x="2575560" y="3261360"/>
                </a:cubicBezTo>
                <a:cubicBezTo>
                  <a:pt x="2554444" y="3352862"/>
                  <a:pt x="2564943" y="3276346"/>
                  <a:pt x="2545080" y="3375660"/>
                </a:cubicBezTo>
                <a:cubicBezTo>
                  <a:pt x="2541558" y="3393272"/>
                  <a:pt x="2541223" y="3411438"/>
                  <a:pt x="2537460" y="3429000"/>
                </a:cubicBezTo>
                <a:cubicBezTo>
                  <a:pt x="2533585" y="3447081"/>
                  <a:pt x="2527658" y="3464666"/>
                  <a:pt x="2522220" y="3482340"/>
                </a:cubicBezTo>
                <a:cubicBezTo>
                  <a:pt x="2516530" y="3500833"/>
                  <a:pt x="2501132" y="3547376"/>
                  <a:pt x="2491740" y="3566160"/>
                </a:cubicBezTo>
                <a:cubicBezTo>
                  <a:pt x="2485116" y="3579407"/>
                  <a:pt x="2476500" y="3591560"/>
                  <a:pt x="2468880" y="3604260"/>
                </a:cubicBezTo>
                <a:cubicBezTo>
                  <a:pt x="2466340" y="3614420"/>
                  <a:pt x="2464782" y="3624877"/>
                  <a:pt x="2461260" y="3634740"/>
                </a:cubicBezTo>
                <a:cubicBezTo>
                  <a:pt x="2443354" y="3684877"/>
                  <a:pt x="2410650" y="3750631"/>
                  <a:pt x="2400300" y="3802380"/>
                </a:cubicBezTo>
                <a:cubicBezTo>
                  <a:pt x="2397760" y="3815080"/>
                  <a:pt x="2396088" y="3827985"/>
                  <a:pt x="2392680" y="3840480"/>
                </a:cubicBezTo>
                <a:cubicBezTo>
                  <a:pt x="2380552" y="3884951"/>
                  <a:pt x="2377074" y="3883397"/>
                  <a:pt x="2362200" y="3924300"/>
                </a:cubicBezTo>
                <a:cubicBezTo>
                  <a:pt x="2337679" y="3991733"/>
                  <a:pt x="2359464" y="3949180"/>
                  <a:pt x="2324100" y="4008120"/>
                </a:cubicBezTo>
                <a:cubicBezTo>
                  <a:pt x="2321560" y="4025900"/>
                  <a:pt x="2321548" y="4044229"/>
                  <a:pt x="2316480" y="4061460"/>
                </a:cubicBezTo>
                <a:cubicBezTo>
                  <a:pt x="2308761" y="4087705"/>
                  <a:pt x="2296160" y="4112260"/>
                  <a:pt x="2286000" y="4137660"/>
                </a:cubicBezTo>
                <a:cubicBezTo>
                  <a:pt x="2280920" y="4150360"/>
                  <a:pt x="2274077" y="4162490"/>
                  <a:pt x="2270760" y="4175760"/>
                </a:cubicBezTo>
                <a:cubicBezTo>
                  <a:pt x="2259418" y="4221127"/>
                  <a:pt x="2261034" y="4213529"/>
                  <a:pt x="2247900" y="4274820"/>
                </a:cubicBezTo>
                <a:cubicBezTo>
                  <a:pt x="2245186" y="4287484"/>
                  <a:pt x="2244002" y="4300515"/>
                  <a:pt x="2240280" y="4312920"/>
                </a:cubicBezTo>
                <a:cubicBezTo>
                  <a:pt x="2229792" y="4347881"/>
                  <a:pt x="2224823" y="4344266"/>
                  <a:pt x="2217420" y="4373880"/>
                </a:cubicBezTo>
                <a:cubicBezTo>
                  <a:pt x="2214279" y="4386445"/>
                  <a:pt x="2215592" y="4400396"/>
                  <a:pt x="2209800" y="4411980"/>
                </a:cubicBezTo>
                <a:cubicBezTo>
                  <a:pt x="2204981" y="4421619"/>
                  <a:pt x="2193839" y="4426561"/>
                  <a:pt x="2186940" y="4434840"/>
                </a:cubicBezTo>
                <a:cubicBezTo>
                  <a:pt x="2181077" y="4441875"/>
                  <a:pt x="2175419" y="4449331"/>
                  <a:pt x="2171700" y="4457700"/>
                </a:cubicBezTo>
                <a:cubicBezTo>
                  <a:pt x="2165176" y="4472380"/>
                  <a:pt x="2162984" y="4488740"/>
                  <a:pt x="2156460" y="4503420"/>
                </a:cubicBezTo>
                <a:cubicBezTo>
                  <a:pt x="2152741" y="4511789"/>
                  <a:pt x="2144939" y="4517911"/>
                  <a:pt x="2141220" y="4526280"/>
                </a:cubicBezTo>
                <a:cubicBezTo>
                  <a:pt x="2134696" y="4540960"/>
                  <a:pt x="2133164" y="4557632"/>
                  <a:pt x="2125980" y="4572000"/>
                </a:cubicBezTo>
                <a:lnTo>
                  <a:pt x="2118360" y="4587240"/>
                </a:ln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FC3BA468-D533-C690-3219-6C5F7DB24D73}"/>
              </a:ext>
            </a:extLst>
          </p:cNvPr>
          <p:cNvSpPr/>
          <p:nvPr/>
        </p:nvSpPr>
        <p:spPr>
          <a:xfrm>
            <a:off x="4415936" y="2140239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5EF8939-A50D-1F04-4FE1-13E2A0B2BF4A}"/>
              </a:ext>
            </a:extLst>
          </p:cNvPr>
          <p:cNvSpPr txBox="1"/>
          <p:nvPr/>
        </p:nvSpPr>
        <p:spPr>
          <a:xfrm>
            <a:off x="3314270" y="2251896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F9CBB3D-2717-CE28-5CE8-0E6573F7B4D6}"/>
              </a:ext>
            </a:extLst>
          </p:cNvPr>
          <p:cNvSpPr txBox="1"/>
          <p:nvPr/>
        </p:nvSpPr>
        <p:spPr>
          <a:xfrm>
            <a:off x="6670672" y="2292463"/>
            <a:ext cx="529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중간 정차역은 하나만 세울 것</a:t>
            </a:r>
            <a:endParaRPr lang="en-US" altLang="ko-KR" dirty="0"/>
          </a:p>
          <a:p>
            <a:r>
              <a:rPr lang="en-US" altLang="ko-KR" dirty="0"/>
              <a:t>-&gt; </a:t>
            </a:r>
            <a:r>
              <a:rPr lang="ko-KR" altLang="en-US" dirty="0"/>
              <a:t>경주 중심지 </a:t>
            </a:r>
            <a:r>
              <a:rPr lang="en-US" altLang="ko-KR" dirty="0"/>
              <a:t>+ </a:t>
            </a:r>
            <a:r>
              <a:rPr lang="ko-KR" altLang="en-US" dirty="0"/>
              <a:t>포항</a:t>
            </a:r>
            <a:r>
              <a:rPr lang="en-US" altLang="ko-KR" dirty="0"/>
              <a:t>, </a:t>
            </a:r>
            <a:r>
              <a:rPr lang="ko-KR" altLang="en-US" dirty="0"/>
              <a:t>울산 수요도 상정한 위치</a:t>
            </a:r>
          </a:p>
        </p:txBody>
      </p:sp>
      <p:pic>
        <p:nvPicPr>
          <p:cNvPr id="1026" name="Picture 2" descr="문화체육관광부 - YouTube">
            <a:extLst>
              <a:ext uri="{FF2B5EF4-FFF2-40B4-BE49-F238E27FC236}">
                <a16:creationId xmlns:a16="http://schemas.microsoft.com/office/drawing/2014/main" id="{DF4DD84F-E451-BDEB-44B0-2CB6FB138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953" y="3894617"/>
            <a:ext cx="1401283" cy="140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F8CD7D9C-3A11-54EB-276D-96AF481C5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389" y="5404709"/>
            <a:ext cx="1136410" cy="84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57EB6C-5D08-231E-CBD3-361F64A38EEE}"/>
              </a:ext>
            </a:extLst>
          </p:cNvPr>
          <p:cNvSpPr txBox="1"/>
          <p:nvPr/>
        </p:nvSpPr>
        <p:spPr>
          <a:xfrm>
            <a:off x="8503236" y="4325112"/>
            <a:ext cx="1890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철도 빼라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55CA05-3466-3233-96F4-5E2ED2668375}"/>
              </a:ext>
            </a:extLst>
          </p:cNvPr>
          <p:cNvSpPr txBox="1"/>
          <p:nvPr/>
        </p:nvSpPr>
        <p:spPr>
          <a:xfrm>
            <a:off x="8503236" y="5557010"/>
            <a:ext cx="2187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철도 빼는 것 </a:t>
            </a:r>
            <a:r>
              <a:rPr lang="en-US" altLang="ko-KR" dirty="0"/>
              <a:t>“</a:t>
            </a:r>
            <a:r>
              <a:rPr lang="ko-KR" altLang="en-US" dirty="0"/>
              <a:t>권고</a:t>
            </a:r>
            <a:r>
              <a:rPr lang="en-US" altLang="ko-KR" dirty="0"/>
              <a:t>”</a:t>
            </a:r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C86CE7-446A-8F40-2C1E-CECC9DCD20EA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</p:spTree>
    <p:extLst>
      <p:ext uri="{BB962C8B-B14F-4D97-AF65-F5344CB8AC3E}">
        <p14:creationId xmlns:p14="http://schemas.microsoft.com/office/powerpoint/2010/main" val="3246034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3DD4D-58AB-4EE1-DA3B-D45AFEF28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7DA2F0F3-C7AA-F8A9-FC00-DE3C024A1B67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D1D82F4-6619-67AD-682A-1826696CA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478946F7-5AC4-B104-B25F-F1E16E76F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F737D0C1-5B11-B412-42DC-7384EB8E37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72CCE314-9F58-2561-662C-11B8A422D34A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328BA8F0-46A2-2787-9FEE-DDD964B90C6B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751D89A4-2290-023F-AB94-E9E980BD5307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CC195025-2E2E-2278-26CA-FB03F091DEBC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A1B2B7A4-4CEC-79B8-6813-EA6B1BBC86B1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8FADC66F-C2F6-3894-525D-EAFE1FCE89AD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D32E196C-1296-5E1F-F56F-ED1226AF78A6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8D59E71-B9D6-2FA4-FE66-9E42B365814B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052E7C2A-2989-EA14-16F3-CD9DB5D71F13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3EEE6B6-6761-0849-7691-C97709EA3D97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054EDBA-E3A6-098A-2CDC-A7980C1599C7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4D5EEAD1-69B4-BF9B-1902-18F1B7B30128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E17EFD02-C07D-D357-6DE4-2CC16BCC15B3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9B1F266-65CF-95E7-A850-3C2F572FBE5E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56910F9-A75D-1C5A-E110-F581CE0EA260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7144AC-B0E4-78E1-1665-1A2B5FFFD5BF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677C21-BF00-B7C8-952F-ECE053E392F9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030A431-7A99-2FA0-6912-96E039D2BC00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8BAEDDC-A5BD-5079-A4B3-9F40486BFDE3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869627-E97D-EB53-27CA-71F29C3CBC79}"/>
              </a:ext>
            </a:extLst>
          </p:cNvPr>
          <p:cNvSpPr txBox="1"/>
          <p:nvPr/>
        </p:nvSpPr>
        <p:spPr>
          <a:xfrm>
            <a:off x="7754052" y="0"/>
            <a:ext cx="4437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6D98DFD5-7F3F-61E3-0D23-E8A74FBB60F8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9D2BB42-0A49-33B4-26F2-4AD145F9E42B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FBF83D88-A817-E89D-FBD5-2025E2EBB73C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F6AF8B75-C6D6-0FBB-0682-CCF4AFCB91E6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타원 30">
            <a:extLst>
              <a:ext uri="{FF2B5EF4-FFF2-40B4-BE49-F238E27FC236}">
                <a16:creationId xmlns:a16="http://schemas.microsoft.com/office/drawing/2014/main" id="{4EB954F4-80AB-DD27-9196-1B19608A6695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9A712BE-46D1-0C7F-E958-CDA477598770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71652066-A111-38E1-C21C-F931A65B6898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ED99E02A-8A15-4AC4-F2A9-ED7FD588A939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DADBFC-5D3C-FEAF-A9A3-07AC48C35A75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7F89CA-A3D4-FAD2-9FA8-4B32E32AF0D4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</p:spTree>
    <p:extLst>
      <p:ext uri="{BB962C8B-B14F-4D97-AF65-F5344CB8AC3E}">
        <p14:creationId xmlns:p14="http://schemas.microsoft.com/office/powerpoint/2010/main" val="3411278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CAD0B-F290-C3D6-DBBA-9F2BA71BE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CFF40C8E-ACB1-A78D-B625-0E46D98C0823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BE2B81B6-4B2B-D300-BA6B-49001881E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6EA4EFD-F02C-2227-BA37-94E6FF29F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2242F235-1622-84C1-D2E3-21E2C8A0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F2A3288B-3057-5342-2FB0-526E60DEC24A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2AB21AEA-398A-6543-31A0-C4C2B2406F25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DE0BE7B0-7A41-3DE1-3825-537B86741585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152A5BF4-7FC4-BD89-C97C-88A0575C530B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C475B89D-BD88-02D5-0285-BDCE15756459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223A964E-6C65-1341-9D53-7A56FA7F68FE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B8F4ECBE-34BD-F892-AFE9-0059B4ABA09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FBB02C32-6B04-0708-7C67-3DEABA353D05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FEC9A17-A8C7-A344-F4EF-ADB3CF5D4CDC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A39F80DD-8B0E-1924-AA80-32C1CA9484FD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AA3B644A-E3BE-BA22-FE5C-4E3DFC66CCC3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DCC00B2A-4A0B-EDB5-4E40-0E42D1D99362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1622BBB8-8910-EE6B-E4EB-3122771B7415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A1E1662-C962-D95C-D4DE-350D0B96C2E2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29E3D15-C04C-2646-52AE-65261BF4512A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6F4A9CA-52B4-77AA-8077-9D68D84F49A6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FB50279-C387-D90A-55F6-60BF8B8E2F6B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2D40018-AB65-7969-BE7C-FE0F82FD1694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C2377CFC-E509-59A5-2684-C3D831AAC6B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601DEE-474B-76B9-54DC-A1F974BC093A}"/>
              </a:ext>
            </a:extLst>
          </p:cNvPr>
          <p:cNvSpPr txBox="1"/>
          <p:nvPr/>
        </p:nvSpPr>
        <p:spPr>
          <a:xfrm>
            <a:off x="7754052" y="0"/>
            <a:ext cx="4437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A093B7D8-6203-4932-DB25-BB9111DA6210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4B2676F-A577-0640-E63B-284F273661DF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D440CD3-247A-5253-7699-3D11BF465F87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2E6939AB-4FD8-F71D-6EE8-4D692C8A702E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타원 30">
            <a:extLst>
              <a:ext uri="{FF2B5EF4-FFF2-40B4-BE49-F238E27FC236}">
                <a16:creationId xmlns:a16="http://schemas.microsoft.com/office/drawing/2014/main" id="{06FC54E9-416F-320E-161F-0A9E50721F9B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17B8D8-3EFC-0FA8-4491-35A80E33FCB9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3E4E4F29-8362-0060-1C61-1211D227C440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C675CD54-C273-B6E0-0224-8C8A7DEE1FEA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5DDBB6-5D6B-65C4-FDBE-4F840348BDAD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2E9B698-51D9-C39C-9DD3-BCD4A84A4D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0638" t="10950" r="20638" b="10950"/>
          <a:stretch/>
        </p:blipFill>
        <p:spPr>
          <a:xfrm>
            <a:off x="6792321" y="3429000"/>
            <a:ext cx="1482767" cy="131464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6C95F23-3201-B13E-903D-5CE66129A68A}"/>
              </a:ext>
            </a:extLst>
          </p:cNvPr>
          <p:cNvSpPr txBox="1"/>
          <p:nvPr/>
        </p:nvSpPr>
        <p:spPr>
          <a:xfrm>
            <a:off x="8530293" y="3856433"/>
            <a:ext cx="3468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아니 광역시에</a:t>
            </a:r>
            <a:endParaRPr lang="en-US" altLang="ko-KR" dirty="0"/>
          </a:p>
          <a:p>
            <a:r>
              <a:rPr lang="ko-KR" altLang="en-US" dirty="0"/>
              <a:t>고속철도 역이 없는 게 말이 됨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5A1BAA1-A7B0-75DC-FEDD-451DA343553D}"/>
              </a:ext>
            </a:extLst>
          </p:cNvPr>
          <p:cNvSpPr txBox="1"/>
          <p:nvPr/>
        </p:nvSpPr>
        <p:spPr>
          <a:xfrm>
            <a:off x="5326494" y="3843947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</p:spTree>
    <p:extLst>
      <p:ext uri="{BB962C8B-B14F-4D97-AF65-F5344CB8AC3E}">
        <p14:creationId xmlns:p14="http://schemas.microsoft.com/office/powerpoint/2010/main" val="2677148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C2297-4A86-2402-BE8F-A5B93489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67DBAD7-A17C-AD15-6A2F-E489DCEDC0AD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8DE8C6D7-C10B-E6AB-2010-4DC92023BE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64E6532-E8E2-2758-FACE-F4773C74C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06B20453-7EA1-58F8-FDFA-3FF0E27B43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BE09704A-E3C9-9E43-DD99-81EFDFD80162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56EFAFB4-F413-55DF-9AC2-102669185ED0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251FCEF2-36FE-779D-2C89-FEBE7D385A7A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0B926A6D-3634-2CB4-0427-5A53C19328AF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D0AC007C-7781-6932-8BB0-05FC4C0B2336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FBBD6667-5135-4AF2-ACD7-AD424BFFA5A6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FABA4F7B-71C8-D561-3262-EB8381164567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53B6E088-DC97-464D-ECCA-7BBA2EFD8D9F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FA37610-5E47-D12D-9336-DBCB9C2087AA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1C5DE0E1-5A0D-FD0A-6B78-D3F7A6BA199D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66A723DB-B3F2-EE76-2127-E190968EA3D7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101F68AB-7B15-5B8A-6B8A-EFF33D57BF91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2A266901-BB08-358C-A2B0-61400F4DD651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ED6396-FAA5-2360-9E20-40716763F84C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1BFED0A-C712-896A-554A-85A0E4126282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0A20CA-3078-FC58-3D0C-C3FE978A8A25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FB00FFD-91E8-A13C-5B22-92DD8AD2EBF1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24F18ED-1F14-10A1-1BAF-6294B1F75A2C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C4DDA0-E2E3-E898-F859-07CBB5BD3FE1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FD7D38B6-2007-FBCB-6333-D0561C15F765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F8EBF1-6C45-73F8-A12D-1056F7F1AEF7}"/>
              </a:ext>
            </a:extLst>
          </p:cNvPr>
          <p:cNvSpPr txBox="1"/>
          <p:nvPr/>
        </p:nvSpPr>
        <p:spPr>
          <a:xfrm>
            <a:off x="7010513" y="0"/>
            <a:ext cx="51814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2010.11.01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경부고속선 동대구역</a:t>
            </a:r>
            <a:r>
              <a:rPr lang="en-US" altLang="ko-KR" sz="2400" dirty="0"/>
              <a:t>~</a:t>
            </a:r>
            <a:r>
              <a:rPr lang="ko-KR" altLang="en-US" sz="2400" dirty="0"/>
              <a:t>부산역 신설</a:t>
            </a:r>
            <a:endParaRPr lang="en-US" altLang="ko-KR" sz="2400" dirty="0"/>
          </a:p>
          <a:p>
            <a:pPr algn="r"/>
            <a:r>
              <a:rPr lang="ko-KR" altLang="en-US" sz="2400" dirty="0"/>
              <a:t>해당 구간으로 </a:t>
            </a:r>
            <a:r>
              <a:rPr lang="en-US" altLang="ko-KR" sz="2400" dirty="0"/>
              <a:t>KTX </a:t>
            </a:r>
            <a:r>
              <a:rPr lang="ko-KR" altLang="en-US" sz="2400" dirty="0"/>
              <a:t>운행 시작</a:t>
            </a:r>
            <a:endParaRPr lang="en-US" altLang="ko-KR" sz="2400" dirty="0"/>
          </a:p>
          <a:p>
            <a:pPr algn="r"/>
            <a:r>
              <a:rPr lang="ko-KR" altLang="en-US" sz="2400" dirty="0"/>
              <a:t>신경주역</a:t>
            </a:r>
            <a:r>
              <a:rPr lang="en-US" altLang="ko-KR" sz="2400" dirty="0"/>
              <a:t>, </a:t>
            </a:r>
            <a:r>
              <a:rPr lang="ko-KR" altLang="en-US" sz="2400" dirty="0"/>
              <a:t>울산역 건설</a:t>
            </a:r>
            <a:endParaRPr lang="en-US" altLang="ko-KR" sz="2400" dirty="0"/>
          </a:p>
          <a:p>
            <a:pPr algn="r"/>
            <a:r>
              <a:rPr lang="en-US" altLang="ko-KR" sz="2400" dirty="0"/>
              <a:t>(</a:t>
            </a:r>
            <a:r>
              <a:rPr lang="ko-KR" altLang="en-US" sz="2400" dirty="0"/>
              <a:t>구</a:t>
            </a:r>
            <a:r>
              <a:rPr lang="en-US" altLang="ko-KR" sz="2400" dirty="0"/>
              <a:t>)</a:t>
            </a:r>
            <a:r>
              <a:rPr lang="ko-KR" altLang="en-US" sz="2400" dirty="0"/>
              <a:t>울산역</a:t>
            </a:r>
            <a:r>
              <a:rPr lang="en-US" altLang="ko-KR" sz="2400" dirty="0"/>
              <a:t>-&gt;</a:t>
            </a:r>
            <a:r>
              <a:rPr lang="ko-KR" altLang="en-US" sz="2400" dirty="0"/>
              <a:t>태화강역 이름 변경</a:t>
            </a:r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2A63523A-F7A5-8B52-F6A1-E11A3072DB87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8F002750-80B2-06F0-FCEB-409E1F40B78E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F48CE7DB-3A2E-0906-FAB5-A9773D3085A9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9482A2AE-1B17-AF02-ED66-C1F3EC3CA19E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AD2F9C0A-D935-2A9D-C40F-7A604D0B76F8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7EFDF3C7-3C5E-4902-20A4-F12FD71F0ACE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A2ECFC-309B-CD91-0350-1A691E70634A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42EE832-0B9A-82A0-F222-A5EFCDBCFFD2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17EAFA4-399D-D585-BBB8-367B52A32A86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08160B10-D01C-08B2-48CD-540C1FB0BCE8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6C50D1E-6762-C0CE-1224-FB709398218F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</p:spTree>
    <p:extLst>
      <p:ext uri="{BB962C8B-B14F-4D97-AF65-F5344CB8AC3E}">
        <p14:creationId xmlns:p14="http://schemas.microsoft.com/office/powerpoint/2010/main" val="2589487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A83EB-B73B-090F-6D4E-20A70D8B2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0BD3C8F-2F09-B3D3-89F8-FA8B33FF81BB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2D8FBC9-AD02-E831-9DDA-54D0010814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EC4390B-21CE-6D5F-17EB-640E294FB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B5C6E55E-6DC7-9A39-DAC1-10D4302D7B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0C147EB-3B24-3639-EE56-74F7D1742A5D}"/>
              </a:ext>
            </a:extLst>
          </p:cNvPr>
          <p:cNvSpPr/>
          <p:nvPr/>
        </p:nvSpPr>
        <p:spPr>
          <a:xfrm>
            <a:off x="3407229" y="2993571"/>
            <a:ext cx="2630115" cy="178968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0647D19B-5635-30BF-AC17-D3DCC0F7638F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DE4EBECA-2593-31CA-106F-9667EC5B0625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2DA3F732-E213-9C27-4997-26F4BAE19351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B027044F-4FE8-E5A1-28BE-42B06A7B5EF8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9A9D33E7-B156-BCDC-2D08-013A04B94419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BE4D1B20-7320-B774-4665-A8B52135F17B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5305F5CC-59AD-974C-30A2-F68B0DB4903E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E384BAB5-14F0-64B5-41F5-273772653A01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EEA1686F-6747-5B0A-108D-012051A80CF9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8CFE9B3F-C5E3-592E-D7C1-F59593A8B3B1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21367904-FD96-2BF6-5634-2E64F2EA45FB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69018208-FD91-DBB3-786A-D288CC6D6CC9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FEAC8DB2-57EF-5FE1-1963-1483181FABB6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3E63B0-93A5-2033-5742-87BBC4119BFE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F11E73F-F575-536E-3250-8F459B49A73E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3A7D62D-97A0-0AEC-9FE6-EAA77DBBA236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586DC0-1241-0179-AB8F-9F114991FDAC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7CB695E-C209-8F09-034E-AF81B2BA7D3F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DD18056-9518-F447-DAA9-33C8AB33C862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BDE4F37D-4CE3-1385-7FA4-BC7745D88012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0D0509-B2C6-C962-180A-4F4B46D87F8B}"/>
              </a:ext>
            </a:extLst>
          </p:cNvPr>
          <p:cNvSpPr txBox="1"/>
          <p:nvPr/>
        </p:nvSpPr>
        <p:spPr>
          <a:xfrm>
            <a:off x="7754052" y="0"/>
            <a:ext cx="44379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0CC4D3A-E0BA-B51F-99A2-2E485206099A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82FE9A6-BFDB-E628-3183-B129C6345ECF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5CC2896E-D279-62FD-4D19-46149C7E12C0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AD505F11-9140-36BF-7AC6-E833CE2BFEF7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EAEC0CC7-1995-D909-A2BA-1E8153FFF256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09980A75-A441-9CD6-0801-EEB2E95D4849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1F81C7-DD9A-2FD0-8066-D27C9D1B07C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CCCD2A56-DCDA-D55D-79F9-E9EC6C5FC292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63CB40-AFAE-DB38-EB2C-5E9C303AE2A9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A864F20B-EB49-4BA1-8806-224A55D457DD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0FB14E3-3752-5AB5-CCF6-911B7B7BA6E3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</p:spTree>
    <p:extLst>
      <p:ext uri="{BB962C8B-B14F-4D97-AF65-F5344CB8AC3E}">
        <p14:creationId xmlns:p14="http://schemas.microsoft.com/office/powerpoint/2010/main" val="3262363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1CCC468B-3D77-192F-ABD9-AA1686B8D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053" y="241771"/>
            <a:ext cx="10097893" cy="637445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1C06C4D-7A0C-FF5C-304B-17A2F18B3901}"/>
              </a:ext>
            </a:extLst>
          </p:cNvPr>
          <p:cNvSpPr txBox="1"/>
          <p:nvPr/>
        </p:nvSpPr>
        <p:spPr>
          <a:xfrm>
            <a:off x="7065680" y="3105833"/>
            <a:ext cx="1587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FF0000"/>
                </a:solidFill>
              </a:rPr>
              <a:t>도심</a:t>
            </a: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9C4157C8-89B2-424A-392F-736956D8ED00}"/>
              </a:ext>
            </a:extLst>
          </p:cNvPr>
          <p:cNvSpPr/>
          <p:nvPr/>
        </p:nvSpPr>
        <p:spPr>
          <a:xfrm>
            <a:off x="2926081" y="2526291"/>
            <a:ext cx="579542" cy="5795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764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B490FF5-2BD6-B1FB-7136-A9F3156D9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526" y="161135"/>
            <a:ext cx="10062948" cy="653573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1D12915-5D9D-056C-A7A6-F68D4590E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100" y="5288508"/>
            <a:ext cx="3676809" cy="83383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10E445-92DF-7BA6-0667-4591FC65727F}"/>
              </a:ext>
            </a:extLst>
          </p:cNvPr>
          <p:cNvSpPr txBox="1"/>
          <p:nvPr/>
        </p:nvSpPr>
        <p:spPr>
          <a:xfrm>
            <a:off x="9992355" y="3813516"/>
            <a:ext cx="89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도심</a:t>
            </a:r>
          </a:p>
        </p:txBody>
      </p:sp>
    </p:spTree>
    <p:extLst>
      <p:ext uri="{BB962C8B-B14F-4D97-AF65-F5344CB8AC3E}">
        <p14:creationId xmlns:p14="http://schemas.microsoft.com/office/powerpoint/2010/main" val="335435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875C2-B6DF-BF09-980C-FF5A8268E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2064282-4509-0658-E333-8CDC7EDDA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526" y="161135"/>
            <a:ext cx="10062948" cy="653573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D1AF20D-9830-D08A-81ED-975AB1D848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100" y="5288508"/>
            <a:ext cx="3676809" cy="83383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E9D9D6-836D-3CC6-0360-26EB3BF0388C}"/>
              </a:ext>
            </a:extLst>
          </p:cNvPr>
          <p:cNvSpPr txBox="1"/>
          <p:nvPr/>
        </p:nvSpPr>
        <p:spPr>
          <a:xfrm>
            <a:off x="9992355" y="3813516"/>
            <a:ext cx="89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도심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D28FB457-7FDF-64C9-83D8-141F8F6AAB78}"/>
              </a:ext>
            </a:extLst>
          </p:cNvPr>
          <p:cNvSpPr/>
          <p:nvPr/>
        </p:nvSpPr>
        <p:spPr>
          <a:xfrm>
            <a:off x="818866" y="75063"/>
            <a:ext cx="10652077" cy="6721522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2CAF87A-0BBC-B6F4-4E60-1F6AB3EF56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053" y="382677"/>
            <a:ext cx="3985465" cy="6092646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1B59C6B-C26F-121E-805E-22E6D6CAABC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4563" b="16381"/>
          <a:stretch/>
        </p:blipFill>
        <p:spPr>
          <a:xfrm>
            <a:off x="5893805" y="4116588"/>
            <a:ext cx="4098550" cy="46402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71018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8A372A2-C17C-21B1-8ABD-72370A292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381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DBC41-1169-65D8-E0A1-C7B31DF1E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2A3219BB-856F-A698-F0C0-B30B712B4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97EB1FD-BF56-289D-B6E7-D2E0C621D2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379"/>
          <a:stretch/>
        </p:blipFill>
        <p:spPr>
          <a:xfrm>
            <a:off x="323747" y="1140373"/>
            <a:ext cx="3781143" cy="381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14AECB-802A-063B-214C-F5B7ACED80D2}"/>
              </a:ext>
            </a:extLst>
          </p:cNvPr>
          <p:cNvSpPr txBox="1"/>
          <p:nvPr/>
        </p:nvSpPr>
        <p:spPr>
          <a:xfrm>
            <a:off x="256828" y="4964668"/>
            <a:ext cx="2340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경상일보</a:t>
            </a:r>
            <a:r>
              <a:rPr lang="en-US" altLang="ko-KR" dirty="0"/>
              <a:t>, 2013.03.25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25429E2-F63F-9E24-4B19-F48B01968A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8160" y="366577"/>
            <a:ext cx="5489306" cy="28406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ED92E0-CD9A-EB38-B8B8-B8926A59A1AE}"/>
              </a:ext>
            </a:extLst>
          </p:cNvPr>
          <p:cNvSpPr txBox="1"/>
          <p:nvPr/>
        </p:nvSpPr>
        <p:spPr>
          <a:xfrm>
            <a:off x="9364009" y="3197143"/>
            <a:ext cx="2623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울산</a:t>
            </a:r>
            <a:r>
              <a:rPr lang="en-US" altLang="ko-KR" dirty="0"/>
              <a:t>MBC, 2020. 10. 28</a:t>
            </a:r>
            <a:endParaRPr lang="ko-KR" altLang="en-US" dirty="0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3BF5C6EB-02BC-7FD6-E346-E7F0869E056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829" t="21759" r="23196" b="8265"/>
          <a:stretch/>
        </p:blipFill>
        <p:spPr>
          <a:xfrm>
            <a:off x="5248285" y="3927980"/>
            <a:ext cx="4389441" cy="246906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77F22D3-25B2-22FC-70B0-DE773874D1C5}"/>
              </a:ext>
            </a:extLst>
          </p:cNvPr>
          <p:cNvSpPr txBox="1"/>
          <p:nvPr/>
        </p:nvSpPr>
        <p:spPr>
          <a:xfrm>
            <a:off x="7574507" y="6397041"/>
            <a:ext cx="2063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SBS, 2013.03.26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9201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E851811-3DCB-E44A-57C5-41E7BB2885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720" y="95534"/>
            <a:ext cx="8392560" cy="666693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575211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3F72E-8315-8455-B606-8AE952432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BABE6E9-72BA-83A4-C240-33437659E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720" y="95534"/>
            <a:ext cx="8392560" cy="666693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E362F9F-1E7F-4537-4402-7E675F124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990" y="351473"/>
            <a:ext cx="4391026" cy="31384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08323B9-9522-4345-870A-E449AD3949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3932" y="351473"/>
            <a:ext cx="4391026" cy="30805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59A2B8E-8990-44B9-808F-F7A0DD45D1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990" y="3745900"/>
            <a:ext cx="4391026" cy="28681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ACCD790-77B8-9DBA-9F56-2E6C0D0B9E6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4560" b="7345"/>
          <a:stretch/>
        </p:blipFill>
        <p:spPr>
          <a:xfrm>
            <a:off x="7203932" y="3687922"/>
            <a:ext cx="4391026" cy="29261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79959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4A3E3-059B-AAA8-F1D0-E201BFF40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7B6F37A-288F-1B0D-B34A-2147E6698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720" y="95534"/>
            <a:ext cx="8392560" cy="666693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" name="타원 1">
            <a:extLst>
              <a:ext uri="{FF2B5EF4-FFF2-40B4-BE49-F238E27FC236}">
                <a16:creationId xmlns:a16="http://schemas.microsoft.com/office/drawing/2014/main" id="{51A7F0D9-85E4-ED1B-CA0B-CC0B575F89A6}"/>
              </a:ext>
            </a:extLst>
          </p:cNvPr>
          <p:cNvSpPr/>
          <p:nvPr/>
        </p:nvSpPr>
        <p:spPr>
          <a:xfrm>
            <a:off x="7315201" y="3351014"/>
            <a:ext cx="579542" cy="5795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83A60182-3496-B6C1-4902-01FDE7465CC8}"/>
              </a:ext>
            </a:extLst>
          </p:cNvPr>
          <p:cNvSpPr/>
          <p:nvPr/>
        </p:nvSpPr>
        <p:spPr>
          <a:xfrm>
            <a:off x="7604972" y="150614"/>
            <a:ext cx="1084508" cy="10845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1720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8F008-86E8-EDD4-BE3B-4E59977B0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04E7339A-101A-BD1D-F656-9E1526957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053" y="241771"/>
            <a:ext cx="10097893" cy="637445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9F26006C-95F6-54EF-17C3-90F711040AFE}"/>
              </a:ext>
            </a:extLst>
          </p:cNvPr>
          <p:cNvSpPr/>
          <p:nvPr/>
        </p:nvSpPr>
        <p:spPr>
          <a:xfrm>
            <a:off x="3145971" y="1869932"/>
            <a:ext cx="3254829" cy="709982"/>
          </a:xfrm>
          <a:custGeom>
            <a:avLst/>
            <a:gdLst>
              <a:gd name="connsiteX0" fmla="*/ 3287486 w 3287486"/>
              <a:gd name="connsiteY0" fmla="*/ 709982 h 709982"/>
              <a:gd name="connsiteX1" fmla="*/ 3222172 w 3287486"/>
              <a:gd name="connsiteY1" fmla="*/ 677325 h 709982"/>
              <a:gd name="connsiteX2" fmla="*/ 3145972 w 3287486"/>
              <a:gd name="connsiteY2" fmla="*/ 655554 h 709982"/>
              <a:gd name="connsiteX3" fmla="*/ 3015343 w 3287486"/>
              <a:gd name="connsiteY3" fmla="*/ 557582 h 709982"/>
              <a:gd name="connsiteX4" fmla="*/ 2917372 w 3287486"/>
              <a:gd name="connsiteY4" fmla="*/ 503154 h 709982"/>
              <a:gd name="connsiteX5" fmla="*/ 2797629 w 3287486"/>
              <a:gd name="connsiteY5" fmla="*/ 437839 h 709982"/>
              <a:gd name="connsiteX6" fmla="*/ 2590800 w 3287486"/>
              <a:gd name="connsiteY6" fmla="*/ 241897 h 709982"/>
              <a:gd name="connsiteX7" fmla="*/ 2416629 w 3287486"/>
              <a:gd name="connsiteY7" fmla="*/ 111268 h 709982"/>
              <a:gd name="connsiteX8" fmla="*/ 2329543 w 3287486"/>
              <a:gd name="connsiteY8" fmla="*/ 67725 h 709982"/>
              <a:gd name="connsiteX9" fmla="*/ 1981200 w 3287486"/>
              <a:gd name="connsiteY9" fmla="*/ 13297 h 709982"/>
              <a:gd name="connsiteX10" fmla="*/ 1807029 w 3287486"/>
              <a:gd name="connsiteY10" fmla="*/ 24182 h 709982"/>
              <a:gd name="connsiteX11" fmla="*/ 1632857 w 3287486"/>
              <a:gd name="connsiteY11" fmla="*/ 35068 h 709982"/>
              <a:gd name="connsiteX12" fmla="*/ 1436915 w 3287486"/>
              <a:gd name="connsiteY12" fmla="*/ 89497 h 709982"/>
              <a:gd name="connsiteX13" fmla="*/ 1143000 w 3287486"/>
              <a:gd name="connsiteY13" fmla="*/ 296325 h 709982"/>
              <a:gd name="connsiteX14" fmla="*/ 1110343 w 3287486"/>
              <a:gd name="connsiteY14" fmla="*/ 328982 h 709982"/>
              <a:gd name="connsiteX15" fmla="*/ 990600 w 3287486"/>
              <a:gd name="connsiteY15" fmla="*/ 416068 h 709982"/>
              <a:gd name="connsiteX16" fmla="*/ 881743 w 3287486"/>
              <a:gd name="connsiteY16" fmla="*/ 524925 h 709982"/>
              <a:gd name="connsiteX17" fmla="*/ 838200 w 3287486"/>
              <a:gd name="connsiteY17" fmla="*/ 568468 h 709982"/>
              <a:gd name="connsiteX18" fmla="*/ 740229 w 3287486"/>
              <a:gd name="connsiteY18" fmla="*/ 644668 h 709982"/>
              <a:gd name="connsiteX19" fmla="*/ 566057 w 3287486"/>
              <a:gd name="connsiteY19" fmla="*/ 688211 h 709982"/>
              <a:gd name="connsiteX20" fmla="*/ 424543 w 3287486"/>
              <a:gd name="connsiteY20" fmla="*/ 677325 h 709982"/>
              <a:gd name="connsiteX21" fmla="*/ 87086 w 3287486"/>
              <a:gd name="connsiteY21" fmla="*/ 590239 h 709982"/>
              <a:gd name="connsiteX22" fmla="*/ 32657 w 3287486"/>
              <a:gd name="connsiteY22" fmla="*/ 557582 h 709982"/>
              <a:gd name="connsiteX23" fmla="*/ 0 w 3287486"/>
              <a:gd name="connsiteY23" fmla="*/ 524925 h 709982"/>
              <a:gd name="connsiteX0" fmla="*/ 3254829 w 3254829"/>
              <a:gd name="connsiteY0" fmla="*/ 709982 h 709982"/>
              <a:gd name="connsiteX1" fmla="*/ 3189515 w 3254829"/>
              <a:gd name="connsiteY1" fmla="*/ 677325 h 709982"/>
              <a:gd name="connsiteX2" fmla="*/ 3113315 w 3254829"/>
              <a:gd name="connsiteY2" fmla="*/ 655554 h 709982"/>
              <a:gd name="connsiteX3" fmla="*/ 2982686 w 3254829"/>
              <a:gd name="connsiteY3" fmla="*/ 557582 h 709982"/>
              <a:gd name="connsiteX4" fmla="*/ 2884715 w 3254829"/>
              <a:gd name="connsiteY4" fmla="*/ 503154 h 709982"/>
              <a:gd name="connsiteX5" fmla="*/ 2764972 w 3254829"/>
              <a:gd name="connsiteY5" fmla="*/ 437839 h 709982"/>
              <a:gd name="connsiteX6" fmla="*/ 2558143 w 3254829"/>
              <a:gd name="connsiteY6" fmla="*/ 241897 h 709982"/>
              <a:gd name="connsiteX7" fmla="*/ 2383972 w 3254829"/>
              <a:gd name="connsiteY7" fmla="*/ 111268 h 709982"/>
              <a:gd name="connsiteX8" fmla="*/ 2296886 w 3254829"/>
              <a:gd name="connsiteY8" fmla="*/ 67725 h 709982"/>
              <a:gd name="connsiteX9" fmla="*/ 1948543 w 3254829"/>
              <a:gd name="connsiteY9" fmla="*/ 13297 h 709982"/>
              <a:gd name="connsiteX10" fmla="*/ 1774372 w 3254829"/>
              <a:gd name="connsiteY10" fmla="*/ 24182 h 709982"/>
              <a:gd name="connsiteX11" fmla="*/ 1600200 w 3254829"/>
              <a:gd name="connsiteY11" fmla="*/ 35068 h 709982"/>
              <a:gd name="connsiteX12" fmla="*/ 1404258 w 3254829"/>
              <a:gd name="connsiteY12" fmla="*/ 89497 h 709982"/>
              <a:gd name="connsiteX13" fmla="*/ 1110343 w 3254829"/>
              <a:gd name="connsiteY13" fmla="*/ 296325 h 709982"/>
              <a:gd name="connsiteX14" fmla="*/ 1077686 w 3254829"/>
              <a:gd name="connsiteY14" fmla="*/ 328982 h 709982"/>
              <a:gd name="connsiteX15" fmla="*/ 957943 w 3254829"/>
              <a:gd name="connsiteY15" fmla="*/ 416068 h 709982"/>
              <a:gd name="connsiteX16" fmla="*/ 849086 w 3254829"/>
              <a:gd name="connsiteY16" fmla="*/ 524925 h 709982"/>
              <a:gd name="connsiteX17" fmla="*/ 805543 w 3254829"/>
              <a:gd name="connsiteY17" fmla="*/ 568468 h 709982"/>
              <a:gd name="connsiteX18" fmla="*/ 707572 w 3254829"/>
              <a:gd name="connsiteY18" fmla="*/ 644668 h 709982"/>
              <a:gd name="connsiteX19" fmla="*/ 533400 w 3254829"/>
              <a:gd name="connsiteY19" fmla="*/ 688211 h 709982"/>
              <a:gd name="connsiteX20" fmla="*/ 391886 w 3254829"/>
              <a:gd name="connsiteY20" fmla="*/ 677325 h 709982"/>
              <a:gd name="connsiteX21" fmla="*/ 54429 w 3254829"/>
              <a:gd name="connsiteY21" fmla="*/ 590239 h 709982"/>
              <a:gd name="connsiteX22" fmla="*/ 0 w 3254829"/>
              <a:gd name="connsiteY22" fmla="*/ 557582 h 709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54829" h="709982">
                <a:moveTo>
                  <a:pt x="3254829" y="709982"/>
                </a:moveTo>
                <a:cubicBezTo>
                  <a:pt x="3233058" y="699096"/>
                  <a:pt x="3212234" y="686063"/>
                  <a:pt x="3189515" y="677325"/>
                </a:cubicBezTo>
                <a:cubicBezTo>
                  <a:pt x="3164859" y="667842"/>
                  <a:pt x="3136176" y="668790"/>
                  <a:pt x="3113315" y="655554"/>
                </a:cubicBezTo>
                <a:cubicBezTo>
                  <a:pt x="3066211" y="628283"/>
                  <a:pt x="3027973" y="587774"/>
                  <a:pt x="2982686" y="557582"/>
                </a:cubicBezTo>
                <a:cubicBezTo>
                  <a:pt x="2951602" y="536859"/>
                  <a:pt x="2918129" y="519861"/>
                  <a:pt x="2884715" y="503154"/>
                </a:cubicBezTo>
                <a:cubicBezTo>
                  <a:pt x="2819767" y="470680"/>
                  <a:pt x="2828099" y="493539"/>
                  <a:pt x="2764972" y="437839"/>
                </a:cubicBezTo>
                <a:cubicBezTo>
                  <a:pt x="2601461" y="293565"/>
                  <a:pt x="2698980" y="353393"/>
                  <a:pt x="2558143" y="241897"/>
                </a:cubicBezTo>
                <a:cubicBezTo>
                  <a:pt x="2501244" y="196852"/>
                  <a:pt x="2448882" y="143723"/>
                  <a:pt x="2383972" y="111268"/>
                </a:cubicBezTo>
                <a:cubicBezTo>
                  <a:pt x="2354943" y="96754"/>
                  <a:pt x="2328139" y="76476"/>
                  <a:pt x="2296886" y="67725"/>
                </a:cubicBezTo>
                <a:cubicBezTo>
                  <a:pt x="2226551" y="48031"/>
                  <a:pt x="2025948" y="23617"/>
                  <a:pt x="1948543" y="13297"/>
                </a:cubicBezTo>
                <a:cubicBezTo>
                  <a:pt x="1866369" y="-14095"/>
                  <a:pt x="1944863" y="6545"/>
                  <a:pt x="1774372" y="24182"/>
                </a:cubicBezTo>
                <a:cubicBezTo>
                  <a:pt x="1716510" y="30168"/>
                  <a:pt x="1658257" y="31439"/>
                  <a:pt x="1600200" y="35068"/>
                </a:cubicBezTo>
                <a:cubicBezTo>
                  <a:pt x="1510882" y="52931"/>
                  <a:pt x="1484151" y="52213"/>
                  <a:pt x="1404258" y="89497"/>
                </a:cubicBezTo>
                <a:cubicBezTo>
                  <a:pt x="1316180" y="130600"/>
                  <a:pt x="1144060" y="262608"/>
                  <a:pt x="1110343" y="296325"/>
                </a:cubicBezTo>
                <a:cubicBezTo>
                  <a:pt x="1099457" y="307211"/>
                  <a:pt x="1089791" y="319471"/>
                  <a:pt x="1077686" y="328982"/>
                </a:cubicBezTo>
                <a:cubicBezTo>
                  <a:pt x="1038878" y="359474"/>
                  <a:pt x="992842" y="381169"/>
                  <a:pt x="957943" y="416068"/>
                </a:cubicBezTo>
                <a:lnTo>
                  <a:pt x="849086" y="524925"/>
                </a:lnTo>
                <a:lnTo>
                  <a:pt x="805543" y="568468"/>
                </a:lnTo>
                <a:cubicBezTo>
                  <a:pt x="772196" y="601815"/>
                  <a:pt x="753670" y="627381"/>
                  <a:pt x="707572" y="644668"/>
                </a:cubicBezTo>
                <a:cubicBezTo>
                  <a:pt x="650393" y="666110"/>
                  <a:pt x="592435" y="676404"/>
                  <a:pt x="533400" y="688211"/>
                </a:cubicBezTo>
                <a:lnTo>
                  <a:pt x="391886" y="677325"/>
                </a:lnTo>
                <a:cubicBezTo>
                  <a:pt x="270014" y="666727"/>
                  <a:pt x="170251" y="659732"/>
                  <a:pt x="54429" y="590239"/>
                </a:cubicBezTo>
                <a:cubicBezTo>
                  <a:pt x="36286" y="579353"/>
                  <a:pt x="16927" y="570277"/>
                  <a:pt x="0" y="557582"/>
                </a:cubicBezTo>
              </a:path>
            </a:pathLst>
          </a:custGeom>
          <a:noFill/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741C26C2-C94B-8829-8D1F-CFB1EBC6FF5D}"/>
              </a:ext>
            </a:extLst>
          </p:cNvPr>
          <p:cNvCxnSpPr/>
          <p:nvPr/>
        </p:nvCxnSpPr>
        <p:spPr>
          <a:xfrm flipV="1">
            <a:off x="2872854" y="375313"/>
            <a:ext cx="436728" cy="16991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745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5E0B4-73B7-5AEC-339D-F94F3AE2C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AEB0EDC7-E824-48F6-B908-967DCE240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053" y="241771"/>
            <a:ext cx="10097893" cy="637445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FFC1CA56-A0FC-130F-468F-D45874580845}"/>
              </a:ext>
            </a:extLst>
          </p:cNvPr>
          <p:cNvSpPr/>
          <p:nvPr/>
        </p:nvSpPr>
        <p:spPr>
          <a:xfrm>
            <a:off x="3537858" y="1869932"/>
            <a:ext cx="2862943" cy="709982"/>
          </a:xfrm>
          <a:custGeom>
            <a:avLst/>
            <a:gdLst>
              <a:gd name="connsiteX0" fmla="*/ 3287486 w 3287486"/>
              <a:gd name="connsiteY0" fmla="*/ 709982 h 709982"/>
              <a:gd name="connsiteX1" fmla="*/ 3222172 w 3287486"/>
              <a:gd name="connsiteY1" fmla="*/ 677325 h 709982"/>
              <a:gd name="connsiteX2" fmla="*/ 3145972 w 3287486"/>
              <a:gd name="connsiteY2" fmla="*/ 655554 h 709982"/>
              <a:gd name="connsiteX3" fmla="*/ 3015343 w 3287486"/>
              <a:gd name="connsiteY3" fmla="*/ 557582 h 709982"/>
              <a:gd name="connsiteX4" fmla="*/ 2917372 w 3287486"/>
              <a:gd name="connsiteY4" fmla="*/ 503154 h 709982"/>
              <a:gd name="connsiteX5" fmla="*/ 2797629 w 3287486"/>
              <a:gd name="connsiteY5" fmla="*/ 437839 h 709982"/>
              <a:gd name="connsiteX6" fmla="*/ 2590800 w 3287486"/>
              <a:gd name="connsiteY6" fmla="*/ 241897 h 709982"/>
              <a:gd name="connsiteX7" fmla="*/ 2416629 w 3287486"/>
              <a:gd name="connsiteY7" fmla="*/ 111268 h 709982"/>
              <a:gd name="connsiteX8" fmla="*/ 2329543 w 3287486"/>
              <a:gd name="connsiteY8" fmla="*/ 67725 h 709982"/>
              <a:gd name="connsiteX9" fmla="*/ 1981200 w 3287486"/>
              <a:gd name="connsiteY9" fmla="*/ 13297 h 709982"/>
              <a:gd name="connsiteX10" fmla="*/ 1807029 w 3287486"/>
              <a:gd name="connsiteY10" fmla="*/ 24182 h 709982"/>
              <a:gd name="connsiteX11" fmla="*/ 1632857 w 3287486"/>
              <a:gd name="connsiteY11" fmla="*/ 35068 h 709982"/>
              <a:gd name="connsiteX12" fmla="*/ 1436915 w 3287486"/>
              <a:gd name="connsiteY12" fmla="*/ 89497 h 709982"/>
              <a:gd name="connsiteX13" fmla="*/ 1143000 w 3287486"/>
              <a:gd name="connsiteY13" fmla="*/ 296325 h 709982"/>
              <a:gd name="connsiteX14" fmla="*/ 1110343 w 3287486"/>
              <a:gd name="connsiteY14" fmla="*/ 328982 h 709982"/>
              <a:gd name="connsiteX15" fmla="*/ 990600 w 3287486"/>
              <a:gd name="connsiteY15" fmla="*/ 416068 h 709982"/>
              <a:gd name="connsiteX16" fmla="*/ 881743 w 3287486"/>
              <a:gd name="connsiteY16" fmla="*/ 524925 h 709982"/>
              <a:gd name="connsiteX17" fmla="*/ 838200 w 3287486"/>
              <a:gd name="connsiteY17" fmla="*/ 568468 h 709982"/>
              <a:gd name="connsiteX18" fmla="*/ 740229 w 3287486"/>
              <a:gd name="connsiteY18" fmla="*/ 644668 h 709982"/>
              <a:gd name="connsiteX19" fmla="*/ 566057 w 3287486"/>
              <a:gd name="connsiteY19" fmla="*/ 688211 h 709982"/>
              <a:gd name="connsiteX20" fmla="*/ 424543 w 3287486"/>
              <a:gd name="connsiteY20" fmla="*/ 677325 h 709982"/>
              <a:gd name="connsiteX21" fmla="*/ 87086 w 3287486"/>
              <a:gd name="connsiteY21" fmla="*/ 590239 h 709982"/>
              <a:gd name="connsiteX22" fmla="*/ 32657 w 3287486"/>
              <a:gd name="connsiteY22" fmla="*/ 557582 h 709982"/>
              <a:gd name="connsiteX23" fmla="*/ 0 w 3287486"/>
              <a:gd name="connsiteY23" fmla="*/ 524925 h 709982"/>
              <a:gd name="connsiteX0" fmla="*/ 3254829 w 3254829"/>
              <a:gd name="connsiteY0" fmla="*/ 709982 h 709982"/>
              <a:gd name="connsiteX1" fmla="*/ 3189515 w 3254829"/>
              <a:gd name="connsiteY1" fmla="*/ 677325 h 709982"/>
              <a:gd name="connsiteX2" fmla="*/ 3113315 w 3254829"/>
              <a:gd name="connsiteY2" fmla="*/ 655554 h 709982"/>
              <a:gd name="connsiteX3" fmla="*/ 2982686 w 3254829"/>
              <a:gd name="connsiteY3" fmla="*/ 557582 h 709982"/>
              <a:gd name="connsiteX4" fmla="*/ 2884715 w 3254829"/>
              <a:gd name="connsiteY4" fmla="*/ 503154 h 709982"/>
              <a:gd name="connsiteX5" fmla="*/ 2764972 w 3254829"/>
              <a:gd name="connsiteY5" fmla="*/ 437839 h 709982"/>
              <a:gd name="connsiteX6" fmla="*/ 2558143 w 3254829"/>
              <a:gd name="connsiteY6" fmla="*/ 241897 h 709982"/>
              <a:gd name="connsiteX7" fmla="*/ 2383972 w 3254829"/>
              <a:gd name="connsiteY7" fmla="*/ 111268 h 709982"/>
              <a:gd name="connsiteX8" fmla="*/ 2296886 w 3254829"/>
              <a:gd name="connsiteY8" fmla="*/ 67725 h 709982"/>
              <a:gd name="connsiteX9" fmla="*/ 1948543 w 3254829"/>
              <a:gd name="connsiteY9" fmla="*/ 13297 h 709982"/>
              <a:gd name="connsiteX10" fmla="*/ 1774372 w 3254829"/>
              <a:gd name="connsiteY10" fmla="*/ 24182 h 709982"/>
              <a:gd name="connsiteX11" fmla="*/ 1600200 w 3254829"/>
              <a:gd name="connsiteY11" fmla="*/ 35068 h 709982"/>
              <a:gd name="connsiteX12" fmla="*/ 1404258 w 3254829"/>
              <a:gd name="connsiteY12" fmla="*/ 89497 h 709982"/>
              <a:gd name="connsiteX13" fmla="*/ 1110343 w 3254829"/>
              <a:gd name="connsiteY13" fmla="*/ 296325 h 709982"/>
              <a:gd name="connsiteX14" fmla="*/ 1077686 w 3254829"/>
              <a:gd name="connsiteY14" fmla="*/ 328982 h 709982"/>
              <a:gd name="connsiteX15" fmla="*/ 957943 w 3254829"/>
              <a:gd name="connsiteY15" fmla="*/ 416068 h 709982"/>
              <a:gd name="connsiteX16" fmla="*/ 849086 w 3254829"/>
              <a:gd name="connsiteY16" fmla="*/ 524925 h 709982"/>
              <a:gd name="connsiteX17" fmla="*/ 805543 w 3254829"/>
              <a:gd name="connsiteY17" fmla="*/ 568468 h 709982"/>
              <a:gd name="connsiteX18" fmla="*/ 707572 w 3254829"/>
              <a:gd name="connsiteY18" fmla="*/ 644668 h 709982"/>
              <a:gd name="connsiteX19" fmla="*/ 533400 w 3254829"/>
              <a:gd name="connsiteY19" fmla="*/ 688211 h 709982"/>
              <a:gd name="connsiteX20" fmla="*/ 391886 w 3254829"/>
              <a:gd name="connsiteY20" fmla="*/ 677325 h 709982"/>
              <a:gd name="connsiteX21" fmla="*/ 54429 w 3254829"/>
              <a:gd name="connsiteY21" fmla="*/ 590239 h 709982"/>
              <a:gd name="connsiteX22" fmla="*/ 0 w 3254829"/>
              <a:gd name="connsiteY22" fmla="*/ 557582 h 709982"/>
              <a:gd name="connsiteX0" fmla="*/ 3200400 w 3200400"/>
              <a:gd name="connsiteY0" fmla="*/ 709982 h 709982"/>
              <a:gd name="connsiteX1" fmla="*/ 3135086 w 3200400"/>
              <a:gd name="connsiteY1" fmla="*/ 677325 h 709982"/>
              <a:gd name="connsiteX2" fmla="*/ 3058886 w 3200400"/>
              <a:gd name="connsiteY2" fmla="*/ 655554 h 709982"/>
              <a:gd name="connsiteX3" fmla="*/ 2928257 w 3200400"/>
              <a:gd name="connsiteY3" fmla="*/ 557582 h 709982"/>
              <a:gd name="connsiteX4" fmla="*/ 2830286 w 3200400"/>
              <a:gd name="connsiteY4" fmla="*/ 503154 h 709982"/>
              <a:gd name="connsiteX5" fmla="*/ 2710543 w 3200400"/>
              <a:gd name="connsiteY5" fmla="*/ 437839 h 709982"/>
              <a:gd name="connsiteX6" fmla="*/ 2503714 w 3200400"/>
              <a:gd name="connsiteY6" fmla="*/ 241897 h 709982"/>
              <a:gd name="connsiteX7" fmla="*/ 2329543 w 3200400"/>
              <a:gd name="connsiteY7" fmla="*/ 111268 h 709982"/>
              <a:gd name="connsiteX8" fmla="*/ 2242457 w 3200400"/>
              <a:gd name="connsiteY8" fmla="*/ 67725 h 709982"/>
              <a:gd name="connsiteX9" fmla="*/ 1894114 w 3200400"/>
              <a:gd name="connsiteY9" fmla="*/ 13297 h 709982"/>
              <a:gd name="connsiteX10" fmla="*/ 1719943 w 3200400"/>
              <a:gd name="connsiteY10" fmla="*/ 24182 h 709982"/>
              <a:gd name="connsiteX11" fmla="*/ 1545771 w 3200400"/>
              <a:gd name="connsiteY11" fmla="*/ 35068 h 709982"/>
              <a:gd name="connsiteX12" fmla="*/ 1349829 w 3200400"/>
              <a:gd name="connsiteY12" fmla="*/ 89497 h 709982"/>
              <a:gd name="connsiteX13" fmla="*/ 1055914 w 3200400"/>
              <a:gd name="connsiteY13" fmla="*/ 296325 h 709982"/>
              <a:gd name="connsiteX14" fmla="*/ 1023257 w 3200400"/>
              <a:gd name="connsiteY14" fmla="*/ 328982 h 709982"/>
              <a:gd name="connsiteX15" fmla="*/ 903514 w 3200400"/>
              <a:gd name="connsiteY15" fmla="*/ 416068 h 709982"/>
              <a:gd name="connsiteX16" fmla="*/ 794657 w 3200400"/>
              <a:gd name="connsiteY16" fmla="*/ 524925 h 709982"/>
              <a:gd name="connsiteX17" fmla="*/ 751114 w 3200400"/>
              <a:gd name="connsiteY17" fmla="*/ 568468 h 709982"/>
              <a:gd name="connsiteX18" fmla="*/ 653143 w 3200400"/>
              <a:gd name="connsiteY18" fmla="*/ 644668 h 709982"/>
              <a:gd name="connsiteX19" fmla="*/ 478971 w 3200400"/>
              <a:gd name="connsiteY19" fmla="*/ 688211 h 709982"/>
              <a:gd name="connsiteX20" fmla="*/ 337457 w 3200400"/>
              <a:gd name="connsiteY20" fmla="*/ 677325 h 709982"/>
              <a:gd name="connsiteX21" fmla="*/ 0 w 3200400"/>
              <a:gd name="connsiteY21" fmla="*/ 590239 h 709982"/>
              <a:gd name="connsiteX0" fmla="*/ 2862943 w 2862943"/>
              <a:gd name="connsiteY0" fmla="*/ 709982 h 709982"/>
              <a:gd name="connsiteX1" fmla="*/ 2797629 w 2862943"/>
              <a:gd name="connsiteY1" fmla="*/ 677325 h 709982"/>
              <a:gd name="connsiteX2" fmla="*/ 2721429 w 2862943"/>
              <a:gd name="connsiteY2" fmla="*/ 655554 h 709982"/>
              <a:gd name="connsiteX3" fmla="*/ 2590800 w 2862943"/>
              <a:gd name="connsiteY3" fmla="*/ 557582 h 709982"/>
              <a:gd name="connsiteX4" fmla="*/ 2492829 w 2862943"/>
              <a:gd name="connsiteY4" fmla="*/ 503154 h 709982"/>
              <a:gd name="connsiteX5" fmla="*/ 2373086 w 2862943"/>
              <a:gd name="connsiteY5" fmla="*/ 437839 h 709982"/>
              <a:gd name="connsiteX6" fmla="*/ 2166257 w 2862943"/>
              <a:gd name="connsiteY6" fmla="*/ 241897 h 709982"/>
              <a:gd name="connsiteX7" fmla="*/ 1992086 w 2862943"/>
              <a:gd name="connsiteY7" fmla="*/ 111268 h 709982"/>
              <a:gd name="connsiteX8" fmla="*/ 1905000 w 2862943"/>
              <a:gd name="connsiteY8" fmla="*/ 67725 h 709982"/>
              <a:gd name="connsiteX9" fmla="*/ 1556657 w 2862943"/>
              <a:gd name="connsiteY9" fmla="*/ 13297 h 709982"/>
              <a:gd name="connsiteX10" fmla="*/ 1382486 w 2862943"/>
              <a:gd name="connsiteY10" fmla="*/ 24182 h 709982"/>
              <a:gd name="connsiteX11" fmla="*/ 1208314 w 2862943"/>
              <a:gd name="connsiteY11" fmla="*/ 35068 h 709982"/>
              <a:gd name="connsiteX12" fmla="*/ 1012372 w 2862943"/>
              <a:gd name="connsiteY12" fmla="*/ 89497 h 709982"/>
              <a:gd name="connsiteX13" fmla="*/ 718457 w 2862943"/>
              <a:gd name="connsiteY13" fmla="*/ 296325 h 709982"/>
              <a:gd name="connsiteX14" fmla="*/ 685800 w 2862943"/>
              <a:gd name="connsiteY14" fmla="*/ 328982 h 709982"/>
              <a:gd name="connsiteX15" fmla="*/ 566057 w 2862943"/>
              <a:gd name="connsiteY15" fmla="*/ 416068 h 709982"/>
              <a:gd name="connsiteX16" fmla="*/ 457200 w 2862943"/>
              <a:gd name="connsiteY16" fmla="*/ 524925 h 709982"/>
              <a:gd name="connsiteX17" fmla="*/ 413657 w 2862943"/>
              <a:gd name="connsiteY17" fmla="*/ 568468 h 709982"/>
              <a:gd name="connsiteX18" fmla="*/ 315686 w 2862943"/>
              <a:gd name="connsiteY18" fmla="*/ 644668 h 709982"/>
              <a:gd name="connsiteX19" fmla="*/ 141514 w 2862943"/>
              <a:gd name="connsiteY19" fmla="*/ 688211 h 709982"/>
              <a:gd name="connsiteX20" fmla="*/ 0 w 2862943"/>
              <a:gd name="connsiteY20" fmla="*/ 677325 h 709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62943" h="709982">
                <a:moveTo>
                  <a:pt x="2862943" y="709982"/>
                </a:moveTo>
                <a:cubicBezTo>
                  <a:pt x="2841172" y="699096"/>
                  <a:pt x="2820348" y="686063"/>
                  <a:pt x="2797629" y="677325"/>
                </a:cubicBezTo>
                <a:cubicBezTo>
                  <a:pt x="2772973" y="667842"/>
                  <a:pt x="2744290" y="668790"/>
                  <a:pt x="2721429" y="655554"/>
                </a:cubicBezTo>
                <a:cubicBezTo>
                  <a:pt x="2674325" y="628283"/>
                  <a:pt x="2636087" y="587774"/>
                  <a:pt x="2590800" y="557582"/>
                </a:cubicBezTo>
                <a:cubicBezTo>
                  <a:pt x="2559716" y="536859"/>
                  <a:pt x="2526243" y="519861"/>
                  <a:pt x="2492829" y="503154"/>
                </a:cubicBezTo>
                <a:cubicBezTo>
                  <a:pt x="2427881" y="470680"/>
                  <a:pt x="2436213" y="493539"/>
                  <a:pt x="2373086" y="437839"/>
                </a:cubicBezTo>
                <a:cubicBezTo>
                  <a:pt x="2209575" y="293565"/>
                  <a:pt x="2307094" y="353393"/>
                  <a:pt x="2166257" y="241897"/>
                </a:cubicBezTo>
                <a:cubicBezTo>
                  <a:pt x="2109358" y="196852"/>
                  <a:pt x="2056996" y="143723"/>
                  <a:pt x="1992086" y="111268"/>
                </a:cubicBezTo>
                <a:cubicBezTo>
                  <a:pt x="1963057" y="96754"/>
                  <a:pt x="1936253" y="76476"/>
                  <a:pt x="1905000" y="67725"/>
                </a:cubicBezTo>
                <a:cubicBezTo>
                  <a:pt x="1834665" y="48031"/>
                  <a:pt x="1634062" y="23617"/>
                  <a:pt x="1556657" y="13297"/>
                </a:cubicBezTo>
                <a:cubicBezTo>
                  <a:pt x="1474483" y="-14095"/>
                  <a:pt x="1552977" y="6545"/>
                  <a:pt x="1382486" y="24182"/>
                </a:cubicBezTo>
                <a:cubicBezTo>
                  <a:pt x="1324624" y="30168"/>
                  <a:pt x="1266371" y="31439"/>
                  <a:pt x="1208314" y="35068"/>
                </a:cubicBezTo>
                <a:cubicBezTo>
                  <a:pt x="1118996" y="52931"/>
                  <a:pt x="1092265" y="52213"/>
                  <a:pt x="1012372" y="89497"/>
                </a:cubicBezTo>
                <a:cubicBezTo>
                  <a:pt x="924294" y="130600"/>
                  <a:pt x="752174" y="262608"/>
                  <a:pt x="718457" y="296325"/>
                </a:cubicBezTo>
                <a:cubicBezTo>
                  <a:pt x="707571" y="307211"/>
                  <a:pt x="697905" y="319471"/>
                  <a:pt x="685800" y="328982"/>
                </a:cubicBezTo>
                <a:cubicBezTo>
                  <a:pt x="646992" y="359474"/>
                  <a:pt x="600956" y="381169"/>
                  <a:pt x="566057" y="416068"/>
                </a:cubicBezTo>
                <a:lnTo>
                  <a:pt x="457200" y="524925"/>
                </a:lnTo>
                <a:lnTo>
                  <a:pt x="413657" y="568468"/>
                </a:lnTo>
                <a:cubicBezTo>
                  <a:pt x="380310" y="601815"/>
                  <a:pt x="361784" y="627381"/>
                  <a:pt x="315686" y="644668"/>
                </a:cubicBezTo>
                <a:cubicBezTo>
                  <a:pt x="258507" y="666110"/>
                  <a:pt x="200549" y="676404"/>
                  <a:pt x="141514" y="688211"/>
                </a:cubicBezTo>
                <a:lnTo>
                  <a:pt x="0" y="677325"/>
                </a:lnTo>
              </a:path>
            </a:pathLst>
          </a:custGeom>
          <a:noFill/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991CFB1C-F287-7127-CFE3-E4AA2316548B}"/>
              </a:ext>
            </a:extLst>
          </p:cNvPr>
          <p:cNvSpPr/>
          <p:nvPr/>
        </p:nvSpPr>
        <p:spPr>
          <a:xfrm>
            <a:off x="2852382" y="2498028"/>
            <a:ext cx="736979" cy="73697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21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E56F1E58-9C06-A5EB-7647-2459AEBBADD2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02" y="547865"/>
            <a:ext cx="8241195" cy="576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916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61A54-2EA4-3EDE-57ED-0CA779970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BC17F26-B648-4608-6498-1CD100280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0286" y="1721892"/>
            <a:ext cx="5715000" cy="38100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7EFC65F-4470-277D-A956-F3771C8EEA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9053" y="4196117"/>
            <a:ext cx="1905000" cy="1905000"/>
          </a:xfrm>
          <a:prstGeom prst="rect">
            <a:avLst/>
          </a:prstGeom>
        </p:spPr>
      </p:pic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B2615BE1-64E3-4087-758A-5D125C44AD78}"/>
              </a:ext>
            </a:extLst>
          </p:cNvPr>
          <p:cNvSpPr txBox="1">
            <a:spLocks/>
          </p:cNvSpPr>
          <p:nvPr/>
        </p:nvSpPr>
        <p:spPr>
          <a:xfrm>
            <a:off x="556714" y="1976650"/>
            <a:ext cx="4669970" cy="32094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나름 적절한 위치</a:t>
            </a:r>
            <a:endParaRPr lang="en-US" altLang="ko-KR" dirty="0"/>
          </a:p>
          <a:p>
            <a:r>
              <a:rPr lang="ko-KR" altLang="en-US" dirty="0"/>
              <a:t>기존 역보단 빠름</a:t>
            </a:r>
            <a:endParaRPr lang="en-US" altLang="ko-KR" dirty="0"/>
          </a:p>
          <a:p>
            <a:r>
              <a:rPr lang="ko-KR" altLang="en-US" dirty="0"/>
              <a:t>리무진 급행버스 도입 </a:t>
            </a:r>
            <a:endParaRPr lang="en-US" altLang="ko-KR" dirty="0"/>
          </a:p>
          <a:p>
            <a:r>
              <a:rPr lang="ko-KR" altLang="en-US" dirty="0"/>
              <a:t>서울 외 중간 </a:t>
            </a:r>
            <a:r>
              <a:rPr lang="ko-KR" altLang="en-US" dirty="0" err="1"/>
              <a:t>정차역</a:t>
            </a:r>
            <a:r>
              <a:rPr lang="ko-KR" altLang="en-US" dirty="0"/>
              <a:t> 수요</a:t>
            </a:r>
            <a:endParaRPr lang="en-US" altLang="ko-KR" dirty="0"/>
          </a:p>
          <a:p>
            <a:r>
              <a:rPr lang="ko-KR" altLang="en-US" dirty="0" err="1"/>
              <a:t>울산역세권개발사업</a:t>
            </a:r>
            <a:endParaRPr lang="en-US" altLang="ko-KR" dirty="0"/>
          </a:p>
          <a:p>
            <a:r>
              <a:rPr lang="ko-KR" altLang="en-US" dirty="0"/>
              <a:t>등등</a:t>
            </a:r>
            <a:r>
              <a:rPr lang="en-US" altLang="ko-KR" dirty="0"/>
              <a:t>...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6305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52DDC57-6FBC-BE1E-6C38-B85508455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679" y="1294720"/>
            <a:ext cx="10934700" cy="32670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B3D183E-AB84-C2E9-BCF5-8C8B166F5C8E}"/>
              </a:ext>
            </a:extLst>
          </p:cNvPr>
          <p:cNvSpPr txBox="1"/>
          <p:nvPr/>
        </p:nvSpPr>
        <p:spPr>
          <a:xfrm>
            <a:off x="3701143" y="519224"/>
            <a:ext cx="4408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/>
              <a:t>울산공항 월별 이용객</a:t>
            </a:r>
            <a:r>
              <a:rPr lang="en-US" altLang="ko-KR" sz="2800" dirty="0"/>
              <a:t>(2008~2013)</a:t>
            </a:r>
            <a:endParaRPr lang="ko-KR" altLang="en-US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383716-D1E7-91C0-A41B-68BAB5CE2E34}"/>
              </a:ext>
            </a:extLst>
          </p:cNvPr>
          <p:cNvSpPr txBox="1"/>
          <p:nvPr/>
        </p:nvSpPr>
        <p:spPr>
          <a:xfrm>
            <a:off x="595993" y="5052106"/>
            <a:ext cx="5309506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800" dirty="0"/>
              <a:t>울산공항 ↔</a:t>
            </a:r>
            <a:r>
              <a:rPr lang="en-US" altLang="ko-KR" sz="2800" dirty="0"/>
              <a:t> </a:t>
            </a:r>
            <a:r>
              <a:rPr lang="ko-KR" altLang="en-US" sz="2800" dirty="0"/>
              <a:t>김포공항 이용객</a:t>
            </a:r>
            <a:endParaRPr lang="en-US" altLang="ko-KR" sz="2800" dirty="0"/>
          </a:p>
          <a:p>
            <a:r>
              <a:rPr lang="en-US" altLang="ko-KR" sz="2800" dirty="0"/>
              <a:t>2009: 985,757</a:t>
            </a:r>
          </a:p>
          <a:p>
            <a:r>
              <a:rPr lang="en-US" altLang="ko-KR" sz="2800" dirty="0"/>
              <a:t>2014: 437,020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110078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A7867-1872-28C5-0EA9-3183333E7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B3232F8A-4618-1095-AE6D-B1322DB35700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BE7CA154-59D0-BA3B-E01E-BC7F88EA0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1E1BC23E-0B0A-4698-4A87-BA981F913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35A9A60-BF51-CF84-4691-196FD699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56CAD63C-5AE3-F6EE-2B73-EC44AB7887A9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F10287F8-1A9D-2829-550A-1BF305D4BC46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498819F2-5677-5887-85E4-94518EE10B8E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B67CDC90-F6CE-7EED-FD27-FA4E594CAC11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AD3A8D53-24E8-C689-4E7C-9BC7BF5108A2}"/>
              </a:ext>
            </a:extLst>
          </p:cNvPr>
          <p:cNvSpPr/>
          <p:nvPr/>
        </p:nvSpPr>
        <p:spPr>
          <a:xfrm>
            <a:off x="4495856" y="835152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C07D4E33-049F-D206-A072-4FD90AE1E22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FF37187-3EA4-19CE-DEC6-69CCA6F2C5F9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5AEA34D3-612F-72A9-D648-2DF763C99826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497C07B-C00B-BDA4-0B70-3A2A94F211E1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62A2D446-453E-7837-47ED-D238F25D8AD1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A6464382-D608-99C4-591A-C54FD0C709BB}"/>
              </a:ext>
            </a:extLst>
          </p:cNvPr>
          <p:cNvSpPr/>
          <p:nvPr/>
        </p:nvSpPr>
        <p:spPr>
          <a:xfrm>
            <a:off x="5108275" y="78101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AEFBF7F3-0F26-F429-AF65-E27E71232CAB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5A4280F-738C-3305-B323-FEFD8CA325C3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F4D018D-AE9E-A40B-F5CF-6AD6B318E5FE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60CB8F-C237-9590-011B-762BDEBB7E6B}"/>
              </a:ext>
            </a:extLst>
          </p:cNvPr>
          <p:cNvSpPr txBox="1"/>
          <p:nvPr/>
        </p:nvSpPr>
        <p:spPr>
          <a:xfrm>
            <a:off x="5218348" y="92853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AE7EE13-4CDD-7EAD-C9D4-715A3DD15694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761E42D-A6F4-BE24-3207-0AED00758CFA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7017D47-BD2D-20F7-5448-4FB2617A235D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42DAE08B-2736-D2C7-016A-EB542AA94E9F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488F2C-787D-9B8C-C24D-9127E62DBC8B}"/>
              </a:ext>
            </a:extLst>
          </p:cNvPr>
          <p:cNvSpPr txBox="1"/>
          <p:nvPr/>
        </p:nvSpPr>
        <p:spPr>
          <a:xfrm>
            <a:off x="7754052" y="0"/>
            <a:ext cx="44379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8193FA13-15F4-BDBF-3277-EA21A3ADE16A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96C116B-8307-8D3B-655B-BEFB48F9D185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C9FB4734-E182-F909-7D7C-B41A543BFD9F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A904BB2C-A7EE-4DCD-C949-7FFEBC7F6B00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D9FB6A43-CE65-3EEE-B29C-9F7185761839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A24E159-E080-24CC-A294-4B1D1347EE4E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40DC4F-EB01-7737-2C32-E508776EDCCB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F155F2AD-A231-AEFE-B292-A3711A07A09C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B198D3-CF05-FE9D-EC8E-466219C90ADF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80E48998-A2F2-23AB-FFE3-3F878CCFDEA5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40DF613-299C-E97C-5C9F-FD8E4F617014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908B436-0EE6-A745-E0C3-CAD5E59C3738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699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07220-1DF1-BF08-4221-90FD079D4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8C4AB8F-4F6D-96A3-B230-A1A09EEEC677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149A34E1-7944-47E3-5354-B4D4BF60D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7D413E7-70F2-6248-6CC1-721EBDF2AB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0018CC9-E685-BAD5-9C47-6F6FA5E69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82694191-879E-BCFD-4848-CA4167ABD34E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C95B2C49-850F-E113-57EE-E21AD1E037C0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A7C04FFA-ACCC-2411-2234-54C7EC35310E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62F235CE-225A-1AA3-99E6-627E1EC4D1D1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839DCD0B-07DE-09EE-7071-020884D92D2C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03B8848C-F7F2-055F-54EA-29A626104BB5}"/>
              </a:ext>
            </a:extLst>
          </p:cNvPr>
          <p:cNvSpPr/>
          <p:nvPr/>
        </p:nvSpPr>
        <p:spPr>
          <a:xfrm>
            <a:off x="4495856" y="1237488"/>
            <a:ext cx="73152" cy="749808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  <a:gd name="connsiteX0" fmla="*/ 12192 w 640080"/>
              <a:gd name="connsiteY0" fmla="*/ 1133856 h 1133856"/>
              <a:gd name="connsiteX1" fmla="*/ 0 w 640080"/>
              <a:gd name="connsiteY1" fmla="*/ 774192 h 1133856"/>
              <a:gd name="connsiteX2" fmla="*/ 6096 w 640080"/>
              <a:gd name="connsiteY2" fmla="*/ 621792 h 1133856"/>
              <a:gd name="connsiteX3" fmla="*/ 12192 w 640080"/>
              <a:gd name="connsiteY3" fmla="*/ 603504 h 1133856"/>
              <a:gd name="connsiteX4" fmla="*/ 30480 w 640080"/>
              <a:gd name="connsiteY4" fmla="*/ 573024 h 1133856"/>
              <a:gd name="connsiteX5" fmla="*/ 42672 w 640080"/>
              <a:gd name="connsiteY5" fmla="*/ 530352 h 1133856"/>
              <a:gd name="connsiteX6" fmla="*/ 48768 w 640080"/>
              <a:gd name="connsiteY6" fmla="*/ 457200 h 1133856"/>
              <a:gd name="connsiteX7" fmla="*/ 60960 w 640080"/>
              <a:gd name="connsiteY7" fmla="*/ 408432 h 1133856"/>
              <a:gd name="connsiteX8" fmla="*/ 73152 w 640080"/>
              <a:gd name="connsiteY8" fmla="*/ 384048 h 1133856"/>
              <a:gd name="connsiteX9" fmla="*/ 85344 w 640080"/>
              <a:gd name="connsiteY9" fmla="*/ 365760 h 1133856"/>
              <a:gd name="connsiteX10" fmla="*/ 134112 w 640080"/>
              <a:gd name="connsiteY10" fmla="*/ 341376 h 1133856"/>
              <a:gd name="connsiteX11" fmla="*/ 176784 w 640080"/>
              <a:gd name="connsiteY11" fmla="*/ 316992 h 1133856"/>
              <a:gd name="connsiteX12" fmla="*/ 201168 w 640080"/>
              <a:gd name="connsiteY12" fmla="*/ 304800 h 1133856"/>
              <a:gd name="connsiteX13" fmla="*/ 249936 w 640080"/>
              <a:gd name="connsiteY13" fmla="*/ 274320 h 1133856"/>
              <a:gd name="connsiteX14" fmla="*/ 304800 w 640080"/>
              <a:gd name="connsiteY14" fmla="*/ 237744 h 1133856"/>
              <a:gd name="connsiteX15" fmla="*/ 365760 w 640080"/>
              <a:gd name="connsiteY15" fmla="*/ 201168 h 1133856"/>
              <a:gd name="connsiteX16" fmla="*/ 432816 w 640080"/>
              <a:gd name="connsiteY16" fmla="*/ 176784 h 1133856"/>
              <a:gd name="connsiteX17" fmla="*/ 451104 w 640080"/>
              <a:gd name="connsiteY17" fmla="*/ 158496 h 1133856"/>
              <a:gd name="connsiteX18" fmla="*/ 481584 w 640080"/>
              <a:gd name="connsiteY18" fmla="*/ 146304 h 1133856"/>
              <a:gd name="connsiteX19" fmla="*/ 524256 w 640080"/>
              <a:gd name="connsiteY19" fmla="*/ 128016 h 1133856"/>
              <a:gd name="connsiteX20" fmla="*/ 542544 w 640080"/>
              <a:gd name="connsiteY20" fmla="*/ 97536 h 1133856"/>
              <a:gd name="connsiteX21" fmla="*/ 615696 w 640080"/>
              <a:gd name="connsiteY21" fmla="*/ 42672 h 1133856"/>
              <a:gd name="connsiteX22" fmla="*/ 627888 w 640080"/>
              <a:gd name="connsiteY22" fmla="*/ 18288 h 1133856"/>
              <a:gd name="connsiteX23" fmla="*/ 640080 w 640080"/>
              <a:gd name="connsiteY23" fmla="*/ 0 h 1133856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249936 w 627888"/>
              <a:gd name="connsiteY13" fmla="*/ 256032 h 1115568"/>
              <a:gd name="connsiteX14" fmla="*/ 304800 w 627888"/>
              <a:gd name="connsiteY14" fmla="*/ 219456 h 1115568"/>
              <a:gd name="connsiteX15" fmla="*/ 365760 w 627888"/>
              <a:gd name="connsiteY15" fmla="*/ 182880 h 1115568"/>
              <a:gd name="connsiteX16" fmla="*/ 432816 w 627888"/>
              <a:gd name="connsiteY16" fmla="*/ 158496 h 1115568"/>
              <a:gd name="connsiteX17" fmla="*/ 451104 w 627888"/>
              <a:gd name="connsiteY17" fmla="*/ 140208 h 1115568"/>
              <a:gd name="connsiteX18" fmla="*/ 481584 w 627888"/>
              <a:gd name="connsiteY18" fmla="*/ 128016 h 1115568"/>
              <a:gd name="connsiteX19" fmla="*/ 524256 w 627888"/>
              <a:gd name="connsiteY19" fmla="*/ 109728 h 1115568"/>
              <a:gd name="connsiteX20" fmla="*/ 542544 w 627888"/>
              <a:gd name="connsiteY20" fmla="*/ 79248 h 1115568"/>
              <a:gd name="connsiteX21" fmla="*/ 615696 w 627888"/>
              <a:gd name="connsiteY21" fmla="*/ 24384 h 1115568"/>
              <a:gd name="connsiteX22" fmla="*/ 627888 w 627888"/>
              <a:gd name="connsiteY22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04800 w 627888"/>
              <a:gd name="connsiteY13" fmla="*/ 219456 h 1115568"/>
              <a:gd name="connsiteX14" fmla="*/ 365760 w 627888"/>
              <a:gd name="connsiteY14" fmla="*/ 182880 h 1115568"/>
              <a:gd name="connsiteX15" fmla="*/ 432816 w 627888"/>
              <a:gd name="connsiteY15" fmla="*/ 158496 h 1115568"/>
              <a:gd name="connsiteX16" fmla="*/ 451104 w 627888"/>
              <a:gd name="connsiteY16" fmla="*/ 140208 h 1115568"/>
              <a:gd name="connsiteX17" fmla="*/ 481584 w 627888"/>
              <a:gd name="connsiteY17" fmla="*/ 128016 h 1115568"/>
              <a:gd name="connsiteX18" fmla="*/ 524256 w 627888"/>
              <a:gd name="connsiteY18" fmla="*/ 109728 h 1115568"/>
              <a:gd name="connsiteX19" fmla="*/ 542544 w 627888"/>
              <a:gd name="connsiteY19" fmla="*/ 79248 h 1115568"/>
              <a:gd name="connsiteX20" fmla="*/ 615696 w 627888"/>
              <a:gd name="connsiteY20" fmla="*/ 24384 h 1115568"/>
              <a:gd name="connsiteX21" fmla="*/ 627888 w 627888"/>
              <a:gd name="connsiteY21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65760 w 627888"/>
              <a:gd name="connsiteY13" fmla="*/ 182880 h 1115568"/>
              <a:gd name="connsiteX14" fmla="*/ 432816 w 627888"/>
              <a:gd name="connsiteY14" fmla="*/ 158496 h 1115568"/>
              <a:gd name="connsiteX15" fmla="*/ 451104 w 627888"/>
              <a:gd name="connsiteY15" fmla="*/ 140208 h 1115568"/>
              <a:gd name="connsiteX16" fmla="*/ 481584 w 627888"/>
              <a:gd name="connsiteY16" fmla="*/ 128016 h 1115568"/>
              <a:gd name="connsiteX17" fmla="*/ 524256 w 627888"/>
              <a:gd name="connsiteY17" fmla="*/ 109728 h 1115568"/>
              <a:gd name="connsiteX18" fmla="*/ 542544 w 627888"/>
              <a:gd name="connsiteY18" fmla="*/ 79248 h 1115568"/>
              <a:gd name="connsiteX19" fmla="*/ 615696 w 627888"/>
              <a:gd name="connsiteY19" fmla="*/ 24384 h 1115568"/>
              <a:gd name="connsiteX20" fmla="*/ 627888 w 627888"/>
              <a:gd name="connsiteY20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32816 w 627888"/>
              <a:gd name="connsiteY13" fmla="*/ 158496 h 1115568"/>
              <a:gd name="connsiteX14" fmla="*/ 451104 w 627888"/>
              <a:gd name="connsiteY14" fmla="*/ 140208 h 1115568"/>
              <a:gd name="connsiteX15" fmla="*/ 481584 w 627888"/>
              <a:gd name="connsiteY15" fmla="*/ 128016 h 1115568"/>
              <a:gd name="connsiteX16" fmla="*/ 524256 w 627888"/>
              <a:gd name="connsiteY16" fmla="*/ 109728 h 1115568"/>
              <a:gd name="connsiteX17" fmla="*/ 542544 w 627888"/>
              <a:gd name="connsiteY17" fmla="*/ 79248 h 1115568"/>
              <a:gd name="connsiteX18" fmla="*/ 615696 w 627888"/>
              <a:gd name="connsiteY18" fmla="*/ 24384 h 1115568"/>
              <a:gd name="connsiteX19" fmla="*/ 627888 w 627888"/>
              <a:gd name="connsiteY19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51104 w 627888"/>
              <a:gd name="connsiteY13" fmla="*/ 140208 h 1115568"/>
              <a:gd name="connsiteX14" fmla="*/ 481584 w 627888"/>
              <a:gd name="connsiteY14" fmla="*/ 128016 h 1115568"/>
              <a:gd name="connsiteX15" fmla="*/ 524256 w 627888"/>
              <a:gd name="connsiteY15" fmla="*/ 109728 h 1115568"/>
              <a:gd name="connsiteX16" fmla="*/ 542544 w 627888"/>
              <a:gd name="connsiteY16" fmla="*/ 79248 h 1115568"/>
              <a:gd name="connsiteX17" fmla="*/ 615696 w 627888"/>
              <a:gd name="connsiteY17" fmla="*/ 24384 h 1115568"/>
              <a:gd name="connsiteX18" fmla="*/ 627888 w 627888"/>
              <a:gd name="connsiteY18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81584 w 627888"/>
              <a:gd name="connsiteY13" fmla="*/ 128016 h 1115568"/>
              <a:gd name="connsiteX14" fmla="*/ 524256 w 627888"/>
              <a:gd name="connsiteY14" fmla="*/ 109728 h 1115568"/>
              <a:gd name="connsiteX15" fmla="*/ 542544 w 627888"/>
              <a:gd name="connsiteY15" fmla="*/ 79248 h 1115568"/>
              <a:gd name="connsiteX16" fmla="*/ 615696 w 627888"/>
              <a:gd name="connsiteY16" fmla="*/ 24384 h 1115568"/>
              <a:gd name="connsiteX17" fmla="*/ 627888 w 627888"/>
              <a:gd name="connsiteY17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24256 w 627888"/>
              <a:gd name="connsiteY13" fmla="*/ 109728 h 1115568"/>
              <a:gd name="connsiteX14" fmla="*/ 542544 w 627888"/>
              <a:gd name="connsiteY14" fmla="*/ 79248 h 1115568"/>
              <a:gd name="connsiteX15" fmla="*/ 615696 w 627888"/>
              <a:gd name="connsiteY15" fmla="*/ 24384 h 1115568"/>
              <a:gd name="connsiteX16" fmla="*/ 627888 w 627888"/>
              <a:gd name="connsiteY16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42544 w 627888"/>
              <a:gd name="connsiteY13" fmla="*/ 79248 h 1115568"/>
              <a:gd name="connsiteX14" fmla="*/ 615696 w 627888"/>
              <a:gd name="connsiteY14" fmla="*/ 24384 h 1115568"/>
              <a:gd name="connsiteX15" fmla="*/ 627888 w 627888"/>
              <a:gd name="connsiteY15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15696 w 627888"/>
              <a:gd name="connsiteY13" fmla="*/ 24384 h 1115568"/>
              <a:gd name="connsiteX14" fmla="*/ 627888 w 627888"/>
              <a:gd name="connsiteY14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27888 w 627888"/>
              <a:gd name="connsiteY13" fmla="*/ 0 h 1115568"/>
              <a:gd name="connsiteX0" fmla="*/ 12192 w 201168"/>
              <a:gd name="connsiteY0" fmla="*/ 829056 h 829056"/>
              <a:gd name="connsiteX1" fmla="*/ 0 w 201168"/>
              <a:gd name="connsiteY1" fmla="*/ 469392 h 829056"/>
              <a:gd name="connsiteX2" fmla="*/ 6096 w 201168"/>
              <a:gd name="connsiteY2" fmla="*/ 316992 h 829056"/>
              <a:gd name="connsiteX3" fmla="*/ 12192 w 201168"/>
              <a:gd name="connsiteY3" fmla="*/ 298704 h 829056"/>
              <a:gd name="connsiteX4" fmla="*/ 30480 w 201168"/>
              <a:gd name="connsiteY4" fmla="*/ 268224 h 829056"/>
              <a:gd name="connsiteX5" fmla="*/ 42672 w 201168"/>
              <a:gd name="connsiteY5" fmla="*/ 225552 h 829056"/>
              <a:gd name="connsiteX6" fmla="*/ 48768 w 201168"/>
              <a:gd name="connsiteY6" fmla="*/ 152400 h 829056"/>
              <a:gd name="connsiteX7" fmla="*/ 60960 w 201168"/>
              <a:gd name="connsiteY7" fmla="*/ 103632 h 829056"/>
              <a:gd name="connsiteX8" fmla="*/ 73152 w 201168"/>
              <a:gd name="connsiteY8" fmla="*/ 79248 h 829056"/>
              <a:gd name="connsiteX9" fmla="*/ 85344 w 201168"/>
              <a:gd name="connsiteY9" fmla="*/ 60960 h 829056"/>
              <a:gd name="connsiteX10" fmla="*/ 134112 w 201168"/>
              <a:gd name="connsiteY10" fmla="*/ 36576 h 829056"/>
              <a:gd name="connsiteX11" fmla="*/ 176784 w 201168"/>
              <a:gd name="connsiteY11" fmla="*/ 12192 h 829056"/>
              <a:gd name="connsiteX12" fmla="*/ 201168 w 201168"/>
              <a:gd name="connsiteY12" fmla="*/ 0 h 829056"/>
              <a:gd name="connsiteX0" fmla="*/ 12192 w 176784"/>
              <a:gd name="connsiteY0" fmla="*/ 816864 h 816864"/>
              <a:gd name="connsiteX1" fmla="*/ 0 w 176784"/>
              <a:gd name="connsiteY1" fmla="*/ 457200 h 816864"/>
              <a:gd name="connsiteX2" fmla="*/ 6096 w 176784"/>
              <a:gd name="connsiteY2" fmla="*/ 304800 h 816864"/>
              <a:gd name="connsiteX3" fmla="*/ 12192 w 176784"/>
              <a:gd name="connsiteY3" fmla="*/ 286512 h 816864"/>
              <a:gd name="connsiteX4" fmla="*/ 30480 w 176784"/>
              <a:gd name="connsiteY4" fmla="*/ 256032 h 816864"/>
              <a:gd name="connsiteX5" fmla="*/ 42672 w 176784"/>
              <a:gd name="connsiteY5" fmla="*/ 213360 h 816864"/>
              <a:gd name="connsiteX6" fmla="*/ 48768 w 176784"/>
              <a:gd name="connsiteY6" fmla="*/ 140208 h 816864"/>
              <a:gd name="connsiteX7" fmla="*/ 60960 w 176784"/>
              <a:gd name="connsiteY7" fmla="*/ 91440 h 816864"/>
              <a:gd name="connsiteX8" fmla="*/ 73152 w 176784"/>
              <a:gd name="connsiteY8" fmla="*/ 67056 h 816864"/>
              <a:gd name="connsiteX9" fmla="*/ 85344 w 176784"/>
              <a:gd name="connsiteY9" fmla="*/ 48768 h 816864"/>
              <a:gd name="connsiteX10" fmla="*/ 134112 w 176784"/>
              <a:gd name="connsiteY10" fmla="*/ 24384 h 816864"/>
              <a:gd name="connsiteX11" fmla="*/ 176784 w 176784"/>
              <a:gd name="connsiteY11" fmla="*/ 0 h 816864"/>
              <a:gd name="connsiteX0" fmla="*/ 12192 w 134112"/>
              <a:gd name="connsiteY0" fmla="*/ 792480 h 792480"/>
              <a:gd name="connsiteX1" fmla="*/ 0 w 134112"/>
              <a:gd name="connsiteY1" fmla="*/ 432816 h 792480"/>
              <a:gd name="connsiteX2" fmla="*/ 6096 w 134112"/>
              <a:gd name="connsiteY2" fmla="*/ 280416 h 792480"/>
              <a:gd name="connsiteX3" fmla="*/ 12192 w 134112"/>
              <a:gd name="connsiteY3" fmla="*/ 262128 h 792480"/>
              <a:gd name="connsiteX4" fmla="*/ 30480 w 134112"/>
              <a:gd name="connsiteY4" fmla="*/ 231648 h 792480"/>
              <a:gd name="connsiteX5" fmla="*/ 42672 w 134112"/>
              <a:gd name="connsiteY5" fmla="*/ 188976 h 792480"/>
              <a:gd name="connsiteX6" fmla="*/ 48768 w 134112"/>
              <a:gd name="connsiteY6" fmla="*/ 115824 h 792480"/>
              <a:gd name="connsiteX7" fmla="*/ 60960 w 134112"/>
              <a:gd name="connsiteY7" fmla="*/ 67056 h 792480"/>
              <a:gd name="connsiteX8" fmla="*/ 73152 w 134112"/>
              <a:gd name="connsiteY8" fmla="*/ 42672 h 792480"/>
              <a:gd name="connsiteX9" fmla="*/ 85344 w 134112"/>
              <a:gd name="connsiteY9" fmla="*/ 24384 h 792480"/>
              <a:gd name="connsiteX10" fmla="*/ 134112 w 134112"/>
              <a:gd name="connsiteY10" fmla="*/ 0 h 792480"/>
              <a:gd name="connsiteX0" fmla="*/ 12192 w 85344"/>
              <a:gd name="connsiteY0" fmla="*/ 768096 h 768096"/>
              <a:gd name="connsiteX1" fmla="*/ 0 w 85344"/>
              <a:gd name="connsiteY1" fmla="*/ 408432 h 768096"/>
              <a:gd name="connsiteX2" fmla="*/ 6096 w 85344"/>
              <a:gd name="connsiteY2" fmla="*/ 256032 h 768096"/>
              <a:gd name="connsiteX3" fmla="*/ 12192 w 85344"/>
              <a:gd name="connsiteY3" fmla="*/ 237744 h 768096"/>
              <a:gd name="connsiteX4" fmla="*/ 30480 w 85344"/>
              <a:gd name="connsiteY4" fmla="*/ 207264 h 768096"/>
              <a:gd name="connsiteX5" fmla="*/ 42672 w 85344"/>
              <a:gd name="connsiteY5" fmla="*/ 164592 h 768096"/>
              <a:gd name="connsiteX6" fmla="*/ 48768 w 85344"/>
              <a:gd name="connsiteY6" fmla="*/ 91440 h 768096"/>
              <a:gd name="connsiteX7" fmla="*/ 60960 w 85344"/>
              <a:gd name="connsiteY7" fmla="*/ 42672 h 768096"/>
              <a:gd name="connsiteX8" fmla="*/ 73152 w 85344"/>
              <a:gd name="connsiteY8" fmla="*/ 18288 h 768096"/>
              <a:gd name="connsiteX9" fmla="*/ 85344 w 85344"/>
              <a:gd name="connsiteY9" fmla="*/ 0 h 768096"/>
              <a:gd name="connsiteX0" fmla="*/ 12192 w 73152"/>
              <a:gd name="connsiteY0" fmla="*/ 749808 h 749808"/>
              <a:gd name="connsiteX1" fmla="*/ 0 w 73152"/>
              <a:gd name="connsiteY1" fmla="*/ 390144 h 749808"/>
              <a:gd name="connsiteX2" fmla="*/ 6096 w 73152"/>
              <a:gd name="connsiteY2" fmla="*/ 237744 h 749808"/>
              <a:gd name="connsiteX3" fmla="*/ 12192 w 73152"/>
              <a:gd name="connsiteY3" fmla="*/ 219456 h 749808"/>
              <a:gd name="connsiteX4" fmla="*/ 30480 w 73152"/>
              <a:gd name="connsiteY4" fmla="*/ 188976 h 749808"/>
              <a:gd name="connsiteX5" fmla="*/ 42672 w 73152"/>
              <a:gd name="connsiteY5" fmla="*/ 146304 h 749808"/>
              <a:gd name="connsiteX6" fmla="*/ 48768 w 73152"/>
              <a:gd name="connsiteY6" fmla="*/ 73152 h 749808"/>
              <a:gd name="connsiteX7" fmla="*/ 60960 w 73152"/>
              <a:gd name="connsiteY7" fmla="*/ 24384 h 749808"/>
              <a:gd name="connsiteX8" fmla="*/ 73152 w 73152"/>
              <a:gd name="connsiteY8" fmla="*/ 0 h 749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152" h="749808">
                <a:moveTo>
                  <a:pt x="12192" y="749808"/>
                </a:moveTo>
                <a:cubicBezTo>
                  <a:pt x="8272" y="655737"/>
                  <a:pt x="0" y="472534"/>
                  <a:pt x="0" y="390144"/>
                </a:cubicBezTo>
                <a:cubicBezTo>
                  <a:pt x="0" y="339303"/>
                  <a:pt x="2474" y="288455"/>
                  <a:pt x="6096" y="237744"/>
                </a:cubicBezTo>
                <a:cubicBezTo>
                  <a:pt x="6554" y="231335"/>
                  <a:pt x="9318" y="225203"/>
                  <a:pt x="12192" y="219456"/>
                </a:cubicBezTo>
                <a:cubicBezTo>
                  <a:pt x="17491" y="208858"/>
                  <a:pt x="24384" y="199136"/>
                  <a:pt x="30480" y="188976"/>
                </a:cubicBezTo>
                <a:cubicBezTo>
                  <a:pt x="34544" y="174752"/>
                  <a:pt x="40365" y="160916"/>
                  <a:pt x="42672" y="146304"/>
                </a:cubicBezTo>
                <a:cubicBezTo>
                  <a:pt x="46488" y="122135"/>
                  <a:pt x="45909" y="97453"/>
                  <a:pt x="48768" y="73152"/>
                </a:cubicBezTo>
                <a:cubicBezTo>
                  <a:pt x="50315" y="60000"/>
                  <a:pt x="55190" y="37847"/>
                  <a:pt x="60960" y="24384"/>
                </a:cubicBezTo>
                <a:cubicBezTo>
                  <a:pt x="64540" y="16031"/>
                  <a:pt x="68643" y="7890"/>
                  <a:pt x="73152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DA65D794-EECF-3C56-4CCC-9308789A9791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612D4FBA-C4C1-4EDA-085D-D1083104A279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5279ED9-612E-402B-C5CA-2D3CE9994A76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9B41A4B2-B779-1B82-6734-7451CF56BFBA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FD7D8ABC-C8C7-4486-4C1A-524B2B38CD14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2AB03B33-1FBD-70E0-D42E-1C59A587D66A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10D2270-91FF-DDDA-831F-B7652F3C14D1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9B16F6-7D94-99FB-BAE0-8029FF85FF81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C5ECBD5-41A0-6CC6-67F0-855FDA44E92B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CD55D81-38D0-8CDF-4A3D-0DF1A9A286C2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AA00845-7B97-C023-002F-51676CE3B2EA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FCC251E7-FFAB-091A-6F68-A1229E897B0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3628F6-FB4C-2820-041A-C330B695377D}"/>
              </a:ext>
            </a:extLst>
          </p:cNvPr>
          <p:cNvSpPr txBox="1"/>
          <p:nvPr/>
        </p:nvSpPr>
        <p:spPr>
          <a:xfrm>
            <a:off x="7295405" y="0"/>
            <a:ext cx="489659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2015.04.02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동해선 개량 구간 신설</a:t>
            </a:r>
            <a:endParaRPr lang="en-US" altLang="ko-KR" sz="2400" dirty="0"/>
          </a:p>
          <a:p>
            <a:pPr algn="r"/>
            <a:r>
              <a:rPr lang="ko-KR" altLang="en-US" sz="2400" dirty="0" err="1"/>
              <a:t>포항역</a:t>
            </a:r>
            <a:r>
              <a:rPr lang="ko-KR" altLang="en-US" sz="2400" dirty="0"/>
              <a:t> 이전</a:t>
            </a:r>
            <a:endParaRPr lang="en-US" altLang="ko-KR" sz="2400" dirty="0"/>
          </a:p>
          <a:p>
            <a:pPr algn="r"/>
            <a:r>
              <a:rPr lang="ko-KR" altLang="en-US" sz="2400" dirty="0" err="1"/>
              <a:t>포항행</a:t>
            </a:r>
            <a:r>
              <a:rPr lang="ko-KR" altLang="en-US" sz="2400" dirty="0"/>
              <a:t> </a:t>
            </a:r>
            <a:r>
              <a:rPr lang="en-US" altLang="ko-KR" sz="2400" dirty="0"/>
              <a:t>KTX </a:t>
            </a:r>
            <a:r>
              <a:rPr lang="ko-KR" altLang="en-US" sz="2400" dirty="0"/>
              <a:t>운행 시작</a:t>
            </a:r>
            <a:endParaRPr lang="en-US" altLang="ko-KR" sz="2400" dirty="0"/>
          </a:p>
          <a:p>
            <a:pPr algn="r"/>
            <a:endParaRPr lang="en-US" altLang="ko-KR" sz="2400" dirty="0"/>
          </a:p>
          <a:p>
            <a:pPr algn="r"/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1CF8227B-DE29-40EB-93FE-835B9ABEFC2F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F1FF2B9C-69A2-8955-9629-5A4F52F47543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EC8D412-4F63-8E77-10E9-289CED9C1399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93A51AFD-75E7-D78B-E9B7-C641F19D34B6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392B5657-3D83-35E4-C36C-7C5A08316D02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939060E4-9933-ABB3-8E56-231CC69BF0B0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859AFC9-096F-729D-C9C0-912A6E1D8048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F1F10F91-25A0-F5A5-68D2-6896ABC75AB1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859FD5A-715D-8AB2-AF31-E3704D79BC21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5F5AE0CC-C0EA-EA43-1F14-0038796312F3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93810F-2405-0F09-C7A0-2CCF95542322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FCAA9B68-CFEF-7CF2-C9A3-2ECEE7D3AF16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자유형: 도형 42">
            <a:extLst>
              <a:ext uri="{FF2B5EF4-FFF2-40B4-BE49-F238E27FC236}">
                <a16:creationId xmlns:a16="http://schemas.microsoft.com/office/drawing/2014/main" id="{456775B8-E624-6344-D557-D61A3F525750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435EF21-0525-6AA7-4F02-C99D04EC95E0}"/>
              </a:ext>
            </a:extLst>
          </p:cNvPr>
          <p:cNvSpPr txBox="1"/>
          <p:nvPr/>
        </p:nvSpPr>
        <p:spPr>
          <a:xfrm>
            <a:off x="5227376" y="557453"/>
            <a:ext cx="818996" cy="584775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  <a:p>
            <a:pPr algn="ctr"/>
            <a:r>
              <a:rPr lang="en-US" altLang="ko-KR" sz="1600" dirty="0">
                <a:solidFill>
                  <a:srgbClr val="FF0000"/>
                </a:solidFill>
              </a:rPr>
              <a:t>(new)</a:t>
            </a:r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7BC9E2C4-E508-E698-1D9C-6B4C0B7A6B4D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0343F1C0-92DE-B8BF-5904-F058685C476F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04848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4A9ED19-47C3-FFF6-B791-77B6B849E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259" y="61415"/>
            <a:ext cx="8875482" cy="673517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396710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4A1E3-2E0E-96B0-5C7A-6FF4BAB0E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8F9399F-BFDA-04E7-1D6A-EEC6FDB8C2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259" y="61415"/>
            <a:ext cx="8875482" cy="673517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" name="타원 1">
            <a:extLst>
              <a:ext uri="{FF2B5EF4-FFF2-40B4-BE49-F238E27FC236}">
                <a16:creationId xmlns:a16="http://schemas.microsoft.com/office/drawing/2014/main" id="{F296F1D3-6AB2-19C6-B150-8415BCAA95C7}"/>
              </a:ext>
            </a:extLst>
          </p:cNvPr>
          <p:cNvSpPr/>
          <p:nvPr/>
        </p:nvSpPr>
        <p:spPr>
          <a:xfrm>
            <a:off x="6212253" y="2467999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436A10-DBFE-8E40-178C-CA87290011EF}"/>
              </a:ext>
            </a:extLst>
          </p:cNvPr>
          <p:cNvSpPr txBox="1"/>
          <p:nvPr/>
        </p:nvSpPr>
        <p:spPr>
          <a:xfrm>
            <a:off x="6428096" y="2408795"/>
            <a:ext cx="122533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구 </a:t>
            </a:r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0DE3798B-AE85-77AB-DE2E-CE9A68CF8E46}"/>
              </a:ext>
            </a:extLst>
          </p:cNvPr>
          <p:cNvSpPr/>
          <p:nvPr/>
        </p:nvSpPr>
        <p:spPr>
          <a:xfrm>
            <a:off x="5104263" y="505455"/>
            <a:ext cx="627309" cy="6273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85E7A957-4229-D170-7D56-0F960C12ABB7}"/>
              </a:ext>
            </a:extLst>
          </p:cNvPr>
          <p:cNvCxnSpPr/>
          <p:nvPr/>
        </p:nvCxnSpPr>
        <p:spPr>
          <a:xfrm flipH="1" flipV="1">
            <a:off x="5602406" y="1132764"/>
            <a:ext cx="609847" cy="127603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42495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AB4A8-1DD2-AE33-3D8B-193981D3C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A480C11-133F-AFA9-D205-85ED42E6E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259" y="61415"/>
            <a:ext cx="8875482" cy="673517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6146" name="Picture 2" descr="포항시 - 위키백과, 우리 모두의 백과사전">
            <a:extLst>
              <a:ext uri="{FF2B5EF4-FFF2-40B4-BE49-F238E27FC236}">
                <a16:creationId xmlns:a16="http://schemas.microsoft.com/office/drawing/2014/main" id="{4A170C40-99C1-533C-632A-EA117E735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634" y="770176"/>
            <a:ext cx="4762500" cy="48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E456FBAE-FED2-B8FD-6ABF-DE7EC99F328F}"/>
              </a:ext>
            </a:extLst>
          </p:cNvPr>
          <p:cNvSpPr/>
          <p:nvPr/>
        </p:nvSpPr>
        <p:spPr>
          <a:xfrm>
            <a:off x="9312267" y="3046454"/>
            <a:ext cx="1221474" cy="116770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583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0401C-1F48-AC6F-07C8-561E0A3E5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TX 포항역 새 안내전광판 곧 설치">
            <a:extLst>
              <a:ext uri="{FF2B5EF4-FFF2-40B4-BE49-F238E27FC236}">
                <a16:creationId xmlns:a16="http://schemas.microsoft.com/office/drawing/2014/main" id="{6B7F5089-8039-ED10-3DFC-E41562326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076" y="1658203"/>
            <a:ext cx="6307848" cy="354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9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89083-DF5C-C1CA-EC2F-35C50330E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TX 포항역 새 안내전광판 곧 설치">
            <a:extLst>
              <a:ext uri="{FF2B5EF4-FFF2-40B4-BE49-F238E27FC236}">
                <a16:creationId xmlns:a16="http://schemas.microsoft.com/office/drawing/2014/main" id="{C8B832B0-544D-5539-C35E-5BF96A7EB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076" y="1658203"/>
            <a:ext cx="6307848" cy="354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725A843-3319-F1C8-EEC4-FEDB0760F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57" y="491319"/>
            <a:ext cx="4879895" cy="2859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853C59-8F63-E263-95AB-37C18063EFA1}"/>
              </a:ext>
            </a:extLst>
          </p:cNvPr>
          <p:cNvSpPr txBox="1"/>
          <p:nvPr/>
        </p:nvSpPr>
        <p:spPr>
          <a:xfrm>
            <a:off x="771099" y="3429000"/>
            <a:ext cx="1685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경상매일신문</a:t>
            </a:r>
            <a:r>
              <a:rPr lang="en-US" altLang="ko-KR" dirty="0"/>
              <a:t>, 2015.05.31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A8840D-420E-4BB1-138D-E6881CF142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672" y="418826"/>
            <a:ext cx="5538563" cy="25487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074190-2992-0F6B-37D6-E76DE931D05C}"/>
              </a:ext>
            </a:extLst>
          </p:cNvPr>
          <p:cNvSpPr txBox="1"/>
          <p:nvPr/>
        </p:nvSpPr>
        <p:spPr>
          <a:xfrm>
            <a:off x="10107737" y="2967545"/>
            <a:ext cx="168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철도통계연보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99A3D4A-7761-BE3E-2D72-A8868E6863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2001" y="4075331"/>
            <a:ext cx="6456284" cy="19228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0FD4B3-DAED-747D-C4AF-DE65C207C71B}"/>
              </a:ext>
            </a:extLst>
          </p:cNvPr>
          <p:cNvSpPr txBox="1"/>
          <p:nvPr/>
        </p:nvSpPr>
        <p:spPr>
          <a:xfrm>
            <a:off x="5949287" y="6012738"/>
            <a:ext cx="3515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포항경주공항 월별 이용객</a:t>
            </a:r>
            <a:endParaRPr lang="en-US" altLang="ko-KR" sz="2000" dirty="0"/>
          </a:p>
          <a:p>
            <a:pPr algn="ctr"/>
            <a:r>
              <a:rPr lang="en-US" altLang="ko-KR" sz="2000" dirty="0"/>
              <a:t>(2013~2017)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901599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ED0A7-94F1-A10D-0A6C-E396AAD99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B7DEEF2-0EBB-6609-DFDD-171363AC6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259" y="61415"/>
            <a:ext cx="8875482" cy="673517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E359677C-5471-A544-B6E3-F83B343C3F73}"/>
              </a:ext>
            </a:extLst>
          </p:cNvPr>
          <p:cNvSpPr/>
          <p:nvPr/>
        </p:nvSpPr>
        <p:spPr>
          <a:xfrm>
            <a:off x="4080681" y="2053121"/>
            <a:ext cx="627309" cy="6273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FDB4718-A6EF-65FC-40DE-11CC374EA95A}"/>
              </a:ext>
            </a:extLst>
          </p:cNvPr>
          <p:cNvSpPr/>
          <p:nvPr/>
        </p:nvSpPr>
        <p:spPr>
          <a:xfrm>
            <a:off x="9041642" y="4919151"/>
            <a:ext cx="689212" cy="66278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0024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FA8DB-D43E-48A6-A8B6-D6727838A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0D30EB8-12C0-96EB-99BE-3427EE6CA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259" y="61415"/>
            <a:ext cx="8875482" cy="673517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9510CCF9-4AF7-50B1-723A-F67E62026E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661" t="65870" r="32948" b="17512"/>
          <a:stretch/>
        </p:blipFill>
        <p:spPr>
          <a:xfrm>
            <a:off x="2620370" y="1272520"/>
            <a:ext cx="7362967" cy="113958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51C3876-1F68-2DFB-C162-571C4DCF7B8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381" t="18408" r="29925" b="17313"/>
          <a:stretch/>
        </p:blipFill>
        <p:spPr>
          <a:xfrm>
            <a:off x="3724701" y="3020949"/>
            <a:ext cx="5020388" cy="284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0172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5ACA5-BDFA-33F3-6B51-FD91B5964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B82802E0-EE89-F246-6429-0DD378E0AC0C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8B16DA60-477E-DCB6-510E-0356F5CBF7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696E8E2B-5451-AAE7-CE56-58358BAD49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F4477F3E-5D20-AF90-C142-098380ED51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F83E35B8-BF88-E923-2FD5-0406E35DF90D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26133E14-09A2-5B3F-A891-16E42F5ED3FE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DC2E637A-7286-1148-5F89-88374F65134F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80C20013-1C99-2F90-6175-AA2771E4607D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AE7A7454-D148-1172-CD4F-39AC3B0723C9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6CA416E0-6766-FB32-67C9-ED261B57D65F}"/>
              </a:ext>
            </a:extLst>
          </p:cNvPr>
          <p:cNvSpPr/>
          <p:nvPr/>
        </p:nvSpPr>
        <p:spPr>
          <a:xfrm>
            <a:off x="4495856" y="1237488"/>
            <a:ext cx="73152" cy="749808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  <a:gd name="connsiteX0" fmla="*/ 12192 w 640080"/>
              <a:gd name="connsiteY0" fmla="*/ 1133856 h 1133856"/>
              <a:gd name="connsiteX1" fmla="*/ 0 w 640080"/>
              <a:gd name="connsiteY1" fmla="*/ 774192 h 1133856"/>
              <a:gd name="connsiteX2" fmla="*/ 6096 w 640080"/>
              <a:gd name="connsiteY2" fmla="*/ 621792 h 1133856"/>
              <a:gd name="connsiteX3" fmla="*/ 12192 w 640080"/>
              <a:gd name="connsiteY3" fmla="*/ 603504 h 1133856"/>
              <a:gd name="connsiteX4" fmla="*/ 30480 w 640080"/>
              <a:gd name="connsiteY4" fmla="*/ 573024 h 1133856"/>
              <a:gd name="connsiteX5" fmla="*/ 42672 w 640080"/>
              <a:gd name="connsiteY5" fmla="*/ 530352 h 1133856"/>
              <a:gd name="connsiteX6" fmla="*/ 48768 w 640080"/>
              <a:gd name="connsiteY6" fmla="*/ 457200 h 1133856"/>
              <a:gd name="connsiteX7" fmla="*/ 60960 w 640080"/>
              <a:gd name="connsiteY7" fmla="*/ 408432 h 1133856"/>
              <a:gd name="connsiteX8" fmla="*/ 73152 w 640080"/>
              <a:gd name="connsiteY8" fmla="*/ 384048 h 1133856"/>
              <a:gd name="connsiteX9" fmla="*/ 85344 w 640080"/>
              <a:gd name="connsiteY9" fmla="*/ 365760 h 1133856"/>
              <a:gd name="connsiteX10" fmla="*/ 134112 w 640080"/>
              <a:gd name="connsiteY10" fmla="*/ 341376 h 1133856"/>
              <a:gd name="connsiteX11" fmla="*/ 176784 w 640080"/>
              <a:gd name="connsiteY11" fmla="*/ 316992 h 1133856"/>
              <a:gd name="connsiteX12" fmla="*/ 201168 w 640080"/>
              <a:gd name="connsiteY12" fmla="*/ 304800 h 1133856"/>
              <a:gd name="connsiteX13" fmla="*/ 249936 w 640080"/>
              <a:gd name="connsiteY13" fmla="*/ 274320 h 1133856"/>
              <a:gd name="connsiteX14" fmla="*/ 304800 w 640080"/>
              <a:gd name="connsiteY14" fmla="*/ 237744 h 1133856"/>
              <a:gd name="connsiteX15" fmla="*/ 365760 w 640080"/>
              <a:gd name="connsiteY15" fmla="*/ 201168 h 1133856"/>
              <a:gd name="connsiteX16" fmla="*/ 432816 w 640080"/>
              <a:gd name="connsiteY16" fmla="*/ 176784 h 1133856"/>
              <a:gd name="connsiteX17" fmla="*/ 451104 w 640080"/>
              <a:gd name="connsiteY17" fmla="*/ 158496 h 1133856"/>
              <a:gd name="connsiteX18" fmla="*/ 481584 w 640080"/>
              <a:gd name="connsiteY18" fmla="*/ 146304 h 1133856"/>
              <a:gd name="connsiteX19" fmla="*/ 524256 w 640080"/>
              <a:gd name="connsiteY19" fmla="*/ 128016 h 1133856"/>
              <a:gd name="connsiteX20" fmla="*/ 542544 w 640080"/>
              <a:gd name="connsiteY20" fmla="*/ 97536 h 1133856"/>
              <a:gd name="connsiteX21" fmla="*/ 615696 w 640080"/>
              <a:gd name="connsiteY21" fmla="*/ 42672 h 1133856"/>
              <a:gd name="connsiteX22" fmla="*/ 627888 w 640080"/>
              <a:gd name="connsiteY22" fmla="*/ 18288 h 1133856"/>
              <a:gd name="connsiteX23" fmla="*/ 640080 w 640080"/>
              <a:gd name="connsiteY23" fmla="*/ 0 h 1133856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249936 w 627888"/>
              <a:gd name="connsiteY13" fmla="*/ 256032 h 1115568"/>
              <a:gd name="connsiteX14" fmla="*/ 304800 w 627888"/>
              <a:gd name="connsiteY14" fmla="*/ 219456 h 1115568"/>
              <a:gd name="connsiteX15" fmla="*/ 365760 w 627888"/>
              <a:gd name="connsiteY15" fmla="*/ 182880 h 1115568"/>
              <a:gd name="connsiteX16" fmla="*/ 432816 w 627888"/>
              <a:gd name="connsiteY16" fmla="*/ 158496 h 1115568"/>
              <a:gd name="connsiteX17" fmla="*/ 451104 w 627888"/>
              <a:gd name="connsiteY17" fmla="*/ 140208 h 1115568"/>
              <a:gd name="connsiteX18" fmla="*/ 481584 w 627888"/>
              <a:gd name="connsiteY18" fmla="*/ 128016 h 1115568"/>
              <a:gd name="connsiteX19" fmla="*/ 524256 w 627888"/>
              <a:gd name="connsiteY19" fmla="*/ 109728 h 1115568"/>
              <a:gd name="connsiteX20" fmla="*/ 542544 w 627888"/>
              <a:gd name="connsiteY20" fmla="*/ 79248 h 1115568"/>
              <a:gd name="connsiteX21" fmla="*/ 615696 w 627888"/>
              <a:gd name="connsiteY21" fmla="*/ 24384 h 1115568"/>
              <a:gd name="connsiteX22" fmla="*/ 627888 w 627888"/>
              <a:gd name="connsiteY22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04800 w 627888"/>
              <a:gd name="connsiteY13" fmla="*/ 219456 h 1115568"/>
              <a:gd name="connsiteX14" fmla="*/ 365760 w 627888"/>
              <a:gd name="connsiteY14" fmla="*/ 182880 h 1115568"/>
              <a:gd name="connsiteX15" fmla="*/ 432816 w 627888"/>
              <a:gd name="connsiteY15" fmla="*/ 158496 h 1115568"/>
              <a:gd name="connsiteX16" fmla="*/ 451104 w 627888"/>
              <a:gd name="connsiteY16" fmla="*/ 140208 h 1115568"/>
              <a:gd name="connsiteX17" fmla="*/ 481584 w 627888"/>
              <a:gd name="connsiteY17" fmla="*/ 128016 h 1115568"/>
              <a:gd name="connsiteX18" fmla="*/ 524256 w 627888"/>
              <a:gd name="connsiteY18" fmla="*/ 109728 h 1115568"/>
              <a:gd name="connsiteX19" fmla="*/ 542544 w 627888"/>
              <a:gd name="connsiteY19" fmla="*/ 79248 h 1115568"/>
              <a:gd name="connsiteX20" fmla="*/ 615696 w 627888"/>
              <a:gd name="connsiteY20" fmla="*/ 24384 h 1115568"/>
              <a:gd name="connsiteX21" fmla="*/ 627888 w 627888"/>
              <a:gd name="connsiteY21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65760 w 627888"/>
              <a:gd name="connsiteY13" fmla="*/ 182880 h 1115568"/>
              <a:gd name="connsiteX14" fmla="*/ 432816 w 627888"/>
              <a:gd name="connsiteY14" fmla="*/ 158496 h 1115568"/>
              <a:gd name="connsiteX15" fmla="*/ 451104 w 627888"/>
              <a:gd name="connsiteY15" fmla="*/ 140208 h 1115568"/>
              <a:gd name="connsiteX16" fmla="*/ 481584 w 627888"/>
              <a:gd name="connsiteY16" fmla="*/ 128016 h 1115568"/>
              <a:gd name="connsiteX17" fmla="*/ 524256 w 627888"/>
              <a:gd name="connsiteY17" fmla="*/ 109728 h 1115568"/>
              <a:gd name="connsiteX18" fmla="*/ 542544 w 627888"/>
              <a:gd name="connsiteY18" fmla="*/ 79248 h 1115568"/>
              <a:gd name="connsiteX19" fmla="*/ 615696 w 627888"/>
              <a:gd name="connsiteY19" fmla="*/ 24384 h 1115568"/>
              <a:gd name="connsiteX20" fmla="*/ 627888 w 627888"/>
              <a:gd name="connsiteY20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32816 w 627888"/>
              <a:gd name="connsiteY13" fmla="*/ 158496 h 1115568"/>
              <a:gd name="connsiteX14" fmla="*/ 451104 w 627888"/>
              <a:gd name="connsiteY14" fmla="*/ 140208 h 1115568"/>
              <a:gd name="connsiteX15" fmla="*/ 481584 w 627888"/>
              <a:gd name="connsiteY15" fmla="*/ 128016 h 1115568"/>
              <a:gd name="connsiteX16" fmla="*/ 524256 w 627888"/>
              <a:gd name="connsiteY16" fmla="*/ 109728 h 1115568"/>
              <a:gd name="connsiteX17" fmla="*/ 542544 w 627888"/>
              <a:gd name="connsiteY17" fmla="*/ 79248 h 1115568"/>
              <a:gd name="connsiteX18" fmla="*/ 615696 w 627888"/>
              <a:gd name="connsiteY18" fmla="*/ 24384 h 1115568"/>
              <a:gd name="connsiteX19" fmla="*/ 627888 w 627888"/>
              <a:gd name="connsiteY19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51104 w 627888"/>
              <a:gd name="connsiteY13" fmla="*/ 140208 h 1115568"/>
              <a:gd name="connsiteX14" fmla="*/ 481584 w 627888"/>
              <a:gd name="connsiteY14" fmla="*/ 128016 h 1115568"/>
              <a:gd name="connsiteX15" fmla="*/ 524256 w 627888"/>
              <a:gd name="connsiteY15" fmla="*/ 109728 h 1115568"/>
              <a:gd name="connsiteX16" fmla="*/ 542544 w 627888"/>
              <a:gd name="connsiteY16" fmla="*/ 79248 h 1115568"/>
              <a:gd name="connsiteX17" fmla="*/ 615696 w 627888"/>
              <a:gd name="connsiteY17" fmla="*/ 24384 h 1115568"/>
              <a:gd name="connsiteX18" fmla="*/ 627888 w 627888"/>
              <a:gd name="connsiteY18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81584 w 627888"/>
              <a:gd name="connsiteY13" fmla="*/ 128016 h 1115568"/>
              <a:gd name="connsiteX14" fmla="*/ 524256 w 627888"/>
              <a:gd name="connsiteY14" fmla="*/ 109728 h 1115568"/>
              <a:gd name="connsiteX15" fmla="*/ 542544 w 627888"/>
              <a:gd name="connsiteY15" fmla="*/ 79248 h 1115568"/>
              <a:gd name="connsiteX16" fmla="*/ 615696 w 627888"/>
              <a:gd name="connsiteY16" fmla="*/ 24384 h 1115568"/>
              <a:gd name="connsiteX17" fmla="*/ 627888 w 627888"/>
              <a:gd name="connsiteY17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24256 w 627888"/>
              <a:gd name="connsiteY13" fmla="*/ 109728 h 1115568"/>
              <a:gd name="connsiteX14" fmla="*/ 542544 w 627888"/>
              <a:gd name="connsiteY14" fmla="*/ 79248 h 1115568"/>
              <a:gd name="connsiteX15" fmla="*/ 615696 w 627888"/>
              <a:gd name="connsiteY15" fmla="*/ 24384 h 1115568"/>
              <a:gd name="connsiteX16" fmla="*/ 627888 w 627888"/>
              <a:gd name="connsiteY16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42544 w 627888"/>
              <a:gd name="connsiteY13" fmla="*/ 79248 h 1115568"/>
              <a:gd name="connsiteX14" fmla="*/ 615696 w 627888"/>
              <a:gd name="connsiteY14" fmla="*/ 24384 h 1115568"/>
              <a:gd name="connsiteX15" fmla="*/ 627888 w 627888"/>
              <a:gd name="connsiteY15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15696 w 627888"/>
              <a:gd name="connsiteY13" fmla="*/ 24384 h 1115568"/>
              <a:gd name="connsiteX14" fmla="*/ 627888 w 627888"/>
              <a:gd name="connsiteY14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27888 w 627888"/>
              <a:gd name="connsiteY13" fmla="*/ 0 h 1115568"/>
              <a:gd name="connsiteX0" fmla="*/ 12192 w 201168"/>
              <a:gd name="connsiteY0" fmla="*/ 829056 h 829056"/>
              <a:gd name="connsiteX1" fmla="*/ 0 w 201168"/>
              <a:gd name="connsiteY1" fmla="*/ 469392 h 829056"/>
              <a:gd name="connsiteX2" fmla="*/ 6096 w 201168"/>
              <a:gd name="connsiteY2" fmla="*/ 316992 h 829056"/>
              <a:gd name="connsiteX3" fmla="*/ 12192 w 201168"/>
              <a:gd name="connsiteY3" fmla="*/ 298704 h 829056"/>
              <a:gd name="connsiteX4" fmla="*/ 30480 w 201168"/>
              <a:gd name="connsiteY4" fmla="*/ 268224 h 829056"/>
              <a:gd name="connsiteX5" fmla="*/ 42672 w 201168"/>
              <a:gd name="connsiteY5" fmla="*/ 225552 h 829056"/>
              <a:gd name="connsiteX6" fmla="*/ 48768 w 201168"/>
              <a:gd name="connsiteY6" fmla="*/ 152400 h 829056"/>
              <a:gd name="connsiteX7" fmla="*/ 60960 w 201168"/>
              <a:gd name="connsiteY7" fmla="*/ 103632 h 829056"/>
              <a:gd name="connsiteX8" fmla="*/ 73152 w 201168"/>
              <a:gd name="connsiteY8" fmla="*/ 79248 h 829056"/>
              <a:gd name="connsiteX9" fmla="*/ 85344 w 201168"/>
              <a:gd name="connsiteY9" fmla="*/ 60960 h 829056"/>
              <a:gd name="connsiteX10" fmla="*/ 134112 w 201168"/>
              <a:gd name="connsiteY10" fmla="*/ 36576 h 829056"/>
              <a:gd name="connsiteX11" fmla="*/ 176784 w 201168"/>
              <a:gd name="connsiteY11" fmla="*/ 12192 h 829056"/>
              <a:gd name="connsiteX12" fmla="*/ 201168 w 201168"/>
              <a:gd name="connsiteY12" fmla="*/ 0 h 829056"/>
              <a:gd name="connsiteX0" fmla="*/ 12192 w 176784"/>
              <a:gd name="connsiteY0" fmla="*/ 816864 h 816864"/>
              <a:gd name="connsiteX1" fmla="*/ 0 w 176784"/>
              <a:gd name="connsiteY1" fmla="*/ 457200 h 816864"/>
              <a:gd name="connsiteX2" fmla="*/ 6096 w 176784"/>
              <a:gd name="connsiteY2" fmla="*/ 304800 h 816864"/>
              <a:gd name="connsiteX3" fmla="*/ 12192 w 176784"/>
              <a:gd name="connsiteY3" fmla="*/ 286512 h 816864"/>
              <a:gd name="connsiteX4" fmla="*/ 30480 w 176784"/>
              <a:gd name="connsiteY4" fmla="*/ 256032 h 816864"/>
              <a:gd name="connsiteX5" fmla="*/ 42672 w 176784"/>
              <a:gd name="connsiteY5" fmla="*/ 213360 h 816864"/>
              <a:gd name="connsiteX6" fmla="*/ 48768 w 176784"/>
              <a:gd name="connsiteY6" fmla="*/ 140208 h 816864"/>
              <a:gd name="connsiteX7" fmla="*/ 60960 w 176784"/>
              <a:gd name="connsiteY7" fmla="*/ 91440 h 816864"/>
              <a:gd name="connsiteX8" fmla="*/ 73152 w 176784"/>
              <a:gd name="connsiteY8" fmla="*/ 67056 h 816864"/>
              <a:gd name="connsiteX9" fmla="*/ 85344 w 176784"/>
              <a:gd name="connsiteY9" fmla="*/ 48768 h 816864"/>
              <a:gd name="connsiteX10" fmla="*/ 134112 w 176784"/>
              <a:gd name="connsiteY10" fmla="*/ 24384 h 816864"/>
              <a:gd name="connsiteX11" fmla="*/ 176784 w 176784"/>
              <a:gd name="connsiteY11" fmla="*/ 0 h 816864"/>
              <a:gd name="connsiteX0" fmla="*/ 12192 w 134112"/>
              <a:gd name="connsiteY0" fmla="*/ 792480 h 792480"/>
              <a:gd name="connsiteX1" fmla="*/ 0 w 134112"/>
              <a:gd name="connsiteY1" fmla="*/ 432816 h 792480"/>
              <a:gd name="connsiteX2" fmla="*/ 6096 w 134112"/>
              <a:gd name="connsiteY2" fmla="*/ 280416 h 792480"/>
              <a:gd name="connsiteX3" fmla="*/ 12192 w 134112"/>
              <a:gd name="connsiteY3" fmla="*/ 262128 h 792480"/>
              <a:gd name="connsiteX4" fmla="*/ 30480 w 134112"/>
              <a:gd name="connsiteY4" fmla="*/ 231648 h 792480"/>
              <a:gd name="connsiteX5" fmla="*/ 42672 w 134112"/>
              <a:gd name="connsiteY5" fmla="*/ 188976 h 792480"/>
              <a:gd name="connsiteX6" fmla="*/ 48768 w 134112"/>
              <a:gd name="connsiteY6" fmla="*/ 115824 h 792480"/>
              <a:gd name="connsiteX7" fmla="*/ 60960 w 134112"/>
              <a:gd name="connsiteY7" fmla="*/ 67056 h 792480"/>
              <a:gd name="connsiteX8" fmla="*/ 73152 w 134112"/>
              <a:gd name="connsiteY8" fmla="*/ 42672 h 792480"/>
              <a:gd name="connsiteX9" fmla="*/ 85344 w 134112"/>
              <a:gd name="connsiteY9" fmla="*/ 24384 h 792480"/>
              <a:gd name="connsiteX10" fmla="*/ 134112 w 134112"/>
              <a:gd name="connsiteY10" fmla="*/ 0 h 792480"/>
              <a:gd name="connsiteX0" fmla="*/ 12192 w 85344"/>
              <a:gd name="connsiteY0" fmla="*/ 768096 h 768096"/>
              <a:gd name="connsiteX1" fmla="*/ 0 w 85344"/>
              <a:gd name="connsiteY1" fmla="*/ 408432 h 768096"/>
              <a:gd name="connsiteX2" fmla="*/ 6096 w 85344"/>
              <a:gd name="connsiteY2" fmla="*/ 256032 h 768096"/>
              <a:gd name="connsiteX3" fmla="*/ 12192 w 85344"/>
              <a:gd name="connsiteY3" fmla="*/ 237744 h 768096"/>
              <a:gd name="connsiteX4" fmla="*/ 30480 w 85344"/>
              <a:gd name="connsiteY4" fmla="*/ 207264 h 768096"/>
              <a:gd name="connsiteX5" fmla="*/ 42672 w 85344"/>
              <a:gd name="connsiteY5" fmla="*/ 164592 h 768096"/>
              <a:gd name="connsiteX6" fmla="*/ 48768 w 85344"/>
              <a:gd name="connsiteY6" fmla="*/ 91440 h 768096"/>
              <a:gd name="connsiteX7" fmla="*/ 60960 w 85344"/>
              <a:gd name="connsiteY7" fmla="*/ 42672 h 768096"/>
              <a:gd name="connsiteX8" fmla="*/ 73152 w 85344"/>
              <a:gd name="connsiteY8" fmla="*/ 18288 h 768096"/>
              <a:gd name="connsiteX9" fmla="*/ 85344 w 85344"/>
              <a:gd name="connsiteY9" fmla="*/ 0 h 768096"/>
              <a:gd name="connsiteX0" fmla="*/ 12192 w 73152"/>
              <a:gd name="connsiteY0" fmla="*/ 749808 h 749808"/>
              <a:gd name="connsiteX1" fmla="*/ 0 w 73152"/>
              <a:gd name="connsiteY1" fmla="*/ 390144 h 749808"/>
              <a:gd name="connsiteX2" fmla="*/ 6096 w 73152"/>
              <a:gd name="connsiteY2" fmla="*/ 237744 h 749808"/>
              <a:gd name="connsiteX3" fmla="*/ 12192 w 73152"/>
              <a:gd name="connsiteY3" fmla="*/ 219456 h 749808"/>
              <a:gd name="connsiteX4" fmla="*/ 30480 w 73152"/>
              <a:gd name="connsiteY4" fmla="*/ 188976 h 749808"/>
              <a:gd name="connsiteX5" fmla="*/ 42672 w 73152"/>
              <a:gd name="connsiteY5" fmla="*/ 146304 h 749808"/>
              <a:gd name="connsiteX6" fmla="*/ 48768 w 73152"/>
              <a:gd name="connsiteY6" fmla="*/ 73152 h 749808"/>
              <a:gd name="connsiteX7" fmla="*/ 60960 w 73152"/>
              <a:gd name="connsiteY7" fmla="*/ 24384 h 749808"/>
              <a:gd name="connsiteX8" fmla="*/ 73152 w 73152"/>
              <a:gd name="connsiteY8" fmla="*/ 0 h 749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152" h="749808">
                <a:moveTo>
                  <a:pt x="12192" y="749808"/>
                </a:moveTo>
                <a:cubicBezTo>
                  <a:pt x="8272" y="655737"/>
                  <a:pt x="0" y="472534"/>
                  <a:pt x="0" y="390144"/>
                </a:cubicBezTo>
                <a:cubicBezTo>
                  <a:pt x="0" y="339303"/>
                  <a:pt x="2474" y="288455"/>
                  <a:pt x="6096" y="237744"/>
                </a:cubicBezTo>
                <a:cubicBezTo>
                  <a:pt x="6554" y="231335"/>
                  <a:pt x="9318" y="225203"/>
                  <a:pt x="12192" y="219456"/>
                </a:cubicBezTo>
                <a:cubicBezTo>
                  <a:pt x="17491" y="208858"/>
                  <a:pt x="24384" y="199136"/>
                  <a:pt x="30480" y="188976"/>
                </a:cubicBezTo>
                <a:cubicBezTo>
                  <a:pt x="34544" y="174752"/>
                  <a:pt x="40365" y="160916"/>
                  <a:pt x="42672" y="146304"/>
                </a:cubicBezTo>
                <a:cubicBezTo>
                  <a:pt x="46488" y="122135"/>
                  <a:pt x="45909" y="97453"/>
                  <a:pt x="48768" y="73152"/>
                </a:cubicBezTo>
                <a:cubicBezTo>
                  <a:pt x="50315" y="60000"/>
                  <a:pt x="55190" y="37847"/>
                  <a:pt x="60960" y="24384"/>
                </a:cubicBezTo>
                <a:cubicBezTo>
                  <a:pt x="64540" y="16031"/>
                  <a:pt x="68643" y="7890"/>
                  <a:pt x="73152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8AA792D6-D213-999B-4529-D727DD8DAE27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E3BB6E4B-0712-FAD7-6516-A5055D7A33E9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737935BA-20E1-8F4E-2B72-F94ED8636C8F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5A3F6D3-4106-42C7-9A21-FC510785CB7E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79F46D7C-4118-40EB-031C-F8ECD2980C83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0D22D8CA-966A-9C12-02DB-21001D9D1804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B7F7AD6-8158-7AB6-833C-DFFE620AEC5A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86E00E2-7211-45FE-4D52-7B7F16B96D6C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5CB8D5D-CACC-F8C2-4FA0-D57D96CCF7EA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C6FDF31-0C62-9DAA-26F2-07CF2E7F01C3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F7EFAD9-4861-0E14-9677-D9A6ACE4258E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289B909A-8A9F-BDC5-3568-2C1014782C4B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805E12-1B63-C15D-4376-A2CDD5E7B1C5}"/>
              </a:ext>
            </a:extLst>
          </p:cNvPr>
          <p:cNvSpPr txBox="1"/>
          <p:nvPr/>
        </p:nvSpPr>
        <p:spPr>
          <a:xfrm>
            <a:off x="7754052" y="0"/>
            <a:ext cx="4437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6E88EB73-6CA5-A6BA-CDDA-9FF2E39A98CB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259EE34C-77B2-3FC8-946D-ABD3C1C88347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77B5C44-9B05-616F-E3E3-6CC1722B73D9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6A8F48CE-32A6-9947-EFBC-56B7CCC17562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5804DFBD-7A8A-E0DD-2414-3322214E19AB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2A07F444-CF33-EF08-7653-6F5FF236F111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FDCFD2-C001-CAA4-A901-EA27A69D1004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136863AD-E7BC-008A-0384-B2B203DF1706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731B65B-232F-51AC-2336-46A3979A4B88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F9ED9866-53FF-5B22-98BD-3A6980716DDE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8653578-DFDC-6EB4-7025-93EAEDA70F46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3D1A1BF4-0DC3-BEC8-AE2D-6CF82A5F771D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1D27CC43-6891-DA74-D26B-3F725BF29BF9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3C1CB12-86DE-3839-90F4-63124525F3BC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44" name="자유형: 도형 43">
            <a:extLst>
              <a:ext uri="{FF2B5EF4-FFF2-40B4-BE49-F238E27FC236}">
                <a16:creationId xmlns:a16="http://schemas.microsoft.com/office/drawing/2014/main" id="{8576ECCA-8882-CD5C-7B0A-1E3FD52BE30F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1E8DA333-9D60-0949-565B-7AB417493829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6740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1D0EF-0EEC-E80D-F4FF-926702F9F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786E1DCA-5DAD-B231-9581-158AEF490136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C2AB6EB-1254-E1E5-DE65-BC9CA9F40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C1C2CEF-7C06-C92B-4624-04B8A2CF7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736BEF40-5273-B571-61AB-87731C182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E5A21464-8A8C-E9D0-48FB-6657AFCD3EB2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B1BA3CCB-C68E-08BD-AA1B-17B170D91270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5AD1584B-D3DB-A645-2679-D4E833BB5D56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339BAE89-AF0B-575D-6336-D62A20C80878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316DD057-2015-F145-84AF-6D1ECD788A67}"/>
              </a:ext>
            </a:extLst>
          </p:cNvPr>
          <p:cNvSpPr/>
          <p:nvPr/>
        </p:nvSpPr>
        <p:spPr>
          <a:xfrm>
            <a:off x="3209600" y="1304544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389A6EB2-CEDD-C94C-764E-A04998EAA514}"/>
              </a:ext>
            </a:extLst>
          </p:cNvPr>
          <p:cNvSpPr/>
          <p:nvPr/>
        </p:nvSpPr>
        <p:spPr>
          <a:xfrm>
            <a:off x="4495856" y="1237488"/>
            <a:ext cx="73152" cy="749808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  <a:gd name="connsiteX0" fmla="*/ 12192 w 640080"/>
              <a:gd name="connsiteY0" fmla="*/ 1133856 h 1133856"/>
              <a:gd name="connsiteX1" fmla="*/ 0 w 640080"/>
              <a:gd name="connsiteY1" fmla="*/ 774192 h 1133856"/>
              <a:gd name="connsiteX2" fmla="*/ 6096 w 640080"/>
              <a:gd name="connsiteY2" fmla="*/ 621792 h 1133856"/>
              <a:gd name="connsiteX3" fmla="*/ 12192 w 640080"/>
              <a:gd name="connsiteY3" fmla="*/ 603504 h 1133856"/>
              <a:gd name="connsiteX4" fmla="*/ 30480 w 640080"/>
              <a:gd name="connsiteY4" fmla="*/ 573024 h 1133856"/>
              <a:gd name="connsiteX5" fmla="*/ 42672 w 640080"/>
              <a:gd name="connsiteY5" fmla="*/ 530352 h 1133856"/>
              <a:gd name="connsiteX6" fmla="*/ 48768 w 640080"/>
              <a:gd name="connsiteY6" fmla="*/ 457200 h 1133856"/>
              <a:gd name="connsiteX7" fmla="*/ 60960 w 640080"/>
              <a:gd name="connsiteY7" fmla="*/ 408432 h 1133856"/>
              <a:gd name="connsiteX8" fmla="*/ 73152 w 640080"/>
              <a:gd name="connsiteY8" fmla="*/ 384048 h 1133856"/>
              <a:gd name="connsiteX9" fmla="*/ 85344 w 640080"/>
              <a:gd name="connsiteY9" fmla="*/ 365760 h 1133856"/>
              <a:gd name="connsiteX10" fmla="*/ 134112 w 640080"/>
              <a:gd name="connsiteY10" fmla="*/ 341376 h 1133856"/>
              <a:gd name="connsiteX11" fmla="*/ 176784 w 640080"/>
              <a:gd name="connsiteY11" fmla="*/ 316992 h 1133856"/>
              <a:gd name="connsiteX12" fmla="*/ 201168 w 640080"/>
              <a:gd name="connsiteY12" fmla="*/ 304800 h 1133856"/>
              <a:gd name="connsiteX13" fmla="*/ 249936 w 640080"/>
              <a:gd name="connsiteY13" fmla="*/ 274320 h 1133856"/>
              <a:gd name="connsiteX14" fmla="*/ 304800 w 640080"/>
              <a:gd name="connsiteY14" fmla="*/ 237744 h 1133856"/>
              <a:gd name="connsiteX15" fmla="*/ 365760 w 640080"/>
              <a:gd name="connsiteY15" fmla="*/ 201168 h 1133856"/>
              <a:gd name="connsiteX16" fmla="*/ 432816 w 640080"/>
              <a:gd name="connsiteY16" fmla="*/ 176784 h 1133856"/>
              <a:gd name="connsiteX17" fmla="*/ 451104 w 640080"/>
              <a:gd name="connsiteY17" fmla="*/ 158496 h 1133856"/>
              <a:gd name="connsiteX18" fmla="*/ 481584 w 640080"/>
              <a:gd name="connsiteY18" fmla="*/ 146304 h 1133856"/>
              <a:gd name="connsiteX19" fmla="*/ 524256 w 640080"/>
              <a:gd name="connsiteY19" fmla="*/ 128016 h 1133856"/>
              <a:gd name="connsiteX20" fmla="*/ 542544 w 640080"/>
              <a:gd name="connsiteY20" fmla="*/ 97536 h 1133856"/>
              <a:gd name="connsiteX21" fmla="*/ 615696 w 640080"/>
              <a:gd name="connsiteY21" fmla="*/ 42672 h 1133856"/>
              <a:gd name="connsiteX22" fmla="*/ 627888 w 640080"/>
              <a:gd name="connsiteY22" fmla="*/ 18288 h 1133856"/>
              <a:gd name="connsiteX23" fmla="*/ 640080 w 640080"/>
              <a:gd name="connsiteY23" fmla="*/ 0 h 1133856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249936 w 627888"/>
              <a:gd name="connsiteY13" fmla="*/ 256032 h 1115568"/>
              <a:gd name="connsiteX14" fmla="*/ 304800 w 627888"/>
              <a:gd name="connsiteY14" fmla="*/ 219456 h 1115568"/>
              <a:gd name="connsiteX15" fmla="*/ 365760 w 627888"/>
              <a:gd name="connsiteY15" fmla="*/ 182880 h 1115568"/>
              <a:gd name="connsiteX16" fmla="*/ 432816 w 627888"/>
              <a:gd name="connsiteY16" fmla="*/ 158496 h 1115568"/>
              <a:gd name="connsiteX17" fmla="*/ 451104 w 627888"/>
              <a:gd name="connsiteY17" fmla="*/ 140208 h 1115568"/>
              <a:gd name="connsiteX18" fmla="*/ 481584 w 627888"/>
              <a:gd name="connsiteY18" fmla="*/ 128016 h 1115568"/>
              <a:gd name="connsiteX19" fmla="*/ 524256 w 627888"/>
              <a:gd name="connsiteY19" fmla="*/ 109728 h 1115568"/>
              <a:gd name="connsiteX20" fmla="*/ 542544 w 627888"/>
              <a:gd name="connsiteY20" fmla="*/ 79248 h 1115568"/>
              <a:gd name="connsiteX21" fmla="*/ 615696 w 627888"/>
              <a:gd name="connsiteY21" fmla="*/ 24384 h 1115568"/>
              <a:gd name="connsiteX22" fmla="*/ 627888 w 627888"/>
              <a:gd name="connsiteY22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04800 w 627888"/>
              <a:gd name="connsiteY13" fmla="*/ 219456 h 1115568"/>
              <a:gd name="connsiteX14" fmla="*/ 365760 w 627888"/>
              <a:gd name="connsiteY14" fmla="*/ 182880 h 1115568"/>
              <a:gd name="connsiteX15" fmla="*/ 432816 w 627888"/>
              <a:gd name="connsiteY15" fmla="*/ 158496 h 1115568"/>
              <a:gd name="connsiteX16" fmla="*/ 451104 w 627888"/>
              <a:gd name="connsiteY16" fmla="*/ 140208 h 1115568"/>
              <a:gd name="connsiteX17" fmla="*/ 481584 w 627888"/>
              <a:gd name="connsiteY17" fmla="*/ 128016 h 1115568"/>
              <a:gd name="connsiteX18" fmla="*/ 524256 w 627888"/>
              <a:gd name="connsiteY18" fmla="*/ 109728 h 1115568"/>
              <a:gd name="connsiteX19" fmla="*/ 542544 w 627888"/>
              <a:gd name="connsiteY19" fmla="*/ 79248 h 1115568"/>
              <a:gd name="connsiteX20" fmla="*/ 615696 w 627888"/>
              <a:gd name="connsiteY20" fmla="*/ 24384 h 1115568"/>
              <a:gd name="connsiteX21" fmla="*/ 627888 w 627888"/>
              <a:gd name="connsiteY21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365760 w 627888"/>
              <a:gd name="connsiteY13" fmla="*/ 182880 h 1115568"/>
              <a:gd name="connsiteX14" fmla="*/ 432816 w 627888"/>
              <a:gd name="connsiteY14" fmla="*/ 158496 h 1115568"/>
              <a:gd name="connsiteX15" fmla="*/ 451104 w 627888"/>
              <a:gd name="connsiteY15" fmla="*/ 140208 h 1115568"/>
              <a:gd name="connsiteX16" fmla="*/ 481584 w 627888"/>
              <a:gd name="connsiteY16" fmla="*/ 128016 h 1115568"/>
              <a:gd name="connsiteX17" fmla="*/ 524256 w 627888"/>
              <a:gd name="connsiteY17" fmla="*/ 109728 h 1115568"/>
              <a:gd name="connsiteX18" fmla="*/ 542544 w 627888"/>
              <a:gd name="connsiteY18" fmla="*/ 79248 h 1115568"/>
              <a:gd name="connsiteX19" fmla="*/ 615696 w 627888"/>
              <a:gd name="connsiteY19" fmla="*/ 24384 h 1115568"/>
              <a:gd name="connsiteX20" fmla="*/ 627888 w 627888"/>
              <a:gd name="connsiteY20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32816 w 627888"/>
              <a:gd name="connsiteY13" fmla="*/ 158496 h 1115568"/>
              <a:gd name="connsiteX14" fmla="*/ 451104 w 627888"/>
              <a:gd name="connsiteY14" fmla="*/ 140208 h 1115568"/>
              <a:gd name="connsiteX15" fmla="*/ 481584 w 627888"/>
              <a:gd name="connsiteY15" fmla="*/ 128016 h 1115568"/>
              <a:gd name="connsiteX16" fmla="*/ 524256 w 627888"/>
              <a:gd name="connsiteY16" fmla="*/ 109728 h 1115568"/>
              <a:gd name="connsiteX17" fmla="*/ 542544 w 627888"/>
              <a:gd name="connsiteY17" fmla="*/ 79248 h 1115568"/>
              <a:gd name="connsiteX18" fmla="*/ 615696 w 627888"/>
              <a:gd name="connsiteY18" fmla="*/ 24384 h 1115568"/>
              <a:gd name="connsiteX19" fmla="*/ 627888 w 627888"/>
              <a:gd name="connsiteY19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51104 w 627888"/>
              <a:gd name="connsiteY13" fmla="*/ 140208 h 1115568"/>
              <a:gd name="connsiteX14" fmla="*/ 481584 w 627888"/>
              <a:gd name="connsiteY14" fmla="*/ 128016 h 1115568"/>
              <a:gd name="connsiteX15" fmla="*/ 524256 w 627888"/>
              <a:gd name="connsiteY15" fmla="*/ 109728 h 1115568"/>
              <a:gd name="connsiteX16" fmla="*/ 542544 w 627888"/>
              <a:gd name="connsiteY16" fmla="*/ 79248 h 1115568"/>
              <a:gd name="connsiteX17" fmla="*/ 615696 w 627888"/>
              <a:gd name="connsiteY17" fmla="*/ 24384 h 1115568"/>
              <a:gd name="connsiteX18" fmla="*/ 627888 w 627888"/>
              <a:gd name="connsiteY18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481584 w 627888"/>
              <a:gd name="connsiteY13" fmla="*/ 128016 h 1115568"/>
              <a:gd name="connsiteX14" fmla="*/ 524256 w 627888"/>
              <a:gd name="connsiteY14" fmla="*/ 109728 h 1115568"/>
              <a:gd name="connsiteX15" fmla="*/ 542544 w 627888"/>
              <a:gd name="connsiteY15" fmla="*/ 79248 h 1115568"/>
              <a:gd name="connsiteX16" fmla="*/ 615696 w 627888"/>
              <a:gd name="connsiteY16" fmla="*/ 24384 h 1115568"/>
              <a:gd name="connsiteX17" fmla="*/ 627888 w 627888"/>
              <a:gd name="connsiteY17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24256 w 627888"/>
              <a:gd name="connsiteY13" fmla="*/ 109728 h 1115568"/>
              <a:gd name="connsiteX14" fmla="*/ 542544 w 627888"/>
              <a:gd name="connsiteY14" fmla="*/ 79248 h 1115568"/>
              <a:gd name="connsiteX15" fmla="*/ 615696 w 627888"/>
              <a:gd name="connsiteY15" fmla="*/ 24384 h 1115568"/>
              <a:gd name="connsiteX16" fmla="*/ 627888 w 627888"/>
              <a:gd name="connsiteY16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542544 w 627888"/>
              <a:gd name="connsiteY13" fmla="*/ 79248 h 1115568"/>
              <a:gd name="connsiteX14" fmla="*/ 615696 w 627888"/>
              <a:gd name="connsiteY14" fmla="*/ 24384 h 1115568"/>
              <a:gd name="connsiteX15" fmla="*/ 627888 w 627888"/>
              <a:gd name="connsiteY15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15696 w 627888"/>
              <a:gd name="connsiteY13" fmla="*/ 24384 h 1115568"/>
              <a:gd name="connsiteX14" fmla="*/ 627888 w 627888"/>
              <a:gd name="connsiteY14" fmla="*/ 0 h 1115568"/>
              <a:gd name="connsiteX0" fmla="*/ 12192 w 627888"/>
              <a:gd name="connsiteY0" fmla="*/ 1115568 h 1115568"/>
              <a:gd name="connsiteX1" fmla="*/ 0 w 627888"/>
              <a:gd name="connsiteY1" fmla="*/ 755904 h 1115568"/>
              <a:gd name="connsiteX2" fmla="*/ 6096 w 627888"/>
              <a:gd name="connsiteY2" fmla="*/ 603504 h 1115568"/>
              <a:gd name="connsiteX3" fmla="*/ 12192 w 627888"/>
              <a:gd name="connsiteY3" fmla="*/ 585216 h 1115568"/>
              <a:gd name="connsiteX4" fmla="*/ 30480 w 627888"/>
              <a:gd name="connsiteY4" fmla="*/ 554736 h 1115568"/>
              <a:gd name="connsiteX5" fmla="*/ 42672 w 627888"/>
              <a:gd name="connsiteY5" fmla="*/ 512064 h 1115568"/>
              <a:gd name="connsiteX6" fmla="*/ 48768 w 627888"/>
              <a:gd name="connsiteY6" fmla="*/ 438912 h 1115568"/>
              <a:gd name="connsiteX7" fmla="*/ 60960 w 627888"/>
              <a:gd name="connsiteY7" fmla="*/ 390144 h 1115568"/>
              <a:gd name="connsiteX8" fmla="*/ 73152 w 627888"/>
              <a:gd name="connsiteY8" fmla="*/ 365760 h 1115568"/>
              <a:gd name="connsiteX9" fmla="*/ 85344 w 627888"/>
              <a:gd name="connsiteY9" fmla="*/ 347472 h 1115568"/>
              <a:gd name="connsiteX10" fmla="*/ 134112 w 627888"/>
              <a:gd name="connsiteY10" fmla="*/ 323088 h 1115568"/>
              <a:gd name="connsiteX11" fmla="*/ 176784 w 627888"/>
              <a:gd name="connsiteY11" fmla="*/ 298704 h 1115568"/>
              <a:gd name="connsiteX12" fmla="*/ 201168 w 627888"/>
              <a:gd name="connsiteY12" fmla="*/ 286512 h 1115568"/>
              <a:gd name="connsiteX13" fmla="*/ 627888 w 627888"/>
              <a:gd name="connsiteY13" fmla="*/ 0 h 1115568"/>
              <a:gd name="connsiteX0" fmla="*/ 12192 w 201168"/>
              <a:gd name="connsiteY0" fmla="*/ 829056 h 829056"/>
              <a:gd name="connsiteX1" fmla="*/ 0 w 201168"/>
              <a:gd name="connsiteY1" fmla="*/ 469392 h 829056"/>
              <a:gd name="connsiteX2" fmla="*/ 6096 w 201168"/>
              <a:gd name="connsiteY2" fmla="*/ 316992 h 829056"/>
              <a:gd name="connsiteX3" fmla="*/ 12192 w 201168"/>
              <a:gd name="connsiteY3" fmla="*/ 298704 h 829056"/>
              <a:gd name="connsiteX4" fmla="*/ 30480 w 201168"/>
              <a:gd name="connsiteY4" fmla="*/ 268224 h 829056"/>
              <a:gd name="connsiteX5" fmla="*/ 42672 w 201168"/>
              <a:gd name="connsiteY5" fmla="*/ 225552 h 829056"/>
              <a:gd name="connsiteX6" fmla="*/ 48768 w 201168"/>
              <a:gd name="connsiteY6" fmla="*/ 152400 h 829056"/>
              <a:gd name="connsiteX7" fmla="*/ 60960 w 201168"/>
              <a:gd name="connsiteY7" fmla="*/ 103632 h 829056"/>
              <a:gd name="connsiteX8" fmla="*/ 73152 w 201168"/>
              <a:gd name="connsiteY8" fmla="*/ 79248 h 829056"/>
              <a:gd name="connsiteX9" fmla="*/ 85344 w 201168"/>
              <a:gd name="connsiteY9" fmla="*/ 60960 h 829056"/>
              <a:gd name="connsiteX10" fmla="*/ 134112 w 201168"/>
              <a:gd name="connsiteY10" fmla="*/ 36576 h 829056"/>
              <a:gd name="connsiteX11" fmla="*/ 176784 w 201168"/>
              <a:gd name="connsiteY11" fmla="*/ 12192 h 829056"/>
              <a:gd name="connsiteX12" fmla="*/ 201168 w 201168"/>
              <a:gd name="connsiteY12" fmla="*/ 0 h 829056"/>
              <a:gd name="connsiteX0" fmla="*/ 12192 w 176784"/>
              <a:gd name="connsiteY0" fmla="*/ 816864 h 816864"/>
              <a:gd name="connsiteX1" fmla="*/ 0 w 176784"/>
              <a:gd name="connsiteY1" fmla="*/ 457200 h 816864"/>
              <a:gd name="connsiteX2" fmla="*/ 6096 w 176784"/>
              <a:gd name="connsiteY2" fmla="*/ 304800 h 816864"/>
              <a:gd name="connsiteX3" fmla="*/ 12192 w 176784"/>
              <a:gd name="connsiteY3" fmla="*/ 286512 h 816864"/>
              <a:gd name="connsiteX4" fmla="*/ 30480 w 176784"/>
              <a:gd name="connsiteY4" fmla="*/ 256032 h 816864"/>
              <a:gd name="connsiteX5" fmla="*/ 42672 w 176784"/>
              <a:gd name="connsiteY5" fmla="*/ 213360 h 816864"/>
              <a:gd name="connsiteX6" fmla="*/ 48768 w 176784"/>
              <a:gd name="connsiteY6" fmla="*/ 140208 h 816864"/>
              <a:gd name="connsiteX7" fmla="*/ 60960 w 176784"/>
              <a:gd name="connsiteY7" fmla="*/ 91440 h 816864"/>
              <a:gd name="connsiteX8" fmla="*/ 73152 w 176784"/>
              <a:gd name="connsiteY8" fmla="*/ 67056 h 816864"/>
              <a:gd name="connsiteX9" fmla="*/ 85344 w 176784"/>
              <a:gd name="connsiteY9" fmla="*/ 48768 h 816864"/>
              <a:gd name="connsiteX10" fmla="*/ 134112 w 176784"/>
              <a:gd name="connsiteY10" fmla="*/ 24384 h 816864"/>
              <a:gd name="connsiteX11" fmla="*/ 176784 w 176784"/>
              <a:gd name="connsiteY11" fmla="*/ 0 h 816864"/>
              <a:gd name="connsiteX0" fmla="*/ 12192 w 134112"/>
              <a:gd name="connsiteY0" fmla="*/ 792480 h 792480"/>
              <a:gd name="connsiteX1" fmla="*/ 0 w 134112"/>
              <a:gd name="connsiteY1" fmla="*/ 432816 h 792480"/>
              <a:gd name="connsiteX2" fmla="*/ 6096 w 134112"/>
              <a:gd name="connsiteY2" fmla="*/ 280416 h 792480"/>
              <a:gd name="connsiteX3" fmla="*/ 12192 w 134112"/>
              <a:gd name="connsiteY3" fmla="*/ 262128 h 792480"/>
              <a:gd name="connsiteX4" fmla="*/ 30480 w 134112"/>
              <a:gd name="connsiteY4" fmla="*/ 231648 h 792480"/>
              <a:gd name="connsiteX5" fmla="*/ 42672 w 134112"/>
              <a:gd name="connsiteY5" fmla="*/ 188976 h 792480"/>
              <a:gd name="connsiteX6" fmla="*/ 48768 w 134112"/>
              <a:gd name="connsiteY6" fmla="*/ 115824 h 792480"/>
              <a:gd name="connsiteX7" fmla="*/ 60960 w 134112"/>
              <a:gd name="connsiteY7" fmla="*/ 67056 h 792480"/>
              <a:gd name="connsiteX8" fmla="*/ 73152 w 134112"/>
              <a:gd name="connsiteY8" fmla="*/ 42672 h 792480"/>
              <a:gd name="connsiteX9" fmla="*/ 85344 w 134112"/>
              <a:gd name="connsiteY9" fmla="*/ 24384 h 792480"/>
              <a:gd name="connsiteX10" fmla="*/ 134112 w 134112"/>
              <a:gd name="connsiteY10" fmla="*/ 0 h 792480"/>
              <a:gd name="connsiteX0" fmla="*/ 12192 w 85344"/>
              <a:gd name="connsiteY0" fmla="*/ 768096 h 768096"/>
              <a:gd name="connsiteX1" fmla="*/ 0 w 85344"/>
              <a:gd name="connsiteY1" fmla="*/ 408432 h 768096"/>
              <a:gd name="connsiteX2" fmla="*/ 6096 w 85344"/>
              <a:gd name="connsiteY2" fmla="*/ 256032 h 768096"/>
              <a:gd name="connsiteX3" fmla="*/ 12192 w 85344"/>
              <a:gd name="connsiteY3" fmla="*/ 237744 h 768096"/>
              <a:gd name="connsiteX4" fmla="*/ 30480 w 85344"/>
              <a:gd name="connsiteY4" fmla="*/ 207264 h 768096"/>
              <a:gd name="connsiteX5" fmla="*/ 42672 w 85344"/>
              <a:gd name="connsiteY5" fmla="*/ 164592 h 768096"/>
              <a:gd name="connsiteX6" fmla="*/ 48768 w 85344"/>
              <a:gd name="connsiteY6" fmla="*/ 91440 h 768096"/>
              <a:gd name="connsiteX7" fmla="*/ 60960 w 85344"/>
              <a:gd name="connsiteY7" fmla="*/ 42672 h 768096"/>
              <a:gd name="connsiteX8" fmla="*/ 73152 w 85344"/>
              <a:gd name="connsiteY8" fmla="*/ 18288 h 768096"/>
              <a:gd name="connsiteX9" fmla="*/ 85344 w 85344"/>
              <a:gd name="connsiteY9" fmla="*/ 0 h 768096"/>
              <a:gd name="connsiteX0" fmla="*/ 12192 w 73152"/>
              <a:gd name="connsiteY0" fmla="*/ 749808 h 749808"/>
              <a:gd name="connsiteX1" fmla="*/ 0 w 73152"/>
              <a:gd name="connsiteY1" fmla="*/ 390144 h 749808"/>
              <a:gd name="connsiteX2" fmla="*/ 6096 w 73152"/>
              <a:gd name="connsiteY2" fmla="*/ 237744 h 749808"/>
              <a:gd name="connsiteX3" fmla="*/ 12192 w 73152"/>
              <a:gd name="connsiteY3" fmla="*/ 219456 h 749808"/>
              <a:gd name="connsiteX4" fmla="*/ 30480 w 73152"/>
              <a:gd name="connsiteY4" fmla="*/ 188976 h 749808"/>
              <a:gd name="connsiteX5" fmla="*/ 42672 w 73152"/>
              <a:gd name="connsiteY5" fmla="*/ 146304 h 749808"/>
              <a:gd name="connsiteX6" fmla="*/ 48768 w 73152"/>
              <a:gd name="connsiteY6" fmla="*/ 73152 h 749808"/>
              <a:gd name="connsiteX7" fmla="*/ 60960 w 73152"/>
              <a:gd name="connsiteY7" fmla="*/ 24384 h 749808"/>
              <a:gd name="connsiteX8" fmla="*/ 73152 w 73152"/>
              <a:gd name="connsiteY8" fmla="*/ 0 h 749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152" h="749808">
                <a:moveTo>
                  <a:pt x="12192" y="749808"/>
                </a:moveTo>
                <a:cubicBezTo>
                  <a:pt x="8272" y="655737"/>
                  <a:pt x="0" y="472534"/>
                  <a:pt x="0" y="390144"/>
                </a:cubicBezTo>
                <a:cubicBezTo>
                  <a:pt x="0" y="339303"/>
                  <a:pt x="2474" y="288455"/>
                  <a:pt x="6096" y="237744"/>
                </a:cubicBezTo>
                <a:cubicBezTo>
                  <a:pt x="6554" y="231335"/>
                  <a:pt x="9318" y="225203"/>
                  <a:pt x="12192" y="219456"/>
                </a:cubicBezTo>
                <a:cubicBezTo>
                  <a:pt x="17491" y="208858"/>
                  <a:pt x="24384" y="199136"/>
                  <a:pt x="30480" y="188976"/>
                </a:cubicBezTo>
                <a:cubicBezTo>
                  <a:pt x="34544" y="174752"/>
                  <a:pt x="40365" y="160916"/>
                  <a:pt x="42672" y="146304"/>
                </a:cubicBezTo>
                <a:cubicBezTo>
                  <a:pt x="46488" y="122135"/>
                  <a:pt x="45909" y="97453"/>
                  <a:pt x="48768" y="73152"/>
                </a:cubicBezTo>
                <a:cubicBezTo>
                  <a:pt x="50315" y="60000"/>
                  <a:pt x="55190" y="37847"/>
                  <a:pt x="60960" y="24384"/>
                </a:cubicBezTo>
                <a:cubicBezTo>
                  <a:pt x="64540" y="16031"/>
                  <a:pt x="68643" y="7890"/>
                  <a:pt x="73152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EB40B093-B9D6-C4E7-D5D1-BB3396BFA31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FDCAEA6A-4CF1-6EAC-6221-FE21DA222F63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610EFD96-2F68-E44A-4280-0EBC611B9949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45A18CEE-D99B-F421-6D6F-6940CB58A8F5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ED968B7B-7254-4B75-EA8B-8ACAF36D7A5E}"/>
              </a:ext>
            </a:extLst>
          </p:cNvPr>
          <p:cNvSpPr/>
          <p:nvPr/>
        </p:nvSpPr>
        <p:spPr>
          <a:xfrm>
            <a:off x="4492635" y="206539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D709BEFB-7493-7481-C3C2-DC3B82E20673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9AB80A3-5F53-9575-FC14-C00B01D61C79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9607149-DAA6-2227-AA6D-1A27B5F4FD7C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04C3B1E-E4F5-E1A4-F406-0BCCDC246F32}"/>
              </a:ext>
            </a:extLst>
          </p:cNvPr>
          <p:cNvSpPr txBox="1"/>
          <p:nvPr/>
        </p:nvSpPr>
        <p:spPr>
          <a:xfrm>
            <a:off x="4753813" y="189409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717DFB6-C2DE-D770-8531-6604341E851D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F00F6F2-B8FE-6EF1-EB43-BECC06A1CAAE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ECFAD35D-4C0E-09B6-638E-4D57B38FCBFF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4E5392-B2C6-61E9-BD02-1E2FCB3A8E69}"/>
              </a:ext>
            </a:extLst>
          </p:cNvPr>
          <p:cNvSpPr txBox="1"/>
          <p:nvPr/>
        </p:nvSpPr>
        <p:spPr>
          <a:xfrm>
            <a:off x="7754052" y="0"/>
            <a:ext cx="44379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2018.01.26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동해선 포항</a:t>
            </a:r>
            <a:r>
              <a:rPr lang="en-US" altLang="ko-KR" sz="2400" dirty="0"/>
              <a:t>~</a:t>
            </a:r>
            <a:r>
              <a:rPr lang="ko-KR" altLang="en-US" sz="2400" dirty="0"/>
              <a:t>영덕 구간 신설</a:t>
            </a:r>
            <a:endParaRPr lang="en-US" altLang="ko-KR" sz="2400" dirty="0"/>
          </a:p>
          <a:p>
            <a:pPr algn="r"/>
            <a:r>
              <a:rPr lang="en-US" altLang="ko-KR" sz="2400" dirty="0"/>
              <a:t>(</a:t>
            </a:r>
            <a:r>
              <a:rPr lang="ko-KR" altLang="en-US" sz="2400" dirty="0"/>
              <a:t>나중에 강릉까지 이어짐</a:t>
            </a:r>
            <a:r>
              <a:rPr lang="en-US" altLang="ko-KR" sz="2400" dirty="0"/>
              <a:t>)</a:t>
            </a:r>
          </a:p>
          <a:p>
            <a:pPr algn="r"/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B7FDD147-CE41-7401-89BE-300D787B0800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02D4E0D8-30C2-F84C-BF05-001F71B9A4F2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73C7D8F-C040-AA23-4090-397E4B0590F7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29B9E68-08FC-B16B-87C5-7ACF255E163D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794EAEAE-708E-EF58-D68E-31156E85D6AE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3B535901-64BC-C94B-C836-6D5221A545A8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0BE0B91-F92A-1A17-92DB-694C345D4710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6B712B7F-5C04-8EFF-684E-3E4E51310B0D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3D52D7-749B-B7D5-FB9C-A0153EA30285}"/>
              </a:ext>
            </a:extLst>
          </p:cNvPr>
          <p:cNvSpPr txBox="1"/>
          <p:nvPr/>
        </p:nvSpPr>
        <p:spPr>
          <a:xfrm>
            <a:off x="2981842" y="2330299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신경주역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1D6175F8-7F4C-6E7E-7D66-BCA4BC604A8C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7F62BAC-21E5-1B59-B938-C5A468F4F7E5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CE90B99D-BF24-12B4-7790-9E3266755715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화살표: 오른쪽 32">
            <a:extLst>
              <a:ext uri="{FF2B5EF4-FFF2-40B4-BE49-F238E27FC236}">
                <a16:creationId xmlns:a16="http://schemas.microsoft.com/office/drawing/2014/main" id="{3154984B-A291-5DA7-2CF6-B25E4A009AE2}"/>
              </a:ext>
            </a:extLst>
          </p:cNvPr>
          <p:cNvSpPr/>
          <p:nvPr/>
        </p:nvSpPr>
        <p:spPr>
          <a:xfrm rot="16200000">
            <a:off x="5188835" y="149587"/>
            <a:ext cx="371925" cy="175742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0E3367F-D521-A317-AAD6-81446419E0FD}"/>
              </a:ext>
            </a:extLst>
          </p:cNvPr>
          <p:cNvSpPr txBox="1"/>
          <p:nvPr/>
        </p:nvSpPr>
        <p:spPr>
          <a:xfrm>
            <a:off x="5390140" y="92399"/>
            <a:ext cx="818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영덕역</a:t>
            </a:r>
            <a:endParaRPr lang="ko-KR" altLang="en-US" sz="16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자유형: 도형 42">
            <a:extLst>
              <a:ext uri="{FF2B5EF4-FFF2-40B4-BE49-F238E27FC236}">
                <a16:creationId xmlns:a16="http://schemas.microsoft.com/office/drawing/2014/main" id="{1A4E2A81-0798-A80B-0C30-AF692B095EF0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8A1BBCC-5029-B534-75A7-223865263C4C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7B66692B-0899-84F1-11A9-78A30661F83B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자유형: 도형 45">
            <a:extLst>
              <a:ext uri="{FF2B5EF4-FFF2-40B4-BE49-F238E27FC236}">
                <a16:creationId xmlns:a16="http://schemas.microsoft.com/office/drawing/2014/main" id="{AA5FF41C-40C8-2698-3B71-9DF46C81FB01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58CBB134-2A00-3CA5-70E9-9E03BB3B141C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그래픽] 동해선 노선도 | 연합뉴스">
            <a:extLst>
              <a:ext uri="{FF2B5EF4-FFF2-40B4-BE49-F238E27FC236}">
                <a16:creationId xmlns:a16="http://schemas.microsoft.com/office/drawing/2014/main" id="{B1FD2028-31E7-20DE-785D-9F9039530D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05"/>
          <a:stretch/>
        </p:blipFill>
        <p:spPr bwMode="auto">
          <a:xfrm>
            <a:off x="9404814" y="2402691"/>
            <a:ext cx="2246165" cy="426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4407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F0255-E2D2-0AB6-8898-F97AC8C1E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E4E66D4-D979-F81F-D1DD-90E061F3418C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EB5772DC-6F12-660B-E3E2-300591E00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6FF9C8E-20E1-E102-F537-263D1F2C92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6B419502-96FF-79B3-C2D3-4FDEB58571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9CF165BC-1EAA-41AE-4109-D7E256435847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9D3344CF-6535-9CC3-6B8B-955C88169AA8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6B53D216-84E3-4BF5-10E5-7E4AF86D023D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C37A950-87AC-6049-1E10-EA02BFF47DB9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18E15B09-B699-1ACE-7B23-661C3A21A5DB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4B691AE3-0126-3D1A-B6D3-C20EEE0D5EE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F7BABCF1-0CEF-C2A1-C7FC-76A23E1759E2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83AFEC3-DE81-340D-9CA6-5C0CB71CB7C1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C8A0915A-CD23-CA7C-AF44-0B5DCF5A7CEE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EF4822ED-F5D9-4C4F-EFC5-86945C44FDF3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5E3AEB0-F202-698A-D255-D8416EDCD943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5D0A197-1F46-0859-EAD4-18C1B3111A8E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5421AB4-7B8C-0832-19FF-0050D7B17BF1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D8C82F7-09DE-A359-D0E4-40E3DFD6FDD8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38170B8-9682-1441-0B06-0F42374065FC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0AA4115-E7D4-F630-5C21-91549C3C14A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3DCEE8-58F4-A34D-4649-4FA3E93CE66D}"/>
              </a:ext>
            </a:extLst>
          </p:cNvPr>
          <p:cNvSpPr txBox="1"/>
          <p:nvPr/>
        </p:nvSpPr>
        <p:spPr>
          <a:xfrm>
            <a:off x="7754052" y="0"/>
            <a:ext cx="44379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2021.12.28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동해선 개량 구간 신설 </a:t>
            </a:r>
            <a:endParaRPr lang="en-US" altLang="ko-KR" sz="2400" dirty="0"/>
          </a:p>
          <a:p>
            <a:pPr algn="r"/>
            <a:r>
              <a:rPr lang="ko-KR" altLang="en-US" sz="2400" dirty="0"/>
              <a:t>신경주역</a:t>
            </a:r>
            <a:r>
              <a:rPr lang="en-US" altLang="ko-KR" sz="2400" dirty="0"/>
              <a:t>-&gt;</a:t>
            </a:r>
            <a:r>
              <a:rPr lang="ko-KR" altLang="en-US" sz="2400" dirty="0" err="1"/>
              <a:t>경주역</a:t>
            </a:r>
            <a:r>
              <a:rPr lang="ko-KR" altLang="en-US" sz="2400" dirty="0"/>
              <a:t> 이름 변경</a:t>
            </a:r>
            <a:endParaRPr lang="en-US" altLang="ko-KR" sz="2400" dirty="0"/>
          </a:p>
          <a:p>
            <a:pPr algn="r"/>
            <a:r>
              <a:rPr lang="en-US" altLang="ko-KR" sz="2400" dirty="0"/>
              <a:t>(</a:t>
            </a:r>
            <a:r>
              <a:rPr lang="ko-KR" altLang="en-US" sz="2400" dirty="0"/>
              <a:t>구</a:t>
            </a:r>
            <a:r>
              <a:rPr lang="en-US" altLang="ko-KR" sz="2400" dirty="0"/>
              <a:t>)</a:t>
            </a:r>
            <a:r>
              <a:rPr lang="ko-KR" altLang="en-US" sz="2400" dirty="0" err="1"/>
              <a:t>경주역</a:t>
            </a:r>
            <a:r>
              <a:rPr lang="ko-KR" altLang="en-US" sz="2400" dirty="0"/>
              <a:t> 폐역</a:t>
            </a:r>
            <a:endParaRPr lang="en-US" altLang="ko-KR" sz="2400" dirty="0"/>
          </a:p>
          <a:p>
            <a:pPr algn="r"/>
            <a:r>
              <a:rPr lang="ko-KR" altLang="en-US" sz="2400" dirty="0"/>
              <a:t>서경주역 신설</a:t>
            </a:r>
            <a:endParaRPr lang="en-US" altLang="ko-KR" sz="2400" dirty="0"/>
          </a:p>
          <a:p>
            <a:pPr algn="r"/>
            <a:endParaRPr lang="en-US" altLang="ko-KR" sz="2400" dirty="0"/>
          </a:p>
          <a:p>
            <a:pPr algn="r"/>
            <a:endParaRPr lang="en-US" altLang="ko-KR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7451D413-B1E5-0468-3B7D-9B631E8DF1CC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135AC31-8D3F-7671-C060-64B95AF918F6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DD1C2A27-CDEA-2656-117D-B0381E4A58F4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7462FD5A-D5D4-D69C-FD84-035F6790CA15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A9A1AE68-573A-249D-1ACE-04651E8A0B81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0D3A2E2-DCA1-476A-8CF5-E7292D5B3868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56051D9-34CB-AD2B-5372-F6BEA8F2076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9BA1C03-2124-C212-5EC3-F879E62AAD19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9A777C-CCE0-5B10-F55A-C1E061F9842A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6DD1F2F5-256C-159D-04B5-48D1589FBC85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CEA2C35-1200-E013-2768-6C01ED1EAC0F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8C1EE893-71EB-C10C-DFC5-8ED1940B218C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51BE5B45-8546-7A74-109A-BA6D0388918F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4996421-533E-B6F3-312F-76AC8E822838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BE9EA15B-8493-9995-CBBE-C7430C62C542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E638531D-F882-D320-5108-A1E71477DA63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47F59738-D3E8-4E70-B365-5F89B2715A86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34534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87C3C-B265-139E-81C5-0754A18C5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47164B3-813C-6997-D58A-5BA4C4886F50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A448F2AD-9FC4-362A-07B7-EFC9178CFA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4B76527-9EB3-E516-15C7-C38D4C84D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CF681B6-5766-AAD7-6032-E202D3A6B6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0E38B17-8B61-3E83-24BF-DEDDBF003BB1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AE2B5639-E166-E94D-F802-0A6B9BB6B8C5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92B82F63-8AF8-A210-427F-FC537C5D78A7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7C17B4BD-8437-B875-39B4-0E770EA906B4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DA62C47B-5431-90E0-07A1-D1CE1077D069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4B210B8D-86A7-0998-90A5-451A83D8D4A1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F7A9F97A-CE3F-37E9-ABA6-8FE367149129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125102A4-EA19-865C-30C4-E29FBA9A72BD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FF6C36E8-B055-CF6B-22F5-30C4FFB39F90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DC3B8FC7-CA13-1971-D270-70BDF3E12B8F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EE23849-885D-E864-1216-00991E76FD76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BC7235D-D488-81CB-A792-BFC9B9EE2E6E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F23FA4-9B2F-AF19-64BA-46C7F3C06104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A0DF5D1-6DA8-69F8-2969-0DECC6BD245C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AEF4059-128A-FF51-AABE-68F4F6F14593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941D222-6B7F-4391-A511-1BB73F0F9F5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EFFA74-1F30-333B-BEA8-9E71580ED8E2}"/>
              </a:ext>
            </a:extLst>
          </p:cNvPr>
          <p:cNvSpPr txBox="1"/>
          <p:nvPr/>
        </p:nvSpPr>
        <p:spPr>
          <a:xfrm>
            <a:off x="6445608" y="0"/>
            <a:ext cx="57463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dirty="0"/>
              <a:t>2024.12.20</a:t>
            </a:r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r>
              <a:rPr lang="ko-KR" altLang="en-US" sz="2400" dirty="0"/>
              <a:t>중앙선 전 구간 개량</a:t>
            </a:r>
            <a:endParaRPr lang="en-US" altLang="ko-KR" sz="2400" dirty="0"/>
          </a:p>
          <a:p>
            <a:pPr algn="r"/>
            <a:r>
              <a:rPr lang="ko-KR" altLang="en-US" sz="2400" dirty="0"/>
              <a:t>동해선 태화강역</a:t>
            </a:r>
            <a:r>
              <a:rPr lang="en-US" altLang="ko-KR" sz="2400" dirty="0"/>
              <a:t>~</a:t>
            </a:r>
            <a:r>
              <a:rPr lang="ko-KR" altLang="en-US" sz="2400" dirty="0" err="1"/>
              <a:t>부전역</a:t>
            </a:r>
            <a:r>
              <a:rPr lang="ko-KR" altLang="en-US" sz="2400" dirty="0"/>
              <a:t> 개량</a:t>
            </a:r>
            <a:endParaRPr lang="en-US" altLang="ko-KR" sz="2400" dirty="0"/>
          </a:p>
          <a:p>
            <a:pPr algn="r"/>
            <a:r>
              <a:rPr lang="ko-KR" altLang="en-US" sz="2400" dirty="0"/>
              <a:t>중앙선 </a:t>
            </a:r>
            <a:r>
              <a:rPr lang="en-US" altLang="ko-KR" sz="2400" dirty="0"/>
              <a:t>KTX </a:t>
            </a:r>
            <a:r>
              <a:rPr lang="ko-KR" altLang="en-US" sz="2400" dirty="0"/>
              <a:t>연장</a:t>
            </a:r>
            <a:endParaRPr lang="en-US" altLang="ko-KR" sz="2400" dirty="0"/>
          </a:p>
          <a:p>
            <a:pPr algn="r"/>
            <a:r>
              <a:rPr lang="en-US" altLang="ko-KR" sz="2400" dirty="0"/>
              <a:t>(</a:t>
            </a:r>
            <a:r>
              <a:rPr lang="ko-KR" altLang="en-US" sz="2400" dirty="0"/>
              <a:t>영천</a:t>
            </a:r>
            <a:r>
              <a:rPr lang="en-US" altLang="ko-KR" sz="2400" dirty="0"/>
              <a:t>~</a:t>
            </a:r>
            <a:r>
              <a:rPr lang="ko-KR" altLang="en-US" sz="2400" dirty="0"/>
              <a:t>경주</a:t>
            </a:r>
            <a:r>
              <a:rPr lang="en-US" altLang="ko-KR" sz="2400" dirty="0"/>
              <a:t>~</a:t>
            </a:r>
            <a:r>
              <a:rPr lang="ko-KR" altLang="en-US" sz="2400" dirty="0"/>
              <a:t>태화강</a:t>
            </a:r>
            <a:r>
              <a:rPr lang="en-US" altLang="ko-KR" sz="2400" dirty="0"/>
              <a:t>~</a:t>
            </a:r>
            <a:r>
              <a:rPr lang="ko-KR" altLang="en-US" sz="2400" dirty="0"/>
              <a:t>부전</a:t>
            </a:r>
            <a:r>
              <a:rPr lang="en-US" altLang="ko-KR" sz="2400" dirty="0"/>
              <a:t>)</a:t>
            </a:r>
          </a:p>
          <a:p>
            <a:pPr algn="r"/>
            <a:endParaRPr lang="en-US" altLang="ko-KR" sz="2400" dirty="0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5800589C-6033-F50F-33A7-75A7BA1A209D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8658A0E-5C5E-F922-DE98-F31D367FBE54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A6C6AD4-61A5-D017-14B2-D5A6087492A6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E3174FCE-F547-9CE0-D9E2-3BB977E88068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D80D36C3-2D43-DDD9-DEC8-914D1B57E692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4535872B-F132-E523-1EA4-EF31642F143A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B76C05A-D721-838B-AE8C-20D601E47128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06856165-1DE5-9957-19CA-2B50B4D3F11D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ECC711A-595D-219D-7514-2E4826A09A9C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78274BD2-C8A4-604B-C81B-ED1F30439A92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B26B458-B4EA-8C76-A07D-8E23934413F2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F3B404A7-9883-050F-C314-72802310C66E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E3C402B8-1F54-FEF1-9FC6-0DC50BB774C4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A93B8CF8-91FA-5786-637E-263AF3F06A32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11A679FD-A006-D8DE-A066-2A78999274EF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E45440DC-F654-9483-2C4A-B33614D30D4D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502DD213-0AF8-5722-704F-F33FA904CF8F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9732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5CA08-105E-8F28-42CE-5DDE17375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3348D6A-D284-0534-4CCD-E70153DD5708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BC1617B6-4026-400D-6D97-7B3A0371C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6BBA1B7-59F7-AFAC-A2EF-3EA9A33EAF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2A556B7D-BB2D-E151-CF74-4198CE7DF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8385B72B-790A-0110-CB8B-30945D6CBA21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9DEC8F9C-C669-C216-05FA-3C07CCCDD52A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93AC9CC3-343A-5354-D84B-4B0EE761120D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DE8CDF7-3B1A-9C78-C523-50FCC94272B5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2C8F6ADC-A773-3CA8-99E4-AB99296B7B2F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CA42FA27-1B57-428C-88D0-48BCE5E67613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30E670C7-ADCF-426B-07C2-6E50057E452D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4AFB5E77-33E1-1E17-BFE0-DE9EF9763D04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92B1B77-13A2-0403-501B-08D7B3808D47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4E1CC202-3AC7-2851-EE17-C67C7F543DF5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22A4D7-4EB4-F691-0D12-955584EDF5FF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A2B463A-F2A4-BD7E-01D5-82B3DE993DF1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F813CF6-65BA-09FC-2876-A015689668B6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FE37ED4-4290-C9C8-BEFC-B5563CA65E73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3EC428F-20AF-DD31-8183-DAA9D4DA3C44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7A31F7A-F76D-52FB-E40C-CE27436B4A2D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B4A404-EA0F-A6F2-9F93-8A246404BA75}"/>
              </a:ext>
            </a:extLst>
          </p:cNvPr>
          <p:cNvSpPr txBox="1"/>
          <p:nvPr/>
        </p:nvSpPr>
        <p:spPr>
          <a:xfrm>
            <a:off x="6445608" y="0"/>
            <a:ext cx="5746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altLang="ko-KR" sz="2400" dirty="0"/>
          </a:p>
          <a:p>
            <a:pPr algn="r"/>
            <a:r>
              <a:rPr lang="ko-KR" altLang="en-US" sz="2400" dirty="0"/>
              <a:t>일반선</a:t>
            </a:r>
          </a:p>
          <a:p>
            <a:pPr algn="r"/>
            <a:r>
              <a:rPr lang="ko-KR" altLang="en-US" sz="2400" dirty="0">
                <a:solidFill>
                  <a:srgbClr val="0070C0"/>
                </a:solidFill>
              </a:rPr>
              <a:t>고속선</a:t>
            </a:r>
            <a:endParaRPr lang="en-US" altLang="ko-KR" sz="2400" dirty="0">
              <a:solidFill>
                <a:srgbClr val="0070C0"/>
              </a:solidFill>
            </a:endParaRPr>
          </a:p>
          <a:p>
            <a:pPr algn="r"/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일반선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개량</a:t>
            </a:r>
            <a:r>
              <a:rPr lang="en-US" altLang="ko-KR" sz="2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r"/>
            <a:endParaRPr lang="en-US" altLang="ko-KR" sz="2400" dirty="0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E348386C-636F-3F7D-FD5A-3AA7F97AB097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58DA7F4-9F33-15A4-4790-2FD2FD934BCB}"/>
              </a:ext>
            </a:extLst>
          </p:cNvPr>
          <p:cNvCxnSpPr/>
          <p:nvPr/>
        </p:nvCxnSpPr>
        <p:spPr>
          <a:xfrm>
            <a:off x="9544756" y="574541"/>
            <a:ext cx="6019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6BFEDB81-5A88-586A-7DB7-9D39BFBE48B3}"/>
              </a:ext>
            </a:extLst>
          </p:cNvPr>
          <p:cNvCxnSpPr/>
          <p:nvPr/>
        </p:nvCxnSpPr>
        <p:spPr>
          <a:xfrm>
            <a:off x="9544756" y="952720"/>
            <a:ext cx="60198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61C47C90-9E69-5C9C-11F7-49F46207108E}"/>
              </a:ext>
            </a:extLst>
          </p:cNvPr>
          <p:cNvCxnSpPr/>
          <p:nvPr/>
        </p:nvCxnSpPr>
        <p:spPr>
          <a:xfrm>
            <a:off x="9544756" y="1319020"/>
            <a:ext cx="60198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9B7F34BE-6CF1-095E-010D-69521C757E2D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2E256FB1-1F78-03BF-90FB-26C32ACAF3CE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F3F8F7-0315-C17A-7177-36AD5F1FE1BD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C06F593F-720A-9BE9-932B-D247377BC26A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01FCDED-F404-0D5D-DBF8-B1F79594384F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E933921A-847E-6DB5-65E6-385DC7D5D041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51522F3-3EDC-73DC-EDC3-C4C89A3602A1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D5E8DC46-F806-53C5-6CED-B853B9A1B563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46B1082A-4103-6256-5B69-D68009B42B15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9BF62862-3F38-045E-BF08-21CA7CD73670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2D4E3112-110A-291A-BB8C-933E5D57AD00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56F56D8B-17B6-C6F1-DB70-5DD9FDC4234B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F13BFCAD-4F8C-C18B-EAE4-80F5EABCB5AF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429284C2-6E22-246A-30FD-DFB2D8A984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9178" y="2187315"/>
            <a:ext cx="4749525" cy="3394273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62E73774-4327-CB2E-C2D8-150C092416A8}"/>
              </a:ext>
            </a:extLst>
          </p:cNvPr>
          <p:cNvSpPr/>
          <p:nvPr/>
        </p:nvSpPr>
        <p:spPr>
          <a:xfrm>
            <a:off x="3517134" y="1587870"/>
            <a:ext cx="1173480" cy="119086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9938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4173B-4A06-D8D5-D923-D1862A27C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DD9653F-89F0-847A-0640-DDD5466A51E1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2CE59EC0-66EA-AA8B-E239-FAC8C42430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5B8E34A-3CA7-BB4C-6696-18425FFC36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AA99E94-F296-B13F-7F84-C6E405E61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FBCA897D-E6FE-D56B-E01E-783934A7C29F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6E9D7468-8299-05C8-E2DE-676C6CA88CCB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93559731-5547-9B95-5EC2-8654A6FE7B17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78FBC4A4-40FB-7A47-9FDD-D53534589AE2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9B270290-17A2-34A5-C6B0-C36C2365C487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75350693-178A-5A90-2205-8B4A4A29B6C7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E564E41-C41A-4BAA-179D-8F4AF3A63A45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AEEF47AB-231B-A392-2139-9D038ADBF515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CC4A7A4-BA8A-5C9D-5162-5AB0A2B045BF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75FAAA4B-002B-A83D-926E-08765C47181E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BF8F21-8951-21D0-2DFB-0D4DA6B571D7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C9E0D7E-3EF4-84DC-470E-E45176CFC9EA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8099655-9C5B-B700-09AC-0252C65C5CFF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B8CA48-9EA5-422A-4B14-1C8F08F09150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CD2BA26-48A9-A443-2121-210778149E0D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04A9976B-13D0-21CC-616C-58F7640CE1F8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1060142B-6D6C-27AF-4B20-15A79BA1119D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EDCA26AF-C3EA-D853-2BD1-D080D4BAF536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D872EAD6-A8F4-2D7E-000C-5823F112FA7A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AB9738-2201-B930-F0D5-97A9E37DD077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D170B492-8F1D-7478-2E75-CB24D9355BE9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34674DA-489D-8513-A1C9-4ACFF908B43E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4540E37D-CCC1-D4AE-46A9-E5627C96327F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67D5B2-2AFC-0C6D-636D-43003C3C256B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D11980B5-8EF7-A36D-CEDF-F646A665C08E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A9E4742F-E860-F69E-810C-BE1557ADD50E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93126AD-6245-1903-3C28-B5F56915B43F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4C61A106-92B7-FA44-F199-56A551298202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62942B04-DADE-C5CA-3E47-32F5B02C496B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4568DC9F-C555-FC13-D035-F193DD4C6522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6689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ED8EB-D3E4-49CE-4FEF-414CDA697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BFA6543-814E-BABD-FACE-4CF00E86CEAB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5BD80F7-8C6A-B2E3-A8A1-FED2ACC32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E21D699-BF38-DB61-DD71-9CCF5DBE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AD28755-C9DF-FEA8-F574-2DD2A392D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AC9B533-6AFE-FB10-2DD8-01A1F2487F76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11CE9D18-3DF3-2F59-0A7F-BFD2E57767AC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3A3D7D7F-C7DE-7AFC-0B02-8A67328A2780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CB990EFA-EFA7-2896-F16E-D883B5F1B934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54935103-5F6C-CFAF-8255-9798818390F3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8CFD877E-A774-E233-2BF3-CFCAE824B0A1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D343E3B5-5556-F8A6-B045-E9B3F9550846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4A7D5A9-F3CB-5C68-95E8-FB611766310A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32B7CD7D-A770-7B52-F466-C3BEE0DAA665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B9D740F3-820A-A0D7-BFF9-CFB5699D1BBC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E757F93-9573-9520-F347-165678B04A02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6EBC201-6344-FEE5-C13B-5F41C3530EFB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71BB1AC-71BE-B229-6062-88E961F3F43C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B652E25-F06F-07F8-AE3F-34FA97CC195C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78E3E48-1F0E-BBC1-FA76-C8EDFCF99C07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F6300AD2-37C1-9D73-6979-E5CD7BC9BB2B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78F7B1-A58B-15C8-1C93-1EB21E5C91B9}"/>
              </a:ext>
            </a:extLst>
          </p:cNvPr>
          <p:cNvSpPr txBox="1"/>
          <p:nvPr/>
        </p:nvSpPr>
        <p:spPr>
          <a:xfrm>
            <a:off x="6507480" y="0"/>
            <a:ext cx="5684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B34ABD1D-157C-7B35-DF7A-DF82583195D5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82170329-77E5-1938-99E6-D5423E7B07A9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4B563FFB-6443-1181-2307-0D3B4280FF34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F1A8995-CC6C-CDA0-6798-EB5754C9700E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AFB41CDB-658C-A996-8010-8D37A7C3AC72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C44730-0782-E50F-EB4B-DB0EE763ED82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D41F554D-F99E-AE72-8231-FEF72CEC4559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189C9D-CA7D-80FD-E667-B116094F1292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D53C480C-1B97-E922-6A4D-5E9B9CB01EB3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D7EC6143-1AAF-701B-047B-DA22ED8A9F4E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93B7D639-AC43-998E-DDE5-BFC95B20FDEE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44C94A48-13CD-CD2B-FF0C-0C53788507F6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F0C7C47E-E39E-9CB4-C26B-4142ED118866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16448F27-9213-9E02-E948-76FAAB3B1DDA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90613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30F52-B00A-619F-8BBB-77F997779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2EF065C1-0C97-0489-007B-AC7399616791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936D980-3FFE-9271-4F57-86A9D84B3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A3DA367-4A10-82E5-7F02-5C2FA533C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F6AF5442-1339-AAF0-B2B3-56B0BC4E3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6FB64F73-E7C1-47ED-A7B6-56A8144AE910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82DB8861-0B29-2E24-95E6-51CBABFAC784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8486965B-8733-DF39-D702-9DC70BD2187B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DA06F868-5ED6-B5BD-5EE4-21E06340DAC9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2A2641A4-83AA-1A32-908F-5D8DB97E3055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A7570EF0-D6A2-DB44-ECF9-06DECE3D0AF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27469783-7870-768D-052D-5015E1374C4A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932ECE47-CDE8-DA4A-FBB3-EFC1616D18F9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017D405D-1635-142F-8D27-ACCB7837506B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6EBC4496-9BB6-8531-4366-6C2B5A0471CE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898A48-6714-B7B8-24B4-F0CBF2C2DA61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D780D0-A58C-6AFE-53B2-3CE4A1C080CB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E17402F-7566-6733-8461-225EF7B6C737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3636FD5-A873-4315-4436-D5AFF8EC60FA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EC9D2F4-F597-6855-FD64-76AC8F0463A7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060EE3F0-12F4-2A02-6F49-5F26950E7C0F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AE5262-3550-13A0-7A08-CB1EB9133A0D}"/>
              </a:ext>
            </a:extLst>
          </p:cNvPr>
          <p:cNvSpPr txBox="1"/>
          <p:nvPr/>
        </p:nvSpPr>
        <p:spPr>
          <a:xfrm>
            <a:off x="6507480" y="0"/>
            <a:ext cx="5684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72706FF9-1DC5-8B66-DED8-389820045CC9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A10D3BCC-D126-D50D-0F06-5022052B3ED9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0499BF35-E8E1-857C-381A-007485C6D8C6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1A2F67-83C6-75F2-A5A6-57C04621BBA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4020E09A-80B7-14B0-0336-EF64CA5699F0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B93EE9B-B7B7-D1BB-8427-5ADE03713540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C2BDF049-C440-57AD-FDD4-334612646125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3AE9048-E74F-ADA6-7D5A-2FE583FFFF85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AA5BB9F7-6000-27F4-3177-1C3F94289556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B1460999-7869-7B8E-5E80-27BF12F0FD3F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65B4647-1389-1015-3528-7A181965A3C8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8F326670-8B98-451E-F5D0-A03D36AA08F6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E0CBA8CD-2ECF-CE6A-D31D-F27447041EE8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6CF362E4-11F7-3CCC-7F9A-CA7AEB570BD8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5A3620E9-F328-D298-81AF-8ED9BEB1A569}"/>
              </a:ext>
            </a:extLst>
          </p:cNvPr>
          <p:cNvSpPr/>
          <p:nvPr/>
        </p:nvSpPr>
        <p:spPr>
          <a:xfrm>
            <a:off x="3524413" y="578549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39CDDEC-7CE3-7A29-9F84-6767237E1B6B}"/>
              </a:ext>
            </a:extLst>
          </p:cNvPr>
          <p:cNvSpPr txBox="1"/>
          <p:nvPr/>
        </p:nvSpPr>
        <p:spPr>
          <a:xfrm>
            <a:off x="2520350" y="5594862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구포역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291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D65C0-1385-72E3-8543-0E2A10381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E2DA99FC-FB4B-D436-2E56-49678278FDC0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F257F40-BC7A-4781-0E6E-85F49C9BD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F1515E85-0EBA-26F6-C6FD-A6F5A9A46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2C6ED80A-C34B-5330-E28F-E5F250AA1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EC537AA9-3A39-5F2B-AAA9-CA9B75E6649C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3EBC8318-00A6-5928-FEC1-95E6670E65C7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55D7D204-5A84-30A1-3CBF-3BA9561FF377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74921B7D-7F4D-B84A-823A-703E93532A3B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D7BDB313-CF4C-2301-6BB3-741324C4D286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1A6E56B9-ECD7-F49B-1685-E36D600E9F19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93726109-9E70-F4D2-F3B9-EBA429061D06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0EB6891A-2BFC-0C5A-E438-C7D22698E582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0A2F5119-8B2F-5B4B-480F-0079E75E5970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2787E066-D27A-4857-C969-B73958D635C4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6CC31B0-EADF-29DB-D274-11B0B076A3EE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09D8727-40A6-7F4E-9042-747BD8804AAD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F3C69AC-6745-8C76-6CC0-B633479E44FB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44B521C-AE6E-6888-1588-4C6C7E46B83E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92336DD-7AFD-40EE-ED09-A9B578C6FA2A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AA3911D3-954B-2EA3-CEA3-872D2DE048BF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6983A4-5E28-9705-9551-E010967074BB}"/>
              </a:ext>
            </a:extLst>
          </p:cNvPr>
          <p:cNvSpPr txBox="1"/>
          <p:nvPr/>
        </p:nvSpPr>
        <p:spPr>
          <a:xfrm>
            <a:off x="6507480" y="0"/>
            <a:ext cx="5684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경전선 </a:t>
            </a:r>
            <a:r>
              <a:rPr lang="en-US" altLang="ko-KR" sz="2400" dirty="0"/>
              <a:t>KTX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37EC8F3E-6260-33BD-CC05-A6B6239FFC4C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0E4E612D-6957-AD74-3DA8-2EDCA29E30F3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29083ED8-9FD0-3BA6-088C-A4C8D58F83C3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404A23-5B92-7E35-3DD6-11DC894C22FD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3F4921AA-669B-9B07-A189-6A0618C1BA66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89E1862-B4B8-6B89-2DE6-F81738B4E634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1FE89160-BEA2-FCF0-F810-1329DFCCE1DE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C4E63F4-AA68-9D10-3189-0D7BCF4B7EE4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E13FEEF2-479F-F07D-DA21-8E47A37B3F30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517D8980-6A97-32B0-9CA6-59D33C0A6724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E929F968-41D3-B438-DBDE-1E6C75740457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B0FBDAD6-EA8C-9F74-1B78-41EF63B30B2C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8E61EC30-D96D-5520-D528-C4BCFCC3E03B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5249D775-ABC7-6AEA-7668-22FEA73735B1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B27211D-01C8-1D8D-9563-4C64F10A8C17}"/>
              </a:ext>
            </a:extLst>
          </p:cNvPr>
          <p:cNvSpPr/>
          <p:nvPr/>
        </p:nvSpPr>
        <p:spPr>
          <a:xfrm>
            <a:off x="1675071" y="1887245"/>
            <a:ext cx="981456" cy="2889504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  <a:gd name="connsiteX0" fmla="*/ 0 w 2157984"/>
              <a:gd name="connsiteY0" fmla="*/ 0 h 4553712"/>
              <a:gd name="connsiteX1" fmla="*/ 30480 w 2157984"/>
              <a:gd name="connsiteY1" fmla="*/ 18288 h 4553712"/>
              <a:gd name="connsiteX2" fmla="*/ 48768 w 2157984"/>
              <a:gd name="connsiteY2" fmla="*/ 30480 h 4553712"/>
              <a:gd name="connsiteX3" fmla="*/ 67056 w 2157984"/>
              <a:gd name="connsiteY3" fmla="*/ 36576 h 4553712"/>
              <a:gd name="connsiteX4" fmla="*/ 85344 w 2157984"/>
              <a:gd name="connsiteY4" fmla="*/ 54864 h 4553712"/>
              <a:gd name="connsiteX5" fmla="*/ 97536 w 2157984"/>
              <a:gd name="connsiteY5" fmla="*/ 73152 h 4553712"/>
              <a:gd name="connsiteX6" fmla="*/ 121920 w 2157984"/>
              <a:gd name="connsiteY6" fmla="*/ 91440 h 4553712"/>
              <a:gd name="connsiteX7" fmla="*/ 140208 w 2157984"/>
              <a:gd name="connsiteY7" fmla="*/ 115824 h 4553712"/>
              <a:gd name="connsiteX8" fmla="*/ 176784 w 2157984"/>
              <a:gd name="connsiteY8" fmla="*/ 134112 h 4553712"/>
              <a:gd name="connsiteX9" fmla="*/ 207264 w 2157984"/>
              <a:gd name="connsiteY9" fmla="*/ 152400 h 4553712"/>
              <a:gd name="connsiteX10" fmla="*/ 225552 w 2157984"/>
              <a:gd name="connsiteY10" fmla="*/ 164592 h 4553712"/>
              <a:gd name="connsiteX11" fmla="*/ 268224 w 2157984"/>
              <a:gd name="connsiteY11" fmla="*/ 182880 h 4553712"/>
              <a:gd name="connsiteX12" fmla="*/ 310896 w 2157984"/>
              <a:gd name="connsiteY12" fmla="*/ 188976 h 4553712"/>
              <a:gd name="connsiteX13" fmla="*/ 347472 w 2157984"/>
              <a:gd name="connsiteY13" fmla="*/ 213360 h 4553712"/>
              <a:gd name="connsiteX14" fmla="*/ 371856 w 2157984"/>
              <a:gd name="connsiteY14" fmla="*/ 225552 h 4553712"/>
              <a:gd name="connsiteX15" fmla="*/ 384048 w 2157984"/>
              <a:gd name="connsiteY15" fmla="*/ 256032 h 4553712"/>
              <a:gd name="connsiteX16" fmla="*/ 402336 w 2157984"/>
              <a:gd name="connsiteY16" fmla="*/ 280416 h 4553712"/>
              <a:gd name="connsiteX17" fmla="*/ 414528 w 2157984"/>
              <a:gd name="connsiteY17" fmla="*/ 316992 h 4553712"/>
              <a:gd name="connsiteX18" fmla="*/ 426720 w 2157984"/>
              <a:gd name="connsiteY18" fmla="*/ 347472 h 4553712"/>
              <a:gd name="connsiteX19" fmla="*/ 445008 w 2157984"/>
              <a:gd name="connsiteY19" fmla="*/ 530352 h 4553712"/>
              <a:gd name="connsiteX20" fmla="*/ 432816 w 2157984"/>
              <a:gd name="connsiteY20" fmla="*/ 591312 h 4553712"/>
              <a:gd name="connsiteX21" fmla="*/ 420624 w 2157984"/>
              <a:gd name="connsiteY21" fmla="*/ 609600 h 4553712"/>
              <a:gd name="connsiteX22" fmla="*/ 414528 w 2157984"/>
              <a:gd name="connsiteY22" fmla="*/ 633984 h 4553712"/>
              <a:gd name="connsiteX23" fmla="*/ 432816 w 2157984"/>
              <a:gd name="connsiteY23" fmla="*/ 652272 h 4553712"/>
              <a:gd name="connsiteX24" fmla="*/ 475488 w 2157984"/>
              <a:gd name="connsiteY24" fmla="*/ 676656 h 4553712"/>
              <a:gd name="connsiteX25" fmla="*/ 481584 w 2157984"/>
              <a:gd name="connsiteY25" fmla="*/ 810768 h 4553712"/>
              <a:gd name="connsiteX26" fmla="*/ 475488 w 2157984"/>
              <a:gd name="connsiteY26" fmla="*/ 883920 h 4553712"/>
              <a:gd name="connsiteX27" fmla="*/ 469392 w 2157984"/>
              <a:gd name="connsiteY27" fmla="*/ 908304 h 4553712"/>
              <a:gd name="connsiteX28" fmla="*/ 457200 w 2157984"/>
              <a:gd name="connsiteY28" fmla="*/ 963168 h 4553712"/>
              <a:gd name="connsiteX29" fmla="*/ 451104 w 2157984"/>
              <a:gd name="connsiteY29" fmla="*/ 993648 h 4553712"/>
              <a:gd name="connsiteX30" fmla="*/ 438912 w 2157984"/>
              <a:gd name="connsiteY30" fmla="*/ 1011936 h 4553712"/>
              <a:gd name="connsiteX31" fmla="*/ 420624 w 2157984"/>
              <a:gd name="connsiteY31" fmla="*/ 1054608 h 4553712"/>
              <a:gd name="connsiteX32" fmla="*/ 408432 w 2157984"/>
              <a:gd name="connsiteY32" fmla="*/ 1072896 h 4553712"/>
              <a:gd name="connsiteX33" fmla="*/ 414528 w 2157984"/>
              <a:gd name="connsiteY33" fmla="*/ 1139952 h 4553712"/>
              <a:gd name="connsiteX34" fmla="*/ 445008 w 2157984"/>
              <a:gd name="connsiteY34" fmla="*/ 1158240 h 4553712"/>
              <a:gd name="connsiteX35" fmla="*/ 487680 w 2157984"/>
              <a:gd name="connsiteY35" fmla="*/ 1207008 h 4553712"/>
              <a:gd name="connsiteX36" fmla="*/ 505968 w 2157984"/>
              <a:gd name="connsiteY36" fmla="*/ 1219200 h 4553712"/>
              <a:gd name="connsiteX37" fmla="*/ 512064 w 2157984"/>
              <a:gd name="connsiteY37" fmla="*/ 1255776 h 4553712"/>
              <a:gd name="connsiteX38" fmla="*/ 524256 w 2157984"/>
              <a:gd name="connsiteY38" fmla="*/ 1274064 h 4553712"/>
              <a:gd name="connsiteX39" fmla="*/ 566928 w 2157984"/>
              <a:gd name="connsiteY39" fmla="*/ 1499616 h 4553712"/>
              <a:gd name="connsiteX40" fmla="*/ 579120 w 2157984"/>
              <a:gd name="connsiteY40" fmla="*/ 1517904 h 4553712"/>
              <a:gd name="connsiteX41" fmla="*/ 597408 w 2157984"/>
              <a:gd name="connsiteY41" fmla="*/ 1536192 h 4553712"/>
              <a:gd name="connsiteX42" fmla="*/ 609600 w 2157984"/>
              <a:gd name="connsiteY42" fmla="*/ 1566672 h 4553712"/>
              <a:gd name="connsiteX43" fmla="*/ 640080 w 2157984"/>
              <a:gd name="connsiteY43" fmla="*/ 1908048 h 4553712"/>
              <a:gd name="connsiteX44" fmla="*/ 646176 w 2157984"/>
              <a:gd name="connsiteY44" fmla="*/ 1938528 h 4553712"/>
              <a:gd name="connsiteX45" fmla="*/ 658368 w 2157984"/>
              <a:gd name="connsiteY45" fmla="*/ 1962912 h 4553712"/>
              <a:gd name="connsiteX46" fmla="*/ 664464 w 2157984"/>
              <a:gd name="connsiteY46" fmla="*/ 2267712 h 4553712"/>
              <a:gd name="connsiteX47" fmla="*/ 664464 w 2157984"/>
              <a:gd name="connsiteY47" fmla="*/ 2340864 h 4553712"/>
              <a:gd name="connsiteX48" fmla="*/ 670560 w 2157984"/>
              <a:gd name="connsiteY48" fmla="*/ 2468880 h 4553712"/>
              <a:gd name="connsiteX49" fmla="*/ 694944 w 2157984"/>
              <a:gd name="connsiteY49" fmla="*/ 2505456 h 4553712"/>
              <a:gd name="connsiteX50" fmla="*/ 701040 w 2157984"/>
              <a:gd name="connsiteY50" fmla="*/ 2523744 h 4553712"/>
              <a:gd name="connsiteX51" fmla="*/ 731520 w 2157984"/>
              <a:gd name="connsiteY51" fmla="*/ 2542032 h 4553712"/>
              <a:gd name="connsiteX52" fmla="*/ 762000 w 2157984"/>
              <a:gd name="connsiteY52" fmla="*/ 2590800 h 4553712"/>
              <a:gd name="connsiteX53" fmla="*/ 774192 w 2157984"/>
              <a:gd name="connsiteY53" fmla="*/ 2615184 h 4553712"/>
              <a:gd name="connsiteX54" fmla="*/ 792480 w 2157984"/>
              <a:gd name="connsiteY54" fmla="*/ 2676144 h 4553712"/>
              <a:gd name="connsiteX55" fmla="*/ 810768 w 2157984"/>
              <a:gd name="connsiteY55" fmla="*/ 2700528 h 4553712"/>
              <a:gd name="connsiteX56" fmla="*/ 816864 w 2157984"/>
              <a:gd name="connsiteY56" fmla="*/ 2724912 h 4553712"/>
              <a:gd name="connsiteX57" fmla="*/ 822960 w 2157984"/>
              <a:gd name="connsiteY57" fmla="*/ 2743200 h 4553712"/>
              <a:gd name="connsiteX58" fmla="*/ 829056 w 2157984"/>
              <a:gd name="connsiteY58" fmla="*/ 2773680 h 4553712"/>
              <a:gd name="connsiteX59" fmla="*/ 835152 w 2157984"/>
              <a:gd name="connsiteY59" fmla="*/ 2810256 h 4553712"/>
              <a:gd name="connsiteX60" fmla="*/ 853440 w 2157984"/>
              <a:gd name="connsiteY60" fmla="*/ 2828544 h 4553712"/>
              <a:gd name="connsiteX61" fmla="*/ 865632 w 2157984"/>
              <a:gd name="connsiteY61" fmla="*/ 2846832 h 4553712"/>
              <a:gd name="connsiteX62" fmla="*/ 883920 w 2157984"/>
              <a:gd name="connsiteY62" fmla="*/ 2865120 h 4553712"/>
              <a:gd name="connsiteX63" fmla="*/ 896112 w 2157984"/>
              <a:gd name="connsiteY63" fmla="*/ 2883408 h 4553712"/>
              <a:gd name="connsiteX64" fmla="*/ 981456 w 2157984"/>
              <a:gd name="connsiteY64" fmla="*/ 2889504 h 4553712"/>
              <a:gd name="connsiteX65" fmla="*/ 1139952 w 2157984"/>
              <a:gd name="connsiteY65" fmla="*/ 2895600 h 4553712"/>
              <a:gd name="connsiteX66" fmla="*/ 1176528 w 2157984"/>
              <a:gd name="connsiteY66" fmla="*/ 2926080 h 4553712"/>
              <a:gd name="connsiteX67" fmla="*/ 1219200 w 2157984"/>
              <a:gd name="connsiteY67" fmla="*/ 2968752 h 4553712"/>
              <a:gd name="connsiteX68" fmla="*/ 1255776 w 2157984"/>
              <a:gd name="connsiteY68" fmla="*/ 3005328 h 4553712"/>
              <a:gd name="connsiteX69" fmla="*/ 1267968 w 2157984"/>
              <a:gd name="connsiteY69" fmla="*/ 3029712 h 4553712"/>
              <a:gd name="connsiteX70" fmla="*/ 1292352 w 2157984"/>
              <a:gd name="connsiteY70" fmla="*/ 3041904 h 4553712"/>
              <a:gd name="connsiteX71" fmla="*/ 1328928 w 2157984"/>
              <a:gd name="connsiteY71" fmla="*/ 3066288 h 4553712"/>
              <a:gd name="connsiteX72" fmla="*/ 1383792 w 2157984"/>
              <a:gd name="connsiteY72" fmla="*/ 3090672 h 4553712"/>
              <a:gd name="connsiteX73" fmla="*/ 1420368 w 2157984"/>
              <a:gd name="connsiteY73" fmla="*/ 3096768 h 4553712"/>
              <a:gd name="connsiteX74" fmla="*/ 1493520 w 2157984"/>
              <a:gd name="connsiteY74" fmla="*/ 3121152 h 4553712"/>
              <a:gd name="connsiteX75" fmla="*/ 1524000 w 2157984"/>
              <a:gd name="connsiteY75" fmla="*/ 3139440 h 4553712"/>
              <a:gd name="connsiteX76" fmla="*/ 1548384 w 2157984"/>
              <a:gd name="connsiteY76" fmla="*/ 3151632 h 4553712"/>
              <a:gd name="connsiteX77" fmla="*/ 1572768 w 2157984"/>
              <a:gd name="connsiteY77" fmla="*/ 3176016 h 4553712"/>
              <a:gd name="connsiteX78" fmla="*/ 1615440 w 2157984"/>
              <a:gd name="connsiteY78" fmla="*/ 3212592 h 4553712"/>
              <a:gd name="connsiteX79" fmla="*/ 1652016 w 2157984"/>
              <a:gd name="connsiteY79" fmla="*/ 3267456 h 4553712"/>
              <a:gd name="connsiteX80" fmla="*/ 1694688 w 2157984"/>
              <a:gd name="connsiteY80" fmla="*/ 3304032 h 4553712"/>
              <a:gd name="connsiteX81" fmla="*/ 1725168 w 2157984"/>
              <a:gd name="connsiteY81" fmla="*/ 3346704 h 4553712"/>
              <a:gd name="connsiteX82" fmla="*/ 1767840 w 2157984"/>
              <a:gd name="connsiteY82" fmla="*/ 3383280 h 4553712"/>
              <a:gd name="connsiteX83" fmla="*/ 1816608 w 2157984"/>
              <a:gd name="connsiteY83" fmla="*/ 3438144 h 4553712"/>
              <a:gd name="connsiteX84" fmla="*/ 1828800 w 2157984"/>
              <a:gd name="connsiteY84" fmla="*/ 3456432 h 4553712"/>
              <a:gd name="connsiteX85" fmla="*/ 1853184 w 2157984"/>
              <a:gd name="connsiteY85" fmla="*/ 3517392 h 4553712"/>
              <a:gd name="connsiteX86" fmla="*/ 1871472 w 2157984"/>
              <a:gd name="connsiteY86" fmla="*/ 3541776 h 4553712"/>
              <a:gd name="connsiteX87" fmla="*/ 1883664 w 2157984"/>
              <a:gd name="connsiteY87" fmla="*/ 3578352 h 4553712"/>
              <a:gd name="connsiteX88" fmla="*/ 1914144 w 2157984"/>
              <a:gd name="connsiteY88" fmla="*/ 3645408 h 4553712"/>
              <a:gd name="connsiteX89" fmla="*/ 1920240 w 2157984"/>
              <a:gd name="connsiteY89" fmla="*/ 3858768 h 4553712"/>
              <a:gd name="connsiteX90" fmla="*/ 1908048 w 2157984"/>
              <a:gd name="connsiteY90" fmla="*/ 3944112 h 4553712"/>
              <a:gd name="connsiteX91" fmla="*/ 1901952 w 2157984"/>
              <a:gd name="connsiteY91" fmla="*/ 3980688 h 4553712"/>
              <a:gd name="connsiteX92" fmla="*/ 1895856 w 2157984"/>
              <a:gd name="connsiteY92" fmla="*/ 3998976 h 4553712"/>
              <a:gd name="connsiteX93" fmla="*/ 1883664 w 2157984"/>
              <a:gd name="connsiteY93" fmla="*/ 4047744 h 4553712"/>
              <a:gd name="connsiteX94" fmla="*/ 1859280 w 2157984"/>
              <a:gd name="connsiteY94" fmla="*/ 4102608 h 4553712"/>
              <a:gd name="connsiteX95" fmla="*/ 1834896 w 2157984"/>
              <a:gd name="connsiteY95" fmla="*/ 4175760 h 4553712"/>
              <a:gd name="connsiteX96" fmla="*/ 1828800 w 2157984"/>
              <a:gd name="connsiteY96" fmla="*/ 4194048 h 4553712"/>
              <a:gd name="connsiteX97" fmla="*/ 1804416 w 2157984"/>
              <a:gd name="connsiteY97" fmla="*/ 4230624 h 4553712"/>
              <a:gd name="connsiteX98" fmla="*/ 1810512 w 2157984"/>
              <a:gd name="connsiteY98" fmla="*/ 4328160 h 4553712"/>
              <a:gd name="connsiteX99" fmla="*/ 1834896 w 2157984"/>
              <a:gd name="connsiteY99" fmla="*/ 4334256 h 4553712"/>
              <a:gd name="connsiteX100" fmla="*/ 1877568 w 2157984"/>
              <a:gd name="connsiteY100" fmla="*/ 4358640 h 4553712"/>
              <a:gd name="connsiteX101" fmla="*/ 1969008 w 2157984"/>
              <a:gd name="connsiteY101" fmla="*/ 4352544 h 4553712"/>
              <a:gd name="connsiteX102" fmla="*/ 1993392 w 2157984"/>
              <a:gd name="connsiteY102" fmla="*/ 4340352 h 4553712"/>
              <a:gd name="connsiteX103" fmla="*/ 2121408 w 2157984"/>
              <a:gd name="connsiteY103" fmla="*/ 4346448 h 4553712"/>
              <a:gd name="connsiteX104" fmla="*/ 2133600 w 2157984"/>
              <a:gd name="connsiteY104" fmla="*/ 4370832 h 4553712"/>
              <a:gd name="connsiteX105" fmla="*/ 2139696 w 2157984"/>
              <a:gd name="connsiteY105" fmla="*/ 4389120 h 4553712"/>
              <a:gd name="connsiteX106" fmla="*/ 2157984 w 2157984"/>
              <a:gd name="connsiteY106" fmla="*/ 4407408 h 4553712"/>
              <a:gd name="connsiteX107" fmla="*/ 2151888 w 2157984"/>
              <a:gd name="connsiteY107" fmla="*/ 4498848 h 4553712"/>
              <a:gd name="connsiteX108" fmla="*/ 2145792 w 2157984"/>
              <a:gd name="connsiteY108" fmla="*/ 4517136 h 4553712"/>
              <a:gd name="connsiteX109" fmla="*/ 2121408 w 2157984"/>
              <a:gd name="connsiteY109" fmla="*/ 4553712 h 4553712"/>
              <a:gd name="connsiteX0" fmla="*/ 0 w 2157984"/>
              <a:gd name="connsiteY0" fmla="*/ 0 h 4517136"/>
              <a:gd name="connsiteX1" fmla="*/ 30480 w 2157984"/>
              <a:gd name="connsiteY1" fmla="*/ 18288 h 4517136"/>
              <a:gd name="connsiteX2" fmla="*/ 48768 w 2157984"/>
              <a:gd name="connsiteY2" fmla="*/ 30480 h 4517136"/>
              <a:gd name="connsiteX3" fmla="*/ 67056 w 2157984"/>
              <a:gd name="connsiteY3" fmla="*/ 36576 h 4517136"/>
              <a:gd name="connsiteX4" fmla="*/ 85344 w 2157984"/>
              <a:gd name="connsiteY4" fmla="*/ 54864 h 4517136"/>
              <a:gd name="connsiteX5" fmla="*/ 97536 w 2157984"/>
              <a:gd name="connsiteY5" fmla="*/ 73152 h 4517136"/>
              <a:gd name="connsiteX6" fmla="*/ 121920 w 2157984"/>
              <a:gd name="connsiteY6" fmla="*/ 91440 h 4517136"/>
              <a:gd name="connsiteX7" fmla="*/ 140208 w 2157984"/>
              <a:gd name="connsiteY7" fmla="*/ 115824 h 4517136"/>
              <a:gd name="connsiteX8" fmla="*/ 176784 w 2157984"/>
              <a:gd name="connsiteY8" fmla="*/ 134112 h 4517136"/>
              <a:gd name="connsiteX9" fmla="*/ 207264 w 2157984"/>
              <a:gd name="connsiteY9" fmla="*/ 152400 h 4517136"/>
              <a:gd name="connsiteX10" fmla="*/ 225552 w 2157984"/>
              <a:gd name="connsiteY10" fmla="*/ 164592 h 4517136"/>
              <a:gd name="connsiteX11" fmla="*/ 268224 w 2157984"/>
              <a:gd name="connsiteY11" fmla="*/ 182880 h 4517136"/>
              <a:gd name="connsiteX12" fmla="*/ 310896 w 2157984"/>
              <a:gd name="connsiteY12" fmla="*/ 188976 h 4517136"/>
              <a:gd name="connsiteX13" fmla="*/ 347472 w 2157984"/>
              <a:gd name="connsiteY13" fmla="*/ 213360 h 4517136"/>
              <a:gd name="connsiteX14" fmla="*/ 371856 w 2157984"/>
              <a:gd name="connsiteY14" fmla="*/ 225552 h 4517136"/>
              <a:gd name="connsiteX15" fmla="*/ 384048 w 2157984"/>
              <a:gd name="connsiteY15" fmla="*/ 256032 h 4517136"/>
              <a:gd name="connsiteX16" fmla="*/ 402336 w 2157984"/>
              <a:gd name="connsiteY16" fmla="*/ 280416 h 4517136"/>
              <a:gd name="connsiteX17" fmla="*/ 414528 w 2157984"/>
              <a:gd name="connsiteY17" fmla="*/ 316992 h 4517136"/>
              <a:gd name="connsiteX18" fmla="*/ 426720 w 2157984"/>
              <a:gd name="connsiteY18" fmla="*/ 347472 h 4517136"/>
              <a:gd name="connsiteX19" fmla="*/ 445008 w 2157984"/>
              <a:gd name="connsiteY19" fmla="*/ 530352 h 4517136"/>
              <a:gd name="connsiteX20" fmla="*/ 432816 w 2157984"/>
              <a:gd name="connsiteY20" fmla="*/ 591312 h 4517136"/>
              <a:gd name="connsiteX21" fmla="*/ 420624 w 2157984"/>
              <a:gd name="connsiteY21" fmla="*/ 609600 h 4517136"/>
              <a:gd name="connsiteX22" fmla="*/ 414528 w 2157984"/>
              <a:gd name="connsiteY22" fmla="*/ 633984 h 4517136"/>
              <a:gd name="connsiteX23" fmla="*/ 432816 w 2157984"/>
              <a:gd name="connsiteY23" fmla="*/ 652272 h 4517136"/>
              <a:gd name="connsiteX24" fmla="*/ 475488 w 2157984"/>
              <a:gd name="connsiteY24" fmla="*/ 676656 h 4517136"/>
              <a:gd name="connsiteX25" fmla="*/ 481584 w 2157984"/>
              <a:gd name="connsiteY25" fmla="*/ 810768 h 4517136"/>
              <a:gd name="connsiteX26" fmla="*/ 475488 w 2157984"/>
              <a:gd name="connsiteY26" fmla="*/ 883920 h 4517136"/>
              <a:gd name="connsiteX27" fmla="*/ 469392 w 2157984"/>
              <a:gd name="connsiteY27" fmla="*/ 908304 h 4517136"/>
              <a:gd name="connsiteX28" fmla="*/ 457200 w 2157984"/>
              <a:gd name="connsiteY28" fmla="*/ 963168 h 4517136"/>
              <a:gd name="connsiteX29" fmla="*/ 451104 w 2157984"/>
              <a:gd name="connsiteY29" fmla="*/ 993648 h 4517136"/>
              <a:gd name="connsiteX30" fmla="*/ 438912 w 2157984"/>
              <a:gd name="connsiteY30" fmla="*/ 1011936 h 4517136"/>
              <a:gd name="connsiteX31" fmla="*/ 420624 w 2157984"/>
              <a:gd name="connsiteY31" fmla="*/ 1054608 h 4517136"/>
              <a:gd name="connsiteX32" fmla="*/ 408432 w 2157984"/>
              <a:gd name="connsiteY32" fmla="*/ 1072896 h 4517136"/>
              <a:gd name="connsiteX33" fmla="*/ 414528 w 2157984"/>
              <a:gd name="connsiteY33" fmla="*/ 1139952 h 4517136"/>
              <a:gd name="connsiteX34" fmla="*/ 445008 w 2157984"/>
              <a:gd name="connsiteY34" fmla="*/ 1158240 h 4517136"/>
              <a:gd name="connsiteX35" fmla="*/ 487680 w 2157984"/>
              <a:gd name="connsiteY35" fmla="*/ 1207008 h 4517136"/>
              <a:gd name="connsiteX36" fmla="*/ 505968 w 2157984"/>
              <a:gd name="connsiteY36" fmla="*/ 1219200 h 4517136"/>
              <a:gd name="connsiteX37" fmla="*/ 512064 w 2157984"/>
              <a:gd name="connsiteY37" fmla="*/ 1255776 h 4517136"/>
              <a:gd name="connsiteX38" fmla="*/ 524256 w 2157984"/>
              <a:gd name="connsiteY38" fmla="*/ 1274064 h 4517136"/>
              <a:gd name="connsiteX39" fmla="*/ 566928 w 2157984"/>
              <a:gd name="connsiteY39" fmla="*/ 1499616 h 4517136"/>
              <a:gd name="connsiteX40" fmla="*/ 579120 w 2157984"/>
              <a:gd name="connsiteY40" fmla="*/ 1517904 h 4517136"/>
              <a:gd name="connsiteX41" fmla="*/ 597408 w 2157984"/>
              <a:gd name="connsiteY41" fmla="*/ 1536192 h 4517136"/>
              <a:gd name="connsiteX42" fmla="*/ 609600 w 2157984"/>
              <a:gd name="connsiteY42" fmla="*/ 1566672 h 4517136"/>
              <a:gd name="connsiteX43" fmla="*/ 640080 w 2157984"/>
              <a:gd name="connsiteY43" fmla="*/ 1908048 h 4517136"/>
              <a:gd name="connsiteX44" fmla="*/ 646176 w 2157984"/>
              <a:gd name="connsiteY44" fmla="*/ 1938528 h 4517136"/>
              <a:gd name="connsiteX45" fmla="*/ 658368 w 2157984"/>
              <a:gd name="connsiteY45" fmla="*/ 1962912 h 4517136"/>
              <a:gd name="connsiteX46" fmla="*/ 664464 w 2157984"/>
              <a:gd name="connsiteY46" fmla="*/ 2267712 h 4517136"/>
              <a:gd name="connsiteX47" fmla="*/ 664464 w 2157984"/>
              <a:gd name="connsiteY47" fmla="*/ 2340864 h 4517136"/>
              <a:gd name="connsiteX48" fmla="*/ 670560 w 2157984"/>
              <a:gd name="connsiteY48" fmla="*/ 2468880 h 4517136"/>
              <a:gd name="connsiteX49" fmla="*/ 694944 w 2157984"/>
              <a:gd name="connsiteY49" fmla="*/ 2505456 h 4517136"/>
              <a:gd name="connsiteX50" fmla="*/ 701040 w 2157984"/>
              <a:gd name="connsiteY50" fmla="*/ 2523744 h 4517136"/>
              <a:gd name="connsiteX51" fmla="*/ 731520 w 2157984"/>
              <a:gd name="connsiteY51" fmla="*/ 2542032 h 4517136"/>
              <a:gd name="connsiteX52" fmla="*/ 762000 w 2157984"/>
              <a:gd name="connsiteY52" fmla="*/ 2590800 h 4517136"/>
              <a:gd name="connsiteX53" fmla="*/ 774192 w 2157984"/>
              <a:gd name="connsiteY53" fmla="*/ 2615184 h 4517136"/>
              <a:gd name="connsiteX54" fmla="*/ 792480 w 2157984"/>
              <a:gd name="connsiteY54" fmla="*/ 2676144 h 4517136"/>
              <a:gd name="connsiteX55" fmla="*/ 810768 w 2157984"/>
              <a:gd name="connsiteY55" fmla="*/ 2700528 h 4517136"/>
              <a:gd name="connsiteX56" fmla="*/ 816864 w 2157984"/>
              <a:gd name="connsiteY56" fmla="*/ 2724912 h 4517136"/>
              <a:gd name="connsiteX57" fmla="*/ 822960 w 2157984"/>
              <a:gd name="connsiteY57" fmla="*/ 2743200 h 4517136"/>
              <a:gd name="connsiteX58" fmla="*/ 829056 w 2157984"/>
              <a:gd name="connsiteY58" fmla="*/ 2773680 h 4517136"/>
              <a:gd name="connsiteX59" fmla="*/ 835152 w 2157984"/>
              <a:gd name="connsiteY59" fmla="*/ 2810256 h 4517136"/>
              <a:gd name="connsiteX60" fmla="*/ 853440 w 2157984"/>
              <a:gd name="connsiteY60" fmla="*/ 2828544 h 4517136"/>
              <a:gd name="connsiteX61" fmla="*/ 865632 w 2157984"/>
              <a:gd name="connsiteY61" fmla="*/ 2846832 h 4517136"/>
              <a:gd name="connsiteX62" fmla="*/ 883920 w 2157984"/>
              <a:gd name="connsiteY62" fmla="*/ 2865120 h 4517136"/>
              <a:gd name="connsiteX63" fmla="*/ 896112 w 2157984"/>
              <a:gd name="connsiteY63" fmla="*/ 2883408 h 4517136"/>
              <a:gd name="connsiteX64" fmla="*/ 981456 w 2157984"/>
              <a:gd name="connsiteY64" fmla="*/ 2889504 h 4517136"/>
              <a:gd name="connsiteX65" fmla="*/ 1139952 w 2157984"/>
              <a:gd name="connsiteY65" fmla="*/ 2895600 h 4517136"/>
              <a:gd name="connsiteX66" fmla="*/ 1176528 w 2157984"/>
              <a:gd name="connsiteY66" fmla="*/ 2926080 h 4517136"/>
              <a:gd name="connsiteX67" fmla="*/ 1219200 w 2157984"/>
              <a:gd name="connsiteY67" fmla="*/ 2968752 h 4517136"/>
              <a:gd name="connsiteX68" fmla="*/ 1255776 w 2157984"/>
              <a:gd name="connsiteY68" fmla="*/ 3005328 h 4517136"/>
              <a:gd name="connsiteX69" fmla="*/ 1267968 w 2157984"/>
              <a:gd name="connsiteY69" fmla="*/ 3029712 h 4517136"/>
              <a:gd name="connsiteX70" fmla="*/ 1292352 w 2157984"/>
              <a:gd name="connsiteY70" fmla="*/ 3041904 h 4517136"/>
              <a:gd name="connsiteX71" fmla="*/ 1328928 w 2157984"/>
              <a:gd name="connsiteY71" fmla="*/ 3066288 h 4517136"/>
              <a:gd name="connsiteX72" fmla="*/ 1383792 w 2157984"/>
              <a:gd name="connsiteY72" fmla="*/ 3090672 h 4517136"/>
              <a:gd name="connsiteX73" fmla="*/ 1420368 w 2157984"/>
              <a:gd name="connsiteY73" fmla="*/ 3096768 h 4517136"/>
              <a:gd name="connsiteX74" fmla="*/ 1493520 w 2157984"/>
              <a:gd name="connsiteY74" fmla="*/ 3121152 h 4517136"/>
              <a:gd name="connsiteX75" fmla="*/ 1524000 w 2157984"/>
              <a:gd name="connsiteY75" fmla="*/ 3139440 h 4517136"/>
              <a:gd name="connsiteX76" fmla="*/ 1548384 w 2157984"/>
              <a:gd name="connsiteY76" fmla="*/ 3151632 h 4517136"/>
              <a:gd name="connsiteX77" fmla="*/ 1572768 w 2157984"/>
              <a:gd name="connsiteY77" fmla="*/ 3176016 h 4517136"/>
              <a:gd name="connsiteX78" fmla="*/ 1615440 w 2157984"/>
              <a:gd name="connsiteY78" fmla="*/ 3212592 h 4517136"/>
              <a:gd name="connsiteX79" fmla="*/ 1652016 w 2157984"/>
              <a:gd name="connsiteY79" fmla="*/ 3267456 h 4517136"/>
              <a:gd name="connsiteX80" fmla="*/ 1694688 w 2157984"/>
              <a:gd name="connsiteY80" fmla="*/ 3304032 h 4517136"/>
              <a:gd name="connsiteX81" fmla="*/ 1725168 w 2157984"/>
              <a:gd name="connsiteY81" fmla="*/ 3346704 h 4517136"/>
              <a:gd name="connsiteX82" fmla="*/ 1767840 w 2157984"/>
              <a:gd name="connsiteY82" fmla="*/ 3383280 h 4517136"/>
              <a:gd name="connsiteX83" fmla="*/ 1816608 w 2157984"/>
              <a:gd name="connsiteY83" fmla="*/ 3438144 h 4517136"/>
              <a:gd name="connsiteX84" fmla="*/ 1828800 w 2157984"/>
              <a:gd name="connsiteY84" fmla="*/ 3456432 h 4517136"/>
              <a:gd name="connsiteX85" fmla="*/ 1853184 w 2157984"/>
              <a:gd name="connsiteY85" fmla="*/ 3517392 h 4517136"/>
              <a:gd name="connsiteX86" fmla="*/ 1871472 w 2157984"/>
              <a:gd name="connsiteY86" fmla="*/ 3541776 h 4517136"/>
              <a:gd name="connsiteX87" fmla="*/ 1883664 w 2157984"/>
              <a:gd name="connsiteY87" fmla="*/ 3578352 h 4517136"/>
              <a:gd name="connsiteX88" fmla="*/ 1914144 w 2157984"/>
              <a:gd name="connsiteY88" fmla="*/ 3645408 h 4517136"/>
              <a:gd name="connsiteX89" fmla="*/ 1920240 w 2157984"/>
              <a:gd name="connsiteY89" fmla="*/ 3858768 h 4517136"/>
              <a:gd name="connsiteX90" fmla="*/ 1908048 w 2157984"/>
              <a:gd name="connsiteY90" fmla="*/ 3944112 h 4517136"/>
              <a:gd name="connsiteX91" fmla="*/ 1901952 w 2157984"/>
              <a:gd name="connsiteY91" fmla="*/ 3980688 h 4517136"/>
              <a:gd name="connsiteX92" fmla="*/ 1895856 w 2157984"/>
              <a:gd name="connsiteY92" fmla="*/ 3998976 h 4517136"/>
              <a:gd name="connsiteX93" fmla="*/ 1883664 w 2157984"/>
              <a:gd name="connsiteY93" fmla="*/ 4047744 h 4517136"/>
              <a:gd name="connsiteX94" fmla="*/ 1859280 w 2157984"/>
              <a:gd name="connsiteY94" fmla="*/ 4102608 h 4517136"/>
              <a:gd name="connsiteX95" fmla="*/ 1834896 w 2157984"/>
              <a:gd name="connsiteY95" fmla="*/ 4175760 h 4517136"/>
              <a:gd name="connsiteX96" fmla="*/ 1828800 w 2157984"/>
              <a:gd name="connsiteY96" fmla="*/ 4194048 h 4517136"/>
              <a:gd name="connsiteX97" fmla="*/ 1804416 w 2157984"/>
              <a:gd name="connsiteY97" fmla="*/ 4230624 h 4517136"/>
              <a:gd name="connsiteX98" fmla="*/ 1810512 w 2157984"/>
              <a:gd name="connsiteY98" fmla="*/ 4328160 h 4517136"/>
              <a:gd name="connsiteX99" fmla="*/ 1834896 w 2157984"/>
              <a:gd name="connsiteY99" fmla="*/ 4334256 h 4517136"/>
              <a:gd name="connsiteX100" fmla="*/ 1877568 w 2157984"/>
              <a:gd name="connsiteY100" fmla="*/ 4358640 h 4517136"/>
              <a:gd name="connsiteX101" fmla="*/ 1969008 w 2157984"/>
              <a:gd name="connsiteY101" fmla="*/ 4352544 h 4517136"/>
              <a:gd name="connsiteX102" fmla="*/ 1993392 w 2157984"/>
              <a:gd name="connsiteY102" fmla="*/ 4340352 h 4517136"/>
              <a:gd name="connsiteX103" fmla="*/ 2121408 w 2157984"/>
              <a:gd name="connsiteY103" fmla="*/ 4346448 h 4517136"/>
              <a:gd name="connsiteX104" fmla="*/ 2133600 w 2157984"/>
              <a:gd name="connsiteY104" fmla="*/ 4370832 h 4517136"/>
              <a:gd name="connsiteX105" fmla="*/ 2139696 w 2157984"/>
              <a:gd name="connsiteY105" fmla="*/ 4389120 h 4517136"/>
              <a:gd name="connsiteX106" fmla="*/ 2157984 w 2157984"/>
              <a:gd name="connsiteY106" fmla="*/ 4407408 h 4517136"/>
              <a:gd name="connsiteX107" fmla="*/ 2151888 w 2157984"/>
              <a:gd name="connsiteY107" fmla="*/ 4498848 h 4517136"/>
              <a:gd name="connsiteX108" fmla="*/ 2145792 w 2157984"/>
              <a:gd name="connsiteY108" fmla="*/ 4517136 h 4517136"/>
              <a:gd name="connsiteX0" fmla="*/ 0 w 2157984"/>
              <a:gd name="connsiteY0" fmla="*/ 0 h 4498848"/>
              <a:gd name="connsiteX1" fmla="*/ 30480 w 2157984"/>
              <a:gd name="connsiteY1" fmla="*/ 18288 h 4498848"/>
              <a:gd name="connsiteX2" fmla="*/ 48768 w 2157984"/>
              <a:gd name="connsiteY2" fmla="*/ 30480 h 4498848"/>
              <a:gd name="connsiteX3" fmla="*/ 67056 w 2157984"/>
              <a:gd name="connsiteY3" fmla="*/ 36576 h 4498848"/>
              <a:gd name="connsiteX4" fmla="*/ 85344 w 2157984"/>
              <a:gd name="connsiteY4" fmla="*/ 54864 h 4498848"/>
              <a:gd name="connsiteX5" fmla="*/ 97536 w 2157984"/>
              <a:gd name="connsiteY5" fmla="*/ 73152 h 4498848"/>
              <a:gd name="connsiteX6" fmla="*/ 121920 w 2157984"/>
              <a:gd name="connsiteY6" fmla="*/ 91440 h 4498848"/>
              <a:gd name="connsiteX7" fmla="*/ 140208 w 2157984"/>
              <a:gd name="connsiteY7" fmla="*/ 115824 h 4498848"/>
              <a:gd name="connsiteX8" fmla="*/ 176784 w 2157984"/>
              <a:gd name="connsiteY8" fmla="*/ 134112 h 4498848"/>
              <a:gd name="connsiteX9" fmla="*/ 207264 w 2157984"/>
              <a:gd name="connsiteY9" fmla="*/ 152400 h 4498848"/>
              <a:gd name="connsiteX10" fmla="*/ 225552 w 2157984"/>
              <a:gd name="connsiteY10" fmla="*/ 164592 h 4498848"/>
              <a:gd name="connsiteX11" fmla="*/ 268224 w 2157984"/>
              <a:gd name="connsiteY11" fmla="*/ 182880 h 4498848"/>
              <a:gd name="connsiteX12" fmla="*/ 310896 w 2157984"/>
              <a:gd name="connsiteY12" fmla="*/ 188976 h 4498848"/>
              <a:gd name="connsiteX13" fmla="*/ 347472 w 2157984"/>
              <a:gd name="connsiteY13" fmla="*/ 213360 h 4498848"/>
              <a:gd name="connsiteX14" fmla="*/ 371856 w 2157984"/>
              <a:gd name="connsiteY14" fmla="*/ 225552 h 4498848"/>
              <a:gd name="connsiteX15" fmla="*/ 384048 w 2157984"/>
              <a:gd name="connsiteY15" fmla="*/ 256032 h 4498848"/>
              <a:gd name="connsiteX16" fmla="*/ 402336 w 2157984"/>
              <a:gd name="connsiteY16" fmla="*/ 280416 h 4498848"/>
              <a:gd name="connsiteX17" fmla="*/ 414528 w 2157984"/>
              <a:gd name="connsiteY17" fmla="*/ 316992 h 4498848"/>
              <a:gd name="connsiteX18" fmla="*/ 426720 w 2157984"/>
              <a:gd name="connsiteY18" fmla="*/ 347472 h 4498848"/>
              <a:gd name="connsiteX19" fmla="*/ 445008 w 2157984"/>
              <a:gd name="connsiteY19" fmla="*/ 530352 h 4498848"/>
              <a:gd name="connsiteX20" fmla="*/ 432816 w 2157984"/>
              <a:gd name="connsiteY20" fmla="*/ 591312 h 4498848"/>
              <a:gd name="connsiteX21" fmla="*/ 420624 w 2157984"/>
              <a:gd name="connsiteY21" fmla="*/ 609600 h 4498848"/>
              <a:gd name="connsiteX22" fmla="*/ 414528 w 2157984"/>
              <a:gd name="connsiteY22" fmla="*/ 633984 h 4498848"/>
              <a:gd name="connsiteX23" fmla="*/ 432816 w 2157984"/>
              <a:gd name="connsiteY23" fmla="*/ 652272 h 4498848"/>
              <a:gd name="connsiteX24" fmla="*/ 475488 w 2157984"/>
              <a:gd name="connsiteY24" fmla="*/ 676656 h 4498848"/>
              <a:gd name="connsiteX25" fmla="*/ 481584 w 2157984"/>
              <a:gd name="connsiteY25" fmla="*/ 810768 h 4498848"/>
              <a:gd name="connsiteX26" fmla="*/ 475488 w 2157984"/>
              <a:gd name="connsiteY26" fmla="*/ 883920 h 4498848"/>
              <a:gd name="connsiteX27" fmla="*/ 469392 w 2157984"/>
              <a:gd name="connsiteY27" fmla="*/ 908304 h 4498848"/>
              <a:gd name="connsiteX28" fmla="*/ 457200 w 2157984"/>
              <a:gd name="connsiteY28" fmla="*/ 963168 h 4498848"/>
              <a:gd name="connsiteX29" fmla="*/ 451104 w 2157984"/>
              <a:gd name="connsiteY29" fmla="*/ 993648 h 4498848"/>
              <a:gd name="connsiteX30" fmla="*/ 438912 w 2157984"/>
              <a:gd name="connsiteY30" fmla="*/ 1011936 h 4498848"/>
              <a:gd name="connsiteX31" fmla="*/ 420624 w 2157984"/>
              <a:gd name="connsiteY31" fmla="*/ 1054608 h 4498848"/>
              <a:gd name="connsiteX32" fmla="*/ 408432 w 2157984"/>
              <a:gd name="connsiteY32" fmla="*/ 1072896 h 4498848"/>
              <a:gd name="connsiteX33" fmla="*/ 414528 w 2157984"/>
              <a:gd name="connsiteY33" fmla="*/ 1139952 h 4498848"/>
              <a:gd name="connsiteX34" fmla="*/ 445008 w 2157984"/>
              <a:gd name="connsiteY34" fmla="*/ 1158240 h 4498848"/>
              <a:gd name="connsiteX35" fmla="*/ 487680 w 2157984"/>
              <a:gd name="connsiteY35" fmla="*/ 1207008 h 4498848"/>
              <a:gd name="connsiteX36" fmla="*/ 505968 w 2157984"/>
              <a:gd name="connsiteY36" fmla="*/ 1219200 h 4498848"/>
              <a:gd name="connsiteX37" fmla="*/ 512064 w 2157984"/>
              <a:gd name="connsiteY37" fmla="*/ 1255776 h 4498848"/>
              <a:gd name="connsiteX38" fmla="*/ 524256 w 2157984"/>
              <a:gd name="connsiteY38" fmla="*/ 1274064 h 4498848"/>
              <a:gd name="connsiteX39" fmla="*/ 566928 w 2157984"/>
              <a:gd name="connsiteY39" fmla="*/ 1499616 h 4498848"/>
              <a:gd name="connsiteX40" fmla="*/ 579120 w 2157984"/>
              <a:gd name="connsiteY40" fmla="*/ 1517904 h 4498848"/>
              <a:gd name="connsiteX41" fmla="*/ 597408 w 2157984"/>
              <a:gd name="connsiteY41" fmla="*/ 1536192 h 4498848"/>
              <a:gd name="connsiteX42" fmla="*/ 609600 w 2157984"/>
              <a:gd name="connsiteY42" fmla="*/ 1566672 h 4498848"/>
              <a:gd name="connsiteX43" fmla="*/ 640080 w 2157984"/>
              <a:gd name="connsiteY43" fmla="*/ 1908048 h 4498848"/>
              <a:gd name="connsiteX44" fmla="*/ 646176 w 2157984"/>
              <a:gd name="connsiteY44" fmla="*/ 1938528 h 4498848"/>
              <a:gd name="connsiteX45" fmla="*/ 658368 w 2157984"/>
              <a:gd name="connsiteY45" fmla="*/ 1962912 h 4498848"/>
              <a:gd name="connsiteX46" fmla="*/ 664464 w 2157984"/>
              <a:gd name="connsiteY46" fmla="*/ 2267712 h 4498848"/>
              <a:gd name="connsiteX47" fmla="*/ 664464 w 2157984"/>
              <a:gd name="connsiteY47" fmla="*/ 2340864 h 4498848"/>
              <a:gd name="connsiteX48" fmla="*/ 670560 w 2157984"/>
              <a:gd name="connsiteY48" fmla="*/ 2468880 h 4498848"/>
              <a:gd name="connsiteX49" fmla="*/ 694944 w 2157984"/>
              <a:gd name="connsiteY49" fmla="*/ 2505456 h 4498848"/>
              <a:gd name="connsiteX50" fmla="*/ 701040 w 2157984"/>
              <a:gd name="connsiteY50" fmla="*/ 2523744 h 4498848"/>
              <a:gd name="connsiteX51" fmla="*/ 731520 w 2157984"/>
              <a:gd name="connsiteY51" fmla="*/ 2542032 h 4498848"/>
              <a:gd name="connsiteX52" fmla="*/ 762000 w 2157984"/>
              <a:gd name="connsiteY52" fmla="*/ 2590800 h 4498848"/>
              <a:gd name="connsiteX53" fmla="*/ 774192 w 2157984"/>
              <a:gd name="connsiteY53" fmla="*/ 2615184 h 4498848"/>
              <a:gd name="connsiteX54" fmla="*/ 792480 w 2157984"/>
              <a:gd name="connsiteY54" fmla="*/ 2676144 h 4498848"/>
              <a:gd name="connsiteX55" fmla="*/ 810768 w 2157984"/>
              <a:gd name="connsiteY55" fmla="*/ 2700528 h 4498848"/>
              <a:gd name="connsiteX56" fmla="*/ 816864 w 2157984"/>
              <a:gd name="connsiteY56" fmla="*/ 2724912 h 4498848"/>
              <a:gd name="connsiteX57" fmla="*/ 822960 w 2157984"/>
              <a:gd name="connsiteY57" fmla="*/ 2743200 h 4498848"/>
              <a:gd name="connsiteX58" fmla="*/ 829056 w 2157984"/>
              <a:gd name="connsiteY58" fmla="*/ 2773680 h 4498848"/>
              <a:gd name="connsiteX59" fmla="*/ 835152 w 2157984"/>
              <a:gd name="connsiteY59" fmla="*/ 2810256 h 4498848"/>
              <a:gd name="connsiteX60" fmla="*/ 853440 w 2157984"/>
              <a:gd name="connsiteY60" fmla="*/ 2828544 h 4498848"/>
              <a:gd name="connsiteX61" fmla="*/ 865632 w 2157984"/>
              <a:gd name="connsiteY61" fmla="*/ 2846832 h 4498848"/>
              <a:gd name="connsiteX62" fmla="*/ 883920 w 2157984"/>
              <a:gd name="connsiteY62" fmla="*/ 2865120 h 4498848"/>
              <a:gd name="connsiteX63" fmla="*/ 896112 w 2157984"/>
              <a:gd name="connsiteY63" fmla="*/ 2883408 h 4498848"/>
              <a:gd name="connsiteX64" fmla="*/ 981456 w 2157984"/>
              <a:gd name="connsiteY64" fmla="*/ 2889504 h 4498848"/>
              <a:gd name="connsiteX65" fmla="*/ 1139952 w 2157984"/>
              <a:gd name="connsiteY65" fmla="*/ 2895600 h 4498848"/>
              <a:gd name="connsiteX66" fmla="*/ 1176528 w 2157984"/>
              <a:gd name="connsiteY66" fmla="*/ 2926080 h 4498848"/>
              <a:gd name="connsiteX67" fmla="*/ 1219200 w 2157984"/>
              <a:gd name="connsiteY67" fmla="*/ 2968752 h 4498848"/>
              <a:gd name="connsiteX68" fmla="*/ 1255776 w 2157984"/>
              <a:gd name="connsiteY68" fmla="*/ 3005328 h 4498848"/>
              <a:gd name="connsiteX69" fmla="*/ 1267968 w 2157984"/>
              <a:gd name="connsiteY69" fmla="*/ 3029712 h 4498848"/>
              <a:gd name="connsiteX70" fmla="*/ 1292352 w 2157984"/>
              <a:gd name="connsiteY70" fmla="*/ 3041904 h 4498848"/>
              <a:gd name="connsiteX71" fmla="*/ 1328928 w 2157984"/>
              <a:gd name="connsiteY71" fmla="*/ 3066288 h 4498848"/>
              <a:gd name="connsiteX72" fmla="*/ 1383792 w 2157984"/>
              <a:gd name="connsiteY72" fmla="*/ 3090672 h 4498848"/>
              <a:gd name="connsiteX73" fmla="*/ 1420368 w 2157984"/>
              <a:gd name="connsiteY73" fmla="*/ 3096768 h 4498848"/>
              <a:gd name="connsiteX74" fmla="*/ 1493520 w 2157984"/>
              <a:gd name="connsiteY74" fmla="*/ 3121152 h 4498848"/>
              <a:gd name="connsiteX75" fmla="*/ 1524000 w 2157984"/>
              <a:gd name="connsiteY75" fmla="*/ 3139440 h 4498848"/>
              <a:gd name="connsiteX76" fmla="*/ 1548384 w 2157984"/>
              <a:gd name="connsiteY76" fmla="*/ 3151632 h 4498848"/>
              <a:gd name="connsiteX77" fmla="*/ 1572768 w 2157984"/>
              <a:gd name="connsiteY77" fmla="*/ 3176016 h 4498848"/>
              <a:gd name="connsiteX78" fmla="*/ 1615440 w 2157984"/>
              <a:gd name="connsiteY78" fmla="*/ 3212592 h 4498848"/>
              <a:gd name="connsiteX79" fmla="*/ 1652016 w 2157984"/>
              <a:gd name="connsiteY79" fmla="*/ 3267456 h 4498848"/>
              <a:gd name="connsiteX80" fmla="*/ 1694688 w 2157984"/>
              <a:gd name="connsiteY80" fmla="*/ 3304032 h 4498848"/>
              <a:gd name="connsiteX81" fmla="*/ 1725168 w 2157984"/>
              <a:gd name="connsiteY81" fmla="*/ 3346704 h 4498848"/>
              <a:gd name="connsiteX82" fmla="*/ 1767840 w 2157984"/>
              <a:gd name="connsiteY82" fmla="*/ 3383280 h 4498848"/>
              <a:gd name="connsiteX83" fmla="*/ 1816608 w 2157984"/>
              <a:gd name="connsiteY83" fmla="*/ 3438144 h 4498848"/>
              <a:gd name="connsiteX84" fmla="*/ 1828800 w 2157984"/>
              <a:gd name="connsiteY84" fmla="*/ 3456432 h 4498848"/>
              <a:gd name="connsiteX85" fmla="*/ 1853184 w 2157984"/>
              <a:gd name="connsiteY85" fmla="*/ 3517392 h 4498848"/>
              <a:gd name="connsiteX86" fmla="*/ 1871472 w 2157984"/>
              <a:gd name="connsiteY86" fmla="*/ 3541776 h 4498848"/>
              <a:gd name="connsiteX87" fmla="*/ 1883664 w 2157984"/>
              <a:gd name="connsiteY87" fmla="*/ 3578352 h 4498848"/>
              <a:gd name="connsiteX88" fmla="*/ 1914144 w 2157984"/>
              <a:gd name="connsiteY88" fmla="*/ 3645408 h 4498848"/>
              <a:gd name="connsiteX89" fmla="*/ 1920240 w 2157984"/>
              <a:gd name="connsiteY89" fmla="*/ 3858768 h 4498848"/>
              <a:gd name="connsiteX90" fmla="*/ 1908048 w 2157984"/>
              <a:gd name="connsiteY90" fmla="*/ 3944112 h 4498848"/>
              <a:gd name="connsiteX91" fmla="*/ 1901952 w 2157984"/>
              <a:gd name="connsiteY91" fmla="*/ 3980688 h 4498848"/>
              <a:gd name="connsiteX92" fmla="*/ 1895856 w 2157984"/>
              <a:gd name="connsiteY92" fmla="*/ 3998976 h 4498848"/>
              <a:gd name="connsiteX93" fmla="*/ 1883664 w 2157984"/>
              <a:gd name="connsiteY93" fmla="*/ 4047744 h 4498848"/>
              <a:gd name="connsiteX94" fmla="*/ 1859280 w 2157984"/>
              <a:gd name="connsiteY94" fmla="*/ 4102608 h 4498848"/>
              <a:gd name="connsiteX95" fmla="*/ 1834896 w 2157984"/>
              <a:gd name="connsiteY95" fmla="*/ 4175760 h 4498848"/>
              <a:gd name="connsiteX96" fmla="*/ 1828800 w 2157984"/>
              <a:gd name="connsiteY96" fmla="*/ 4194048 h 4498848"/>
              <a:gd name="connsiteX97" fmla="*/ 1804416 w 2157984"/>
              <a:gd name="connsiteY97" fmla="*/ 4230624 h 4498848"/>
              <a:gd name="connsiteX98" fmla="*/ 1810512 w 2157984"/>
              <a:gd name="connsiteY98" fmla="*/ 4328160 h 4498848"/>
              <a:gd name="connsiteX99" fmla="*/ 1834896 w 2157984"/>
              <a:gd name="connsiteY99" fmla="*/ 4334256 h 4498848"/>
              <a:gd name="connsiteX100" fmla="*/ 1877568 w 2157984"/>
              <a:gd name="connsiteY100" fmla="*/ 4358640 h 4498848"/>
              <a:gd name="connsiteX101" fmla="*/ 1969008 w 2157984"/>
              <a:gd name="connsiteY101" fmla="*/ 4352544 h 4498848"/>
              <a:gd name="connsiteX102" fmla="*/ 1993392 w 2157984"/>
              <a:gd name="connsiteY102" fmla="*/ 4340352 h 4498848"/>
              <a:gd name="connsiteX103" fmla="*/ 2121408 w 2157984"/>
              <a:gd name="connsiteY103" fmla="*/ 4346448 h 4498848"/>
              <a:gd name="connsiteX104" fmla="*/ 2133600 w 2157984"/>
              <a:gd name="connsiteY104" fmla="*/ 4370832 h 4498848"/>
              <a:gd name="connsiteX105" fmla="*/ 2139696 w 2157984"/>
              <a:gd name="connsiteY105" fmla="*/ 4389120 h 4498848"/>
              <a:gd name="connsiteX106" fmla="*/ 2157984 w 2157984"/>
              <a:gd name="connsiteY106" fmla="*/ 4407408 h 4498848"/>
              <a:gd name="connsiteX107" fmla="*/ 2151888 w 2157984"/>
              <a:gd name="connsiteY107" fmla="*/ 4498848 h 4498848"/>
              <a:gd name="connsiteX0" fmla="*/ 0 w 2151888"/>
              <a:gd name="connsiteY0" fmla="*/ 0 h 4498848"/>
              <a:gd name="connsiteX1" fmla="*/ 30480 w 2151888"/>
              <a:gd name="connsiteY1" fmla="*/ 18288 h 4498848"/>
              <a:gd name="connsiteX2" fmla="*/ 48768 w 2151888"/>
              <a:gd name="connsiteY2" fmla="*/ 30480 h 4498848"/>
              <a:gd name="connsiteX3" fmla="*/ 67056 w 2151888"/>
              <a:gd name="connsiteY3" fmla="*/ 36576 h 4498848"/>
              <a:gd name="connsiteX4" fmla="*/ 85344 w 2151888"/>
              <a:gd name="connsiteY4" fmla="*/ 54864 h 4498848"/>
              <a:gd name="connsiteX5" fmla="*/ 97536 w 2151888"/>
              <a:gd name="connsiteY5" fmla="*/ 73152 h 4498848"/>
              <a:gd name="connsiteX6" fmla="*/ 121920 w 2151888"/>
              <a:gd name="connsiteY6" fmla="*/ 91440 h 4498848"/>
              <a:gd name="connsiteX7" fmla="*/ 140208 w 2151888"/>
              <a:gd name="connsiteY7" fmla="*/ 115824 h 4498848"/>
              <a:gd name="connsiteX8" fmla="*/ 176784 w 2151888"/>
              <a:gd name="connsiteY8" fmla="*/ 134112 h 4498848"/>
              <a:gd name="connsiteX9" fmla="*/ 207264 w 2151888"/>
              <a:gd name="connsiteY9" fmla="*/ 152400 h 4498848"/>
              <a:gd name="connsiteX10" fmla="*/ 225552 w 2151888"/>
              <a:gd name="connsiteY10" fmla="*/ 164592 h 4498848"/>
              <a:gd name="connsiteX11" fmla="*/ 268224 w 2151888"/>
              <a:gd name="connsiteY11" fmla="*/ 182880 h 4498848"/>
              <a:gd name="connsiteX12" fmla="*/ 310896 w 2151888"/>
              <a:gd name="connsiteY12" fmla="*/ 188976 h 4498848"/>
              <a:gd name="connsiteX13" fmla="*/ 347472 w 2151888"/>
              <a:gd name="connsiteY13" fmla="*/ 213360 h 4498848"/>
              <a:gd name="connsiteX14" fmla="*/ 371856 w 2151888"/>
              <a:gd name="connsiteY14" fmla="*/ 225552 h 4498848"/>
              <a:gd name="connsiteX15" fmla="*/ 384048 w 2151888"/>
              <a:gd name="connsiteY15" fmla="*/ 256032 h 4498848"/>
              <a:gd name="connsiteX16" fmla="*/ 402336 w 2151888"/>
              <a:gd name="connsiteY16" fmla="*/ 280416 h 4498848"/>
              <a:gd name="connsiteX17" fmla="*/ 414528 w 2151888"/>
              <a:gd name="connsiteY17" fmla="*/ 316992 h 4498848"/>
              <a:gd name="connsiteX18" fmla="*/ 426720 w 2151888"/>
              <a:gd name="connsiteY18" fmla="*/ 347472 h 4498848"/>
              <a:gd name="connsiteX19" fmla="*/ 445008 w 2151888"/>
              <a:gd name="connsiteY19" fmla="*/ 530352 h 4498848"/>
              <a:gd name="connsiteX20" fmla="*/ 432816 w 2151888"/>
              <a:gd name="connsiteY20" fmla="*/ 591312 h 4498848"/>
              <a:gd name="connsiteX21" fmla="*/ 420624 w 2151888"/>
              <a:gd name="connsiteY21" fmla="*/ 609600 h 4498848"/>
              <a:gd name="connsiteX22" fmla="*/ 414528 w 2151888"/>
              <a:gd name="connsiteY22" fmla="*/ 633984 h 4498848"/>
              <a:gd name="connsiteX23" fmla="*/ 432816 w 2151888"/>
              <a:gd name="connsiteY23" fmla="*/ 652272 h 4498848"/>
              <a:gd name="connsiteX24" fmla="*/ 475488 w 2151888"/>
              <a:gd name="connsiteY24" fmla="*/ 676656 h 4498848"/>
              <a:gd name="connsiteX25" fmla="*/ 481584 w 2151888"/>
              <a:gd name="connsiteY25" fmla="*/ 810768 h 4498848"/>
              <a:gd name="connsiteX26" fmla="*/ 475488 w 2151888"/>
              <a:gd name="connsiteY26" fmla="*/ 883920 h 4498848"/>
              <a:gd name="connsiteX27" fmla="*/ 469392 w 2151888"/>
              <a:gd name="connsiteY27" fmla="*/ 908304 h 4498848"/>
              <a:gd name="connsiteX28" fmla="*/ 457200 w 2151888"/>
              <a:gd name="connsiteY28" fmla="*/ 963168 h 4498848"/>
              <a:gd name="connsiteX29" fmla="*/ 451104 w 2151888"/>
              <a:gd name="connsiteY29" fmla="*/ 993648 h 4498848"/>
              <a:gd name="connsiteX30" fmla="*/ 438912 w 2151888"/>
              <a:gd name="connsiteY30" fmla="*/ 1011936 h 4498848"/>
              <a:gd name="connsiteX31" fmla="*/ 420624 w 2151888"/>
              <a:gd name="connsiteY31" fmla="*/ 1054608 h 4498848"/>
              <a:gd name="connsiteX32" fmla="*/ 408432 w 2151888"/>
              <a:gd name="connsiteY32" fmla="*/ 1072896 h 4498848"/>
              <a:gd name="connsiteX33" fmla="*/ 414528 w 2151888"/>
              <a:gd name="connsiteY33" fmla="*/ 1139952 h 4498848"/>
              <a:gd name="connsiteX34" fmla="*/ 445008 w 2151888"/>
              <a:gd name="connsiteY34" fmla="*/ 1158240 h 4498848"/>
              <a:gd name="connsiteX35" fmla="*/ 487680 w 2151888"/>
              <a:gd name="connsiteY35" fmla="*/ 1207008 h 4498848"/>
              <a:gd name="connsiteX36" fmla="*/ 505968 w 2151888"/>
              <a:gd name="connsiteY36" fmla="*/ 1219200 h 4498848"/>
              <a:gd name="connsiteX37" fmla="*/ 512064 w 2151888"/>
              <a:gd name="connsiteY37" fmla="*/ 1255776 h 4498848"/>
              <a:gd name="connsiteX38" fmla="*/ 524256 w 2151888"/>
              <a:gd name="connsiteY38" fmla="*/ 1274064 h 4498848"/>
              <a:gd name="connsiteX39" fmla="*/ 566928 w 2151888"/>
              <a:gd name="connsiteY39" fmla="*/ 1499616 h 4498848"/>
              <a:gd name="connsiteX40" fmla="*/ 579120 w 2151888"/>
              <a:gd name="connsiteY40" fmla="*/ 1517904 h 4498848"/>
              <a:gd name="connsiteX41" fmla="*/ 597408 w 2151888"/>
              <a:gd name="connsiteY41" fmla="*/ 1536192 h 4498848"/>
              <a:gd name="connsiteX42" fmla="*/ 609600 w 2151888"/>
              <a:gd name="connsiteY42" fmla="*/ 1566672 h 4498848"/>
              <a:gd name="connsiteX43" fmla="*/ 640080 w 2151888"/>
              <a:gd name="connsiteY43" fmla="*/ 1908048 h 4498848"/>
              <a:gd name="connsiteX44" fmla="*/ 646176 w 2151888"/>
              <a:gd name="connsiteY44" fmla="*/ 1938528 h 4498848"/>
              <a:gd name="connsiteX45" fmla="*/ 658368 w 2151888"/>
              <a:gd name="connsiteY45" fmla="*/ 1962912 h 4498848"/>
              <a:gd name="connsiteX46" fmla="*/ 664464 w 2151888"/>
              <a:gd name="connsiteY46" fmla="*/ 2267712 h 4498848"/>
              <a:gd name="connsiteX47" fmla="*/ 664464 w 2151888"/>
              <a:gd name="connsiteY47" fmla="*/ 2340864 h 4498848"/>
              <a:gd name="connsiteX48" fmla="*/ 670560 w 2151888"/>
              <a:gd name="connsiteY48" fmla="*/ 2468880 h 4498848"/>
              <a:gd name="connsiteX49" fmla="*/ 694944 w 2151888"/>
              <a:gd name="connsiteY49" fmla="*/ 2505456 h 4498848"/>
              <a:gd name="connsiteX50" fmla="*/ 701040 w 2151888"/>
              <a:gd name="connsiteY50" fmla="*/ 2523744 h 4498848"/>
              <a:gd name="connsiteX51" fmla="*/ 731520 w 2151888"/>
              <a:gd name="connsiteY51" fmla="*/ 2542032 h 4498848"/>
              <a:gd name="connsiteX52" fmla="*/ 762000 w 2151888"/>
              <a:gd name="connsiteY52" fmla="*/ 2590800 h 4498848"/>
              <a:gd name="connsiteX53" fmla="*/ 774192 w 2151888"/>
              <a:gd name="connsiteY53" fmla="*/ 2615184 h 4498848"/>
              <a:gd name="connsiteX54" fmla="*/ 792480 w 2151888"/>
              <a:gd name="connsiteY54" fmla="*/ 2676144 h 4498848"/>
              <a:gd name="connsiteX55" fmla="*/ 810768 w 2151888"/>
              <a:gd name="connsiteY55" fmla="*/ 2700528 h 4498848"/>
              <a:gd name="connsiteX56" fmla="*/ 816864 w 2151888"/>
              <a:gd name="connsiteY56" fmla="*/ 2724912 h 4498848"/>
              <a:gd name="connsiteX57" fmla="*/ 822960 w 2151888"/>
              <a:gd name="connsiteY57" fmla="*/ 2743200 h 4498848"/>
              <a:gd name="connsiteX58" fmla="*/ 829056 w 2151888"/>
              <a:gd name="connsiteY58" fmla="*/ 2773680 h 4498848"/>
              <a:gd name="connsiteX59" fmla="*/ 835152 w 2151888"/>
              <a:gd name="connsiteY59" fmla="*/ 2810256 h 4498848"/>
              <a:gd name="connsiteX60" fmla="*/ 853440 w 2151888"/>
              <a:gd name="connsiteY60" fmla="*/ 2828544 h 4498848"/>
              <a:gd name="connsiteX61" fmla="*/ 865632 w 2151888"/>
              <a:gd name="connsiteY61" fmla="*/ 2846832 h 4498848"/>
              <a:gd name="connsiteX62" fmla="*/ 883920 w 2151888"/>
              <a:gd name="connsiteY62" fmla="*/ 2865120 h 4498848"/>
              <a:gd name="connsiteX63" fmla="*/ 896112 w 2151888"/>
              <a:gd name="connsiteY63" fmla="*/ 2883408 h 4498848"/>
              <a:gd name="connsiteX64" fmla="*/ 981456 w 2151888"/>
              <a:gd name="connsiteY64" fmla="*/ 2889504 h 4498848"/>
              <a:gd name="connsiteX65" fmla="*/ 1139952 w 2151888"/>
              <a:gd name="connsiteY65" fmla="*/ 2895600 h 4498848"/>
              <a:gd name="connsiteX66" fmla="*/ 1176528 w 2151888"/>
              <a:gd name="connsiteY66" fmla="*/ 2926080 h 4498848"/>
              <a:gd name="connsiteX67" fmla="*/ 1219200 w 2151888"/>
              <a:gd name="connsiteY67" fmla="*/ 2968752 h 4498848"/>
              <a:gd name="connsiteX68" fmla="*/ 1255776 w 2151888"/>
              <a:gd name="connsiteY68" fmla="*/ 3005328 h 4498848"/>
              <a:gd name="connsiteX69" fmla="*/ 1267968 w 2151888"/>
              <a:gd name="connsiteY69" fmla="*/ 3029712 h 4498848"/>
              <a:gd name="connsiteX70" fmla="*/ 1292352 w 2151888"/>
              <a:gd name="connsiteY70" fmla="*/ 3041904 h 4498848"/>
              <a:gd name="connsiteX71" fmla="*/ 1328928 w 2151888"/>
              <a:gd name="connsiteY71" fmla="*/ 3066288 h 4498848"/>
              <a:gd name="connsiteX72" fmla="*/ 1383792 w 2151888"/>
              <a:gd name="connsiteY72" fmla="*/ 3090672 h 4498848"/>
              <a:gd name="connsiteX73" fmla="*/ 1420368 w 2151888"/>
              <a:gd name="connsiteY73" fmla="*/ 3096768 h 4498848"/>
              <a:gd name="connsiteX74" fmla="*/ 1493520 w 2151888"/>
              <a:gd name="connsiteY74" fmla="*/ 3121152 h 4498848"/>
              <a:gd name="connsiteX75" fmla="*/ 1524000 w 2151888"/>
              <a:gd name="connsiteY75" fmla="*/ 3139440 h 4498848"/>
              <a:gd name="connsiteX76" fmla="*/ 1548384 w 2151888"/>
              <a:gd name="connsiteY76" fmla="*/ 3151632 h 4498848"/>
              <a:gd name="connsiteX77" fmla="*/ 1572768 w 2151888"/>
              <a:gd name="connsiteY77" fmla="*/ 3176016 h 4498848"/>
              <a:gd name="connsiteX78" fmla="*/ 1615440 w 2151888"/>
              <a:gd name="connsiteY78" fmla="*/ 3212592 h 4498848"/>
              <a:gd name="connsiteX79" fmla="*/ 1652016 w 2151888"/>
              <a:gd name="connsiteY79" fmla="*/ 3267456 h 4498848"/>
              <a:gd name="connsiteX80" fmla="*/ 1694688 w 2151888"/>
              <a:gd name="connsiteY80" fmla="*/ 3304032 h 4498848"/>
              <a:gd name="connsiteX81" fmla="*/ 1725168 w 2151888"/>
              <a:gd name="connsiteY81" fmla="*/ 3346704 h 4498848"/>
              <a:gd name="connsiteX82" fmla="*/ 1767840 w 2151888"/>
              <a:gd name="connsiteY82" fmla="*/ 3383280 h 4498848"/>
              <a:gd name="connsiteX83" fmla="*/ 1816608 w 2151888"/>
              <a:gd name="connsiteY83" fmla="*/ 3438144 h 4498848"/>
              <a:gd name="connsiteX84" fmla="*/ 1828800 w 2151888"/>
              <a:gd name="connsiteY84" fmla="*/ 3456432 h 4498848"/>
              <a:gd name="connsiteX85" fmla="*/ 1853184 w 2151888"/>
              <a:gd name="connsiteY85" fmla="*/ 3517392 h 4498848"/>
              <a:gd name="connsiteX86" fmla="*/ 1871472 w 2151888"/>
              <a:gd name="connsiteY86" fmla="*/ 3541776 h 4498848"/>
              <a:gd name="connsiteX87" fmla="*/ 1883664 w 2151888"/>
              <a:gd name="connsiteY87" fmla="*/ 3578352 h 4498848"/>
              <a:gd name="connsiteX88" fmla="*/ 1914144 w 2151888"/>
              <a:gd name="connsiteY88" fmla="*/ 3645408 h 4498848"/>
              <a:gd name="connsiteX89" fmla="*/ 1920240 w 2151888"/>
              <a:gd name="connsiteY89" fmla="*/ 3858768 h 4498848"/>
              <a:gd name="connsiteX90" fmla="*/ 1908048 w 2151888"/>
              <a:gd name="connsiteY90" fmla="*/ 3944112 h 4498848"/>
              <a:gd name="connsiteX91" fmla="*/ 1901952 w 2151888"/>
              <a:gd name="connsiteY91" fmla="*/ 3980688 h 4498848"/>
              <a:gd name="connsiteX92" fmla="*/ 1895856 w 2151888"/>
              <a:gd name="connsiteY92" fmla="*/ 3998976 h 4498848"/>
              <a:gd name="connsiteX93" fmla="*/ 1883664 w 2151888"/>
              <a:gd name="connsiteY93" fmla="*/ 4047744 h 4498848"/>
              <a:gd name="connsiteX94" fmla="*/ 1859280 w 2151888"/>
              <a:gd name="connsiteY94" fmla="*/ 4102608 h 4498848"/>
              <a:gd name="connsiteX95" fmla="*/ 1834896 w 2151888"/>
              <a:gd name="connsiteY95" fmla="*/ 4175760 h 4498848"/>
              <a:gd name="connsiteX96" fmla="*/ 1828800 w 2151888"/>
              <a:gd name="connsiteY96" fmla="*/ 4194048 h 4498848"/>
              <a:gd name="connsiteX97" fmla="*/ 1804416 w 2151888"/>
              <a:gd name="connsiteY97" fmla="*/ 4230624 h 4498848"/>
              <a:gd name="connsiteX98" fmla="*/ 1810512 w 2151888"/>
              <a:gd name="connsiteY98" fmla="*/ 4328160 h 4498848"/>
              <a:gd name="connsiteX99" fmla="*/ 1834896 w 2151888"/>
              <a:gd name="connsiteY99" fmla="*/ 4334256 h 4498848"/>
              <a:gd name="connsiteX100" fmla="*/ 1877568 w 2151888"/>
              <a:gd name="connsiteY100" fmla="*/ 4358640 h 4498848"/>
              <a:gd name="connsiteX101" fmla="*/ 1969008 w 2151888"/>
              <a:gd name="connsiteY101" fmla="*/ 4352544 h 4498848"/>
              <a:gd name="connsiteX102" fmla="*/ 1993392 w 2151888"/>
              <a:gd name="connsiteY102" fmla="*/ 4340352 h 4498848"/>
              <a:gd name="connsiteX103" fmla="*/ 2121408 w 2151888"/>
              <a:gd name="connsiteY103" fmla="*/ 4346448 h 4498848"/>
              <a:gd name="connsiteX104" fmla="*/ 2133600 w 2151888"/>
              <a:gd name="connsiteY104" fmla="*/ 4370832 h 4498848"/>
              <a:gd name="connsiteX105" fmla="*/ 2139696 w 2151888"/>
              <a:gd name="connsiteY105" fmla="*/ 4389120 h 4498848"/>
              <a:gd name="connsiteX106" fmla="*/ 2151888 w 2151888"/>
              <a:gd name="connsiteY106" fmla="*/ 4498848 h 4498848"/>
              <a:gd name="connsiteX0" fmla="*/ 0 w 2151888"/>
              <a:gd name="connsiteY0" fmla="*/ 0 h 4498848"/>
              <a:gd name="connsiteX1" fmla="*/ 30480 w 2151888"/>
              <a:gd name="connsiteY1" fmla="*/ 18288 h 4498848"/>
              <a:gd name="connsiteX2" fmla="*/ 48768 w 2151888"/>
              <a:gd name="connsiteY2" fmla="*/ 30480 h 4498848"/>
              <a:gd name="connsiteX3" fmla="*/ 67056 w 2151888"/>
              <a:gd name="connsiteY3" fmla="*/ 36576 h 4498848"/>
              <a:gd name="connsiteX4" fmla="*/ 85344 w 2151888"/>
              <a:gd name="connsiteY4" fmla="*/ 54864 h 4498848"/>
              <a:gd name="connsiteX5" fmla="*/ 97536 w 2151888"/>
              <a:gd name="connsiteY5" fmla="*/ 73152 h 4498848"/>
              <a:gd name="connsiteX6" fmla="*/ 121920 w 2151888"/>
              <a:gd name="connsiteY6" fmla="*/ 91440 h 4498848"/>
              <a:gd name="connsiteX7" fmla="*/ 140208 w 2151888"/>
              <a:gd name="connsiteY7" fmla="*/ 115824 h 4498848"/>
              <a:gd name="connsiteX8" fmla="*/ 176784 w 2151888"/>
              <a:gd name="connsiteY8" fmla="*/ 134112 h 4498848"/>
              <a:gd name="connsiteX9" fmla="*/ 207264 w 2151888"/>
              <a:gd name="connsiteY9" fmla="*/ 152400 h 4498848"/>
              <a:gd name="connsiteX10" fmla="*/ 225552 w 2151888"/>
              <a:gd name="connsiteY10" fmla="*/ 164592 h 4498848"/>
              <a:gd name="connsiteX11" fmla="*/ 268224 w 2151888"/>
              <a:gd name="connsiteY11" fmla="*/ 182880 h 4498848"/>
              <a:gd name="connsiteX12" fmla="*/ 310896 w 2151888"/>
              <a:gd name="connsiteY12" fmla="*/ 188976 h 4498848"/>
              <a:gd name="connsiteX13" fmla="*/ 347472 w 2151888"/>
              <a:gd name="connsiteY13" fmla="*/ 213360 h 4498848"/>
              <a:gd name="connsiteX14" fmla="*/ 371856 w 2151888"/>
              <a:gd name="connsiteY14" fmla="*/ 225552 h 4498848"/>
              <a:gd name="connsiteX15" fmla="*/ 384048 w 2151888"/>
              <a:gd name="connsiteY15" fmla="*/ 256032 h 4498848"/>
              <a:gd name="connsiteX16" fmla="*/ 402336 w 2151888"/>
              <a:gd name="connsiteY16" fmla="*/ 280416 h 4498848"/>
              <a:gd name="connsiteX17" fmla="*/ 414528 w 2151888"/>
              <a:gd name="connsiteY17" fmla="*/ 316992 h 4498848"/>
              <a:gd name="connsiteX18" fmla="*/ 426720 w 2151888"/>
              <a:gd name="connsiteY18" fmla="*/ 347472 h 4498848"/>
              <a:gd name="connsiteX19" fmla="*/ 445008 w 2151888"/>
              <a:gd name="connsiteY19" fmla="*/ 530352 h 4498848"/>
              <a:gd name="connsiteX20" fmla="*/ 432816 w 2151888"/>
              <a:gd name="connsiteY20" fmla="*/ 591312 h 4498848"/>
              <a:gd name="connsiteX21" fmla="*/ 420624 w 2151888"/>
              <a:gd name="connsiteY21" fmla="*/ 609600 h 4498848"/>
              <a:gd name="connsiteX22" fmla="*/ 414528 w 2151888"/>
              <a:gd name="connsiteY22" fmla="*/ 633984 h 4498848"/>
              <a:gd name="connsiteX23" fmla="*/ 432816 w 2151888"/>
              <a:gd name="connsiteY23" fmla="*/ 652272 h 4498848"/>
              <a:gd name="connsiteX24" fmla="*/ 475488 w 2151888"/>
              <a:gd name="connsiteY24" fmla="*/ 676656 h 4498848"/>
              <a:gd name="connsiteX25" fmla="*/ 481584 w 2151888"/>
              <a:gd name="connsiteY25" fmla="*/ 810768 h 4498848"/>
              <a:gd name="connsiteX26" fmla="*/ 475488 w 2151888"/>
              <a:gd name="connsiteY26" fmla="*/ 883920 h 4498848"/>
              <a:gd name="connsiteX27" fmla="*/ 469392 w 2151888"/>
              <a:gd name="connsiteY27" fmla="*/ 908304 h 4498848"/>
              <a:gd name="connsiteX28" fmla="*/ 457200 w 2151888"/>
              <a:gd name="connsiteY28" fmla="*/ 963168 h 4498848"/>
              <a:gd name="connsiteX29" fmla="*/ 451104 w 2151888"/>
              <a:gd name="connsiteY29" fmla="*/ 993648 h 4498848"/>
              <a:gd name="connsiteX30" fmla="*/ 438912 w 2151888"/>
              <a:gd name="connsiteY30" fmla="*/ 1011936 h 4498848"/>
              <a:gd name="connsiteX31" fmla="*/ 420624 w 2151888"/>
              <a:gd name="connsiteY31" fmla="*/ 1054608 h 4498848"/>
              <a:gd name="connsiteX32" fmla="*/ 408432 w 2151888"/>
              <a:gd name="connsiteY32" fmla="*/ 1072896 h 4498848"/>
              <a:gd name="connsiteX33" fmla="*/ 414528 w 2151888"/>
              <a:gd name="connsiteY33" fmla="*/ 1139952 h 4498848"/>
              <a:gd name="connsiteX34" fmla="*/ 445008 w 2151888"/>
              <a:gd name="connsiteY34" fmla="*/ 1158240 h 4498848"/>
              <a:gd name="connsiteX35" fmla="*/ 487680 w 2151888"/>
              <a:gd name="connsiteY35" fmla="*/ 1207008 h 4498848"/>
              <a:gd name="connsiteX36" fmla="*/ 505968 w 2151888"/>
              <a:gd name="connsiteY36" fmla="*/ 1219200 h 4498848"/>
              <a:gd name="connsiteX37" fmla="*/ 512064 w 2151888"/>
              <a:gd name="connsiteY37" fmla="*/ 1255776 h 4498848"/>
              <a:gd name="connsiteX38" fmla="*/ 524256 w 2151888"/>
              <a:gd name="connsiteY38" fmla="*/ 1274064 h 4498848"/>
              <a:gd name="connsiteX39" fmla="*/ 566928 w 2151888"/>
              <a:gd name="connsiteY39" fmla="*/ 1499616 h 4498848"/>
              <a:gd name="connsiteX40" fmla="*/ 579120 w 2151888"/>
              <a:gd name="connsiteY40" fmla="*/ 1517904 h 4498848"/>
              <a:gd name="connsiteX41" fmla="*/ 597408 w 2151888"/>
              <a:gd name="connsiteY41" fmla="*/ 1536192 h 4498848"/>
              <a:gd name="connsiteX42" fmla="*/ 609600 w 2151888"/>
              <a:gd name="connsiteY42" fmla="*/ 1566672 h 4498848"/>
              <a:gd name="connsiteX43" fmla="*/ 640080 w 2151888"/>
              <a:gd name="connsiteY43" fmla="*/ 1908048 h 4498848"/>
              <a:gd name="connsiteX44" fmla="*/ 646176 w 2151888"/>
              <a:gd name="connsiteY44" fmla="*/ 1938528 h 4498848"/>
              <a:gd name="connsiteX45" fmla="*/ 658368 w 2151888"/>
              <a:gd name="connsiteY45" fmla="*/ 1962912 h 4498848"/>
              <a:gd name="connsiteX46" fmla="*/ 664464 w 2151888"/>
              <a:gd name="connsiteY46" fmla="*/ 2267712 h 4498848"/>
              <a:gd name="connsiteX47" fmla="*/ 664464 w 2151888"/>
              <a:gd name="connsiteY47" fmla="*/ 2340864 h 4498848"/>
              <a:gd name="connsiteX48" fmla="*/ 670560 w 2151888"/>
              <a:gd name="connsiteY48" fmla="*/ 2468880 h 4498848"/>
              <a:gd name="connsiteX49" fmla="*/ 694944 w 2151888"/>
              <a:gd name="connsiteY49" fmla="*/ 2505456 h 4498848"/>
              <a:gd name="connsiteX50" fmla="*/ 701040 w 2151888"/>
              <a:gd name="connsiteY50" fmla="*/ 2523744 h 4498848"/>
              <a:gd name="connsiteX51" fmla="*/ 731520 w 2151888"/>
              <a:gd name="connsiteY51" fmla="*/ 2542032 h 4498848"/>
              <a:gd name="connsiteX52" fmla="*/ 762000 w 2151888"/>
              <a:gd name="connsiteY52" fmla="*/ 2590800 h 4498848"/>
              <a:gd name="connsiteX53" fmla="*/ 774192 w 2151888"/>
              <a:gd name="connsiteY53" fmla="*/ 2615184 h 4498848"/>
              <a:gd name="connsiteX54" fmla="*/ 792480 w 2151888"/>
              <a:gd name="connsiteY54" fmla="*/ 2676144 h 4498848"/>
              <a:gd name="connsiteX55" fmla="*/ 810768 w 2151888"/>
              <a:gd name="connsiteY55" fmla="*/ 2700528 h 4498848"/>
              <a:gd name="connsiteX56" fmla="*/ 816864 w 2151888"/>
              <a:gd name="connsiteY56" fmla="*/ 2724912 h 4498848"/>
              <a:gd name="connsiteX57" fmla="*/ 822960 w 2151888"/>
              <a:gd name="connsiteY57" fmla="*/ 2743200 h 4498848"/>
              <a:gd name="connsiteX58" fmla="*/ 829056 w 2151888"/>
              <a:gd name="connsiteY58" fmla="*/ 2773680 h 4498848"/>
              <a:gd name="connsiteX59" fmla="*/ 835152 w 2151888"/>
              <a:gd name="connsiteY59" fmla="*/ 2810256 h 4498848"/>
              <a:gd name="connsiteX60" fmla="*/ 853440 w 2151888"/>
              <a:gd name="connsiteY60" fmla="*/ 2828544 h 4498848"/>
              <a:gd name="connsiteX61" fmla="*/ 865632 w 2151888"/>
              <a:gd name="connsiteY61" fmla="*/ 2846832 h 4498848"/>
              <a:gd name="connsiteX62" fmla="*/ 883920 w 2151888"/>
              <a:gd name="connsiteY62" fmla="*/ 2865120 h 4498848"/>
              <a:gd name="connsiteX63" fmla="*/ 896112 w 2151888"/>
              <a:gd name="connsiteY63" fmla="*/ 2883408 h 4498848"/>
              <a:gd name="connsiteX64" fmla="*/ 981456 w 2151888"/>
              <a:gd name="connsiteY64" fmla="*/ 2889504 h 4498848"/>
              <a:gd name="connsiteX65" fmla="*/ 1139952 w 2151888"/>
              <a:gd name="connsiteY65" fmla="*/ 2895600 h 4498848"/>
              <a:gd name="connsiteX66" fmla="*/ 1176528 w 2151888"/>
              <a:gd name="connsiteY66" fmla="*/ 2926080 h 4498848"/>
              <a:gd name="connsiteX67" fmla="*/ 1219200 w 2151888"/>
              <a:gd name="connsiteY67" fmla="*/ 2968752 h 4498848"/>
              <a:gd name="connsiteX68" fmla="*/ 1255776 w 2151888"/>
              <a:gd name="connsiteY68" fmla="*/ 3005328 h 4498848"/>
              <a:gd name="connsiteX69" fmla="*/ 1267968 w 2151888"/>
              <a:gd name="connsiteY69" fmla="*/ 3029712 h 4498848"/>
              <a:gd name="connsiteX70" fmla="*/ 1292352 w 2151888"/>
              <a:gd name="connsiteY70" fmla="*/ 3041904 h 4498848"/>
              <a:gd name="connsiteX71" fmla="*/ 1328928 w 2151888"/>
              <a:gd name="connsiteY71" fmla="*/ 3066288 h 4498848"/>
              <a:gd name="connsiteX72" fmla="*/ 1383792 w 2151888"/>
              <a:gd name="connsiteY72" fmla="*/ 3090672 h 4498848"/>
              <a:gd name="connsiteX73" fmla="*/ 1420368 w 2151888"/>
              <a:gd name="connsiteY73" fmla="*/ 3096768 h 4498848"/>
              <a:gd name="connsiteX74" fmla="*/ 1493520 w 2151888"/>
              <a:gd name="connsiteY74" fmla="*/ 3121152 h 4498848"/>
              <a:gd name="connsiteX75" fmla="*/ 1524000 w 2151888"/>
              <a:gd name="connsiteY75" fmla="*/ 3139440 h 4498848"/>
              <a:gd name="connsiteX76" fmla="*/ 1548384 w 2151888"/>
              <a:gd name="connsiteY76" fmla="*/ 3151632 h 4498848"/>
              <a:gd name="connsiteX77" fmla="*/ 1572768 w 2151888"/>
              <a:gd name="connsiteY77" fmla="*/ 3176016 h 4498848"/>
              <a:gd name="connsiteX78" fmla="*/ 1615440 w 2151888"/>
              <a:gd name="connsiteY78" fmla="*/ 3212592 h 4498848"/>
              <a:gd name="connsiteX79" fmla="*/ 1652016 w 2151888"/>
              <a:gd name="connsiteY79" fmla="*/ 3267456 h 4498848"/>
              <a:gd name="connsiteX80" fmla="*/ 1694688 w 2151888"/>
              <a:gd name="connsiteY80" fmla="*/ 3304032 h 4498848"/>
              <a:gd name="connsiteX81" fmla="*/ 1725168 w 2151888"/>
              <a:gd name="connsiteY81" fmla="*/ 3346704 h 4498848"/>
              <a:gd name="connsiteX82" fmla="*/ 1767840 w 2151888"/>
              <a:gd name="connsiteY82" fmla="*/ 3383280 h 4498848"/>
              <a:gd name="connsiteX83" fmla="*/ 1816608 w 2151888"/>
              <a:gd name="connsiteY83" fmla="*/ 3438144 h 4498848"/>
              <a:gd name="connsiteX84" fmla="*/ 1828800 w 2151888"/>
              <a:gd name="connsiteY84" fmla="*/ 3456432 h 4498848"/>
              <a:gd name="connsiteX85" fmla="*/ 1853184 w 2151888"/>
              <a:gd name="connsiteY85" fmla="*/ 3517392 h 4498848"/>
              <a:gd name="connsiteX86" fmla="*/ 1871472 w 2151888"/>
              <a:gd name="connsiteY86" fmla="*/ 3541776 h 4498848"/>
              <a:gd name="connsiteX87" fmla="*/ 1883664 w 2151888"/>
              <a:gd name="connsiteY87" fmla="*/ 3578352 h 4498848"/>
              <a:gd name="connsiteX88" fmla="*/ 1914144 w 2151888"/>
              <a:gd name="connsiteY88" fmla="*/ 3645408 h 4498848"/>
              <a:gd name="connsiteX89" fmla="*/ 1920240 w 2151888"/>
              <a:gd name="connsiteY89" fmla="*/ 3858768 h 4498848"/>
              <a:gd name="connsiteX90" fmla="*/ 1908048 w 2151888"/>
              <a:gd name="connsiteY90" fmla="*/ 3944112 h 4498848"/>
              <a:gd name="connsiteX91" fmla="*/ 1901952 w 2151888"/>
              <a:gd name="connsiteY91" fmla="*/ 3980688 h 4498848"/>
              <a:gd name="connsiteX92" fmla="*/ 1895856 w 2151888"/>
              <a:gd name="connsiteY92" fmla="*/ 3998976 h 4498848"/>
              <a:gd name="connsiteX93" fmla="*/ 1883664 w 2151888"/>
              <a:gd name="connsiteY93" fmla="*/ 4047744 h 4498848"/>
              <a:gd name="connsiteX94" fmla="*/ 1859280 w 2151888"/>
              <a:gd name="connsiteY94" fmla="*/ 4102608 h 4498848"/>
              <a:gd name="connsiteX95" fmla="*/ 1834896 w 2151888"/>
              <a:gd name="connsiteY95" fmla="*/ 4175760 h 4498848"/>
              <a:gd name="connsiteX96" fmla="*/ 1828800 w 2151888"/>
              <a:gd name="connsiteY96" fmla="*/ 4194048 h 4498848"/>
              <a:gd name="connsiteX97" fmla="*/ 1804416 w 2151888"/>
              <a:gd name="connsiteY97" fmla="*/ 4230624 h 4498848"/>
              <a:gd name="connsiteX98" fmla="*/ 1810512 w 2151888"/>
              <a:gd name="connsiteY98" fmla="*/ 4328160 h 4498848"/>
              <a:gd name="connsiteX99" fmla="*/ 1834896 w 2151888"/>
              <a:gd name="connsiteY99" fmla="*/ 4334256 h 4498848"/>
              <a:gd name="connsiteX100" fmla="*/ 1877568 w 2151888"/>
              <a:gd name="connsiteY100" fmla="*/ 4358640 h 4498848"/>
              <a:gd name="connsiteX101" fmla="*/ 1969008 w 2151888"/>
              <a:gd name="connsiteY101" fmla="*/ 4352544 h 4498848"/>
              <a:gd name="connsiteX102" fmla="*/ 1993392 w 2151888"/>
              <a:gd name="connsiteY102" fmla="*/ 4340352 h 4498848"/>
              <a:gd name="connsiteX103" fmla="*/ 2121408 w 2151888"/>
              <a:gd name="connsiteY103" fmla="*/ 4346448 h 4498848"/>
              <a:gd name="connsiteX104" fmla="*/ 2133600 w 2151888"/>
              <a:gd name="connsiteY104" fmla="*/ 4370832 h 4498848"/>
              <a:gd name="connsiteX105" fmla="*/ 2151888 w 2151888"/>
              <a:gd name="connsiteY105" fmla="*/ 4498848 h 4498848"/>
              <a:gd name="connsiteX0" fmla="*/ 0 w 2151888"/>
              <a:gd name="connsiteY0" fmla="*/ 0 h 4498848"/>
              <a:gd name="connsiteX1" fmla="*/ 30480 w 2151888"/>
              <a:gd name="connsiteY1" fmla="*/ 18288 h 4498848"/>
              <a:gd name="connsiteX2" fmla="*/ 48768 w 2151888"/>
              <a:gd name="connsiteY2" fmla="*/ 30480 h 4498848"/>
              <a:gd name="connsiteX3" fmla="*/ 67056 w 2151888"/>
              <a:gd name="connsiteY3" fmla="*/ 36576 h 4498848"/>
              <a:gd name="connsiteX4" fmla="*/ 85344 w 2151888"/>
              <a:gd name="connsiteY4" fmla="*/ 54864 h 4498848"/>
              <a:gd name="connsiteX5" fmla="*/ 97536 w 2151888"/>
              <a:gd name="connsiteY5" fmla="*/ 73152 h 4498848"/>
              <a:gd name="connsiteX6" fmla="*/ 121920 w 2151888"/>
              <a:gd name="connsiteY6" fmla="*/ 91440 h 4498848"/>
              <a:gd name="connsiteX7" fmla="*/ 140208 w 2151888"/>
              <a:gd name="connsiteY7" fmla="*/ 115824 h 4498848"/>
              <a:gd name="connsiteX8" fmla="*/ 176784 w 2151888"/>
              <a:gd name="connsiteY8" fmla="*/ 134112 h 4498848"/>
              <a:gd name="connsiteX9" fmla="*/ 207264 w 2151888"/>
              <a:gd name="connsiteY9" fmla="*/ 152400 h 4498848"/>
              <a:gd name="connsiteX10" fmla="*/ 225552 w 2151888"/>
              <a:gd name="connsiteY10" fmla="*/ 164592 h 4498848"/>
              <a:gd name="connsiteX11" fmla="*/ 268224 w 2151888"/>
              <a:gd name="connsiteY11" fmla="*/ 182880 h 4498848"/>
              <a:gd name="connsiteX12" fmla="*/ 310896 w 2151888"/>
              <a:gd name="connsiteY12" fmla="*/ 188976 h 4498848"/>
              <a:gd name="connsiteX13" fmla="*/ 347472 w 2151888"/>
              <a:gd name="connsiteY13" fmla="*/ 213360 h 4498848"/>
              <a:gd name="connsiteX14" fmla="*/ 371856 w 2151888"/>
              <a:gd name="connsiteY14" fmla="*/ 225552 h 4498848"/>
              <a:gd name="connsiteX15" fmla="*/ 384048 w 2151888"/>
              <a:gd name="connsiteY15" fmla="*/ 256032 h 4498848"/>
              <a:gd name="connsiteX16" fmla="*/ 402336 w 2151888"/>
              <a:gd name="connsiteY16" fmla="*/ 280416 h 4498848"/>
              <a:gd name="connsiteX17" fmla="*/ 414528 w 2151888"/>
              <a:gd name="connsiteY17" fmla="*/ 316992 h 4498848"/>
              <a:gd name="connsiteX18" fmla="*/ 426720 w 2151888"/>
              <a:gd name="connsiteY18" fmla="*/ 347472 h 4498848"/>
              <a:gd name="connsiteX19" fmla="*/ 445008 w 2151888"/>
              <a:gd name="connsiteY19" fmla="*/ 530352 h 4498848"/>
              <a:gd name="connsiteX20" fmla="*/ 432816 w 2151888"/>
              <a:gd name="connsiteY20" fmla="*/ 591312 h 4498848"/>
              <a:gd name="connsiteX21" fmla="*/ 420624 w 2151888"/>
              <a:gd name="connsiteY21" fmla="*/ 609600 h 4498848"/>
              <a:gd name="connsiteX22" fmla="*/ 414528 w 2151888"/>
              <a:gd name="connsiteY22" fmla="*/ 633984 h 4498848"/>
              <a:gd name="connsiteX23" fmla="*/ 432816 w 2151888"/>
              <a:gd name="connsiteY23" fmla="*/ 652272 h 4498848"/>
              <a:gd name="connsiteX24" fmla="*/ 475488 w 2151888"/>
              <a:gd name="connsiteY24" fmla="*/ 676656 h 4498848"/>
              <a:gd name="connsiteX25" fmla="*/ 481584 w 2151888"/>
              <a:gd name="connsiteY25" fmla="*/ 810768 h 4498848"/>
              <a:gd name="connsiteX26" fmla="*/ 475488 w 2151888"/>
              <a:gd name="connsiteY26" fmla="*/ 883920 h 4498848"/>
              <a:gd name="connsiteX27" fmla="*/ 469392 w 2151888"/>
              <a:gd name="connsiteY27" fmla="*/ 908304 h 4498848"/>
              <a:gd name="connsiteX28" fmla="*/ 457200 w 2151888"/>
              <a:gd name="connsiteY28" fmla="*/ 963168 h 4498848"/>
              <a:gd name="connsiteX29" fmla="*/ 451104 w 2151888"/>
              <a:gd name="connsiteY29" fmla="*/ 993648 h 4498848"/>
              <a:gd name="connsiteX30" fmla="*/ 438912 w 2151888"/>
              <a:gd name="connsiteY30" fmla="*/ 1011936 h 4498848"/>
              <a:gd name="connsiteX31" fmla="*/ 420624 w 2151888"/>
              <a:gd name="connsiteY31" fmla="*/ 1054608 h 4498848"/>
              <a:gd name="connsiteX32" fmla="*/ 408432 w 2151888"/>
              <a:gd name="connsiteY32" fmla="*/ 1072896 h 4498848"/>
              <a:gd name="connsiteX33" fmla="*/ 414528 w 2151888"/>
              <a:gd name="connsiteY33" fmla="*/ 1139952 h 4498848"/>
              <a:gd name="connsiteX34" fmla="*/ 445008 w 2151888"/>
              <a:gd name="connsiteY34" fmla="*/ 1158240 h 4498848"/>
              <a:gd name="connsiteX35" fmla="*/ 487680 w 2151888"/>
              <a:gd name="connsiteY35" fmla="*/ 1207008 h 4498848"/>
              <a:gd name="connsiteX36" fmla="*/ 505968 w 2151888"/>
              <a:gd name="connsiteY36" fmla="*/ 1219200 h 4498848"/>
              <a:gd name="connsiteX37" fmla="*/ 512064 w 2151888"/>
              <a:gd name="connsiteY37" fmla="*/ 1255776 h 4498848"/>
              <a:gd name="connsiteX38" fmla="*/ 524256 w 2151888"/>
              <a:gd name="connsiteY38" fmla="*/ 1274064 h 4498848"/>
              <a:gd name="connsiteX39" fmla="*/ 566928 w 2151888"/>
              <a:gd name="connsiteY39" fmla="*/ 1499616 h 4498848"/>
              <a:gd name="connsiteX40" fmla="*/ 579120 w 2151888"/>
              <a:gd name="connsiteY40" fmla="*/ 1517904 h 4498848"/>
              <a:gd name="connsiteX41" fmla="*/ 597408 w 2151888"/>
              <a:gd name="connsiteY41" fmla="*/ 1536192 h 4498848"/>
              <a:gd name="connsiteX42" fmla="*/ 609600 w 2151888"/>
              <a:gd name="connsiteY42" fmla="*/ 1566672 h 4498848"/>
              <a:gd name="connsiteX43" fmla="*/ 640080 w 2151888"/>
              <a:gd name="connsiteY43" fmla="*/ 1908048 h 4498848"/>
              <a:gd name="connsiteX44" fmla="*/ 646176 w 2151888"/>
              <a:gd name="connsiteY44" fmla="*/ 1938528 h 4498848"/>
              <a:gd name="connsiteX45" fmla="*/ 658368 w 2151888"/>
              <a:gd name="connsiteY45" fmla="*/ 1962912 h 4498848"/>
              <a:gd name="connsiteX46" fmla="*/ 664464 w 2151888"/>
              <a:gd name="connsiteY46" fmla="*/ 2267712 h 4498848"/>
              <a:gd name="connsiteX47" fmla="*/ 664464 w 2151888"/>
              <a:gd name="connsiteY47" fmla="*/ 2340864 h 4498848"/>
              <a:gd name="connsiteX48" fmla="*/ 670560 w 2151888"/>
              <a:gd name="connsiteY48" fmla="*/ 2468880 h 4498848"/>
              <a:gd name="connsiteX49" fmla="*/ 694944 w 2151888"/>
              <a:gd name="connsiteY49" fmla="*/ 2505456 h 4498848"/>
              <a:gd name="connsiteX50" fmla="*/ 701040 w 2151888"/>
              <a:gd name="connsiteY50" fmla="*/ 2523744 h 4498848"/>
              <a:gd name="connsiteX51" fmla="*/ 731520 w 2151888"/>
              <a:gd name="connsiteY51" fmla="*/ 2542032 h 4498848"/>
              <a:gd name="connsiteX52" fmla="*/ 762000 w 2151888"/>
              <a:gd name="connsiteY52" fmla="*/ 2590800 h 4498848"/>
              <a:gd name="connsiteX53" fmla="*/ 774192 w 2151888"/>
              <a:gd name="connsiteY53" fmla="*/ 2615184 h 4498848"/>
              <a:gd name="connsiteX54" fmla="*/ 792480 w 2151888"/>
              <a:gd name="connsiteY54" fmla="*/ 2676144 h 4498848"/>
              <a:gd name="connsiteX55" fmla="*/ 810768 w 2151888"/>
              <a:gd name="connsiteY55" fmla="*/ 2700528 h 4498848"/>
              <a:gd name="connsiteX56" fmla="*/ 816864 w 2151888"/>
              <a:gd name="connsiteY56" fmla="*/ 2724912 h 4498848"/>
              <a:gd name="connsiteX57" fmla="*/ 822960 w 2151888"/>
              <a:gd name="connsiteY57" fmla="*/ 2743200 h 4498848"/>
              <a:gd name="connsiteX58" fmla="*/ 829056 w 2151888"/>
              <a:gd name="connsiteY58" fmla="*/ 2773680 h 4498848"/>
              <a:gd name="connsiteX59" fmla="*/ 835152 w 2151888"/>
              <a:gd name="connsiteY59" fmla="*/ 2810256 h 4498848"/>
              <a:gd name="connsiteX60" fmla="*/ 853440 w 2151888"/>
              <a:gd name="connsiteY60" fmla="*/ 2828544 h 4498848"/>
              <a:gd name="connsiteX61" fmla="*/ 865632 w 2151888"/>
              <a:gd name="connsiteY61" fmla="*/ 2846832 h 4498848"/>
              <a:gd name="connsiteX62" fmla="*/ 883920 w 2151888"/>
              <a:gd name="connsiteY62" fmla="*/ 2865120 h 4498848"/>
              <a:gd name="connsiteX63" fmla="*/ 896112 w 2151888"/>
              <a:gd name="connsiteY63" fmla="*/ 2883408 h 4498848"/>
              <a:gd name="connsiteX64" fmla="*/ 981456 w 2151888"/>
              <a:gd name="connsiteY64" fmla="*/ 2889504 h 4498848"/>
              <a:gd name="connsiteX65" fmla="*/ 1139952 w 2151888"/>
              <a:gd name="connsiteY65" fmla="*/ 2895600 h 4498848"/>
              <a:gd name="connsiteX66" fmla="*/ 1176528 w 2151888"/>
              <a:gd name="connsiteY66" fmla="*/ 2926080 h 4498848"/>
              <a:gd name="connsiteX67" fmla="*/ 1219200 w 2151888"/>
              <a:gd name="connsiteY67" fmla="*/ 2968752 h 4498848"/>
              <a:gd name="connsiteX68" fmla="*/ 1255776 w 2151888"/>
              <a:gd name="connsiteY68" fmla="*/ 3005328 h 4498848"/>
              <a:gd name="connsiteX69" fmla="*/ 1267968 w 2151888"/>
              <a:gd name="connsiteY69" fmla="*/ 3029712 h 4498848"/>
              <a:gd name="connsiteX70" fmla="*/ 1292352 w 2151888"/>
              <a:gd name="connsiteY70" fmla="*/ 3041904 h 4498848"/>
              <a:gd name="connsiteX71" fmla="*/ 1328928 w 2151888"/>
              <a:gd name="connsiteY71" fmla="*/ 3066288 h 4498848"/>
              <a:gd name="connsiteX72" fmla="*/ 1383792 w 2151888"/>
              <a:gd name="connsiteY72" fmla="*/ 3090672 h 4498848"/>
              <a:gd name="connsiteX73" fmla="*/ 1420368 w 2151888"/>
              <a:gd name="connsiteY73" fmla="*/ 3096768 h 4498848"/>
              <a:gd name="connsiteX74" fmla="*/ 1493520 w 2151888"/>
              <a:gd name="connsiteY74" fmla="*/ 3121152 h 4498848"/>
              <a:gd name="connsiteX75" fmla="*/ 1524000 w 2151888"/>
              <a:gd name="connsiteY75" fmla="*/ 3139440 h 4498848"/>
              <a:gd name="connsiteX76" fmla="*/ 1548384 w 2151888"/>
              <a:gd name="connsiteY76" fmla="*/ 3151632 h 4498848"/>
              <a:gd name="connsiteX77" fmla="*/ 1572768 w 2151888"/>
              <a:gd name="connsiteY77" fmla="*/ 3176016 h 4498848"/>
              <a:gd name="connsiteX78" fmla="*/ 1615440 w 2151888"/>
              <a:gd name="connsiteY78" fmla="*/ 3212592 h 4498848"/>
              <a:gd name="connsiteX79" fmla="*/ 1652016 w 2151888"/>
              <a:gd name="connsiteY79" fmla="*/ 3267456 h 4498848"/>
              <a:gd name="connsiteX80" fmla="*/ 1694688 w 2151888"/>
              <a:gd name="connsiteY80" fmla="*/ 3304032 h 4498848"/>
              <a:gd name="connsiteX81" fmla="*/ 1725168 w 2151888"/>
              <a:gd name="connsiteY81" fmla="*/ 3346704 h 4498848"/>
              <a:gd name="connsiteX82" fmla="*/ 1767840 w 2151888"/>
              <a:gd name="connsiteY82" fmla="*/ 3383280 h 4498848"/>
              <a:gd name="connsiteX83" fmla="*/ 1816608 w 2151888"/>
              <a:gd name="connsiteY83" fmla="*/ 3438144 h 4498848"/>
              <a:gd name="connsiteX84" fmla="*/ 1828800 w 2151888"/>
              <a:gd name="connsiteY84" fmla="*/ 3456432 h 4498848"/>
              <a:gd name="connsiteX85" fmla="*/ 1853184 w 2151888"/>
              <a:gd name="connsiteY85" fmla="*/ 3517392 h 4498848"/>
              <a:gd name="connsiteX86" fmla="*/ 1871472 w 2151888"/>
              <a:gd name="connsiteY86" fmla="*/ 3541776 h 4498848"/>
              <a:gd name="connsiteX87" fmla="*/ 1883664 w 2151888"/>
              <a:gd name="connsiteY87" fmla="*/ 3578352 h 4498848"/>
              <a:gd name="connsiteX88" fmla="*/ 1914144 w 2151888"/>
              <a:gd name="connsiteY88" fmla="*/ 3645408 h 4498848"/>
              <a:gd name="connsiteX89" fmla="*/ 1920240 w 2151888"/>
              <a:gd name="connsiteY89" fmla="*/ 3858768 h 4498848"/>
              <a:gd name="connsiteX90" fmla="*/ 1908048 w 2151888"/>
              <a:gd name="connsiteY90" fmla="*/ 3944112 h 4498848"/>
              <a:gd name="connsiteX91" fmla="*/ 1901952 w 2151888"/>
              <a:gd name="connsiteY91" fmla="*/ 3980688 h 4498848"/>
              <a:gd name="connsiteX92" fmla="*/ 1895856 w 2151888"/>
              <a:gd name="connsiteY92" fmla="*/ 3998976 h 4498848"/>
              <a:gd name="connsiteX93" fmla="*/ 1883664 w 2151888"/>
              <a:gd name="connsiteY93" fmla="*/ 4047744 h 4498848"/>
              <a:gd name="connsiteX94" fmla="*/ 1859280 w 2151888"/>
              <a:gd name="connsiteY94" fmla="*/ 4102608 h 4498848"/>
              <a:gd name="connsiteX95" fmla="*/ 1834896 w 2151888"/>
              <a:gd name="connsiteY95" fmla="*/ 4175760 h 4498848"/>
              <a:gd name="connsiteX96" fmla="*/ 1828800 w 2151888"/>
              <a:gd name="connsiteY96" fmla="*/ 4194048 h 4498848"/>
              <a:gd name="connsiteX97" fmla="*/ 1804416 w 2151888"/>
              <a:gd name="connsiteY97" fmla="*/ 4230624 h 4498848"/>
              <a:gd name="connsiteX98" fmla="*/ 1810512 w 2151888"/>
              <a:gd name="connsiteY98" fmla="*/ 4328160 h 4498848"/>
              <a:gd name="connsiteX99" fmla="*/ 1834896 w 2151888"/>
              <a:gd name="connsiteY99" fmla="*/ 4334256 h 4498848"/>
              <a:gd name="connsiteX100" fmla="*/ 1877568 w 2151888"/>
              <a:gd name="connsiteY100" fmla="*/ 4358640 h 4498848"/>
              <a:gd name="connsiteX101" fmla="*/ 1969008 w 2151888"/>
              <a:gd name="connsiteY101" fmla="*/ 4352544 h 4498848"/>
              <a:gd name="connsiteX102" fmla="*/ 1993392 w 2151888"/>
              <a:gd name="connsiteY102" fmla="*/ 4340352 h 4498848"/>
              <a:gd name="connsiteX103" fmla="*/ 2121408 w 2151888"/>
              <a:gd name="connsiteY103" fmla="*/ 4346448 h 4498848"/>
              <a:gd name="connsiteX104" fmla="*/ 2151888 w 2151888"/>
              <a:gd name="connsiteY104" fmla="*/ 4498848 h 4498848"/>
              <a:gd name="connsiteX0" fmla="*/ 0 w 2121408"/>
              <a:gd name="connsiteY0" fmla="*/ 0 h 4358640"/>
              <a:gd name="connsiteX1" fmla="*/ 30480 w 2121408"/>
              <a:gd name="connsiteY1" fmla="*/ 18288 h 4358640"/>
              <a:gd name="connsiteX2" fmla="*/ 48768 w 2121408"/>
              <a:gd name="connsiteY2" fmla="*/ 30480 h 4358640"/>
              <a:gd name="connsiteX3" fmla="*/ 67056 w 2121408"/>
              <a:gd name="connsiteY3" fmla="*/ 36576 h 4358640"/>
              <a:gd name="connsiteX4" fmla="*/ 85344 w 2121408"/>
              <a:gd name="connsiteY4" fmla="*/ 54864 h 4358640"/>
              <a:gd name="connsiteX5" fmla="*/ 97536 w 2121408"/>
              <a:gd name="connsiteY5" fmla="*/ 73152 h 4358640"/>
              <a:gd name="connsiteX6" fmla="*/ 121920 w 2121408"/>
              <a:gd name="connsiteY6" fmla="*/ 91440 h 4358640"/>
              <a:gd name="connsiteX7" fmla="*/ 140208 w 2121408"/>
              <a:gd name="connsiteY7" fmla="*/ 115824 h 4358640"/>
              <a:gd name="connsiteX8" fmla="*/ 176784 w 2121408"/>
              <a:gd name="connsiteY8" fmla="*/ 134112 h 4358640"/>
              <a:gd name="connsiteX9" fmla="*/ 207264 w 2121408"/>
              <a:gd name="connsiteY9" fmla="*/ 152400 h 4358640"/>
              <a:gd name="connsiteX10" fmla="*/ 225552 w 2121408"/>
              <a:gd name="connsiteY10" fmla="*/ 164592 h 4358640"/>
              <a:gd name="connsiteX11" fmla="*/ 268224 w 2121408"/>
              <a:gd name="connsiteY11" fmla="*/ 182880 h 4358640"/>
              <a:gd name="connsiteX12" fmla="*/ 310896 w 2121408"/>
              <a:gd name="connsiteY12" fmla="*/ 188976 h 4358640"/>
              <a:gd name="connsiteX13" fmla="*/ 347472 w 2121408"/>
              <a:gd name="connsiteY13" fmla="*/ 213360 h 4358640"/>
              <a:gd name="connsiteX14" fmla="*/ 371856 w 2121408"/>
              <a:gd name="connsiteY14" fmla="*/ 225552 h 4358640"/>
              <a:gd name="connsiteX15" fmla="*/ 384048 w 2121408"/>
              <a:gd name="connsiteY15" fmla="*/ 256032 h 4358640"/>
              <a:gd name="connsiteX16" fmla="*/ 402336 w 2121408"/>
              <a:gd name="connsiteY16" fmla="*/ 280416 h 4358640"/>
              <a:gd name="connsiteX17" fmla="*/ 414528 w 2121408"/>
              <a:gd name="connsiteY17" fmla="*/ 316992 h 4358640"/>
              <a:gd name="connsiteX18" fmla="*/ 426720 w 2121408"/>
              <a:gd name="connsiteY18" fmla="*/ 347472 h 4358640"/>
              <a:gd name="connsiteX19" fmla="*/ 445008 w 2121408"/>
              <a:gd name="connsiteY19" fmla="*/ 530352 h 4358640"/>
              <a:gd name="connsiteX20" fmla="*/ 432816 w 2121408"/>
              <a:gd name="connsiteY20" fmla="*/ 591312 h 4358640"/>
              <a:gd name="connsiteX21" fmla="*/ 420624 w 2121408"/>
              <a:gd name="connsiteY21" fmla="*/ 609600 h 4358640"/>
              <a:gd name="connsiteX22" fmla="*/ 414528 w 2121408"/>
              <a:gd name="connsiteY22" fmla="*/ 633984 h 4358640"/>
              <a:gd name="connsiteX23" fmla="*/ 432816 w 2121408"/>
              <a:gd name="connsiteY23" fmla="*/ 652272 h 4358640"/>
              <a:gd name="connsiteX24" fmla="*/ 475488 w 2121408"/>
              <a:gd name="connsiteY24" fmla="*/ 676656 h 4358640"/>
              <a:gd name="connsiteX25" fmla="*/ 481584 w 2121408"/>
              <a:gd name="connsiteY25" fmla="*/ 810768 h 4358640"/>
              <a:gd name="connsiteX26" fmla="*/ 475488 w 2121408"/>
              <a:gd name="connsiteY26" fmla="*/ 883920 h 4358640"/>
              <a:gd name="connsiteX27" fmla="*/ 469392 w 2121408"/>
              <a:gd name="connsiteY27" fmla="*/ 908304 h 4358640"/>
              <a:gd name="connsiteX28" fmla="*/ 457200 w 2121408"/>
              <a:gd name="connsiteY28" fmla="*/ 963168 h 4358640"/>
              <a:gd name="connsiteX29" fmla="*/ 451104 w 2121408"/>
              <a:gd name="connsiteY29" fmla="*/ 993648 h 4358640"/>
              <a:gd name="connsiteX30" fmla="*/ 438912 w 2121408"/>
              <a:gd name="connsiteY30" fmla="*/ 1011936 h 4358640"/>
              <a:gd name="connsiteX31" fmla="*/ 420624 w 2121408"/>
              <a:gd name="connsiteY31" fmla="*/ 1054608 h 4358640"/>
              <a:gd name="connsiteX32" fmla="*/ 408432 w 2121408"/>
              <a:gd name="connsiteY32" fmla="*/ 1072896 h 4358640"/>
              <a:gd name="connsiteX33" fmla="*/ 414528 w 2121408"/>
              <a:gd name="connsiteY33" fmla="*/ 1139952 h 4358640"/>
              <a:gd name="connsiteX34" fmla="*/ 445008 w 2121408"/>
              <a:gd name="connsiteY34" fmla="*/ 1158240 h 4358640"/>
              <a:gd name="connsiteX35" fmla="*/ 487680 w 2121408"/>
              <a:gd name="connsiteY35" fmla="*/ 1207008 h 4358640"/>
              <a:gd name="connsiteX36" fmla="*/ 505968 w 2121408"/>
              <a:gd name="connsiteY36" fmla="*/ 1219200 h 4358640"/>
              <a:gd name="connsiteX37" fmla="*/ 512064 w 2121408"/>
              <a:gd name="connsiteY37" fmla="*/ 1255776 h 4358640"/>
              <a:gd name="connsiteX38" fmla="*/ 524256 w 2121408"/>
              <a:gd name="connsiteY38" fmla="*/ 1274064 h 4358640"/>
              <a:gd name="connsiteX39" fmla="*/ 566928 w 2121408"/>
              <a:gd name="connsiteY39" fmla="*/ 1499616 h 4358640"/>
              <a:gd name="connsiteX40" fmla="*/ 579120 w 2121408"/>
              <a:gd name="connsiteY40" fmla="*/ 1517904 h 4358640"/>
              <a:gd name="connsiteX41" fmla="*/ 597408 w 2121408"/>
              <a:gd name="connsiteY41" fmla="*/ 1536192 h 4358640"/>
              <a:gd name="connsiteX42" fmla="*/ 609600 w 2121408"/>
              <a:gd name="connsiteY42" fmla="*/ 1566672 h 4358640"/>
              <a:gd name="connsiteX43" fmla="*/ 640080 w 2121408"/>
              <a:gd name="connsiteY43" fmla="*/ 1908048 h 4358640"/>
              <a:gd name="connsiteX44" fmla="*/ 646176 w 2121408"/>
              <a:gd name="connsiteY44" fmla="*/ 1938528 h 4358640"/>
              <a:gd name="connsiteX45" fmla="*/ 658368 w 2121408"/>
              <a:gd name="connsiteY45" fmla="*/ 1962912 h 4358640"/>
              <a:gd name="connsiteX46" fmla="*/ 664464 w 2121408"/>
              <a:gd name="connsiteY46" fmla="*/ 2267712 h 4358640"/>
              <a:gd name="connsiteX47" fmla="*/ 664464 w 2121408"/>
              <a:gd name="connsiteY47" fmla="*/ 2340864 h 4358640"/>
              <a:gd name="connsiteX48" fmla="*/ 670560 w 2121408"/>
              <a:gd name="connsiteY48" fmla="*/ 2468880 h 4358640"/>
              <a:gd name="connsiteX49" fmla="*/ 694944 w 2121408"/>
              <a:gd name="connsiteY49" fmla="*/ 2505456 h 4358640"/>
              <a:gd name="connsiteX50" fmla="*/ 701040 w 2121408"/>
              <a:gd name="connsiteY50" fmla="*/ 2523744 h 4358640"/>
              <a:gd name="connsiteX51" fmla="*/ 731520 w 2121408"/>
              <a:gd name="connsiteY51" fmla="*/ 2542032 h 4358640"/>
              <a:gd name="connsiteX52" fmla="*/ 762000 w 2121408"/>
              <a:gd name="connsiteY52" fmla="*/ 2590800 h 4358640"/>
              <a:gd name="connsiteX53" fmla="*/ 774192 w 2121408"/>
              <a:gd name="connsiteY53" fmla="*/ 2615184 h 4358640"/>
              <a:gd name="connsiteX54" fmla="*/ 792480 w 2121408"/>
              <a:gd name="connsiteY54" fmla="*/ 2676144 h 4358640"/>
              <a:gd name="connsiteX55" fmla="*/ 810768 w 2121408"/>
              <a:gd name="connsiteY55" fmla="*/ 2700528 h 4358640"/>
              <a:gd name="connsiteX56" fmla="*/ 816864 w 2121408"/>
              <a:gd name="connsiteY56" fmla="*/ 2724912 h 4358640"/>
              <a:gd name="connsiteX57" fmla="*/ 822960 w 2121408"/>
              <a:gd name="connsiteY57" fmla="*/ 2743200 h 4358640"/>
              <a:gd name="connsiteX58" fmla="*/ 829056 w 2121408"/>
              <a:gd name="connsiteY58" fmla="*/ 2773680 h 4358640"/>
              <a:gd name="connsiteX59" fmla="*/ 835152 w 2121408"/>
              <a:gd name="connsiteY59" fmla="*/ 2810256 h 4358640"/>
              <a:gd name="connsiteX60" fmla="*/ 853440 w 2121408"/>
              <a:gd name="connsiteY60" fmla="*/ 2828544 h 4358640"/>
              <a:gd name="connsiteX61" fmla="*/ 865632 w 2121408"/>
              <a:gd name="connsiteY61" fmla="*/ 2846832 h 4358640"/>
              <a:gd name="connsiteX62" fmla="*/ 883920 w 2121408"/>
              <a:gd name="connsiteY62" fmla="*/ 2865120 h 4358640"/>
              <a:gd name="connsiteX63" fmla="*/ 896112 w 2121408"/>
              <a:gd name="connsiteY63" fmla="*/ 2883408 h 4358640"/>
              <a:gd name="connsiteX64" fmla="*/ 981456 w 2121408"/>
              <a:gd name="connsiteY64" fmla="*/ 2889504 h 4358640"/>
              <a:gd name="connsiteX65" fmla="*/ 1139952 w 2121408"/>
              <a:gd name="connsiteY65" fmla="*/ 2895600 h 4358640"/>
              <a:gd name="connsiteX66" fmla="*/ 1176528 w 2121408"/>
              <a:gd name="connsiteY66" fmla="*/ 2926080 h 4358640"/>
              <a:gd name="connsiteX67" fmla="*/ 1219200 w 2121408"/>
              <a:gd name="connsiteY67" fmla="*/ 2968752 h 4358640"/>
              <a:gd name="connsiteX68" fmla="*/ 1255776 w 2121408"/>
              <a:gd name="connsiteY68" fmla="*/ 3005328 h 4358640"/>
              <a:gd name="connsiteX69" fmla="*/ 1267968 w 2121408"/>
              <a:gd name="connsiteY69" fmla="*/ 3029712 h 4358640"/>
              <a:gd name="connsiteX70" fmla="*/ 1292352 w 2121408"/>
              <a:gd name="connsiteY70" fmla="*/ 3041904 h 4358640"/>
              <a:gd name="connsiteX71" fmla="*/ 1328928 w 2121408"/>
              <a:gd name="connsiteY71" fmla="*/ 3066288 h 4358640"/>
              <a:gd name="connsiteX72" fmla="*/ 1383792 w 2121408"/>
              <a:gd name="connsiteY72" fmla="*/ 3090672 h 4358640"/>
              <a:gd name="connsiteX73" fmla="*/ 1420368 w 2121408"/>
              <a:gd name="connsiteY73" fmla="*/ 3096768 h 4358640"/>
              <a:gd name="connsiteX74" fmla="*/ 1493520 w 2121408"/>
              <a:gd name="connsiteY74" fmla="*/ 3121152 h 4358640"/>
              <a:gd name="connsiteX75" fmla="*/ 1524000 w 2121408"/>
              <a:gd name="connsiteY75" fmla="*/ 3139440 h 4358640"/>
              <a:gd name="connsiteX76" fmla="*/ 1548384 w 2121408"/>
              <a:gd name="connsiteY76" fmla="*/ 3151632 h 4358640"/>
              <a:gd name="connsiteX77" fmla="*/ 1572768 w 2121408"/>
              <a:gd name="connsiteY77" fmla="*/ 3176016 h 4358640"/>
              <a:gd name="connsiteX78" fmla="*/ 1615440 w 2121408"/>
              <a:gd name="connsiteY78" fmla="*/ 3212592 h 4358640"/>
              <a:gd name="connsiteX79" fmla="*/ 1652016 w 2121408"/>
              <a:gd name="connsiteY79" fmla="*/ 3267456 h 4358640"/>
              <a:gd name="connsiteX80" fmla="*/ 1694688 w 2121408"/>
              <a:gd name="connsiteY80" fmla="*/ 3304032 h 4358640"/>
              <a:gd name="connsiteX81" fmla="*/ 1725168 w 2121408"/>
              <a:gd name="connsiteY81" fmla="*/ 3346704 h 4358640"/>
              <a:gd name="connsiteX82" fmla="*/ 1767840 w 2121408"/>
              <a:gd name="connsiteY82" fmla="*/ 3383280 h 4358640"/>
              <a:gd name="connsiteX83" fmla="*/ 1816608 w 2121408"/>
              <a:gd name="connsiteY83" fmla="*/ 3438144 h 4358640"/>
              <a:gd name="connsiteX84" fmla="*/ 1828800 w 2121408"/>
              <a:gd name="connsiteY84" fmla="*/ 3456432 h 4358640"/>
              <a:gd name="connsiteX85" fmla="*/ 1853184 w 2121408"/>
              <a:gd name="connsiteY85" fmla="*/ 3517392 h 4358640"/>
              <a:gd name="connsiteX86" fmla="*/ 1871472 w 2121408"/>
              <a:gd name="connsiteY86" fmla="*/ 3541776 h 4358640"/>
              <a:gd name="connsiteX87" fmla="*/ 1883664 w 2121408"/>
              <a:gd name="connsiteY87" fmla="*/ 3578352 h 4358640"/>
              <a:gd name="connsiteX88" fmla="*/ 1914144 w 2121408"/>
              <a:gd name="connsiteY88" fmla="*/ 3645408 h 4358640"/>
              <a:gd name="connsiteX89" fmla="*/ 1920240 w 2121408"/>
              <a:gd name="connsiteY89" fmla="*/ 3858768 h 4358640"/>
              <a:gd name="connsiteX90" fmla="*/ 1908048 w 2121408"/>
              <a:gd name="connsiteY90" fmla="*/ 3944112 h 4358640"/>
              <a:gd name="connsiteX91" fmla="*/ 1901952 w 2121408"/>
              <a:gd name="connsiteY91" fmla="*/ 3980688 h 4358640"/>
              <a:gd name="connsiteX92" fmla="*/ 1895856 w 2121408"/>
              <a:gd name="connsiteY92" fmla="*/ 3998976 h 4358640"/>
              <a:gd name="connsiteX93" fmla="*/ 1883664 w 2121408"/>
              <a:gd name="connsiteY93" fmla="*/ 4047744 h 4358640"/>
              <a:gd name="connsiteX94" fmla="*/ 1859280 w 2121408"/>
              <a:gd name="connsiteY94" fmla="*/ 4102608 h 4358640"/>
              <a:gd name="connsiteX95" fmla="*/ 1834896 w 2121408"/>
              <a:gd name="connsiteY95" fmla="*/ 4175760 h 4358640"/>
              <a:gd name="connsiteX96" fmla="*/ 1828800 w 2121408"/>
              <a:gd name="connsiteY96" fmla="*/ 4194048 h 4358640"/>
              <a:gd name="connsiteX97" fmla="*/ 1804416 w 2121408"/>
              <a:gd name="connsiteY97" fmla="*/ 4230624 h 4358640"/>
              <a:gd name="connsiteX98" fmla="*/ 1810512 w 2121408"/>
              <a:gd name="connsiteY98" fmla="*/ 4328160 h 4358640"/>
              <a:gd name="connsiteX99" fmla="*/ 1834896 w 2121408"/>
              <a:gd name="connsiteY99" fmla="*/ 4334256 h 4358640"/>
              <a:gd name="connsiteX100" fmla="*/ 1877568 w 2121408"/>
              <a:gd name="connsiteY100" fmla="*/ 4358640 h 4358640"/>
              <a:gd name="connsiteX101" fmla="*/ 1969008 w 2121408"/>
              <a:gd name="connsiteY101" fmla="*/ 4352544 h 4358640"/>
              <a:gd name="connsiteX102" fmla="*/ 1993392 w 2121408"/>
              <a:gd name="connsiteY102" fmla="*/ 4340352 h 4358640"/>
              <a:gd name="connsiteX103" fmla="*/ 2121408 w 2121408"/>
              <a:gd name="connsiteY103" fmla="*/ 4346448 h 4358640"/>
              <a:gd name="connsiteX0" fmla="*/ 0 w 1993392"/>
              <a:gd name="connsiteY0" fmla="*/ 0 h 4358640"/>
              <a:gd name="connsiteX1" fmla="*/ 30480 w 1993392"/>
              <a:gd name="connsiteY1" fmla="*/ 18288 h 4358640"/>
              <a:gd name="connsiteX2" fmla="*/ 48768 w 1993392"/>
              <a:gd name="connsiteY2" fmla="*/ 30480 h 4358640"/>
              <a:gd name="connsiteX3" fmla="*/ 67056 w 1993392"/>
              <a:gd name="connsiteY3" fmla="*/ 36576 h 4358640"/>
              <a:gd name="connsiteX4" fmla="*/ 85344 w 1993392"/>
              <a:gd name="connsiteY4" fmla="*/ 54864 h 4358640"/>
              <a:gd name="connsiteX5" fmla="*/ 97536 w 1993392"/>
              <a:gd name="connsiteY5" fmla="*/ 73152 h 4358640"/>
              <a:gd name="connsiteX6" fmla="*/ 121920 w 1993392"/>
              <a:gd name="connsiteY6" fmla="*/ 91440 h 4358640"/>
              <a:gd name="connsiteX7" fmla="*/ 140208 w 1993392"/>
              <a:gd name="connsiteY7" fmla="*/ 115824 h 4358640"/>
              <a:gd name="connsiteX8" fmla="*/ 176784 w 1993392"/>
              <a:gd name="connsiteY8" fmla="*/ 134112 h 4358640"/>
              <a:gd name="connsiteX9" fmla="*/ 207264 w 1993392"/>
              <a:gd name="connsiteY9" fmla="*/ 152400 h 4358640"/>
              <a:gd name="connsiteX10" fmla="*/ 225552 w 1993392"/>
              <a:gd name="connsiteY10" fmla="*/ 164592 h 4358640"/>
              <a:gd name="connsiteX11" fmla="*/ 268224 w 1993392"/>
              <a:gd name="connsiteY11" fmla="*/ 182880 h 4358640"/>
              <a:gd name="connsiteX12" fmla="*/ 310896 w 1993392"/>
              <a:gd name="connsiteY12" fmla="*/ 188976 h 4358640"/>
              <a:gd name="connsiteX13" fmla="*/ 347472 w 1993392"/>
              <a:gd name="connsiteY13" fmla="*/ 213360 h 4358640"/>
              <a:gd name="connsiteX14" fmla="*/ 371856 w 1993392"/>
              <a:gd name="connsiteY14" fmla="*/ 225552 h 4358640"/>
              <a:gd name="connsiteX15" fmla="*/ 384048 w 1993392"/>
              <a:gd name="connsiteY15" fmla="*/ 256032 h 4358640"/>
              <a:gd name="connsiteX16" fmla="*/ 402336 w 1993392"/>
              <a:gd name="connsiteY16" fmla="*/ 280416 h 4358640"/>
              <a:gd name="connsiteX17" fmla="*/ 414528 w 1993392"/>
              <a:gd name="connsiteY17" fmla="*/ 316992 h 4358640"/>
              <a:gd name="connsiteX18" fmla="*/ 426720 w 1993392"/>
              <a:gd name="connsiteY18" fmla="*/ 347472 h 4358640"/>
              <a:gd name="connsiteX19" fmla="*/ 445008 w 1993392"/>
              <a:gd name="connsiteY19" fmla="*/ 530352 h 4358640"/>
              <a:gd name="connsiteX20" fmla="*/ 432816 w 1993392"/>
              <a:gd name="connsiteY20" fmla="*/ 591312 h 4358640"/>
              <a:gd name="connsiteX21" fmla="*/ 420624 w 1993392"/>
              <a:gd name="connsiteY21" fmla="*/ 609600 h 4358640"/>
              <a:gd name="connsiteX22" fmla="*/ 414528 w 1993392"/>
              <a:gd name="connsiteY22" fmla="*/ 633984 h 4358640"/>
              <a:gd name="connsiteX23" fmla="*/ 432816 w 1993392"/>
              <a:gd name="connsiteY23" fmla="*/ 652272 h 4358640"/>
              <a:gd name="connsiteX24" fmla="*/ 475488 w 1993392"/>
              <a:gd name="connsiteY24" fmla="*/ 676656 h 4358640"/>
              <a:gd name="connsiteX25" fmla="*/ 481584 w 1993392"/>
              <a:gd name="connsiteY25" fmla="*/ 810768 h 4358640"/>
              <a:gd name="connsiteX26" fmla="*/ 475488 w 1993392"/>
              <a:gd name="connsiteY26" fmla="*/ 883920 h 4358640"/>
              <a:gd name="connsiteX27" fmla="*/ 469392 w 1993392"/>
              <a:gd name="connsiteY27" fmla="*/ 908304 h 4358640"/>
              <a:gd name="connsiteX28" fmla="*/ 457200 w 1993392"/>
              <a:gd name="connsiteY28" fmla="*/ 963168 h 4358640"/>
              <a:gd name="connsiteX29" fmla="*/ 451104 w 1993392"/>
              <a:gd name="connsiteY29" fmla="*/ 993648 h 4358640"/>
              <a:gd name="connsiteX30" fmla="*/ 438912 w 1993392"/>
              <a:gd name="connsiteY30" fmla="*/ 1011936 h 4358640"/>
              <a:gd name="connsiteX31" fmla="*/ 420624 w 1993392"/>
              <a:gd name="connsiteY31" fmla="*/ 1054608 h 4358640"/>
              <a:gd name="connsiteX32" fmla="*/ 408432 w 1993392"/>
              <a:gd name="connsiteY32" fmla="*/ 1072896 h 4358640"/>
              <a:gd name="connsiteX33" fmla="*/ 414528 w 1993392"/>
              <a:gd name="connsiteY33" fmla="*/ 1139952 h 4358640"/>
              <a:gd name="connsiteX34" fmla="*/ 445008 w 1993392"/>
              <a:gd name="connsiteY34" fmla="*/ 1158240 h 4358640"/>
              <a:gd name="connsiteX35" fmla="*/ 487680 w 1993392"/>
              <a:gd name="connsiteY35" fmla="*/ 1207008 h 4358640"/>
              <a:gd name="connsiteX36" fmla="*/ 505968 w 1993392"/>
              <a:gd name="connsiteY36" fmla="*/ 1219200 h 4358640"/>
              <a:gd name="connsiteX37" fmla="*/ 512064 w 1993392"/>
              <a:gd name="connsiteY37" fmla="*/ 1255776 h 4358640"/>
              <a:gd name="connsiteX38" fmla="*/ 524256 w 1993392"/>
              <a:gd name="connsiteY38" fmla="*/ 1274064 h 4358640"/>
              <a:gd name="connsiteX39" fmla="*/ 566928 w 1993392"/>
              <a:gd name="connsiteY39" fmla="*/ 1499616 h 4358640"/>
              <a:gd name="connsiteX40" fmla="*/ 579120 w 1993392"/>
              <a:gd name="connsiteY40" fmla="*/ 1517904 h 4358640"/>
              <a:gd name="connsiteX41" fmla="*/ 597408 w 1993392"/>
              <a:gd name="connsiteY41" fmla="*/ 1536192 h 4358640"/>
              <a:gd name="connsiteX42" fmla="*/ 609600 w 1993392"/>
              <a:gd name="connsiteY42" fmla="*/ 1566672 h 4358640"/>
              <a:gd name="connsiteX43" fmla="*/ 640080 w 1993392"/>
              <a:gd name="connsiteY43" fmla="*/ 1908048 h 4358640"/>
              <a:gd name="connsiteX44" fmla="*/ 646176 w 1993392"/>
              <a:gd name="connsiteY44" fmla="*/ 1938528 h 4358640"/>
              <a:gd name="connsiteX45" fmla="*/ 658368 w 1993392"/>
              <a:gd name="connsiteY45" fmla="*/ 1962912 h 4358640"/>
              <a:gd name="connsiteX46" fmla="*/ 664464 w 1993392"/>
              <a:gd name="connsiteY46" fmla="*/ 2267712 h 4358640"/>
              <a:gd name="connsiteX47" fmla="*/ 664464 w 1993392"/>
              <a:gd name="connsiteY47" fmla="*/ 2340864 h 4358640"/>
              <a:gd name="connsiteX48" fmla="*/ 670560 w 1993392"/>
              <a:gd name="connsiteY48" fmla="*/ 2468880 h 4358640"/>
              <a:gd name="connsiteX49" fmla="*/ 694944 w 1993392"/>
              <a:gd name="connsiteY49" fmla="*/ 2505456 h 4358640"/>
              <a:gd name="connsiteX50" fmla="*/ 701040 w 1993392"/>
              <a:gd name="connsiteY50" fmla="*/ 2523744 h 4358640"/>
              <a:gd name="connsiteX51" fmla="*/ 731520 w 1993392"/>
              <a:gd name="connsiteY51" fmla="*/ 2542032 h 4358640"/>
              <a:gd name="connsiteX52" fmla="*/ 762000 w 1993392"/>
              <a:gd name="connsiteY52" fmla="*/ 2590800 h 4358640"/>
              <a:gd name="connsiteX53" fmla="*/ 774192 w 1993392"/>
              <a:gd name="connsiteY53" fmla="*/ 2615184 h 4358640"/>
              <a:gd name="connsiteX54" fmla="*/ 792480 w 1993392"/>
              <a:gd name="connsiteY54" fmla="*/ 2676144 h 4358640"/>
              <a:gd name="connsiteX55" fmla="*/ 810768 w 1993392"/>
              <a:gd name="connsiteY55" fmla="*/ 2700528 h 4358640"/>
              <a:gd name="connsiteX56" fmla="*/ 816864 w 1993392"/>
              <a:gd name="connsiteY56" fmla="*/ 2724912 h 4358640"/>
              <a:gd name="connsiteX57" fmla="*/ 822960 w 1993392"/>
              <a:gd name="connsiteY57" fmla="*/ 2743200 h 4358640"/>
              <a:gd name="connsiteX58" fmla="*/ 829056 w 1993392"/>
              <a:gd name="connsiteY58" fmla="*/ 2773680 h 4358640"/>
              <a:gd name="connsiteX59" fmla="*/ 835152 w 1993392"/>
              <a:gd name="connsiteY59" fmla="*/ 2810256 h 4358640"/>
              <a:gd name="connsiteX60" fmla="*/ 853440 w 1993392"/>
              <a:gd name="connsiteY60" fmla="*/ 2828544 h 4358640"/>
              <a:gd name="connsiteX61" fmla="*/ 865632 w 1993392"/>
              <a:gd name="connsiteY61" fmla="*/ 2846832 h 4358640"/>
              <a:gd name="connsiteX62" fmla="*/ 883920 w 1993392"/>
              <a:gd name="connsiteY62" fmla="*/ 2865120 h 4358640"/>
              <a:gd name="connsiteX63" fmla="*/ 896112 w 1993392"/>
              <a:gd name="connsiteY63" fmla="*/ 2883408 h 4358640"/>
              <a:gd name="connsiteX64" fmla="*/ 981456 w 1993392"/>
              <a:gd name="connsiteY64" fmla="*/ 2889504 h 4358640"/>
              <a:gd name="connsiteX65" fmla="*/ 1139952 w 1993392"/>
              <a:gd name="connsiteY65" fmla="*/ 2895600 h 4358640"/>
              <a:gd name="connsiteX66" fmla="*/ 1176528 w 1993392"/>
              <a:gd name="connsiteY66" fmla="*/ 2926080 h 4358640"/>
              <a:gd name="connsiteX67" fmla="*/ 1219200 w 1993392"/>
              <a:gd name="connsiteY67" fmla="*/ 2968752 h 4358640"/>
              <a:gd name="connsiteX68" fmla="*/ 1255776 w 1993392"/>
              <a:gd name="connsiteY68" fmla="*/ 3005328 h 4358640"/>
              <a:gd name="connsiteX69" fmla="*/ 1267968 w 1993392"/>
              <a:gd name="connsiteY69" fmla="*/ 3029712 h 4358640"/>
              <a:gd name="connsiteX70" fmla="*/ 1292352 w 1993392"/>
              <a:gd name="connsiteY70" fmla="*/ 3041904 h 4358640"/>
              <a:gd name="connsiteX71" fmla="*/ 1328928 w 1993392"/>
              <a:gd name="connsiteY71" fmla="*/ 3066288 h 4358640"/>
              <a:gd name="connsiteX72" fmla="*/ 1383792 w 1993392"/>
              <a:gd name="connsiteY72" fmla="*/ 3090672 h 4358640"/>
              <a:gd name="connsiteX73" fmla="*/ 1420368 w 1993392"/>
              <a:gd name="connsiteY73" fmla="*/ 3096768 h 4358640"/>
              <a:gd name="connsiteX74" fmla="*/ 1493520 w 1993392"/>
              <a:gd name="connsiteY74" fmla="*/ 3121152 h 4358640"/>
              <a:gd name="connsiteX75" fmla="*/ 1524000 w 1993392"/>
              <a:gd name="connsiteY75" fmla="*/ 3139440 h 4358640"/>
              <a:gd name="connsiteX76" fmla="*/ 1548384 w 1993392"/>
              <a:gd name="connsiteY76" fmla="*/ 3151632 h 4358640"/>
              <a:gd name="connsiteX77" fmla="*/ 1572768 w 1993392"/>
              <a:gd name="connsiteY77" fmla="*/ 3176016 h 4358640"/>
              <a:gd name="connsiteX78" fmla="*/ 1615440 w 1993392"/>
              <a:gd name="connsiteY78" fmla="*/ 3212592 h 4358640"/>
              <a:gd name="connsiteX79" fmla="*/ 1652016 w 1993392"/>
              <a:gd name="connsiteY79" fmla="*/ 3267456 h 4358640"/>
              <a:gd name="connsiteX80" fmla="*/ 1694688 w 1993392"/>
              <a:gd name="connsiteY80" fmla="*/ 3304032 h 4358640"/>
              <a:gd name="connsiteX81" fmla="*/ 1725168 w 1993392"/>
              <a:gd name="connsiteY81" fmla="*/ 3346704 h 4358640"/>
              <a:gd name="connsiteX82" fmla="*/ 1767840 w 1993392"/>
              <a:gd name="connsiteY82" fmla="*/ 3383280 h 4358640"/>
              <a:gd name="connsiteX83" fmla="*/ 1816608 w 1993392"/>
              <a:gd name="connsiteY83" fmla="*/ 3438144 h 4358640"/>
              <a:gd name="connsiteX84" fmla="*/ 1828800 w 1993392"/>
              <a:gd name="connsiteY84" fmla="*/ 3456432 h 4358640"/>
              <a:gd name="connsiteX85" fmla="*/ 1853184 w 1993392"/>
              <a:gd name="connsiteY85" fmla="*/ 3517392 h 4358640"/>
              <a:gd name="connsiteX86" fmla="*/ 1871472 w 1993392"/>
              <a:gd name="connsiteY86" fmla="*/ 3541776 h 4358640"/>
              <a:gd name="connsiteX87" fmla="*/ 1883664 w 1993392"/>
              <a:gd name="connsiteY87" fmla="*/ 3578352 h 4358640"/>
              <a:gd name="connsiteX88" fmla="*/ 1914144 w 1993392"/>
              <a:gd name="connsiteY88" fmla="*/ 3645408 h 4358640"/>
              <a:gd name="connsiteX89" fmla="*/ 1920240 w 1993392"/>
              <a:gd name="connsiteY89" fmla="*/ 3858768 h 4358640"/>
              <a:gd name="connsiteX90" fmla="*/ 1908048 w 1993392"/>
              <a:gd name="connsiteY90" fmla="*/ 3944112 h 4358640"/>
              <a:gd name="connsiteX91" fmla="*/ 1901952 w 1993392"/>
              <a:gd name="connsiteY91" fmla="*/ 3980688 h 4358640"/>
              <a:gd name="connsiteX92" fmla="*/ 1895856 w 1993392"/>
              <a:gd name="connsiteY92" fmla="*/ 3998976 h 4358640"/>
              <a:gd name="connsiteX93" fmla="*/ 1883664 w 1993392"/>
              <a:gd name="connsiteY93" fmla="*/ 4047744 h 4358640"/>
              <a:gd name="connsiteX94" fmla="*/ 1859280 w 1993392"/>
              <a:gd name="connsiteY94" fmla="*/ 4102608 h 4358640"/>
              <a:gd name="connsiteX95" fmla="*/ 1834896 w 1993392"/>
              <a:gd name="connsiteY95" fmla="*/ 4175760 h 4358640"/>
              <a:gd name="connsiteX96" fmla="*/ 1828800 w 1993392"/>
              <a:gd name="connsiteY96" fmla="*/ 4194048 h 4358640"/>
              <a:gd name="connsiteX97" fmla="*/ 1804416 w 1993392"/>
              <a:gd name="connsiteY97" fmla="*/ 4230624 h 4358640"/>
              <a:gd name="connsiteX98" fmla="*/ 1810512 w 1993392"/>
              <a:gd name="connsiteY98" fmla="*/ 4328160 h 4358640"/>
              <a:gd name="connsiteX99" fmla="*/ 1834896 w 1993392"/>
              <a:gd name="connsiteY99" fmla="*/ 4334256 h 4358640"/>
              <a:gd name="connsiteX100" fmla="*/ 1877568 w 1993392"/>
              <a:gd name="connsiteY100" fmla="*/ 4358640 h 4358640"/>
              <a:gd name="connsiteX101" fmla="*/ 1969008 w 1993392"/>
              <a:gd name="connsiteY101" fmla="*/ 4352544 h 4358640"/>
              <a:gd name="connsiteX102" fmla="*/ 1993392 w 1993392"/>
              <a:gd name="connsiteY102" fmla="*/ 4340352 h 4358640"/>
              <a:gd name="connsiteX0" fmla="*/ 0 w 1969008"/>
              <a:gd name="connsiteY0" fmla="*/ 0 h 4358640"/>
              <a:gd name="connsiteX1" fmla="*/ 30480 w 1969008"/>
              <a:gd name="connsiteY1" fmla="*/ 18288 h 4358640"/>
              <a:gd name="connsiteX2" fmla="*/ 48768 w 1969008"/>
              <a:gd name="connsiteY2" fmla="*/ 30480 h 4358640"/>
              <a:gd name="connsiteX3" fmla="*/ 67056 w 1969008"/>
              <a:gd name="connsiteY3" fmla="*/ 36576 h 4358640"/>
              <a:gd name="connsiteX4" fmla="*/ 85344 w 1969008"/>
              <a:gd name="connsiteY4" fmla="*/ 54864 h 4358640"/>
              <a:gd name="connsiteX5" fmla="*/ 97536 w 1969008"/>
              <a:gd name="connsiteY5" fmla="*/ 73152 h 4358640"/>
              <a:gd name="connsiteX6" fmla="*/ 121920 w 1969008"/>
              <a:gd name="connsiteY6" fmla="*/ 91440 h 4358640"/>
              <a:gd name="connsiteX7" fmla="*/ 140208 w 1969008"/>
              <a:gd name="connsiteY7" fmla="*/ 115824 h 4358640"/>
              <a:gd name="connsiteX8" fmla="*/ 176784 w 1969008"/>
              <a:gd name="connsiteY8" fmla="*/ 134112 h 4358640"/>
              <a:gd name="connsiteX9" fmla="*/ 207264 w 1969008"/>
              <a:gd name="connsiteY9" fmla="*/ 152400 h 4358640"/>
              <a:gd name="connsiteX10" fmla="*/ 225552 w 1969008"/>
              <a:gd name="connsiteY10" fmla="*/ 164592 h 4358640"/>
              <a:gd name="connsiteX11" fmla="*/ 268224 w 1969008"/>
              <a:gd name="connsiteY11" fmla="*/ 182880 h 4358640"/>
              <a:gd name="connsiteX12" fmla="*/ 310896 w 1969008"/>
              <a:gd name="connsiteY12" fmla="*/ 188976 h 4358640"/>
              <a:gd name="connsiteX13" fmla="*/ 347472 w 1969008"/>
              <a:gd name="connsiteY13" fmla="*/ 213360 h 4358640"/>
              <a:gd name="connsiteX14" fmla="*/ 371856 w 1969008"/>
              <a:gd name="connsiteY14" fmla="*/ 225552 h 4358640"/>
              <a:gd name="connsiteX15" fmla="*/ 384048 w 1969008"/>
              <a:gd name="connsiteY15" fmla="*/ 256032 h 4358640"/>
              <a:gd name="connsiteX16" fmla="*/ 402336 w 1969008"/>
              <a:gd name="connsiteY16" fmla="*/ 280416 h 4358640"/>
              <a:gd name="connsiteX17" fmla="*/ 414528 w 1969008"/>
              <a:gd name="connsiteY17" fmla="*/ 316992 h 4358640"/>
              <a:gd name="connsiteX18" fmla="*/ 426720 w 1969008"/>
              <a:gd name="connsiteY18" fmla="*/ 347472 h 4358640"/>
              <a:gd name="connsiteX19" fmla="*/ 445008 w 1969008"/>
              <a:gd name="connsiteY19" fmla="*/ 530352 h 4358640"/>
              <a:gd name="connsiteX20" fmla="*/ 432816 w 1969008"/>
              <a:gd name="connsiteY20" fmla="*/ 591312 h 4358640"/>
              <a:gd name="connsiteX21" fmla="*/ 420624 w 1969008"/>
              <a:gd name="connsiteY21" fmla="*/ 609600 h 4358640"/>
              <a:gd name="connsiteX22" fmla="*/ 414528 w 1969008"/>
              <a:gd name="connsiteY22" fmla="*/ 633984 h 4358640"/>
              <a:gd name="connsiteX23" fmla="*/ 432816 w 1969008"/>
              <a:gd name="connsiteY23" fmla="*/ 652272 h 4358640"/>
              <a:gd name="connsiteX24" fmla="*/ 475488 w 1969008"/>
              <a:gd name="connsiteY24" fmla="*/ 676656 h 4358640"/>
              <a:gd name="connsiteX25" fmla="*/ 481584 w 1969008"/>
              <a:gd name="connsiteY25" fmla="*/ 810768 h 4358640"/>
              <a:gd name="connsiteX26" fmla="*/ 475488 w 1969008"/>
              <a:gd name="connsiteY26" fmla="*/ 883920 h 4358640"/>
              <a:gd name="connsiteX27" fmla="*/ 469392 w 1969008"/>
              <a:gd name="connsiteY27" fmla="*/ 908304 h 4358640"/>
              <a:gd name="connsiteX28" fmla="*/ 457200 w 1969008"/>
              <a:gd name="connsiteY28" fmla="*/ 963168 h 4358640"/>
              <a:gd name="connsiteX29" fmla="*/ 451104 w 1969008"/>
              <a:gd name="connsiteY29" fmla="*/ 993648 h 4358640"/>
              <a:gd name="connsiteX30" fmla="*/ 438912 w 1969008"/>
              <a:gd name="connsiteY30" fmla="*/ 1011936 h 4358640"/>
              <a:gd name="connsiteX31" fmla="*/ 420624 w 1969008"/>
              <a:gd name="connsiteY31" fmla="*/ 1054608 h 4358640"/>
              <a:gd name="connsiteX32" fmla="*/ 408432 w 1969008"/>
              <a:gd name="connsiteY32" fmla="*/ 1072896 h 4358640"/>
              <a:gd name="connsiteX33" fmla="*/ 414528 w 1969008"/>
              <a:gd name="connsiteY33" fmla="*/ 1139952 h 4358640"/>
              <a:gd name="connsiteX34" fmla="*/ 445008 w 1969008"/>
              <a:gd name="connsiteY34" fmla="*/ 1158240 h 4358640"/>
              <a:gd name="connsiteX35" fmla="*/ 487680 w 1969008"/>
              <a:gd name="connsiteY35" fmla="*/ 1207008 h 4358640"/>
              <a:gd name="connsiteX36" fmla="*/ 505968 w 1969008"/>
              <a:gd name="connsiteY36" fmla="*/ 1219200 h 4358640"/>
              <a:gd name="connsiteX37" fmla="*/ 512064 w 1969008"/>
              <a:gd name="connsiteY37" fmla="*/ 1255776 h 4358640"/>
              <a:gd name="connsiteX38" fmla="*/ 524256 w 1969008"/>
              <a:gd name="connsiteY38" fmla="*/ 1274064 h 4358640"/>
              <a:gd name="connsiteX39" fmla="*/ 566928 w 1969008"/>
              <a:gd name="connsiteY39" fmla="*/ 1499616 h 4358640"/>
              <a:gd name="connsiteX40" fmla="*/ 579120 w 1969008"/>
              <a:gd name="connsiteY40" fmla="*/ 1517904 h 4358640"/>
              <a:gd name="connsiteX41" fmla="*/ 597408 w 1969008"/>
              <a:gd name="connsiteY41" fmla="*/ 1536192 h 4358640"/>
              <a:gd name="connsiteX42" fmla="*/ 609600 w 1969008"/>
              <a:gd name="connsiteY42" fmla="*/ 1566672 h 4358640"/>
              <a:gd name="connsiteX43" fmla="*/ 640080 w 1969008"/>
              <a:gd name="connsiteY43" fmla="*/ 1908048 h 4358640"/>
              <a:gd name="connsiteX44" fmla="*/ 646176 w 1969008"/>
              <a:gd name="connsiteY44" fmla="*/ 1938528 h 4358640"/>
              <a:gd name="connsiteX45" fmla="*/ 658368 w 1969008"/>
              <a:gd name="connsiteY45" fmla="*/ 1962912 h 4358640"/>
              <a:gd name="connsiteX46" fmla="*/ 664464 w 1969008"/>
              <a:gd name="connsiteY46" fmla="*/ 2267712 h 4358640"/>
              <a:gd name="connsiteX47" fmla="*/ 664464 w 1969008"/>
              <a:gd name="connsiteY47" fmla="*/ 2340864 h 4358640"/>
              <a:gd name="connsiteX48" fmla="*/ 670560 w 1969008"/>
              <a:gd name="connsiteY48" fmla="*/ 2468880 h 4358640"/>
              <a:gd name="connsiteX49" fmla="*/ 694944 w 1969008"/>
              <a:gd name="connsiteY49" fmla="*/ 2505456 h 4358640"/>
              <a:gd name="connsiteX50" fmla="*/ 701040 w 1969008"/>
              <a:gd name="connsiteY50" fmla="*/ 2523744 h 4358640"/>
              <a:gd name="connsiteX51" fmla="*/ 731520 w 1969008"/>
              <a:gd name="connsiteY51" fmla="*/ 2542032 h 4358640"/>
              <a:gd name="connsiteX52" fmla="*/ 762000 w 1969008"/>
              <a:gd name="connsiteY52" fmla="*/ 2590800 h 4358640"/>
              <a:gd name="connsiteX53" fmla="*/ 774192 w 1969008"/>
              <a:gd name="connsiteY53" fmla="*/ 2615184 h 4358640"/>
              <a:gd name="connsiteX54" fmla="*/ 792480 w 1969008"/>
              <a:gd name="connsiteY54" fmla="*/ 2676144 h 4358640"/>
              <a:gd name="connsiteX55" fmla="*/ 810768 w 1969008"/>
              <a:gd name="connsiteY55" fmla="*/ 2700528 h 4358640"/>
              <a:gd name="connsiteX56" fmla="*/ 816864 w 1969008"/>
              <a:gd name="connsiteY56" fmla="*/ 2724912 h 4358640"/>
              <a:gd name="connsiteX57" fmla="*/ 822960 w 1969008"/>
              <a:gd name="connsiteY57" fmla="*/ 2743200 h 4358640"/>
              <a:gd name="connsiteX58" fmla="*/ 829056 w 1969008"/>
              <a:gd name="connsiteY58" fmla="*/ 2773680 h 4358640"/>
              <a:gd name="connsiteX59" fmla="*/ 835152 w 1969008"/>
              <a:gd name="connsiteY59" fmla="*/ 2810256 h 4358640"/>
              <a:gd name="connsiteX60" fmla="*/ 853440 w 1969008"/>
              <a:gd name="connsiteY60" fmla="*/ 2828544 h 4358640"/>
              <a:gd name="connsiteX61" fmla="*/ 865632 w 1969008"/>
              <a:gd name="connsiteY61" fmla="*/ 2846832 h 4358640"/>
              <a:gd name="connsiteX62" fmla="*/ 883920 w 1969008"/>
              <a:gd name="connsiteY62" fmla="*/ 2865120 h 4358640"/>
              <a:gd name="connsiteX63" fmla="*/ 896112 w 1969008"/>
              <a:gd name="connsiteY63" fmla="*/ 2883408 h 4358640"/>
              <a:gd name="connsiteX64" fmla="*/ 981456 w 1969008"/>
              <a:gd name="connsiteY64" fmla="*/ 2889504 h 4358640"/>
              <a:gd name="connsiteX65" fmla="*/ 1139952 w 1969008"/>
              <a:gd name="connsiteY65" fmla="*/ 2895600 h 4358640"/>
              <a:gd name="connsiteX66" fmla="*/ 1176528 w 1969008"/>
              <a:gd name="connsiteY66" fmla="*/ 2926080 h 4358640"/>
              <a:gd name="connsiteX67" fmla="*/ 1219200 w 1969008"/>
              <a:gd name="connsiteY67" fmla="*/ 2968752 h 4358640"/>
              <a:gd name="connsiteX68" fmla="*/ 1255776 w 1969008"/>
              <a:gd name="connsiteY68" fmla="*/ 3005328 h 4358640"/>
              <a:gd name="connsiteX69" fmla="*/ 1267968 w 1969008"/>
              <a:gd name="connsiteY69" fmla="*/ 3029712 h 4358640"/>
              <a:gd name="connsiteX70" fmla="*/ 1292352 w 1969008"/>
              <a:gd name="connsiteY70" fmla="*/ 3041904 h 4358640"/>
              <a:gd name="connsiteX71" fmla="*/ 1328928 w 1969008"/>
              <a:gd name="connsiteY71" fmla="*/ 3066288 h 4358640"/>
              <a:gd name="connsiteX72" fmla="*/ 1383792 w 1969008"/>
              <a:gd name="connsiteY72" fmla="*/ 3090672 h 4358640"/>
              <a:gd name="connsiteX73" fmla="*/ 1420368 w 1969008"/>
              <a:gd name="connsiteY73" fmla="*/ 3096768 h 4358640"/>
              <a:gd name="connsiteX74" fmla="*/ 1493520 w 1969008"/>
              <a:gd name="connsiteY74" fmla="*/ 3121152 h 4358640"/>
              <a:gd name="connsiteX75" fmla="*/ 1524000 w 1969008"/>
              <a:gd name="connsiteY75" fmla="*/ 3139440 h 4358640"/>
              <a:gd name="connsiteX76" fmla="*/ 1548384 w 1969008"/>
              <a:gd name="connsiteY76" fmla="*/ 3151632 h 4358640"/>
              <a:gd name="connsiteX77" fmla="*/ 1572768 w 1969008"/>
              <a:gd name="connsiteY77" fmla="*/ 3176016 h 4358640"/>
              <a:gd name="connsiteX78" fmla="*/ 1615440 w 1969008"/>
              <a:gd name="connsiteY78" fmla="*/ 3212592 h 4358640"/>
              <a:gd name="connsiteX79" fmla="*/ 1652016 w 1969008"/>
              <a:gd name="connsiteY79" fmla="*/ 3267456 h 4358640"/>
              <a:gd name="connsiteX80" fmla="*/ 1694688 w 1969008"/>
              <a:gd name="connsiteY80" fmla="*/ 3304032 h 4358640"/>
              <a:gd name="connsiteX81" fmla="*/ 1725168 w 1969008"/>
              <a:gd name="connsiteY81" fmla="*/ 3346704 h 4358640"/>
              <a:gd name="connsiteX82" fmla="*/ 1767840 w 1969008"/>
              <a:gd name="connsiteY82" fmla="*/ 3383280 h 4358640"/>
              <a:gd name="connsiteX83" fmla="*/ 1816608 w 1969008"/>
              <a:gd name="connsiteY83" fmla="*/ 3438144 h 4358640"/>
              <a:gd name="connsiteX84" fmla="*/ 1828800 w 1969008"/>
              <a:gd name="connsiteY84" fmla="*/ 3456432 h 4358640"/>
              <a:gd name="connsiteX85" fmla="*/ 1853184 w 1969008"/>
              <a:gd name="connsiteY85" fmla="*/ 3517392 h 4358640"/>
              <a:gd name="connsiteX86" fmla="*/ 1871472 w 1969008"/>
              <a:gd name="connsiteY86" fmla="*/ 3541776 h 4358640"/>
              <a:gd name="connsiteX87" fmla="*/ 1883664 w 1969008"/>
              <a:gd name="connsiteY87" fmla="*/ 3578352 h 4358640"/>
              <a:gd name="connsiteX88" fmla="*/ 1914144 w 1969008"/>
              <a:gd name="connsiteY88" fmla="*/ 3645408 h 4358640"/>
              <a:gd name="connsiteX89" fmla="*/ 1920240 w 1969008"/>
              <a:gd name="connsiteY89" fmla="*/ 3858768 h 4358640"/>
              <a:gd name="connsiteX90" fmla="*/ 1908048 w 1969008"/>
              <a:gd name="connsiteY90" fmla="*/ 3944112 h 4358640"/>
              <a:gd name="connsiteX91" fmla="*/ 1901952 w 1969008"/>
              <a:gd name="connsiteY91" fmla="*/ 3980688 h 4358640"/>
              <a:gd name="connsiteX92" fmla="*/ 1895856 w 1969008"/>
              <a:gd name="connsiteY92" fmla="*/ 3998976 h 4358640"/>
              <a:gd name="connsiteX93" fmla="*/ 1883664 w 1969008"/>
              <a:gd name="connsiteY93" fmla="*/ 4047744 h 4358640"/>
              <a:gd name="connsiteX94" fmla="*/ 1859280 w 1969008"/>
              <a:gd name="connsiteY94" fmla="*/ 4102608 h 4358640"/>
              <a:gd name="connsiteX95" fmla="*/ 1834896 w 1969008"/>
              <a:gd name="connsiteY95" fmla="*/ 4175760 h 4358640"/>
              <a:gd name="connsiteX96" fmla="*/ 1828800 w 1969008"/>
              <a:gd name="connsiteY96" fmla="*/ 4194048 h 4358640"/>
              <a:gd name="connsiteX97" fmla="*/ 1804416 w 1969008"/>
              <a:gd name="connsiteY97" fmla="*/ 4230624 h 4358640"/>
              <a:gd name="connsiteX98" fmla="*/ 1810512 w 1969008"/>
              <a:gd name="connsiteY98" fmla="*/ 4328160 h 4358640"/>
              <a:gd name="connsiteX99" fmla="*/ 1834896 w 1969008"/>
              <a:gd name="connsiteY99" fmla="*/ 4334256 h 4358640"/>
              <a:gd name="connsiteX100" fmla="*/ 1877568 w 1969008"/>
              <a:gd name="connsiteY100" fmla="*/ 4358640 h 4358640"/>
              <a:gd name="connsiteX101" fmla="*/ 1969008 w 1969008"/>
              <a:gd name="connsiteY101" fmla="*/ 4352544 h 4358640"/>
              <a:gd name="connsiteX0" fmla="*/ 0 w 1920480"/>
              <a:gd name="connsiteY0" fmla="*/ 0 h 4358640"/>
              <a:gd name="connsiteX1" fmla="*/ 30480 w 1920480"/>
              <a:gd name="connsiteY1" fmla="*/ 18288 h 4358640"/>
              <a:gd name="connsiteX2" fmla="*/ 48768 w 1920480"/>
              <a:gd name="connsiteY2" fmla="*/ 30480 h 4358640"/>
              <a:gd name="connsiteX3" fmla="*/ 67056 w 1920480"/>
              <a:gd name="connsiteY3" fmla="*/ 36576 h 4358640"/>
              <a:gd name="connsiteX4" fmla="*/ 85344 w 1920480"/>
              <a:gd name="connsiteY4" fmla="*/ 54864 h 4358640"/>
              <a:gd name="connsiteX5" fmla="*/ 97536 w 1920480"/>
              <a:gd name="connsiteY5" fmla="*/ 73152 h 4358640"/>
              <a:gd name="connsiteX6" fmla="*/ 121920 w 1920480"/>
              <a:gd name="connsiteY6" fmla="*/ 91440 h 4358640"/>
              <a:gd name="connsiteX7" fmla="*/ 140208 w 1920480"/>
              <a:gd name="connsiteY7" fmla="*/ 115824 h 4358640"/>
              <a:gd name="connsiteX8" fmla="*/ 176784 w 1920480"/>
              <a:gd name="connsiteY8" fmla="*/ 134112 h 4358640"/>
              <a:gd name="connsiteX9" fmla="*/ 207264 w 1920480"/>
              <a:gd name="connsiteY9" fmla="*/ 152400 h 4358640"/>
              <a:gd name="connsiteX10" fmla="*/ 225552 w 1920480"/>
              <a:gd name="connsiteY10" fmla="*/ 164592 h 4358640"/>
              <a:gd name="connsiteX11" fmla="*/ 268224 w 1920480"/>
              <a:gd name="connsiteY11" fmla="*/ 182880 h 4358640"/>
              <a:gd name="connsiteX12" fmla="*/ 310896 w 1920480"/>
              <a:gd name="connsiteY12" fmla="*/ 188976 h 4358640"/>
              <a:gd name="connsiteX13" fmla="*/ 347472 w 1920480"/>
              <a:gd name="connsiteY13" fmla="*/ 213360 h 4358640"/>
              <a:gd name="connsiteX14" fmla="*/ 371856 w 1920480"/>
              <a:gd name="connsiteY14" fmla="*/ 225552 h 4358640"/>
              <a:gd name="connsiteX15" fmla="*/ 384048 w 1920480"/>
              <a:gd name="connsiteY15" fmla="*/ 256032 h 4358640"/>
              <a:gd name="connsiteX16" fmla="*/ 402336 w 1920480"/>
              <a:gd name="connsiteY16" fmla="*/ 280416 h 4358640"/>
              <a:gd name="connsiteX17" fmla="*/ 414528 w 1920480"/>
              <a:gd name="connsiteY17" fmla="*/ 316992 h 4358640"/>
              <a:gd name="connsiteX18" fmla="*/ 426720 w 1920480"/>
              <a:gd name="connsiteY18" fmla="*/ 347472 h 4358640"/>
              <a:gd name="connsiteX19" fmla="*/ 445008 w 1920480"/>
              <a:gd name="connsiteY19" fmla="*/ 530352 h 4358640"/>
              <a:gd name="connsiteX20" fmla="*/ 432816 w 1920480"/>
              <a:gd name="connsiteY20" fmla="*/ 591312 h 4358640"/>
              <a:gd name="connsiteX21" fmla="*/ 420624 w 1920480"/>
              <a:gd name="connsiteY21" fmla="*/ 609600 h 4358640"/>
              <a:gd name="connsiteX22" fmla="*/ 414528 w 1920480"/>
              <a:gd name="connsiteY22" fmla="*/ 633984 h 4358640"/>
              <a:gd name="connsiteX23" fmla="*/ 432816 w 1920480"/>
              <a:gd name="connsiteY23" fmla="*/ 652272 h 4358640"/>
              <a:gd name="connsiteX24" fmla="*/ 475488 w 1920480"/>
              <a:gd name="connsiteY24" fmla="*/ 676656 h 4358640"/>
              <a:gd name="connsiteX25" fmla="*/ 481584 w 1920480"/>
              <a:gd name="connsiteY25" fmla="*/ 810768 h 4358640"/>
              <a:gd name="connsiteX26" fmla="*/ 475488 w 1920480"/>
              <a:gd name="connsiteY26" fmla="*/ 883920 h 4358640"/>
              <a:gd name="connsiteX27" fmla="*/ 469392 w 1920480"/>
              <a:gd name="connsiteY27" fmla="*/ 908304 h 4358640"/>
              <a:gd name="connsiteX28" fmla="*/ 457200 w 1920480"/>
              <a:gd name="connsiteY28" fmla="*/ 963168 h 4358640"/>
              <a:gd name="connsiteX29" fmla="*/ 451104 w 1920480"/>
              <a:gd name="connsiteY29" fmla="*/ 993648 h 4358640"/>
              <a:gd name="connsiteX30" fmla="*/ 438912 w 1920480"/>
              <a:gd name="connsiteY30" fmla="*/ 1011936 h 4358640"/>
              <a:gd name="connsiteX31" fmla="*/ 420624 w 1920480"/>
              <a:gd name="connsiteY31" fmla="*/ 1054608 h 4358640"/>
              <a:gd name="connsiteX32" fmla="*/ 408432 w 1920480"/>
              <a:gd name="connsiteY32" fmla="*/ 1072896 h 4358640"/>
              <a:gd name="connsiteX33" fmla="*/ 414528 w 1920480"/>
              <a:gd name="connsiteY33" fmla="*/ 1139952 h 4358640"/>
              <a:gd name="connsiteX34" fmla="*/ 445008 w 1920480"/>
              <a:gd name="connsiteY34" fmla="*/ 1158240 h 4358640"/>
              <a:gd name="connsiteX35" fmla="*/ 487680 w 1920480"/>
              <a:gd name="connsiteY35" fmla="*/ 1207008 h 4358640"/>
              <a:gd name="connsiteX36" fmla="*/ 505968 w 1920480"/>
              <a:gd name="connsiteY36" fmla="*/ 1219200 h 4358640"/>
              <a:gd name="connsiteX37" fmla="*/ 512064 w 1920480"/>
              <a:gd name="connsiteY37" fmla="*/ 1255776 h 4358640"/>
              <a:gd name="connsiteX38" fmla="*/ 524256 w 1920480"/>
              <a:gd name="connsiteY38" fmla="*/ 1274064 h 4358640"/>
              <a:gd name="connsiteX39" fmla="*/ 566928 w 1920480"/>
              <a:gd name="connsiteY39" fmla="*/ 1499616 h 4358640"/>
              <a:gd name="connsiteX40" fmla="*/ 579120 w 1920480"/>
              <a:gd name="connsiteY40" fmla="*/ 1517904 h 4358640"/>
              <a:gd name="connsiteX41" fmla="*/ 597408 w 1920480"/>
              <a:gd name="connsiteY41" fmla="*/ 1536192 h 4358640"/>
              <a:gd name="connsiteX42" fmla="*/ 609600 w 1920480"/>
              <a:gd name="connsiteY42" fmla="*/ 1566672 h 4358640"/>
              <a:gd name="connsiteX43" fmla="*/ 640080 w 1920480"/>
              <a:gd name="connsiteY43" fmla="*/ 1908048 h 4358640"/>
              <a:gd name="connsiteX44" fmla="*/ 646176 w 1920480"/>
              <a:gd name="connsiteY44" fmla="*/ 1938528 h 4358640"/>
              <a:gd name="connsiteX45" fmla="*/ 658368 w 1920480"/>
              <a:gd name="connsiteY45" fmla="*/ 1962912 h 4358640"/>
              <a:gd name="connsiteX46" fmla="*/ 664464 w 1920480"/>
              <a:gd name="connsiteY46" fmla="*/ 2267712 h 4358640"/>
              <a:gd name="connsiteX47" fmla="*/ 664464 w 1920480"/>
              <a:gd name="connsiteY47" fmla="*/ 2340864 h 4358640"/>
              <a:gd name="connsiteX48" fmla="*/ 670560 w 1920480"/>
              <a:gd name="connsiteY48" fmla="*/ 2468880 h 4358640"/>
              <a:gd name="connsiteX49" fmla="*/ 694944 w 1920480"/>
              <a:gd name="connsiteY49" fmla="*/ 2505456 h 4358640"/>
              <a:gd name="connsiteX50" fmla="*/ 701040 w 1920480"/>
              <a:gd name="connsiteY50" fmla="*/ 2523744 h 4358640"/>
              <a:gd name="connsiteX51" fmla="*/ 731520 w 1920480"/>
              <a:gd name="connsiteY51" fmla="*/ 2542032 h 4358640"/>
              <a:gd name="connsiteX52" fmla="*/ 762000 w 1920480"/>
              <a:gd name="connsiteY52" fmla="*/ 2590800 h 4358640"/>
              <a:gd name="connsiteX53" fmla="*/ 774192 w 1920480"/>
              <a:gd name="connsiteY53" fmla="*/ 2615184 h 4358640"/>
              <a:gd name="connsiteX54" fmla="*/ 792480 w 1920480"/>
              <a:gd name="connsiteY54" fmla="*/ 2676144 h 4358640"/>
              <a:gd name="connsiteX55" fmla="*/ 810768 w 1920480"/>
              <a:gd name="connsiteY55" fmla="*/ 2700528 h 4358640"/>
              <a:gd name="connsiteX56" fmla="*/ 816864 w 1920480"/>
              <a:gd name="connsiteY56" fmla="*/ 2724912 h 4358640"/>
              <a:gd name="connsiteX57" fmla="*/ 822960 w 1920480"/>
              <a:gd name="connsiteY57" fmla="*/ 2743200 h 4358640"/>
              <a:gd name="connsiteX58" fmla="*/ 829056 w 1920480"/>
              <a:gd name="connsiteY58" fmla="*/ 2773680 h 4358640"/>
              <a:gd name="connsiteX59" fmla="*/ 835152 w 1920480"/>
              <a:gd name="connsiteY59" fmla="*/ 2810256 h 4358640"/>
              <a:gd name="connsiteX60" fmla="*/ 853440 w 1920480"/>
              <a:gd name="connsiteY60" fmla="*/ 2828544 h 4358640"/>
              <a:gd name="connsiteX61" fmla="*/ 865632 w 1920480"/>
              <a:gd name="connsiteY61" fmla="*/ 2846832 h 4358640"/>
              <a:gd name="connsiteX62" fmla="*/ 883920 w 1920480"/>
              <a:gd name="connsiteY62" fmla="*/ 2865120 h 4358640"/>
              <a:gd name="connsiteX63" fmla="*/ 896112 w 1920480"/>
              <a:gd name="connsiteY63" fmla="*/ 2883408 h 4358640"/>
              <a:gd name="connsiteX64" fmla="*/ 981456 w 1920480"/>
              <a:gd name="connsiteY64" fmla="*/ 2889504 h 4358640"/>
              <a:gd name="connsiteX65" fmla="*/ 1139952 w 1920480"/>
              <a:gd name="connsiteY65" fmla="*/ 2895600 h 4358640"/>
              <a:gd name="connsiteX66" fmla="*/ 1176528 w 1920480"/>
              <a:gd name="connsiteY66" fmla="*/ 2926080 h 4358640"/>
              <a:gd name="connsiteX67" fmla="*/ 1219200 w 1920480"/>
              <a:gd name="connsiteY67" fmla="*/ 2968752 h 4358640"/>
              <a:gd name="connsiteX68" fmla="*/ 1255776 w 1920480"/>
              <a:gd name="connsiteY68" fmla="*/ 3005328 h 4358640"/>
              <a:gd name="connsiteX69" fmla="*/ 1267968 w 1920480"/>
              <a:gd name="connsiteY69" fmla="*/ 3029712 h 4358640"/>
              <a:gd name="connsiteX70" fmla="*/ 1292352 w 1920480"/>
              <a:gd name="connsiteY70" fmla="*/ 3041904 h 4358640"/>
              <a:gd name="connsiteX71" fmla="*/ 1328928 w 1920480"/>
              <a:gd name="connsiteY71" fmla="*/ 3066288 h 4358640"/>
              <a:gd name="connsiteX72" fmla="*/ 1383792 w 1920480"/>
              <a:gd name="connsiteY72" fmla="*/ 3090672 h 4358640"/>
              <a:gd name="connsiteX73" fmla="*/ 1420368 w 1920480"/>
              <a:gd name="connsiteY73" fmla="*/ 3096768 h 4358640"/>
              <a:gd name="connsiteX74" fmla="*/ 1493520 w 1920480"/>
              <a:gd name="connsiteY74" fmla="*/ 3121152 h 4358640"/>
              <a:gd name="connsiteX75" fmla="*/ 1524000 w 1920480"/>
              <a:gd name="connsiteY75" fmla="*/ 3139440 h 4358640"/>
              <a:gd name="connsiteX76" fmla="*/ 1548384 w 1920480"/>
              <a:gd name="connsiteY76" fmla="*/ 3151632 h 4358640"/>
              <a:gd name="connsiteX77" fmla="*/ 1572768 w 1920480"/>
              <a:gd name="connsiteY77" fmla="*/ 3176016 h 4358640"/>
              <a:gd name="connsiteX78" fmla="*/ 1615440 w 1920480"/>
              <a:gd name="connsiteY78" fmla="*/ 3212592 h 4358640"/>
              <a:gd name="connsiteX79" fmla="*/ 1652016 w 1920480"/>
              <a:gd name="connsiteY79" fmla="*/ 3267456 h 4358640"/>
              <a:gd name="connsiteX80" fmla="*/ 1694688 w 1920480"/>
              <a:gd name="connsiteY80" fmla="*/ 3304032 h 4358640"/>
              <a:gd name="connsiteX81" fmla="*/ 1725168 w 1920480"/>
              <a:gd name="connsiteY81" fmla="*/ 3346704 h 4358640"/>
              <a:gd name="connsiteX82" fmla="*/ 1767840 w 1920480"/>
              <a:gd name="connsiteY82" fmla="*/ 3383280 h 4358640"/>
              <a:gd name="connsiteX83" fmla="*/ 1816608 w 1920480"/>
              <a:gd name="connsiteY83" fmla="*/ 3438144 h 4358640"/>
              <a:gd name="connsiteX84" fmla="*/ 1828800 w 1920480"/>
              <a:gd name="connsiteY84" fmla="*/ 3456432 h 4358640"/>
              <a:gd name="connsiteX85" fmla="*/ 1853184 w 1920480"/>
              <a:gd name="connsiteY85" fmla="*/ 3517392 h 4358640"/>
              <a:gd name="connsiteX86" fmla="*/ 1871472 w 1920480"/>
              <a:gd name="connsiteY86" fmla="*/ 3541776 h 4358640"/>
              <a:gd name="connsiteX87" fmla="*/ 1883664 w 1920480"/>
              <a:gd name="connsiteY87" fmla="*/ 3578352 h 4358640"/>
              <a:gd name="connsiteX88" fmla="*/ 1914144 w 1920480"/>
              <a:gd name="connsiteY88" fmla="*/ 3645408 h 4358640"/>
              <a:gd name="connsiteX89" fmla="*/ 1920240 w 1920480"/>
              <a:gd name="connsiteY89" fmla="*/ 3858768 h 4358640"/>
              <a:gd name="connsiteX90" fmla="*/ 1908048 w 1920480"/>
              <a:gd name="connsiteY90" fmla="*/ 3944112 h 4358640"/>
              <a:gd name="connsiteX91" fmla="*/ 1901952 w 1920480"/>
              <a:gd name="connsiteY91" fmla="*/ 3980688 h 4358640"/>
              <a:gd name="connsiteX92" fmla="*/ 1895856 w 1920480"/>
              <a:gd name="connsiteY92" fmla="*/ 3998976 h 4358640"/>
              <a:gd name="connsiteX93" fmla="*/ 1883664 w 1920480"/>
              <a:gd name="connsiteY93" fmla="*/ 4047744 h 4358640"/>
              <a:gd name="connsiteX94" fmla="*/ 1859280 w 1920480"/>
              <a:gd name="connsiteY94" fmla="*/ 4102608 h 4358640"/>
              <a:gd name="connsiteX95" fmla="*/ 1834896 w 1920480"/>
              <a:gd name="connsiteY95" fmla="*/ 4175760 h 4358640"/>
              <a:gd name="connsiteX96" fmla="*/ 1828800 w 1920480"/>
              <a:gd name="connsiteY96" fmla="*/ 4194048 h 4358640"/>
              <a:gd name="connsiteX97" fmla="*/ 1804416 w 1920480"/>
              <a:gd name="connsiteY97" fmla="*/ 4230624 h 4358640"/>
              <a:gd name="connsiteX98" fmla="*/ 1810512 w 1920480"/>
              <a:gd name="connsiteY98" fmla="*/ 4328160 h 4358640"/>
              <a:gd name="connsiteX99" fmla="*/ 1834896 w 1920480"/>
              <a:gd name="connsiteY99" fmla="*/ 4334256 h 4358640"/>
              <a:gd name="connsiteX100" fmla="*/ 1877568 w 1920480"/>
              <a:gd name="connsiteY100" fmla="*/ 4358640 h 4358640"/>
              <a:gd name="connsiteX0" fmla="*/ 0 w 1920480"/>
              <a:gd name="connsiteY0" fmla="*/ 0 h 4334256"/>
              <a:gd name="connsiteX1" fmla="*/ 30480 w 1920480"/>
              <a:gd name="connsiteY1" fmla="*/ 18288 h 4334256"/>
              <a:gd name="connsiteX2" fmla="*/ 48768 w 1920480"/>
              <a:gd name="connsiteY2" fmla="*/ 30480 h 4334256"/>
              <a:gd name="connsiteX3" fmla="*/ 67056 w 1920480"/>
              <a:gd name="connsiteY3" fmla="*/ 36576 h 4334256"/>
              <a:gd name="connsiteX4" fmla="*/ 85344 w 1920480"/>
              <a:gd name="connsiteY4" fmla="*/ 54864 h 4334256"/>
              <a:gd name="connsiteX5" fmla="*/ 97536 w 1920480"/>
              <a:gd name="connsiteY5" fmla="*/ 73152 h 4334256"/>
              <a:gd name="connsiteX6" fmla="*/ 121920 w 1920480"/>
              <a:gd name="connsiteY6" fmla="*/ 91440 h 4334256"/>
              <a:gd name="connsiteX7" fmla="*/ 140208 w 1920480"/>
              <a:gd name="connsiteY7" fmla="*/ 115824 h 4334256"/>
              <a:gd name="connsiteX8" fmla="*/ 176784 w 1920480"/>
              <a:gd name="connsiteY8" fmla="*/ 134112 h 4334256"/>
              <a:gd name="connsiteX9" fmla="*/ 207264 w 1920480"/>
              <a:gd name="connsiteY9" fmla="*/ 152400 h 4334256"/>
              <a:gd name="connsiteX10" fmla="*/ 225552 w 1920480"/>
              <a:gd name="connsiteY10" fmla="*/ 164592 h 4334256"/>
              <a:gd name="connsiteX11" fmla="*/ 268224 w 1920480"/>
              <a:gd name="connsiteY11" fmla="*/ 182880 h 4334256"/>
              <a:gd name="connsiteX12" fmla="*/ 310896 w 1920480"/>
              <a:gd name="connsiteY12" fmla="*/ 188976 h 4334256"/>
              <a:gd name="connsiteX13" fmla="*/ 347472 w 1920480"/>
              <a:gd name="connsiteY13" fmla="*/ 213360 h 4334256"/>
              <a:gd name="connsiteX14" fmla="*/ 371856 w 1920480"/>
              <a:gd name="connsiteY14" fmla="*/ 225552 h 4334256"/>
              <a:gd name="connsiteX15" fmla="*/ 384048 w 1920480"/>
              <a:gd name="connsiteY15" fmla="*/ 256032 h 4334256"/>
              <a:gd name="connsiteX16" fmla="*/ 402336 w 1920480"/>
              <a:gd name="connsiteY16" fmla="*/ 280416 h 4334256"/>
              <a:gd name="connsiteX17" fmla="*/ 414528 w 1920480"/>
              <a:gd name="connsiteY17" fmla="*/ 316992 h 4334256"/>
              <a:gd name="connsiteX18" fmla="*/ 426720 w 1920480"/>
              <a:gd name="connsiteY18" fmla="*/ 347472 h 4334256"/>
              <a:gd name="connsiteX19" fmla="*/ 445008 w 1920480"/>
              <a:gd name="connsiteY19" fmla="*/ 530352 h 4334256"/>
              <a:gd name="connsiteX20" fmla="*/ 432816 w 1920480"/>
              <a:gd name="connsiteY20" fmla="*/ 591312 h 4334256"/>
              <a:gd name="connsiteX21" fmla="*/ 420624 w 1920480"/>
              <a:gd name="connsiteY21" fmla="*/ 609600 h 4334256"/>
              <a:gd name="connsiteX22" fmla="*/ 414528 w 1920480"/>
              <a:gd name="connsiteY22" fmla="*/ 633984 h 4334256"/>
              <a:gd name="connsiteX23" fmla="*/ 432816 w 1920480"/>
              <a:gd name="connsiteY23" fmla="*/ 652272 h 4334256"/>
              <a:gd name="connsiteX24" fmla="*/ 475488 w 1920480"/>
              <a:gd name="connsiteY24" fmla="*/ 676656 h 4334256"/>
              <a:gd name="connsiteX25" fmla="*/ 481584 w 1920480"/>
              <a:gd name="connsiteY25" fmla="*/ 810768 h 4334256"/>
              <a:gd name="connsiteX26" fmla="*/ 475488 w 1920480"/>
              <a:gd name="connsiteY26" fmla="*/ 883920 h 4334256"/>
              <a:gd name="connsiteX27" fmla="*/ 469392 w 1920480"/>
              <a:gd name="connsiteY27" fmla="*/ 908304 h 4334256"/>
              <a:gd name="connsiteX28" fmla="*/ 457200 w 1920480"/>
              <a:gd name="connsiteY28" fmla="*/ 963168 h 4334256"/>
              <a:gd name="connsiteX29" fmla="*/ 451104 w 1920480"/>
              <a:gd name="connsiteY29" fmla="*/ 993648 h 4334256"/>
              <a:gd name="connsiteX30" fmla="*/ 438912 w 1920480"/>
              <a:gd name="connsiteY30" fmla="*/ 1011936 h 4334256"/>
              <a:gd name="connsiteX31" fmla="*/ 420624 w 1920480"/>
              <a:gd name="connsiteY31" fmla="*/ 1054608 h 4334256"/>
              <a:gd name="connsiteX32" fmla="*/ 408432 w 1920480"/>
              <a:gd name="connsiteY32" fmla="*/ 1072896 h 4334256"/>
              <a:gd name="connsiteX33" fmla="*/ 414528 w 1920480"/>
              <a:gd name="connsiteY33" fmla="*/ 1139952 h 4334256"/>
              <a:gd name="connsiteX34" fmla="*/ 445008 w 1920480"/>
              <a:gd name="connsiteY34" fmla="*/ 1158240 h 4334256"/>
              <a:gd name="connsiteX35" fmla="*/ 487680 w 1920480"/>
              <a:gd name="connsiteY35" fmla="*/ 1207008 h 4334256"/>
              <a:gd name="connsiteX36" fmla="*/ 505968 w 1920480"/>
              <a:gd name="connsiteY36" fmla="*/ 1219200 h 4334256"/>
              <a:gd name="connsiteX37" fmla="*/ 512064 w 1920480"/>
              <a:gd name="connsiteY37" fmla="*/ 1255776 h 4334256"/>
              <a:gd name="connsiteX38" fmla="*/ 524256 w 1920480"/>
              <a:gd name="connsiteY38" fmla="*/ 1274064 h 4334256"/>
              <a:gd name="connsiteX39" fmla="*/ 566928 w 1920480"/>
              <a:gd name="connsiteY39" fmla="*/ 1499616 h 4334256"/>
              <a:gd name="connsiteX40" fmla="*/ 579120 w 1920480"/>
              <a:gd name="connsiteY40" fmla="*/ 1517904 h 4334256"/>
              <a:gd name="connsiteX41" fmla="*/ 597408 w 1920480"/>
              <a:gd name="connsiteY41" fmla="*/ 1536192 h 4334256"/>
              <a:gd name="connsiteX42" fmla="*/ 609600 w 1920480"/>
              <a:gd name="connsiteY42" fmla="*/ 1566672 h 4334256"/>
              <a:gd name="connsiteX43" fmla="*/ 640080 w 1920480"/>
              <a:gd name="connsiteY43" fmla="*/ 1908048 h 4334256"/>
              <a:gd name="connsiteX44" fmla="*/ 646176 w 1920480"/>
              <a:gd name="connsiteY44" fmla="*/ 1938528 h 4334256"/>
              <a:gd name="connsiteX45" fmla="*/ 658368 w 1920480"/>
              <a:gd name="connsiteY45" fmla="*/ 1962912 h 4334256"/>
              <a:gd name="connsiteX46" fmla="*/ 664464 w 1920480"/>
              <a:gd name="connsiteY46" fmla="*/ 2267712 h 4334256"/>
              <a:gd name="connsiteX47" fmla="*/ 664464 w 1920480"/>
              <a:gd name="connsiteY47" fmla="*/ 2340864 h 4334256"/>
              <a:gd name="connsiteX48" fmla="*/ 670560 w 1920480"/>
              <a:gd name="connsiteY48" fmla="*/ 2468880 h 4334256"/>
              <a:gd name="connsiteX49" fmla="*/ 694944 w 1920480"/>
              <a:gd name="connsiteY49" fmla="*/ 2505456 h 4334256"/>
              <a:gd name="connsiteX50" fmla="*/ 701040 w 1920480"/>
              <a:gd name="connsiteY50" fmla="*/ 2523744 h 4334256"/>
              <a:gd name="connsiteX51" fmla="*/ 731520 w 1920480"/>
              <a:gd name="connsiteY51" fmla="*/ 2542032 h 4334256"/>
              <a:gd name="connsiteX52" fmla="*/ 762000 w 1920480"/>
              <a:gd name="connsiteY52" fmla="*/ 2590800 h 4334256"/>
              <a:gd name="connsiteX53" fmla="*/ 774192 w 1920480"/>
              <a:gd name="connsiteY53" fmla="*/ 2615184 h 4334256"/>
              <a:gd name="connsiteX54" fmla="*/ 792480 w 1920480"/>
              <a:gd name="connsiteY54" fmla="*/ 2676144 h 4334256"/>
              <a:gd name="connsiteX55" fmla="*/ 810768 w 1920480"/>
              <a:gd name="connsiteY55" fmla="*/ 2700528 h 4334256"/>
              <a:gd name="connsiteX56" fmla="*/ 816864 w 1920480"/>
              <a:gd name="connsiteY56" fmla="*/ 2724912 h 4334256"/>
              <a:gd name="connsiteX57" fmla="*/ 822960 w 1920480"/>
              <a:gd name="connsiteY57" fmla="*/ 2743200 h 4334256"/>
              <a:gd name="connsiteX58" fmla="*/ 829056 w 1920480"/>
              <a:gd name="connsiteY58" fmla="*/ 2773680 h 4334256"/>
              <a:gd name="connsiteX59" fmla="*/ 835152 w 1920480"/>
              <a:gd name="connsiteY59" fmla="*/ 2810256 h 4334256"/>
              <a:gd name="connsiteX60" fmla="*/ 853440 w 1920480"/>
              <a:gd name="connsiteY60" fmla="*/ 2828544 h 4334256"/>
              <a:gd name="connsiteX61" fmla="*/ 865632 w 1920480"/>
              <a:gd name="connsiteY61" fmla="*/ 2846832 h 4334256"/>
              <a:gd name="connsiteX62" fmla="*/ 883920 w 1920480"/>
              <a:gd name="connsiteY62" fmla="*/ 2865120 h 4334256"/>
              <a:gd name="connsiteX63" fmla="*/ 896112 w 1920480"/>
              <a:gd name="connsiteY63" fmla="*/ 2883408 h 4334256"/>
              <a:gd name="connsiteX64" fmla="*/ 981456 w 1920480"/>
              <a:gd name="connsiteY64" fmla="*/ 2889504 h 4334256"/>
              <a:gd name="connsiteX65" fmla="*/ 1139952 w 1920480"/>
              <a:gd name="connsiteY65" fmla="*/ 2895600 h 4334256"/>
              <a:gd name="connsiteX66" fmla="*/ 1176528 w 1920480"/>
              <a:gd name="connsiteY66" fmla="*/ 2926080 h 4334256"/>
              <a:gd name="connsiteX67" fmla="*/ 1219200 w 1920480"/>
              <a:gd name="connsiteY67" fmla="*/ 2968752 h 4334256"/>
              <a:gd name="connsiteX68" fmla="*/ 1255776 w 1920480"/>
              <a:gd name="connsiteY68" fmla="*/ 3005328 h 4334256"/>
              <a:gd name="connsiteX69" fmla="*/ 1267968 w 1920480"/>
              <a:gd name="connsiteY69" fmla="*/ 3029712 h 4334256"/>
              <a:gd name="connsiteX70" fmla="*/ 1292352 w 1920480"/>
              <a:gd name="connsiteY70" fmla="*/ 3041904 h 4334256"/>
              <a:gd name="connsiteX71" fmla="*/ 1328928 w 1920480"/>
              <a:gd name="connsiteY71" fmla="*/ 3066288 h 4334256"/>
              <a:gd name="connsiteX72" fmla="*/ 1383792 w 1920480"/>
              <a:gd name="connsiteY72" fmla="*/ 3090672 h 4334256"/>
              <a:gd name="connsiteX73" fmla="*/ 1420368 w 1920480"/>
              <a:gd name="connsiteY73" fmla="*/ 3096768 h 4334256"/>
              <a:gd name="connsiteX74" fmla="*/ 1493520 w 1920480"/>
              <a:gd name="connsiteY74" fmla="*/ 3121152 h 4334256"/>
              <a:gd name="connsiteX75" fmla="*/ 1524000 w 1920480"/>
              <a:gd name="connsiteY75" fmla="*/ 3139440 h 4334256"/>
              <a:gd name="connsiteX76" fmla="*/ 1548384 w 1920480"/>
              <a:gd name="connsiteY76" fmla="*/ 3151632 h 4334256"/>
              <a:gd name="connsiteX77" fmla="*/ 1572768 w 1920480"/>
              <a:gd name="connsiteY77" fmla="*/ 3176016 h 4334256"/>
              <a:gd name="connsiteX78" fmla="*/ 1615440 w 1920480"/>
              <a:gd name="connsiteY78" fmla="*/ 3212592 h 4334256"/>
              <a:gd name="connsiteX79" fmla="*/ 1652016 w 1920480"/>
              <a:gd name="connsiteY79" fmla="*/ 3267456 h 4334256"/>
              <a:gd name="connsiteX80" fmla="*/ 1694688 w 1920480"/>
              <a:gd name="connsiteY80" fmla="*/ 3304032 h 4334256"/>
              <a:gd name="connsiteX81" fmla="*/ 1725168 w 1920480"/>
              <a:gd name="connsiteY81" fmla="*/ 3346704 h 4334256"/>
              <a:gd name="connsiteX82" fmla="*/ 1767840 w 1920480"/>
              <a:gd name="connsiteY82" fmla="*/ 3383280 h 4334256"/>
              <a:gd name="connsiteX83" fmla="*/ 1816608 w 1920480"/>
              <a:gd name="connsiteY83" fmla="*/ 3438144 h 4334256"/>
              <a:gd name="connsiteX84" fmla="*/ 1828800 w 1920480"/>
              <a:gd name="connsiteY84" fmla="*/ 3456432 h 4334256"/>
              <a:gd name="connsiteX85" fmla="*/ 1853184 w 1920480"/>
              <a:gd name="connsiteY85" fmla="*/ 3517392 h 4334256"/>
              <a:gd name="connsiteX86" fmla="*/ 1871472 w 1920480"/>
              <a:gd name="connsiteY86" fmla="*/ 3541776 h 4334256"/>
              <a:gd name="connsiteX87" fmla="*/ 1883664 w 1920480"/>
              <a:gd name="connsiteY87" fmla="*/ 3578352 h 4334256"/>
              <a:gd name="connsiteX88" fmla="*/ 1914144 w 1920480"/>
              <a:gd name="connsiteY88" fmla="*/ 3645408 h 4334256"/>
              <a:gd name="connsiteX89" fmla="*/ 1920240 w 1920480"/>
              <a:gd name="connsiteY89" fmla="*/ 3858768 h 4334256"/>
              <a:gd name="connsiteX90" fmla="*/ 1908048 w 1920480"/>
              <a:gd name="connsiteY90" fmla="*/ 3944112 h 4334256"/>
              <a:gd name="connsiteX91" fmla="*/ 1901952 w 1920480"/>
              <a:gd name="connsiteY91" fmla="*/ 3980688 h 4334256"/>
              <a:gd name="connsiteX92" fmla="*/ 1895856 w 1920480"/>
              <a:gd name="connsiteY92" fmla="*/ 3998976 h 4334256"/>
              <a:gd name="connsiteX93" fmla="*/ 1883664 w 1920480"/>
              <a:gd name="connsiteY93" fmla="*/ 4047744 h 4334256"/>
              <a:gd name="connsiteX94" fmla="*/ 1859280 w 1920480"/>
              <a:gd name="connsiteY94" fmla="*/ 4102608 h 4334256"/>
              <a:gd name="connsiteX95" fmla="*/ 1834896 w 1920480"/>
              <a:gd name="connsiteY95" fmla="*/ 4175760 h 4334256"/>
              <a:gd name="connsiteX96" fmla="*/ 1828800 w 1920480"/>
              <a:gd name="connsiteY96" fmla="*/ 4194048 h 4334256"/>
              <a:gd name="connsiteX97" fmla="*/ 1804416 w 1920480"/>
              <a:gd name="connsiteY97" fmla="*/ 4230624 h 4334256"/>
              <a:gd name="connsiteX98" fmla="*/ 1810512 w 1920480"/>
              <a:gd name="connsiteY98" fmla="*/ 4328160 h 4334256"/>
              <a:gd name="connsiteX99" fmla="*/ 1834896 w 1920480"/>
              <a:gd name="connsiteY99" fmla="*/ 4334256 h 4334256"/>
              <a:gd name="connsiteX0" fmla="*/ 0 w 1920480"/>
              <a:gd name="connsiteY0" fmla="*/ 0 h 4328160"/>
              <a:gd name="connsiteX1" fmla="*/ 30480 w 1920480"/>
              <a:gd name="connsiteY1" fmla="*/ 18288 h 4328160"/>
              <a:gd name="connsiteX2" fmla="*/ 48768 w 1920480"/>
              <a:gd name="connsiteY2" fmla="*/ 30480 h 4328160"/>
              <a:gd name="connsiteX3" fmla="*/ 67056 w 1920480"/>
              <a:gd name="connsiteY3" fmla="*/ 36576 h 4328160"/>
              <a:gd name="connsiteX4" fmla="*/ 85344 w 1920480"/>
              <a:gd name="connsiteY4" fmla="*/ 54864 h 4328160"/>
              <a:gd name="connsiteX5" fmla="*/ 97536 w 1920480"/>
              <a:gd name="connsiteY5" fmla="*/ 73152 h 4328160"/>
              <a:gd name="connsiteX6" fmla="*/ 121920 w 1920480"/>
              <a:gd name="connsiteY6" fmla="*/ 91440 h 4328160"/>
              <a:gd name="connsiteX7" fmla="*/ 140208 w 1920480"/>
              <a:gd name="connsiteY7" fmla="*/ 115824 h 4328160"/>
              <a:gd name="connsiteX8" fmla="*/ 176784 w 1920480"/>
              <a:gd name="connsiteY8" fmla="*/ 134112 h 4328160"/>
              <a:gd name="connsiteX9" fmla="*/ 207264 w 1920480"/>
              <a:gd name="connsiteY9" fmla="*/ 152400 h 4328160"/>
              <a:gd name="connsiteX10" fmla="*/ 225552 w 1920480"/>
              <a:gd name="connsiteY10" fmla="*/ 164592 h 4328160"/>
              <a:gd name="connsiteX11" fmla="*/ 268224 w 1920480"/>
              <a:gd name="connsiteY11" fmla="*/ 182880 h 4328160"/>
              <a:gd name="connsiteX12" fmla="*/ 310896 w 1920480"/>
              <a:gd name="connsiteY12" fmla="*/ 188976 h 4328160"/>
              <a:gd name="connsiteX13" fmla="*/ 347472 w 1920480"/>
              <a:gd name="connsiteY13" fmla="*/ 213360 h 4328160"/>
              <a:gd name="connsiteX14" fmla="*/ 371856 w 1920480"/>
              <a:gd name="connsiteY14" fmla="*/ 225552 h 4328160"/>
              <a:gd name="connsiteX15" fmla="*/ 384048 w 1920480"/>
              <a:gd name="connsiteY15" fmla="*/ 256032 h 4328160"/>
              <a:gd name="connsiteX16" fmla="*/ 402336 w 1920480"/>
              <a:gd name="connsiteY16" fmla="*/ 280416 h 4328160"/>
              <a:gd name="connsiteX17" fmla="*/ 414528 w 1920480"/>
              <a:gd name="connsiteY17" fmla="*/ 316992 h 4328160"/>
              <a:gd name="connsiteX18" fmla="*/ 426720 w 1920480"/>
              <a:gd name="connsiteY18" fmla="*/ 347472 h 4328160"/>
              <a:gd name="connsiteX19" fmla="*/ 445008 w 1920480"/>
              <a:gd name="connsiteY19" fmla="*/ 530352 h 4328160"/>
              <a:gd name="connsiteX20" fmla="*/ 432816 w 1920480"/>
              <a:gd name="connsiteY20" fmla="*/ 591312 h 4328160"/>
              <a:gd name="connsiteX21" fmla="*/ 420624 w 1920480"/>
              <a:gd name="connsiteY21" fmla="*/ 609600 h 4328160"/>
              <a:gd name="connsiteX22" fmla="*/ 414528 w 1920480"/>
              <a:gd name="connsiteY22" fmla="*/ 633984 h 4328160"/>
              <a:gd name="connsiteX23" fmla="*/ 432816 w 1920480"/>
              <a:gd name="connsiteY23" fmla="*/ 652272 h 4328160"/>
              <a:gd name="connsiteX24" fmla="*/ 475488 w 1920480"/>
              <a:gd name="connsiteY24" fmla="*/ 676656 h 4328160"/>
              <a:gd name="connsiteX25" fmla="*/ 481584 w 1920480"/>
              <a:gd name="connsiteY25" fmla="*/ 810768 h 4328160"/>
              <a:gd name="connsiteX26" fmla="*/ 475488 w 1920480"/>
              <a:gd name="connsiteY26" fmla="*/ 883920 h 4328160"/>
              <a:gd name="connsiteX27" fmla="*/ 469392 w 1920480"/>
              <a:gd name="connsiteY27" fmla="*/ 908304 h 4328160"/>
              <a:gd name="connsiteX28" fmla="*/ 457200 w 1920480"/>
              <a:gd name="connsiteY28" fmla="*/ 963168 h 4328160"/>
              <a:gd name="connsiteX29" fmla="*/ 451104 w 1920480"/>
              <a:gd name="connsiteY29" fmla="*/ 993648 h 4328160"/>
              <a:gd name="connsiteX30" fmla="*/ 438912 w 1920480"/>
              <a:gd name="connsiteY30" fmla="*/ 1011936 h 4328160"/>
              <a:gd name="connsiteX31" fmla="*/ 420624 w 1920480"/>
              <a:gd name="connsiteY31" fmla="*/ 1054608 h 4328160"/>
              <a:gd name="connsiteX32" fmla="*/ 408432 w 1920480"/>
              <a:gd name="connsiteY32" fmla="*/ 1072896 h 4328160"/>
              <a:gd name="connsiteX33" fmla="*/ 414528 w 1920480"/>
              <a:gd name="connsiteY33" fmla="*/ 1139952 h 4328160"/>
              <a:gd name="connsiteX34" fmla="*/ 445008 w 1920480"/>
              <a:gd name="connsiteY34" fmla="*/ 1158240 h 4328160"/>
              <a:gd name="connsiteX35" fmla="*/ 487680 w 1920480"/>
              <a:gd name="connsiteY35" fmla="*/ 1207008 h 4328160"/>
              <a:gd name="connsiteX36" fmla="*/ 505968 w 1920480"/>
              <a:gd name="connsiteY36" fmla="*/ 1219200 h 4328160"/>
              <a:gd name="connsiteX37" fmla="*/ 512064 w 1920480"/>
              <a:gd name="connsiteY37" fmla="*/ 1255776 h 4328160"/>
              <a:gd name="connsiteX38" fmla="*/ 524256 w 1920480"/>
              <a:gd name="connsiteY38" fmla="*/ 1274064 h 4328160"/>
              <a:gd name="connsiteX39" fmla="*/ 566928 w 1920480"/>
              <a:gd name="connsiteY39" fmla="*/ 1499616 h 4328160"/>
              <a:gd name="connsiteX40" fmla="*/ 579120 w 1920480"/>
              <a:gd name="connsiteY40" fmla="*/ 1517904 h 4328160"/>
              <a:gd name="connsiteX41" fmla="*/ 597408 w 1920480"/>
              <a:gd name="connsiteY41" fmla="*/ 1536192 h 4328160"/>
              <a:gd name="connsiteX42" fmla="*/ 609600 w 1920480"/>
              <a:gd name="connsiteY42" fmla="*/ 1566672 h 4328160"/>
              <a:gd name="connsiteX43" fmla="*/ 640080 w 1920480"/>
              <a:gd name="connsiteY43" fmla="*/ 1908048 h 4328160"/>
              <a:gd name="connsiteX44" fmla="*/ 646176 w 1920480"/>
              <a:gd name="connsiteY44" fmla="*/ 1938528 h 4328160"/>
              <a:gd name="connsiteX45" fmla="*/ 658368 w 1920480"/>
              <a:gd name="connsiteY45" fmla="*/ 1962912 h 4328160"/>
              <a:gd name="connsiteX46" fmla="*/ 664464 w 1920480"/>
              <a:gd name="connsiteY46" fmla="*/ 2267712 h 4328160"/>
              <a:gd name="connsiteX47" fmla="*/ 664464 w 1920480"/>
              <a:gd name="connsiteY47" fmla="*/ 2340864 h 4328160"/>
              <a:gd name="connsiteX48" fmla="*/ 670560 w 1920480"/>
              <a:gd name="connsiteY48" fmla="*/ 2468880 h 4328160"/>
              <a:gd name="connsiteX49" fmla="*/ 694944 w 1920480"/>
              <a:gd name="connsiteY49" fmla="*/ 2505456 h 4328160"/>
              <a:gd name="connsiteX50" fmla="*/ 701040 w 1920480"/>
              <a:gd name="connsiteY50" fmla="*/ 2523744 h 4328160"/>
              <a:gd name="connsiteX51" fmla="*/ 731520 w 1920480"/>
              <a:gd name="connsiteY51" fmla="*/ 2542032 h 4328160"/>
              <a:gd name="connsiteX52" fmla="*/ 762000 w 1920480"/>
              <a:gd name="connsiteY52" fmla="*/ 2590800 h 4328160"/>
              <a:gd name="connsiteX53" fmla="*/ 774192 w 1920480"/>
              <a:gd name="connsiteY53" fmla="*/ 2615184 h 4328160"/>
              <a:gd name="connsiteX54" fmla="*/ 792480 w 1920480"/>
              <a:gd name="connsiteY54" fmla="*/ 2676144 h 4328160"/>
              <a:gd name="connsiteX55" fmla="*/ 810768 w 1920480"/>
              <a:gd name="connsiteY55" fmla="*/ 2700528 h 4328160"/>
              <a:gd name="connsiteX56" fmla="*/ 816864 w 1920480"/>
              <a:gd name="connsiteY56" fmla="*/ 2724912 h 4328160"/>
              <a:gd name="connsiteX57" fmla="*/ 822960 w 1920480"/>
              <a:gd name="connsiteY57" fmla="*/ 2743200 h 4328160"/>
              <a:gd name="connsiteX58" fmla="*/ 829056 w 1920480"/>
              <a:gd name="connsiteY58" fmla="*/ 2773680 h 4328160"/>
              <a:gd name="connsiteX59" fmla="*/ 835152 w 1920480"/>
              <a:gd name="connsiteY59" fmla="*/ 2810256 h 4328160"/>
              <a:gd name="connsiteX60" fmla="*/ 853440 w 1920480"/>
              <a:gd name="connsiteY60" fmla="*/ 2828544 h 4328160"/>
              <a:gd name="connsiteX61" fmla="*/ 865632 w 1920480"/>
              <a:gd name="connsiteY61" fmla="*/ 2846832 h 4328160"/>
              <a:gd name="connsiteX62" fmla="*/ 883920 w 1920480"/>
              <a:gd name="connsiteY62" fmla="*/ 2865120 h 4328160"/>
              <a:gd name="connsiteX63" fmla="*/ 896112 w 1920480"/>
              <a:gd name="connsiteY63" fmla="*/ 2883408 h 4328160"/>
              <a:gd name="connsiteX64" fmla="*/ 981456 w 1920480"/>
              <a:gd name="connsiteY64" fmla="*/ 2889504 h 4328160"/>
              <a:gd name="connsiteX65" fmla="*/ 1139952 w 1920480"/>
              <a:gd name="connsiteY65" fmla="*/ 2895600 h 4328160"/>
              <a:gd name="connsiteX66" fmla="*/ 1176528 w 1920480"/>
              <a:gd name="connsiteY66" fmla="*/ 2926080 h 4328160"/>
              <a:gd name="connsiteX67" fmla="*/ 1219200 w 1920480"/>
              <a:gd name="connsiteY67" fmla="*/ 2968752 h 4328160"/>
              <a:gd name="connsiteX68" fmla="*/ 1255776 w 1920480"/>
              <a:gd name="connsiteY68" fmla="*/ 3005328 h 4328160"/>
              <a:gd name="connsiteX69" fmla="*/ 1267968 w 1920480"/>
              <a:gd name="connsiteY69" fmla="*/ 3029712 h 4328160"/>
              <a:gd name="connsiteX70" fmla="*/ 1292352 w 1920480"/>
              <a:gd name="connsiteY70" fmla="*/ 3041904 h 4328160"/>
              <a:gd name="connsiteX71" fmla="*/ 1328928 w 1920480"/>
              <a:gd name="connsiteY71" fmla="*/ 3066288 h 4328160"/>
              <a:gd name="connsiteX72" fmla="*/ 1383792 w 1920480"/>
              <a:gd name="connsiteY72" fmla="*/ 3090672 h 4328160"/>
              <a:gd name="connsiteX73" fmla="*/ 1420368 w 1920480"/>
              <a:gd name="connsiteY73" fmla="*/ 3096768 h 4328160"/>
              <a:gd name="connsiteX74" fmla="*/ 1493520 w 1920480"/>
              <a:gd name="connsiteY74" fmla="*/ 3121152 h 4328160"/>
              <a:gd name="connsiteX75" fmla="*/ 1524000 w 1920480"/>
              <a:gd name="connsiteY75" fmla="*/ 3139440 h 4328160"/>
              <a:gd name="connsiteX76" fmla="*/ 1548384 w 1920480"/>
              <a:gd name="connsiteY76" fmla="*/ 3151632 h 4328160"/>
              <a:gd name="connsiteX77" fmla="*/ 1572768 w 1920480"/>
              <a:gd name="connsiteY77" fmla="*/ 3176016 h 4328160"/>
              <a:gd name="connsiteX78" fmla="*/ 1615440 w 1920480"/>
              <a:gd name="connsiteY78" fmla="*/ 3212592 h 4328160"/>
              <a:gd name="connsiteX79" fmla="*/ 1652016 w 1920480"/>
              <a:gd name="connsiteY79" fmla="*/ 3267456 h 4328160"/>
              <a:gd name="connsiteX80" fmla="*/ 1694688 w 1920480"/>
              <a:gd name="connsiteY80" fmla="*/ 3304032 h 4328160"/>
              <a:gd name="connsiteX81" fmla="*/ 1725168 w 1920480"/>
              <a:gd name="connsiteY81" fmla="*/ 3346704 h 4328160"/>
              <a:gd name="connsiteX82" fmla="*/ 1767840 w 1920480"/>
              <a:gd name="connsiteY82" fmla="*/ 3383280 h 4328160"/>
              <a:gd name="connsiteX83" fmla="*/ 1816608 w 1920480"/>
              <a:gd name="connsiteY83" fmla="*/ 3438144 h 4328160"/>
              <a:gd name="connsiteX84" fmla="*/ 1828800 w 1920480"/>
              <a:gd name="connsiteY84" fmla="*/ 3456432 h 4328160"/>
              <a:gd name="connsiteX85" fmla="*/ 1853184 w 1920480"/>
              <a:gd name="connsiteY85" fmla="*/ 3517392 h 4328160"/>
              <a:gd name="connsiteX86" fmla="*/ 1871472 w 1920480"/>
              <a:gd name="connsiteY86" fmla="*/ 3541776 h 4328160"/>
              <a:gd name="connsiteX87" fmla="*/ 1883664 w 1920480"/>
              <a:gd name="connsiteY87" fmla="*/ 3578352 h 4328160"/>
              <a:gd name="connsiteX88" fmla="*/ 1914144 w 1920480"/>
              <a:gd name="connsiteY88" fmla="*/ 3645408 h 4328160"/>
              <a:gd name="connsiteX89" fmla="*/ 1920240 w 1920480"/>
              <a:gd name="connsiteY89" fmla="*/ 3858768 h 4328160"/>
              <a:gd name="connsiteX90" fmla="*/ 1908048 w 1920480"/>
              <a:gd name="connsiteY90" fmla="*/ 3944112 h 4328160"/>
              <a:gd name="connsiteX91" fmla="*/ 1901952 w 1920480"/>
              <a:gd name="connsiteY91" fmla="*/ 3980688 h 4328160"/>
              <a:gd name="connsiteX92" fmla="*/ 1895856 w 1920480"/>
              <a:gd name="connsiteY92" fmla="*/ 3998976 h 4328160"/>
              <a:gd name="connsiteX93" fmla="*/ 1883664 w 1920480"/>
              <a:gd name="connsiteY93" fmla="*/ 4047744 h 4328160"/>
              <a:gd name="connsiteX94" fmla="*/ 1859280 w 1920480"/>
              <a:gd name="connsiteY94" fmla="*/ 4102608 h 4328160"/>
              <a:gd name="connsiteX95" fmla="*/ 1834896 w 1920480"/>
              <a:gd name="connsiteY95" fmla="*/ 4175760 h 4328160"/>
              <a:gd name="connsiteX96" fmla="*/ 1828800 w 1920480"/>
              <a:gd name="connsiteY96" fmla="*/ 4194048 h 4328160"/>
              <a:gd name="connsiteX97" fmla="*/ 1804416 w 1920480"/>
              <a:gd name="connsiteY97" fmla="*/ 4230624 h 4328160"/>
              <a:gd name="connsiteX98" fmla="*/ 1810512 w 1920480"/>
              <a:gd name="connsiteY98" fmla="*/ 4328160 h 4328160"/>
              <a:gd name="connsiteX0" fmla="*/ 0 w 1920480"/>
              <a:gd name="connsiteY0" fmla="*/ 0 h 4230624"/>
              <a:gd name="connsiteX1" fmla="*/ 30480 w 1920480"/>
              <a:gd name="connsiteY1" fmla="*/ 18288 h 4230624"/>
              <a:gd name="connsiteX2" fmla="*/ 48768 w 1920480"/>
              <a:gd name="connsiteY2" fmla="*/ 30480 h 4230624"/>
              <a:gd name="connsiteX3" fmla="*/ 67056 w 1920480"/>
              <a:gd name="connsiteY3" fmla="*/ 36576 h 4230624"/>
              <a:gd name="connsiteX4" fmla="*/ 85344 w 1920480"/>
              <a:gd name="connsiteY4" fmla="*/ 54864 h 4230624"/>
              <a:gd name="connsiteX5" fmla="*/ 97536 w 1920480"/>
              <a:gd name="connsiteY5" fmla="*/ 73152 h 4230624"/>
              <a:gd name="connsiteX6" fmla="*/ 121920 w 1920480"/>
              <a:gd name="connsiteY6" fmla="*/ 91440 h 4230624"/>
              <a:gd name="connsiteX7" fmla="*/ 140208 w 1920480"/>
              <a:gd name="connsiteY7" fmla="*/ 115824 h 4230624"/>
              <a:gd name="connsiteX8" fmla="*/ 176784 w 1920480"/>
              <a:gd name="connsiteY8" fmla="*/ 134112 h 4230624"/>
              <a:gd name="connsiteX9" fmla="*/ 207264 w 1920480"/>
              <a:gd name="connsiteY9" fmla="*/ 152400 h 4230624"/>
              <a:gd name="connsiteX10" fmla="*/ 225552 w 1920480"/>
              <a:gd name="connsiteY10" fmla="*/ 164592 h 4230624"/>
              <a:gd name="connsiteX11" fmla="*/ 268224 w 1920480"/>
              <a:gd name="connsiteY11" fmla="*/ 182880 h 4230624"/>
              <a:gd name="connsiteX12" fmla="*/ 310896 w 1920480"/>
              <a:gd name="connsiteY12" fmla="*/ 188976 h 4230624"/>
              <a:gd name="connsiteX13" fmla="*/ 347472 w 1920480"/>
              <a:gd name="connsiteY13" fmla="*/ 213360 h 4230624"/>
              <a:gd name="connsiteX14" fmla="*/ 371856 w 1920480"/>
              <a:gd name="connsiteY14" fmla="*/ 225552 h 4230624"/>
              <a:gd name="connsiteX15" fmla="*/ 384048 w 1920480"/>
              <a:gd name="connsiteY15" fmla="*/ 256032 h 4230624"/>
              <a:gd name="connsiteX16" fmla="*/ 402336 w 1920480"/>
              <a:gd name="connsiteY16" fmla="*/ 280416 h 4230624"/>
              <a:gd name="connsiteX17" fmla="*/ 414528 w 1920480"/>
              <a:gd name="connsiteY17" fmla="*/ 316992 h 4230624"/>
              <a:gd name="connsiteX18" fmla="*/ 426720 w 1920480"/>
              <a:gd name="connsiteY18" fmla="*/ 347472 h 4230624"/>
              <a:gd name="connsiteX19" fmla="*/ 445008 w 1920480"/>
              <a:gd name="connsiteY19" fmla="*/ 530352 h 4230624"/>
              <a:gd name="connsiteX20" fmla="*/ 432816 w 1920480"/>
              <a:gd name="connsiteY20" fmla="*/ 591312 h 4230624"/>
              <a:gd name="connsiteX21" fmla="*/ 420624 w 1920480"/>
              <a:gd name="connsiteY21" fmla="*/ 609600 h 4230624"/>
              <a:gd name="connsiteX22" fmla="*/ 414528 w 1920480"/>
              <a:gd name="connsiteY22" fmla="*/ 633984 h 4230624"/>
              <a:gd name="connsiteX23" fmla="*/ 432816 w 1920480"/>
              <a:gd name="connsiteY23" fmla="*/ 652272 h 4230624"/>
              <a:gd name="connsiteX24" fmla="*/ 475488 w 1920480"/>
              <a:gd name="connsiteY24" fmla="*/ 676656 h 4230624"/>
              <a:gd name="connsiteX25" fmla="*/ 481584 w 1920480"/>
              <a:gd name="connsiteY25" fmla="*/ 810768 h 4230624"/>
              <a:gd name="connsiteX26" fmla="*/ 475488 w 1920480"/>
              <a:gd name="connsiteY26" fmla="*/ 883920 h 4230624"/>
              <a:gd name="connsiteX27" fmla="*/ 469392 w 1920480"/>
              <a:gd name="connsiteY27" fmla="*/ 908304 h 4230624"/>
              <a:gd name="connsiteX28" fmla="*/ 457200 w 1920480"/>
              <a:gd name="connsiteY28" fmla="*/ 963168 h 4230624"/>
              <a:gd name="connsiteX29" fmla="*/ 451104 w 1920480"/>
              <a:gd name="connsiteY29" fmla="*/ 993648 h 4230624"/>
              <a:gd name="connsiteX30" fmla="*/ 438912 w 1920480"/>
              <a:gd name="connsiteY30" fmla="*/ 1011936 h 4230624"/>
              <a:gd name="connsiteX31" fmla="*/ 420624 w 1920480"/>
              <a:gd name="connsiteY31" fmla="*/ 1054608 h 4230624"/>
              <a:gd name="connsiteX32" fmla="*/ 408432 w 1920480"/>
              <a:gd name="connsiteY32" fmla="*/ 1072896 h 4230624"/>
              <a:gd name="connsiteX33" fmla="*/ 414528 w 1920480"/>
              <a:gd name="connsiteY33" fmla="*/ 1139952 h 4230624"/>
              <a:gd name="connsiteX34" fmla="*/ 445008 w 1920480"/>
              <a:gd name="connsiteY34" fmla="*/ 1158240 h 4230624"/>
              <a:gd name="connsiteX35" fmla="*/ 487680 w 1920480"/>
              <a:gd name="connsiteY35" fmla="*/ 1207008 h 4230624"/>
              <a:gd name="connsiteX36" fmla="*/ 505968 w 1920480"/>
              <a:gd name="connsiteY36" fmla="*/ 1219200 h 4230624"/>
              <a:gd name="connsiteX37" fmla="*/ 512064 w 1920480"/>
              <a:gd name="connsiteY37" fmla="*/ 1255776 h 4230624"/>
              <a:gd name="connsiteX38" fmla="*/ 524256 w 1920480"/>
              <a:gd name="connsiteY38" fmla="*/ 1274064 h 4230624"/>
              <a:gd name="connsiteX39" fmla="*/ 566928 w 1920480"/>
              <a:gd name="connsiteY39" fmla="*/ 1499616 h 4230624"/>
              <a:gd name="connsiteX40" fmla="*/ 579120 w 1920480"/>
              <a:gd name="connsiteY40" fmla="*/ 1517904 h 4230624"/>
              <a:gd name="connsiteX41" fmla="*/ 597408 w 1920480"/>
              <a:gd name="connsiteY41" fmla="*/ 1536192 h 4230624"/>
              <a:gd name="connsiteX42" fmla="*/ 609600 w 1920480"/>
              <a:gd name="connsiteY42" fmla="*/ 1566672 h 4230624"/>
              <a:gd name="connsiteX43" fmla="*/ 640080 w 1920480"/>
              <a:gd name="connsiteY43" fmla="*/ 1908048 h 4230624"/>
              <a:gd name="connsiteX44" fmla="*/ 646176 w 1920480"/>
              <a:gd name="connsiteY44" fmla="*/ 1938528 h 4230624"/>
              <a:gd name="connsiteX45" fmla="*/ 658368 w 1920480"/>
              <a:gd name="connsiteY45" fmla="*/ 1962912 h 4230624"/>
              <a:gd name="connsiteX46" fmla="*/ 664464 w 1920480"/>
              <a:gd name="connsiteY46" fmla="*/ 2267712 h 4230624"/>
              <a:gd name="connsiteX47" fmla="*/ 664464 w 1920480"/>
              <a:gd name="connsiteY47" fmla="*/ 2340864 h 4230624"/>
              <a:gd name="connsiteX48" fmla="*/ 670560 w 1920480"/>
              <a:gd name="connsiteY48" fmla="*/ 2468880 h 4230624"/>
              <a:gd name="connsiteX49" fmla="*/ 694944 w 1920480"/>
              <a:gd name="connsiteY49" fmla="*/ 2505456 h 4230624"/>
              <a:gd name="connsiteX50" fmla="*/ 701040 w 1920480"/>
              <a:gd name="connsiteY50" fmla="*/ 2523744 h 4230624"/>
              <a:gd name="connsiteX51" fmla="*/ 731520 w 1920480"/>
              <a:gd name="connsiteY51" fmla="*/ 2542032 h 4230624"/>
              <a:gd name="connsiteX52" fmla="*/ 762000 w 1920480"/>
              <a:gd name="connsiteY52" fmla="*/ 2590800 h 4230624"/>
              <a:gd name="connsiteX53" fmla="*/ 774192 w 1920480"/>
              <a:gd name="connsiteY53" fmla="*/ 2615184 h 4230624"/>
              <a:gd name="connsiteX54" fmla="*/ 792480 w 1920480"/>
              <a:gd name="connsiteY54" fmla="*/ 2676144 h 4230624"/>
              <a:gd name="connsiteX55" fmla="*/ 810768 w 1920480"/>
              <a:gd name="connsiteY55" fmla="*/ 2700528 h 4230624"/>
              <a:gd name="connsiteX56" fmla="*/ 816864 w 1920480"/>
              <a:gd name="connsiteY56" fmla="*/ 2724912 h 4230624"/>
              <a:gd name="connsiteX57" fmla="*/ 822960 w 1920480"/>
              <a:gd name="connsiteY57" fmla="*/ 2743200 h 4230624"/>
              <a:gd name="connsiteX58" fmla="*/ 829056 w 1920480"/>
              <a:gd name="connsiteY58" fmla="*/ 2773680 h 4230624"/>
              <a:gd name="connsiteX59" fmla="*/ 835152 w 1920480"/>
              <a:gd name="connsiteY59" fmla="*/ 2810256 h 4230624"/>
              <a:gd name="connsiteX60" fmla="*/ 853440 w 1920480"/>
              <a:gd name="connsiteY60" fmla="*/ 2828544 h 4230624"/>
              <a:gd name="connsiteX61" fmla="*/ 865632 w 1920480"/>
              <a:gd name="connsiteY61" fmla="*/ 2846832 h 4230624"/>
              <a:gd name="connsiteX62" fmla="*/ 883920 w 1920480"/>
              <a:gd name="connsiteY62" fmla="*/ 2865120 h 4230624"/>
              <a:gd name="connsiteX63" fmla="*/ 896112 w 1920480"/>
              <a:gd name="connsiteY63" fmla="*/ 2883408 h 4230624"/>
              <a:gd name="connsiteX64" fmla="*/ 981456 w 1920480"/>
              <a:gd name="connsiteY64" fmla="*/ 2889504 h 4230624"/>
              <a:gd name="connsiteX65" fmla="*/ 1139952 w 1920480"/>
              <a:gd name="connsiteY65" fmla="*/ 2895600 h 4230624"/>
              <a:gd name="connsiteX66" fmla="*/ 1176528 w 1920480"/>
              <a:gd name="connsiteY66" fmla="*/ 2926080 h 4230624"/>
              <a:gd name="connsiteX67" fmla="*/ 1219200 w 1920480"/>
              <a:gd name="connsiteY67" fmla="*/ 2968752 h 4230624"/>
              <a:gd name="connsiteX68" fmla="*/ 1255776 w 1920480"/>
              <a:gd name="connsiteY68" fmla="*/ 3005328 h 4230624"/>
              <a:gd name="connsiteX69" fmla="*/ 1267968 w 1920480"/>
              <a:gd name="connsiteY69" fmla="*/ 3029712 h 4230624"/>
              <a:gd name="connsiteX70" fmla="*/ 1292352 w 1920480"/>
              <a:gd name="connsiteY70" fmla="*/ 3041904 h 4230624"/>
              <a:gd name="connsiteX71" fmla="*/ 1328928 w 1920480"/>
              <a:gd name="connsiteY71" fmla="*/ 3066288 h 4230624"/>
              <a:gd name="connsiteX72" fmla="*/ 1383792 w 1920480"/>
              <a:gd name="connsiteY72" fmla="*/ 3090672 h 4230624"/>
              <a:gd name="connsiteX73" fmla="*/ 1420368 w 1920480"/>
              <a:gd name="connsiteY73" fmla="*/ 3096768 h 4230624"/>
              <a:gd name="connsiteX74" fmla="*/ 1493520 w 1920480"/>
              <a:gd name="connsiteY74" fmla="*/ 3121152 h 4230624"/>
              <a:gd name="connsiteX75" fmla="*/ 1524000 w 1920480"/>
              <a:gd name="connsiteY75" fmla="*/ 3139440 h 4230624"/>
              <a:gd name="connsiteX76" fmla="*/ 1548384 w 1920480"/>
              <a:gd name="connsiteY76" fmla="*/ 3151632 h 4230624"/>
              <a:gd name="connsiteX77" fmla="*/ 1572768 w 1920480"/>
              <a:gd name="connsiteY77" fmla="*/ 3176016 h 4230624"/>
              <a:gd name="connsiteX78" fmla="*/ 1615440 w 1920480"/>
              <a:gd name="connsiteY78" fmla="*/ 3212592 h 4230624"/>
              <a:gd name="connsiteX79" fmla="*/ 1652016 w 1920480"/>
              <a:gd name="connsiteY79" fmla="*/ 3267456 h 4230624"/>
              <a:gd name="connsiteX80" fmla="*/ 1694688 w 1920480"/>
              <a:gd name="connsiteY80" fmla="*/ 3304032 h 4230624"/>
              <a:gd name="connsiteX81" fmla="*/ 1725168 w 1920480"/>
              <a:gd name="connsiteY81" fmla="*/ 3346704 h 4230624"/>
              <a:gd name="connsiteX82" fmla="*/ 1767840 w 1920480"/>
              <a:gd name="connsiteY82" fmla="*/ 3383280 h 4230624"/>
              <a:gd name="connsiteX83" fmla="*/ 1816608 w 1920480"/>
              <a:gd name="connsiteY83" fmla="*/ 3438144 h 4230624"/>
              <a:gd name="connsiteX84" fmla="*/ 1828800 w 1920480"/>
              <a:gd name="connsiteY84" fmla="*/ 3456432 h 4230624"/>
              <a:gd name="connsiteX85" fmla="*/ 1853184 w 1920480"/>
              <a:gd name="connsiteY85" fmla="*/ 3517392 h 4230624"/>
              <a:gd name="connsiteX86" fmla="*/ 1871472 w 1920480"/>
              <a:gd name="connsiteY86" fmla="*/ 3541776 h 4230624"/>
              <a:gd name="connsiteX87" fmla="*/ 1883664 w 1920480"/>
              <a:gd name="connsiteY87" fmla="*/ 3578352 h 4230624"/>
              <a:gd name="connsiteX88" fmla="*/ 1914144 w 1920480"/>
              <a:gd name="connsiteY88" fmla="*/ 3645408 h 4230624"/>
              <a:gd name="connsiteX89" fmla="*/ 1920240 w 1920480"/>
              <a:gd name="connsiteY89" fmla="*/ 3858768 h 4230624"/>
              <a:gd name="connsiteX90" fmla="*/ 1908048 w 1920480"/>
              <a:gd name="connsiteY90" fmla="*/ 3944112 h 4230624"/>
              <a:gd name="connsiteX91" fmla="*/ 1901952 w 1920480"/>
              <a:gd name="connsiteY91" fmla="*/ 3980688 h 4230624"/>
              <a:gd name="connsiteX92" fmla="*/ 1895856 w 1920480"/>
              <a:gd name="connsiteY92" fmla="*/ 3998976 h 4230624"/>
              <a:gd name="connsiteX93" fmla="*/ 1883664 w 1920480"/>
              <a:gd name="connsiteY93" fmla="*/ 4047744 h 4230624"/>
              <a:gd name="connsiteX94" fmla="*/ 1859280 w 1920480"/>
              <a:gd name="connsiteY94" fmla="*/ 4102608 h 4230624"/>
              <a:gd name="connsiteX95" fmla="*/ 1834896 w 1920480"/>
              <a:gd name="connsiteY95" fmla="*/ 4175760 h 4230624"/>
              <a:gd name="connsiteX96" fmla="*/ 1828800 w 1920480"/>
              <a:gd name="connsiteY96" fmla="*/ 4194048 h 4230624"/>
              <a:gd name="connsiteX97" fmla="*/ 1804416 w 1920480"/>
              <a:gd name="connsiteY97" fmla="*/ 4230624 h 4230624"/>
              <a:gd name="connsiteX0" fmla="*/ 0 w 1920480"/>
              <a:gd name="connsiteY0" fmla="*/ 0 h 4194048"/>
              <a:gd name="connsiteX1" fmla="*/ 30480 w 1920480"/>
              <a:gd name="connsiteY1" fmla="*/ 18288 h 4194048"/>
              <a:gd name="connsiteX2" fmla="*/ 48768 w 1920480"/>
              <a:gd name="connsiteY2" fmla="*/ 30480 h 4194048"/>
              <a:gd name="connsiteX3" fmla="*/ 67056 w 1920480"/>
              <a:gd name="connsiteY3" fmla="*/ 36576 h 4194048"/>
              <a:gd name="connsiteX4" fmla="*/ 85344 w 1920480"/>
              <a:gd name="connsiteY4" fmla="*/ 54864 h 4194048"/>
              <a:gd name="connsiteX5" fmla="*/ 97536 w 1920480"/>
              <a:gd name="connsiteY5" fmla="*/ 73152 h 4194048"/>
              <a:gd name="connsiteX6" fmla="*/ 121920 w 1920480"/>
              <a:gd name="connsiteY6" fmla="*/ 91440 h 4194048"/>
              <a:gd name="connsiteX7" fmla="*/ 140208 w 1920480"/>
              <a:gd name="connsiteY7" fmla="*/ 115824 h 4194048"/>
              <a:gd name="connsiteX8" fmla="*/ 176784 w 1920480"/>
              <a:gd name="connsiteY8" fmla="*/ 134112 h 4194048"/>
              <a:gd name="connsiteX9" fmla="*/ 207264 w 1920480"/>
              <a:gd name="connsiteY9" fmla="*/ 152400 h 4194048"/>
              <a:gd name="connsiteX10" fmla="*/ 225552 w 1920480"/>
              <a:gd name="connsiteY10" fmla="*/ 164592 h 4194048"/>
              <a:gd name="connsiteX11" fmla="*/ 268224 w 1920480"/>
              <a:gd name="connsiteY11" fmla="*/ 182880 h 4194048"/>
              <a:gd name="connsiteX12" fmla="*/ 310896 w 1920480"/>
              <a:gd name="connsiteY12" fmla="*/ 188976 h 4194048"/>
              <a:gd name="connsiteX13" fmla="*/ 347472 w 1920480"/>
              <a:gd name="connsiteY13" fmla="*/ 213360 h 4194048"/>
              <a:gd name="connsiteX14" fmla="*/ 371856 w 1920480"/>
              <a:gd name="connsiteY14" fmla="*/ 225552 h 4194048"/>
              <a:gd name="connsiteX15" fmla="*/ 384048 w 1920480"/>
              <a:gd name="connsiteY15" fmla="*/ 256032 h 4194048"/>
              <a:gd name="connsiteX16" fmla="*/ 402336 w 1920480"/>
              <a:gd name="connsiteY16" fmla="*/ 280416 h 4194048"/>
              <a:gd name="connsiteX17" fmla="*/ 414528 w 1920480"/>
              <a:gd name="connsiteY17" fmla="*/ 316992 h 4194048"/>
              <a:gd name="connsiteX18" fmla="*/ 426720 w 1920480"/>
              <a:gd name="connsiteY18" fmla="*/ 347472 h 4194048"/>
              <a:gd name="connsiteX19" fmla="*/ 445008 w 1920480"/>
              <a:gd name="connsiteY19" fmla="*/ 530352 h 4194048"/>
              <a:gd name="connsiteX20" fmla="*/ 432816 w 1920480"/>
              <a:gd name="connsiteY20" fmla="*/ 591312 h 4194048"/>
              <a:gd name="connsiteX21" fmla="*/ 420624 w 1920480"/>
              <a:gd name="connsiteY21" fmla="*/ 609600 h 4194048"/>
              <a:gd name="connsiteX22" fmla="*/ 414528 w 1920480"/>
              <a:gd name="connsiteY22" fmla="*/ 633984 h 4194048"/>
              <a:gd name="connsiteX23" fmla="*/ 432816 w 1920480"/>
              <a:gd name="connsiteY23" fmla="*/ 652272 h 4194048"/>
              <a:gd name="connsiteX24" fmla="*/ 475488 w 1920480"/>
              <a:gd name="connsiteY24" fmla="*/ 676656 h 4194048"/>
              <a:gd name="connsiteX25" fmla="*/ 481584 w 1920480"/>
              <a:gd name="connsiteY25" fmla="*/ 810768 h 4194048"/>
              <a:gd name="connsiteX26" fmla="*/ 475488 w 1920480"/>
              <a:gd name="connsiteY26" fmla="*/ 883920 h 4194048"/>
              <a:gd name="connsiteX27" fmla="*/ 469392 w 1920480"/>
              <a:gd name="connsiteY27" fmla="*/ 908304 h 4194048"/>
              <a:gd name="connsiteX28" fmla="*/ 457200 w 1920480"/>
              <a:gd name="connsiteY28" fmla="*/ 963168 h 4194048"/>
              <a:gd name="connsiteX29" fmla="*/ 451104 w 1920480"/>
              <a:gd name="connsiteY29" fmla="*/ 993648 h 4194048"/>
              <a:gd name="connsiteX30" fmla="*/ 438912 w 1920480"/>
              <a:gd name="connsiteY30" fmla="*/ 1011936 h 4194048"/>
              <a:gd name="connsiteX31" fmla="*/ 420624 w 1920480"/>
              <a:gd name="connsiteY31" fmla="*/ 1054608 h 4194048"/>
              <a:gd name="connsiteX32" fmla="*/ 408432 w 1920480"/>
              <a:gd name="connsiteY32" fmla="*/ 1072896 h 4194048"/>
              <a:gd name="connsiteX33" fmla="*/ 414528 w 1920480"/>
              <a:gd name="connsiteY33" fmla="*/ 1139952 h 4194048"/>
              <a:gd name="connsiteX34" fmla="*/ 445008 w 1920480"/>
              <a:gd name="connsiteY34" fmla="*/ 1158240 h 4194048"/>
              <a:gd name="connsiteX35" fmla="*/ 487680 w 1920480"/>
              <a:gd name="connsiteY35" fmla="*/ 1207008 h 4194048"/>
              <a:gd name="connsiteX36" fmla="*/ 505968 w 1920480"/>
              <a:gd name="connsiteY36" fmla="*/ 1219200 h 4194048"/>
              <a:gd name="connsiteX37" fmla="*/ 512064 w 1920480"/>
              <a:gd name="connsiteY37" fmla="*/ 1255776 h 4194048"/>
              <a:gd name="connsiteX38" fmla="*/ 524256 w 1920480"/>
              <a:gd name="connsiteY38" fmla="*/ 1274064 h 4194048"/>
              <a:gd name="connsiteX39" fmla="*/ 566928 w 1920480"/>
              <a:gd name="connsiteY39" fmla="*/ 1499616 h 4194048"/>
              <a:gd name="connsiteX40" fmla="*/ 579120 w 1920480"/>
              <a:gd name="connsiteY40" fmla="*/ 1517904 h 4194048"/>
              <a:gd name="connsiteX41" fmla="*/ 597408 w 1920480"/>
              <a:gd name="connsiteY41" fmla="*/ 1536192 h 4194048"/>
              <a:gd name="connsiteX42" fmla="*/ 609600 w 1920480"/>
              <a:gd name="connsiteY42" fmla="*/ 1566672 h 4194048"/>
              <a:gd name="connsiteX43" fmla="*/ 640080 w 1920480"/>
              <a:gd name="connsiteY43" fmla="*/ 1908048 h 4194048"/>
              <a:gd name="connsiteX44" fmla="*/ 646176 w 1920480"/>
              <a:gd name="connsiteY44" fmla="*/ 1938528 h 4194048"/>
              <a:gd name="connsiteX45" fmla="*/ 658368 w 1920480"/>
              <a:gd name="connsiteY45" fmla="*/ 1962912 h 4194048"/>
              <a:gd name="connsiteX46" fmla="*/ 664464 w 1920480"/>
              <a:gd name="connsiteY46" fmla="*/ 2267712 h 4194048"/>
              <a:gd name="connsiteX47" fmla="*/ 664464 w 1920480"/>
              <a:gd name="connsiteY47" fmla="*/ 2340864 h 4194048"/>
              <a:gd name="connsiteX48" fmla="*/ 670560 w 1920480"/>
              <a:gd name="connsiteY48" fmla="*/ 2468880 h 4194048"/>
              <a:gd name="connsiteX49" fmla="*/ 694944 w 1920480"/>
              <a:gd name="connsiteY49" fmla="*/ 2505456 h 4194048"/>
              <a:gd name="connsiteX50" fmla="*/ 701040 w 1920480"/>
              <a:gd name="connsiteY50" fmla="*/ 2523744 h 4194048"/>
              <a:gd name="connsiteX51" fmla="*/ 731520 w 1920480"/>
              <a:gd name="connsiteY51" fmla="*/ 2542032 h 4194048"/>
              <a:gd name="connsiteX52" fmla="*/ 762000 w 1920480"/>
              <a:gd name="connsiteY52" fmla="*/ 2590800 h 4194048"/>
              <a:gd name="connsiteX53" fmla="*/ 774192 w 1920480"/>
              <a:gd name="connsiteY53" fmla="*/ 2615184 h 4194048"/>
              <a:gd name="connsiteX54" fmla="*/ 792480 w 1920480"/>
              <a:gd name="connsiteY54" fmla="*/ 2676144 h 4194048"/>
              <a:gd name="connsiteX55" fmla="*/ 810768 w 1920480"/>
              <a:gd name="connsiteY55" fmla="*/ 2700528 h 4194048"/>
              <a:gd name="connsiteX56" fmla="*/ 816864 w 1920480"/>
              <a:gd name="connsiteY56" fmla="*/ 2724912 h 4194048"/>
              <a:gd name="connsiteX57" fmla="*/ 822960 w 1920480"/>
              <a:gd name="connsiteY57" fmla="*/ 2743200 h 4194048"/>
              <a:gd name="connsiteX58" fmla="*/ 829056 w 1920480"/>
              <a:gd name="connsiteY58" fmla="*/ 2773680 h 4194048"/>
              <a:gd name="connsiteX59" fmla="*/ 835152 w 1920480"/>
              <a:gd name="connsiteY59" fmla="*/ 2810256 h 4194048"/>
              <a:gd name="connsiteX60" fmla="*/ 853440 w 1920480"/>
              <a:gd name="connsiteY60" fmla="*/ 2828544 h 4194048"/>
              <a:gd name="connsiteX61" fmla="*/ 865632 w 1920480"/>
              <a:gd name="connsiteY61" fmla="*/ 2846832 h 4194048"/>
              <a:gd name="connsiteX62" fmla="*/ 883920 w 1920480"/>
              <a:gd name="connsiteY62" fmla="*/ 2865120 h 4194048"/>
              <a:gd name="connsiteX63" fmla="*/ 896112 w 1920480"/>
              <a:gd name="connsiteY63" fmla="*/ 2883408 h 4194048"/>
              <a:gd name="connsiteX64" fmla="*/ 981456 w 1920480"/>
              <a:gd name="connsiteY64" fmla="*/ 2889504 h 4194048"/>
              <a:gd name="connsiteX65" fmla="*/ 1139952 w 1920480"/>
              <a:gd name="connsiteY65" fmla="*/ 2895600 h 4194048"/>
              <a:gd name="connsiteX66" fmla="*/ 1176528 w 1920480"/>
              <a:gd name="connsiteY66" fmla="*/ 2926080 h 4194048"/>
              <a:gd name="connsiteX67" fmla="*/ 1219200 w 1920480"/>
              <a:gd name="connsiteY67" fmla="*/ 2968752 h 4194048"/>
              <a:gd name="connsiteX68" fmla="*/ 1255776 w 1920480"/>
              <a:gd name="connsiteY68" fmla="*/ 3005328 h 4194048"/>
              <a:gd name="connsiteX69" fmla="*/ 1267968 w 1920480"/>
              <a:gd name="connsiteY69" fmla="*/ 3029712 h 4194048"/>
              <a:gd name="connsiteX70" fmla="*/ 1292352 w 1920480"/>
              <a:gd name="connsiteY70" fmla="*/ 3041904 h 4194048"/>
              <a:gd name="connsiteX71" fmla="*/ 1328928 w 1920480"/>
              <a:gd name="connsiteY71" fmla="*/ 3066288 h 4194048"/>
              <a:gd name="connsiteX72" fmla="*/ 1383792 w 1920480"/>
              <a:gd name="connsiteY72" fmla="*/ 3090672 h 4194048"/>
              <a:gd name="connsiteX73" fmla="*/ 1420368 w 1920480"/>
              <a:gd name="connsiteY73" fmla="*/ 3096768 h 4194048"/>
              <a:gd name="connsiteX74" fmla="*/ 1493520 w 1920480"/>
              <a:gd name="connsiteY74" fmla="*/ 3121152 h 4194048"/>
              <a:gd name="connsiteX75" fmla="*/ 1524000 w 1920480"/>
              <a:gd name="connsiteY75" fmla="*/ 3139440 h 4194048"/>
              <a:gd name="connsiteX76" fmla="*/ 1548384 w 1920480"/>
              <a:gd name="connsiteY76" fmla="*/ 3151632 h 4194048"/>
              <a:gd name="connsiteX77" fmla="*/ 1572768 w 1920480"/>
              <a:gd name="connsiteY77" fmla="*/ 3176016 h 4194048"/>
              <a:gd name="connsiteX78" fmla="*/ 1615440 w 1920480"/>
              <a:gd name="connsiteY78" fmla="*/ 3212592 h 4194048"/>
              <a:gd name="connsiteX79" fmla="*/ 1652016 w 1920480"/>
              <a:gd name="connsiteY79" fmla="*/ 3267456 h 4194048"/>
              <a:gd name="connsiteX80" fmla="*/ 1694688 w 1920480"/>
              <a:gd name="connsiteY80" fmla="*/ 3304032 h 4194048"/>
              <a:gd name="connsiteX81" fmla="*/ 1725168 w 1920480"/>
              <a:gd name="connsiteY81" fmla="*/ 3346704 h 4194048"/>
              <a:gd name="connsiteX82" fmla="*/ 1767840 w 1920480"/>
              <a:gd name="connsiteY82" fmla="*/ 3383280 h 4194048"/>
              <a:gd name="connsiteX83" fmla="*/ 1816608 w 1920480"/>
              <a:gd name="connsiteY83" fmla="*/ 3438144 h 4194048"/>
              <a:gd name="connsiteX84" fmla="*/ 1828800 w 1920480"/>
              <a:gd name="connsiteY84" fmla="*/ 3456432 h 4194048"/>
              <a:gd name="connsiteX85" fmla="*/ 1853184 w 1920480"/>
              <a:gd name="connsiteY85" fmla="*/ 3517392 h 4194048"/>
              <a:gd name="connsiteX86" fmla="*/ 1871472 w 1920480"/>
              <a:gd name="connsiteY86" fmla="*/ 3541776 h 4194048"/>
              <a:gd name="connsiteX87" fmla="*/ 1883664 w 1920480"/>
              <a:gd name="connsiteY87" fmla="*/ 3578352 h 4194048"/>
              <a:gd name="connsiteX88" fmla="*/ 1914144 w 1920480"/>
              <a:gd name="connsiteY88" fmla="*/ 3645408 h 4194048"/>
              <a:gd name="connsiteX89" fmla="*/ 1920240 w 1920480"/>
              <a:gd name="connsiteY89" fmla="*/ 3858768 h 4194048"/>
              <a:gd name="connsiteX90" fmla="*/ 1908048 w 1920480"/>
              <a:gd name="connsiteY90" fmla="*/ 3944112 h 4194048"/>
              <a:gd name="connsiteX91" fmla="*/ 1901952 w 1920480"/>
              <a:gd name="connsiteY91" fmla="*/ 3980688 h 4194048"/>
              <a:gd name="connsiteX92" fmla="*/ 1895856 w 1920480"/>
              <a:gd name="connsiteY92" fmla="*/ 3998976 h 4194048"/>
              <a:gd name="connsiteX93" fmla="*/ 1883664 w 1920480"/>
              <a:gd name="connsiteY93" fmla="*/ 4047744 h 4194048"/>
              <a:gd name="connsiteX94" fmla="*/ 1859280 w 1920480"/>
              <a:gd name="connsiteY94" fmla="*/ 4102608 h 4194048"/>
              <a:gd name="connsiteX95" fmla="*/ 1834896 w 1920480"/>
              <a:gd name="connsiteY95" fmla="*/ 4175760 h 4194048"/>
              <a:gd name="connsiteX96" fmla="*/ 1828800 w 1920480"/>
              <a:gd name="connsiteY96" fmla="*/ 4194048 h 4194048"/>
              <a:gd name="connsiteX0" fmla="*/ 0 w 1920480"/>
              <a:gd name="connsiteY0" fmla="*/ 0 h 4175760"/>
              <a:gd name="connsiteX1" fmla="*/ 30480 w 1920480"/>
              <a:gd name="connsiteY1" fmla="*/ 18288 h 4175760"/>
              <a:gd name="connsiteX2" fmla="*/ 48768 w 1920480"/>
              <a:gd name="connsiteY2" fmla="*/ 30480 h 4175760"/>
              <a:gd name="connsiteX3" fmla="*/ 67056 w 1920480"/>
              <a:gd name="connsiteY3" fmla="*/ 36576 h 4175760"/>
              <a:gd name="connsiteX4" fmla="*/ 85344 w 1920480"/>
              <a:gd name="connsiteY4" fmla="*/ 54864 h 4175760"/>
              <a:gd name="connsiteX5" fmla="*/ 97536 w 1920480"/>
              <a:gd name="connsiteY5" fmla="*/ 73152 h 4175760"/>
              <a:gd name="connsiteX6" fmla="*/ 121920 w 1920480"/>
              <a:gd name="connsiteY6" fmla="*/ 91440 h 4175760"/>
              <a:gd name="connsiteX7" fmla="*/ 140208 w 1920480"/>
              <a:gd name="connsiteY7" fmla="*/ 115824 h 4175760"/>
              <a:gd name="connsiteX8" fmla="*/ 176784 w 1920480"/>
              <a:gd name="connsiteY8" fmla="*/ 134112 h 4175760"/>
              <a:gd name="connsiteX9" fmla="*/ 207264 w 1920480"/>
              <a:gd name="connsiteY9" fmla="*/ 152400 h 4175760"/>
              <a:gd name="connsiteX10" fmla="*/ 225552 w 1920480"/>
              <a:gd name="connsiteY10" fmla="*/ 164592 h 4175760"/>
              <a:gd name="connsiteX11" fmla="*/ 268224 w 1920480"/>
              <a:gd name="connsiteY11" fmla="*/ 182880 h 4175760"/>
              <a:gd name="connsiteX12" fmla="*/ 310896 w 1920480"/>
              <a:gd name="connsiteY12" fmla="*/ 188976 h 4175760"/>
              <a:gd name="connsiteX13" fmla="*/ 347472 w 1920480"/>
              <a:gd name="connsiteY13" fmla="*/ 213360 h 4175760"/>
              <a:gd name="connsiteX14" fmla="*/ 371856 w 1920480"/>
              <a:gd name="connsiteY14" fmla="*/ 225552 h 4175760"/>
              <a:gd name="connsiteX15" fmla="*/ 384048 w 1920480"/>
              <a:gd name="connsiteY15" fmla="*/ 256032 h 4175760"/>
              <a:gd name="connsiteX16" fmla="*/ 402336 w 1920480"/>
              <a:gd name="connsiteY16" fmla="*/ 280416 h 4175760"/>
              <a:gd name="connsiteX17" fmla="*/ 414528 w 1920480"/>
              <a:gd name="connsiteY17" fmla="*/ 316992 h 4175760"/>
              <a:gd name="connsiteX18" fmla="*/ 426720 w 1920480"/>
              <a:gd name="connsiteY18" fmla="*/ 347472 h 4175760"/>
              <a:gd name="connsiteX19" fmla="*/ 445008 w 1920480"/>
              <a:gd name="connsiteY19" fmla="*/ 530352 h 4175760"/>
              <a:gd name="connsiteX20" fmla="*/ 432816 w 1920480"/>
              <a:gd name="connsiteY20" fmla="*/ 591312 h 4175760"/>
              <a:gd name="connsiteX21" fmla="*/ 420624 w 1920480"/>
              <a:gd name="connsiteY21" fmla="*/ 609600 h 4175760"/>
              <a:gd name="connsiteX22" fmla="*/ 414528 w 1920480"/>
              <a:gd name="connsiteY22" fmla="*/ 633984 h 4175760"/>
              <a:gd name="connsiteX23" fmla="*/ 432816 w 1920480"/>
              <a:gd name="connsiteY23" fmla="*/ 652272 h 4175760"/>
              <a:gd name="connsiteX24" fmla="*/ 475488 w 1920480"/>
              <a:gd name="connsiteY24" fmla="*/ 676656 h 4175760"/>
              <a:gd name="connsiteX25" fmla="*/ 481584 w 1920480"/>
              <a:gd name="connsiteY25" fmla="*/ 810768 h 4175760"/>
              <a:gd name="connsiteX26" fmla="*/ 475488 w 1920480"/>
              <a:gd name="connsiteY26" fmla="*/ 883920 h 4175760"/>
              <a:gd name="connsiteX27" fmla="*/ 469392 w 1920480"/>
              <a:gd name="connsiteY27" fmla="*/ 908304 h 4175760"/>
              <a:gd name="connsiteX28" fmla="*/ 457200 w 1920480"/>
              <a:gd name="connsiteY28" fmla="*/ 963168 h 4175760"/>
              <a:gd name="connsiteX29" fmla="*/ 451104 w 1920480"/>
              <a:gd name="connsiteY29" fmla="*/ 993648 h 4175760"/>
              <a:gd name="connsiteX30" fmla="*/ 438912 w 1920480"/>
              <a:gd name="connsiteY30" fmla="*/ 1011936 h 4175760"/>
              <a:gd name="connsiteX31" fmla="*/ 420624 w 1920480"/>
              <a:gd name="connsiteY31" fmla="*/ 1054608 h 4175760"/>
              <a:gd name="connsiteX32" fmla="*/ 408432 w 1920480"/>
              <a:gd name="connsiteY32" fmla="*/ 1072896 h 4175760"/>
              <a:gd name="connsiteX33" fmla="*/ 414528 w 1920480"/>
              <a:gd name="connsiteY33" fmla="*/ 1139952 h 4175760"/>
              <a:gd name="connsiteX34" fmla="*/ 445008 w 1920480"/>
              <a:gd name="connsiteY34" fmla="*/ 1158240 h 4175760"/>
              <a:gd name="connsiteX35" fmla="*/ 487680 w 1920480"/>
              <a:gd name="connsiteY35" fmla="*/ 1207008 h 4175760"/>
              <a:gd name="connsiteX36" fmla="*/ 505968 w 1920480"/>
              <a:gd name="connsiteY36" fmla="*/ 1219200 h 4175760"/>
              <a:gd name="connsiteX37" fmla="*/ 512064 w 1920480"/>
              <a:gd name="connsiteY37" fmla="*/ 1255776 h 4175760"/>
              <a:gd name="connsiteX38" fmla="*/ 524256 w 1920480"/>
              <a:gd name="connsiteY38" fmla="*/ 1274064 h 4175760"/>
              <a:gd name="connsiteX39" fmla="*/ 566928 w 1920480"/>
              <a:gd name="connsiteY39" fmla="*/ 1499616 h 4175760"/>
              <a:gd name="connsiteX40" fmla="*/ 579120 w 1920480"/>
              <a:gd name="connsiteY40" fmla="*/ 1517904 h 4175760"/>
              <a:gd name="connsiteX41" fmla="*/ 597408 w 1920480"/>
              <a:gd name="connsiteY41" fmla="*/ 1536192 h 4175760"/>
              <a:gd name="connsiteX42" fmla="*/ 609600 w 1920480"/>
              <a:gd name="connsiteY42" fmla="*/ 1566672 h 4175760"/>
              <a:gd name="connsiteX43" fmla="*/ 640080 w 1920480"/>
              <a:gd name="connsiteY43" fmla="*/ 1908048 h 4175760"/>
              <a:gd name="connsiteX44" fmla="*/ 646176 w 1920480"/>
              <a:gd name="connsiteY44" fmla="*/ 1938528 h 4175760"/>
              <a:gd name="connsiteX45" fmla="*/ 658368 w 1920480"/>
              <a:gd name="connsiteY45" fmla="*/ 1962912 h 4175760"/>
              <a:gd name="connsiteX46" fmla="*/ 664464 w 1920480"/>
              <a:gd name="connsiteY46" fmla="*/ 2267712 h 4175760"/>
              <a:gd name="connsiteX47" fmla="*/ 664464 w 1920480"/>
              <a:gd name="connsiteY47" fmla="*/ 2340864 h 4175760"/>
              <a:gd name="connsiteX48" fmla="*/ 670560 w 1920480"/>
              <a:gd name="connsiteY48" fmla="*/ 2468880 h 4175760"/>
              <a:gd name="connsiteX49" fmla="*/ 694944 w 1920480"/>
              <a:gd name="connsiteY49" fmla="*/ 2505456 h 4175760"/>
              <a:gd name="connsiteX50" fmla="*/ 701040 w 1920480"/>
              <a:gd name="connsiteY50" fmla="*/ 2523744 h 4175760"/>
              <a:gd name="connsiteX51" fmla="*/ 731520 w 1920480"/>
              <a:gd name="connsiteY51" fmla="*/ 2542032 h 4175760"/>
              <a:gd name="connsiteX52" fmla="*/ 762000 w 1920480"/>
              <a:gd name="connsiteY52" fmla="*/ 2590800 h 4175760"/>
              <a:gd name="connsiteX53" fmla="*/ 774192 w 1920480"/>
              <a:gd name="connsiteY53" fmla="*/ 2615184 h 4175760"/>
              <a:gd name="connsiteX54" fmla="*/ 792480 w 1920480"/>
              <a:gd name="connsiteY54" fmla="*/ 2676144 h 4175760"/>
              <a:gd name="connsiteX55" fmla="*/ 810768 w 1920480"/>
              <a:gd name="connsiteY55" fmla="*/ 2700528 h 4175760"/>
              <a:gd name="connsiteX56" fmla="*/ 816864 w 1920480"/>
              <a:gd name="connsiteY56" fmla="*/ 2724912 h 4175760"/>
              <a:gd name="connsiteX57" fmla="*/ 822960 w 1920480"/>
              <a:gd name="connsiteY57" fmla="*/ 2743200 h 4175760"/>
              <a:gd name="connsiteX58" fmla="*/ 829056 w 1920480"/>
              <a:gd name="connsiteY58" fmla="*/ 2773680 h 4175760"/>
              <a:gd name="connsiteX59" fmla="*/ 835152 w 1920480"/>
              <a:gd name="connsiteY59" fmla="*/ 2810256 h 4175760"/>
              <a:gd name="connsiteX60" fmla="*/ 853440 w 1920480"/>
              <a:gd name="connsiteY60" fmla="*/ 2828544 h 4175760"/>
              <a:gd name="connsiteX61" fmla="*/ 865632 w 1920480"/>
              <a:gd name="connsiteY61" fmla="*/ 2846832 h 4175760"/>
              <a:gd name="connsiteX62" fmla="*/ 883920 w 1920480"/>
              <a:gd name="connsiteY62" fmla="*/ 2865120 h 4175760"/>
              <a:gd name="connsiteX63" fmla="*/ 896112 w 1920480"/>
              <a:gd name="connsiteY63" fmla="*/ 2883408 h 4175760"/>
              <a:gd name="connsiteX64" fmla="*/ 981456 w 1920480"/>
              <a:gd name="connsiteY64" fmla="*/ 2889504 h 4175760"/>
              <a:gd name="connsiteX65" fmla="*/ 1139952 w 1920480"/>
              <a:gd name="connsiteY65" fmla="*/ 2895600 h 4175760"/>
              <a:gd name="connsiteX66" fmla="*/ 1176528 w 1920480"/>
              <a:gd name="connsiteY66" fmla="*/ 2926080 h 4175760"/>
              <a:gd name="connsiteX67" fmla="*/ 1219200 w 1920480"/>
              <a:gd name="connsiteY67" fmla="*/ 2968752 h 4175760"/>
              <a:gd name="connsiteX68" fmla="*/ 1255776 w 1920480"/>
              <a:gd name="connsiteY68" fmla="*/ 3005328 h 4175760"/>
              <a:gd name="connsiteX69" fmla="*/ 1267968 w 1920480"/>
              <a:gd name="connsiteY69" fmla="*/ 3029712 h 4175760"/>
              <a:gd name="connsiteX70" fmla="*/ 1292352 w 1920480"/>
              <a:gd name="connsiteY70" fmla="*/ 3041904 h 4175760"/>
              <a:gd name="connsiteX71" fmla="*/ 1328928 w 1920480"/>
              <a:gd name="connsiteY71" fmla="*/ 3066288 h 4175760"/>
              <a:gd name="connsiteX72" fmla="*/ 1383792 w 1920480"/>
              <a:gd name="connsiteY72" fmla="*/ 3090672 h 4175760"/>
              <a:gd name="connsiteX73" fmla="*/ 1420368 w 1920480"/>
              <a:gd name="connsiteY73" fmla="*/ 3096768 h 4175760"/>
              <a:gd name="connsiteX74" fmla="*/ 1493520 w 1920480"/>
              <a:gd name="connsiteY74" fmla="*/ 3121152 h 4175760"/>
              <a:gd name="connsiteX75" fmla="*/ 1524000 w 1920480"/>
              <a:gd name="connsiteY75" fmla="*/ 3139440 h 4175760"/>
              <a:gd name="connsiteX76" fmla="*/ 1548384 w 1920480"/>
              <a:gd name="connsiteY76" fmla="*/ 3151632 h 4175760"/>
              <a:gd name="connsiteX77" fmla="*/ 1572768 w 1920480"/>
              <a:gd name="connsiteY77" fmla="*/ 3176016 h 4175760"/>
              <a:gd name="connsiteX78" fmla="*/ 1615440 w 1920480"/>
              <a:gd name="connsiteY78" fmla="*/ 3212592 h 4175760"/>
              <a:gd name="connsiteX79" fmla="*/ 1652016 w 1920480"/>
              <a:gd name="connsiteY79" fmla="*/ 3267456 h 4175760"/>
              <a:gd name="connsiteX80" fmla="*/ 1694688 w 1920480"/>
              <a:gd name="connsiteY80" fmla="*/ 3304032 h 4175760"/>
              <a:gd name="connsiteX81" fmla="*/ 1725168 w 1920480"/>
              <a:gd name="connsiteY81" fmla="*/ 3346704 h 4175760"/>
              <a:gd name="connsiteX82" fmla="*/ 1767840 w 1920480"/>
              <a:gd name="connsiteY82" fmla="*/ 3383280 h 4175760"/>
              <a:gd name="connsiteX83" fmla="*/ 1816608 w 1920480"/>
              <a:gd name="connsiteY83" fmla="*/ 3438144 h 4175760"/>
              <a:gd name="connsiteX84" fmla="*/ 1828800 w 1920480"/>
              <a:gd name="connsiteY84" fmla="*/ 3456432 h 4175760"/>
              <a:gd name="connsiteX85" fmla="*/ 1853184 w 1920480"/>
              <a:gd name="connsiteY85" fmla="*/ 3517392 h 4175760"/>
              <a:gd name="connsiteX86" fmla="*/ 1871472 w 1920480"/>
              <a:gd name="connsiteY86" fmla="*/ 3541776 h 4175760"/>
              <a:gd name="connsiteX87" fmla="*/ 1883664 w 1920480"/>
              <a:gd name="connsiteY87" fmla="*/ 3578352 h 4175760"/>
              <a:gd name="connsiteX88" fmla="*/ 1914144 w 1920480"/>
              <a:gd name="connsiteY88" fmla="*/ 3645408 h 4175760"/>
              <a:gd name="connsiteX89" fmla="*/ 1920240 w 1920480"/>
              <a:gd name="connsiteY89" fmla="*/ 3858768 h 4175760"/>
              <a:gd name="connsiteX90" fmla="*/ 1908048 w 1920480"/>
              <a:gd name="connsiteY90" fmla="*/ 3944112 h 4175760"/>
              <a:gd name="connsiteX91" fmla="*/ 1901952 w 1920480"/>
              <a:gd name="connsiteY91" fmla="*/ 3980688 h 4175760"/>
              <a:gd name="connsiteX92" fmla="*/ 1895856 w 1920480"/>
              <a:gd name="connsiteY92" fmla="*/ 3998976 h 4175760"/>
              <a:gd name="connsiteX93" fmla="*/ 1883664 w 1920480"/>
              <a:gd name="connsiteY93" fmla="*/ 4047744 h 4175760"/>
              <a:gd name="connsiteX94" fmla="*/ 1859280 w 1920480"/>
              <a:gd name="connsiteY94" fmla="*/ 4102608 h 4175760"/>
              <a:gd name="connsiteX95" fmla="*/ 1834896 w 1920480"/>
              <a:gd name="connsiteY95" fmla="*/ 4175760 h 4175760"/>
              <a:gd name="connsiteX0" fmla="*/ 0 w 1920480"/>
              <a:gd name="connsiteY0" fmla="*/ 0 h 4102608"/>
              <a:gd name="connsiteX1" fmla="*/ 30480 w 1920480"/>
              <a:gd name="connsiteY1" fmla="*/ 18288 h 4102608"/>
              <a:gd name="connsiteX2" fmla="*/ 48768 w 1920480"/>
              <a:gd name="connsiteY2" fmla="*/ 30480 h 4102608"/>
              <a:gd name="connsiteX3" fmla="*/ 67056 w 1920480"/>
              <a:gd name="connsiteY3" fmla="*/ 36576 h 4102608"/>
              <a:gd name="connsiteX4" fmla="*/ 85344 w 1920480"/>
              <a:gd name="connsiteY4" fmla="*/ 54864 h 4102608"/>
              <a:gd name="connsiteX5" fmla="*/ 97536 w 1920480"/>
              <a:gd name="connsiteY5" fmla="*/ 73152 h 4102608"/>
              <a:gd name="connsiteX6" fmla="*/ 121920 w 1920480"/>
              <a:gd name="connsiteY6" fmla="*/ 91440 h 4102608"/>
              <a:gd name="connsiteX7" fmla="*/ 140208 w 1920480"/>
              <a:gd name="connsiteY7" fmla="*/ 115824 h 4102608"/>
              <a:gd name="connsiteX8" fmla="*/ 176784 w 1920480"/>
              <a:gd name="connsiteY8" fmla="*/ 134112 h 4102608"/>
              <a:gd name="connsiteX9" fmla="*/ 207264 w 1920480"/>
              <a:gd name="connsiteY9" fmla="*/ 152400 h 4102608"/>
              <a:gd name="connsiteX10" fmla="*/ 225552 w 1920480"/>
              <a:gd name="connsiteY10" fmla="*/ 164592 h 4102608"/>
              <a:gd name="connsiteX11" fmla="*/ 268224 w 1920480"/>
              <a:gd name="connsiteY11" fmla="*/ 182880 h 4102608"/>
              <a:gd name="connsiteX12" fmla="*/ 310896 w 1920480"/>
              <a:gd name="connsiteY12" fmla="*/ 188976 h 4102608"/>
              <a:gd name="connsiteX13" fmla="*/ 347472 w 1920480"/>
              <a:gd name="connsiteY13" fmla="*/ 213360 h 4102608"/>
              <a:gd name="connsiteX14" fmla="*/ 371856 w 1920480"/>
              <a:gd name="connsiteY14" fmla="*/ 225552 h 4102608"/>
              <a:gd name="connsiteX15" fmla="*/ 384048 w 1920480"/>
              <a:gd name="connsiteY15" fmla="*/ 256032 h 4102608"/>
              <a:gd name="connsiteX16" fmla="*/ 402336 w 1920480"/>
              <a:gd name="connsiteY16" fmla="*/ 280416 h 4102608"/>
              <a:gd name="connsiteX17" fmla="*/ 414528 w 1920480"/>
              <a:gd name="connsiteY17" fmla="*/ 316992 h 4102608"/>
              <a:gd name="connsiteX18" fmla="*/ 426720 w 1920480"/>
              <a:gd name="connsiteY18" fmla="*/ 347472 h 4102608"/>
              <a:gd name="connsiteX19" fmla="*/ 445008 w 1920480"/>
              <a:gd name="connsiteY19" fmla="*/ 530352 h 4102608"/>
              <a:gd name="connsiteX20" fmla="*/ 432816 w 1920480"/>
              <a:gd name="connsiteY20" fmla="*/ 591312 h 4102608"/>
              <a:gd name="connsiteX21" fmla="*/ 420624 w 1920480"/>
              <a:gd name="connsiteY21" fmla="*/ 609600 h 4102608"/>
              <a:gd name="connsiteX22" fmla="*/ 414528 w 1920480"/>
              <a:gd name="connsiteY22" fmla="*/ 633984 h 4102608"/>
              <a:gd name="connsiteX23" fmla="*/ 432816 w 1920480"/>
              <a:gd name="connsiteY23" fmla="*/ 652272 h 4102608"/>
              <a:gd name="connsiteX24" fmla="*/ 475488 w 1920480"/>
              <a:gd name="connsiteY24" fmla="*/ 676656 h 4102608"/>
              <a:gd name="connsiteX25" fmla="*/ 481584 w 1920480"/>
              <a:gd name="connsiteY25" fmla="*/ 810768 h 4102608"/>
              <a:gd name="connsiteX26" fmla="*/ 475488 w 1920480"/>
              <a:gd name="connsiteY26" fmla="*/ 883920 h 4102608"/>
              <a:gd name="connsiteX27" fmla="*/ 469392 w 1920480"/>
              <a:gd name="connsiteY27" fmla="*/ 908304 h 4102608"/>
              <a:gd name="connsiteX28" fmla="*/ 457200 w 1920480"/>
              <a:gd name="connsiteY28" fmla="*/ 963168 h 4102608"/>
              <a:gd name="connsiteX29" fmla="*/ 451104 w 1920480"/>
              <a:gd name="connsiteY29" fmla="*/ 993648 h 4102608"/>
              <a:gd name="connsiteX30" fmla="*/ 438912 w 1920480"/>
              <a:gd name="connsiteY30" fmla="*/ 1011936 h 4102608"/>
              <a:gd name="connsiteX31" fmla="*/ 420624 w 1920480"/>
              <a:gd name="connsiteY31" fmla="*/ 1054608 h 4102608"/>
              <a:gd name="connsiteX32" fmla="*/ 408432 w 1920480"/>
              <a:gd name="connsiteY32" fmla="*/ 1072896 h 4102608"/>
              <a:gd name="connsiteX33" fmla="*/ 414528 w 1920480"/>
              <a:gd name="connsiteY33" fmla="*/ 1139952 h 4102608"/>
              <a:gd name="connsiteX34" fmla="*/ 445008 w 1920480"/>
              <a:gd name="connsiteY34" fmla="*/ 1158240 h 4102608"/>
              <a:gd name="connsiteX35" fmla="*/ 487680 w 1920480"/>
              <a:gd name="connsiteY35" fmla="*/ 1207008 h 4102608"/>
              <a:gd name="connsiteX36" fmla="*/ 505968 w 1920480"/>
              <a:gd name="connsiteY36" fmla="*/ 1219200 h 4102608"/>
              <a:gd name="connsiteX37" fmla="*/ 512064 w 1920480"/>
              <a:gd name="connsiteY37" fmla="*/ 1255776 h 4102608"/>
              <a:gd name="connsiteX38" fmla="*/ 524256 w 1920480"/>
              <a:gd name="connsiteY38" fmla="*/ 1274064 h 4102608"/>
              <a:gd name="connsiteX39" fmla="*/ 566928 w 1920480"/>
              <a:gd name="connsiteY39" fmla="*/ 1499616 h 4102608"/>
              <a:gd name="connsiteX40" fmla="*/ 579120 w 1920480"/>
              <a:gd name="connsiteY40" fmla="*/ 1517904 h 4102608"/>
              <a:gd name="connsiteX41" fmla="*/ 597408 w 1920480"/>
              <a:gd name="connsiteY41" fmla="*/ 1536192 h 4102608"/>
              <a:gd name="connsiteX42" fmla="*/ 609600 w 1920480"/>
              <a:gd name="connsiteY42" fmla="*/ 1566672 h 4102608"/>
              <a:gd name="connsiteX43" fmla="*/ 640080 w 1920480"/>
              <a:gd name="connsiteY43" fmla="*/ 1908048 h 4102608"/>
              <a:gd name="connsiteX44" fmla="*/ 646176 w 1920480"/>
              <a:gd name="connsiteY44" fmla="*/ 1938528 h 4102608"/>
              <a:gd name="connsiteX45" fmla="*/ 658368 w 1920480"/>
              <a:gd name="connsiteY45" fmla="*/ 1962912 h 4102608"/>
              <a:gd name="connsiteX46" fmla="*/ 664464 w 1920480"/>
              <a:gd name="connsiteY46" fmla="*/ 2267712 h 4102608"/>
              <a:gd name="connsiteX47" fmla="*/ 664464 w 1920480"/>
              <a:gd name="connsiteY47" fmla="*/ 2340864 h 4102608"/>
              <a:gd name="connsiteX48" fmla="*/ 670560 w 1920480"/>
              <a:gd name="connsiteY48" fmla="*/ 2468880 h 4102608"/>
              <a:gd name="connsiteX49" fmla="*/ 694944 w 1920480"/>
              <a:gd name="connsiteY49" fmla="*/ 2505456 h 4102608"/>
              <a:gd name="connsiteX50" fmla="*/ 701040 w 1920480"/>
              <a:gd name="connsiteY50" fmla="*/ 2523744 h 4102608"/>
              <a:gd name="connsiteX51" fmla="*/ 731520 w 1920480"/>
              <a:gd name="connsiteY51" fmla="*/ 2542032 h 4102608"/>
              <a:gd name="connsiteX52" fmla="*/ 762000 w 1920480"/>
              <a:gd name="connsiteY52" fmla="*/ 2590800 h 4102608"/>
              <a:gd name="connsiteX53" fmla="*/ 774192 w 1920480"/>
              <a:gd name="connsiteY53" fmla="*/ 2615184 h 4102608"/>
              <a:gd name="connsiteX54" fmla="*/ 792480 w 1920480"/>
              <a:gd name="connsiteY54" fmla="*/ 2676144 h 4102608"/>
              <a:gd name="connsiteX55" fmla="*/ 810768 w 1920480"/>
              <a:gd name="connsiteY55" fmla="*/ 2700528 h 4102608"/>
              <a:gd name="connsiteX56" fmla="*/ 816864 w 1920480"/>
              <a:gd name="connsiteY56" fmla="*/ 2724912 h 4102608"/>
              <a:gd name="connsiteX57" fmla="*/ 822960 w 1920480"/>
              <a:gd name="connsiteY57" fmla="*/ 2743200 h 4102608"/>
              <a:gd name="connsiteX58" fmla="*/ 829056 w 1920480"/>
              <a:gd name="connsiteY58" fmla="*/ 2773680 h 4102608"/>
              <a:gd name="connsiteX59" fmla="*/ 835152 w 1920480"/>
              <a:gd name="connsiteY59" fmla="*/ 2810256 h 4102608"/>
              <a:gd name="connsiteX60" fmla="*/ 853440 w 1920480"/>
              <a:gd name="connsiteY60" fmla="*/ 2828544 h 4102608"/>
              <a:gd name="connsiteX61" fmla="*/ 865632 w 1920480"/>
              <a:gd name="connsiteY61" fmla="*/ 2846832 h 4102608"/>
              <a:gd name="connsiteX62" fmla="*/ 883920 w 1920480"/>
              <a:gd name="connsiteY62" fmla="*/ 2865120 h 4102608"/>
              <a:gd name="connsiteX63" fmla="*/ 896112 w 1920480"/>
              <a:gd name="connsiteY63" fmla="*/ 2883408 h 4102608"/>
              <a:gd name="connsiteX64" fmla="*/ 981456 w 1920480"/>
              <a:gd name="connsiteY64" fmla="*/ 2889504 h 4102608"/>
              <a:gd name="connsiteX65" fmla="*/ 1139952 w 1920480"/>
              <a:gd name="connsiteY65" fmla="*/ 2895600 h 4102608"/>
              <a:gd name="connsiteX66" fmla="*/ 1176528 w 1920480"/>
              <a:gd name="connsiteY66" fmla="*/ 2926080 h 4102608"/>
              <a:gd name="connsiteX67" fmla="*/ 1219200 w 1920480"/>
              <a:gd name="connsiteY67" fmla="*/ 2968752 h 4102608"/>
              <a:gd name="connsiteX68" fmla="*/ 1255776 w 1920480"/>
              <a:gd name="connsiteY68" fmla="*/ 3005328 h 4102608"/>
              <a:gd name="connsiteX69" fmla="*/ 1267968 w 1920480"/>
              <a:gd name="connsiteY69" fmla="*/ 3029712 h 4102608"/>
              <a:gd name="connsiteX70" fmla="*/ 1292352 w 1920480"/>
              <a:gd name="connsiteY70" fmla="*/ 3041904 h 4102608"/>
              <a:gd name="connsiteX71" fmla="*/ 1328928 w 1920480"/>
              <a:gd name="connsiteY71" fmla="*/ 3066288 h 4102608"/>
              <a:gd name="connsiteX72" fmla="*/ 1383792 w 1920480"/>
              <a:gd name="connsiteY72" fmla="*/ 3090672 h 4102608"/>
              <a:gd name="connsiteX73" fmla="*/ 1420368 w 1920480"/>
              <a:gd name="connsiteY73" fmla="*/ 3096768 h 4102608"/>
              <a:gd name="connsiteX74" fmla="*/ 1493520 w 1920480"/>
              <a:gd name="connsiteY74" fmla="*/ 3121152 h 4102608"/>
              <a:gd name="connsiteX75" fmla="*/ 1524000 w 1920480"/>
              <a:gd name="connsiteY75" fmla="*/ 3139440 h 4102608"/>
              <a:gd name="connsiteX76" fmla="*/ 1548384 w 1920480"/>
              <a:gd name="connsiteY76" fmla="*/ 3151632 h 4102608"/>
              <a:gd name="connsiteX77" fmla="*/ 1572768 w 1920480"/>
              <a:gd name="connsiteY77" fmla="*/ 3176016 h 4102608"/>
              <a:gd name="connsiteX78" fmla="*/ 1615440 w 1920480"/>
              <a:gd name="connsiteY78" fmla="*/ 3212592 h 4102608"/>
              <a:gd name="connsiteX79" fmla="*/ 1652016 w 1920480"/>
              <a:gd name="connsiteY79" fmla="*/ 3267456 h 4102608"/>
              <a:gd name="connsiteX80" fmla="*/ 1694688 w 1920480"/>
              <a:gd name="connsiteY80" fmla="*/ 3304032 h 4102608"/>
              <a:gd name="connsiteX81" fmla="*/ 1725168 w 1920480"/>
              <a:gd name="connsiteY81" fmla="*/ 3346704 h 4102608"/>
              <a:gd name="connsiteX82" fmla="*/ 1767840 w 1920480"/>
              <a:gd name="connsiteY82" fmla="*/ 3383280 h 4102608"/>
              <a:gd name="connsiteX83" fmla="*/ 1816608 w 1920480"/>
              <a:gd name="connsiteY83" fmla="*/ 3438144 h 4102608"/>
              <a:gd name="connsiteX84" fmla="*/ 1828800 w 1920480"/>
              <a:gd name="connsiteY84" fmla="*/ 3456432 h 4102608"/>
              <a:gd name="connsiteX85" fmla="*/ 1853184 w 1920480"/>
              <a:gd name="connsiteY85" fmla="*/ 3517392 h 4102608"/>
              <a:gd name="connsiteX86" fmla="*/ 1871472 w 1920480"/>
              <a:gd name="connsiteY86" fmla="*/ 3541776 h 4102608"/>
              <a:gd name="connsiteX87" fmla="*/ 1883664 w 1920480"/>
              <a:gd name="connsiteY87" fmla="*/ 3578352 h 4102608"/>
              <a:gd name="connsiteX88" fmla="*/ 1914144 w 1920480"/>
              <a:gd name="connsiteY88" fmla="*/ 3645408 h 4102608"/>
              <a:gd name="connsiteX89" fmla="*/ 1920240 w 1920480"/>
              <a:gd name="connsiteY89" fmla="*/ 3858768 h 4102608"/>
              <a:gd name="connsiteX90" fmla="*/ 1908048 w 1920480"/>
              <a:gd name="connsiteY90" fmla="*/ 3944112 h 4102608"/>
              <a:gd name="connsiteX91" fmla="*/ 1901952 w 1920480"/>
              <a:gd name="connsiteY91" fmla="*/ 3980688 h 4102608"/>
              <a:gd name="connsiteX92" fmla="*/ 1895856 w 1920480"/>
              <a:gd name="connsiteY92" fmla="*/ 3998976 h 4102608"/>
              <a:gd name="connsiteX93" fmla="*/ 1883664 w 1920480"/>
              <a:gd name="connsiteY93" fmla="*/ 4047744 h 4102608"/>
              <a:gd name="connsiteX94" fmla="*/ 1859280 w 1920480"/>
              <a:gd name="connsiteY94" fmla="*/ 4102608 h 4102608"/>
              <a:gd name="connsiteX0" fmla="*/ 0 w 1920480"/>
              <a:gd name="connsiteY0" fmla="*/ 0 h 4047744"/>
              <a:gd name="connsiteX1" fmla="*/ 30480 w 1920480"/>
              <a:gd name="connsiteY1" fmla="*/ 18288 h 4047744"/>
              <a:gd name="connsiteX2" fmla="*/ 48768 w 1920480"/>
              <a:gd name="connsiteY2" fmla="*/ 30480 h 4047744"/>
              <a:gd name="connsiteX3" fmla="*/ 67056 w 1920480"/>
              <a:gd name="connsiteY3" fmla="*/ 36576 h 4047744"/>
              <a:gd name="connsiteX4" fmla="*/ 85344 w 1920480"/>
              <a:gd name="connsiteY4" fmla="*/ 54864 h 4047744"/>
              <a:gd name="connsiteX5" fmla="*/ 97536 w 1920480"/>
              <a:gd name="connsiteY5" fmla="*/ 73152 h 4047744"/>
              <a:gd name="connsiteX6" fmla="*/ 121920 w 1920480"/>
              <a:gd name="connsiteY6" fmla="*/ 91440 h 4047744"/>
              <a:gd name="connsiteX7" fmla="*/ 140208 w 1920480"/>
              <a:gd name="connsiteY7" fmla="*/ 115824 h 4047744"/>
              <a:gd name="connsiteX8" fmla="*/ 176784 w 1920480"/>
              <a:gd name="connsiteY8" fmla="*/ 134112 h 4047744"/>
              <a:gd name="connsiteX9" fmla="*/ 207264 w 1920480"/>
              <a:gd name="connsiteY9" fmla="*/ 152400 h 4047744"/>
              <a:gd name="connsiteX10" fmla="*/ 225552 w 1920480"/>
              <a:gd name="connsiteY10" fmla="*/ 164592 h 4047744"/>
              <a:gd name="connsiteX11" fmla="*/ 268224 w 1920480"/>
              <a:gd name="connsiteY11" fmla="*/ 182880 h 4047744"/>
              <a:gd name="connsiteX12" fmla="*/ 310896 w 1920480"/>
              <a:gd name="connsiteY12" fmla="*/ 188976 h 4047744"/>
              <a:gd name="connsiteX13" fmla="*/ 347472 w 1920480"/>
              <a:gd name="connsiteY13" fmla="*/ 213360 h 4047744"/>
              <a:gd name="connsiteX14" fmla="*/ 371856 w 1920480"/>
              <a:gd name="connsiteY14" fmla="*/ 225552 h 4047744"/>
              <a:gd name="connsiteX15" fmla="*/ 384048 w 1920480"/>
              <a:gd name="connsiteY15" fmla="*/ 256032 h 4047744"/>
              <a:gd name="connsiteX16" fmla="*/ 402336 w 1920480"/>
              <a:gd name="connsiteY16" fmla="*/ 280416 h 4047744"/>
              <a:gd name="connsiteX17" fmla="*/ 414528 w 1920480"/>
              <a:gd name="connsiteY17" fmla="*/ 316992 h 4047744"/>
              <a:gd name="connsiteX18" fmla="*/ 426720 w 1920480"/>
              <a:gd name="connsiteY18" fmla="*/ 347472 h 4047744"/>
              <a:gd name="connsiteX19" fmla="*/ 445008 w 1920480"/>
              <a:gd name="connsiteY19" fmla="*/ 530352 h 4047744"/>
              <a:gd name="connsiteX20" fmla="*/ 432816 w 1920480"/>
              <a:gd name="connsiteY20" fmla="*/ 591312 h 4047744"/>
              <a:gd name="connsiteX21" fmla="*/ 420624 w 1920480"/>
              <a:gd name="connsiteY21" fmla="*/ 609600 h 4047744"/>
              <a:gd name="connsiteX22" fmla="*/ 414528 w 1920480"/>
              <a:gd name="connsiteY22" fmla="*/ 633984 h 4047744"/>
              <a:gd name="connsiteX23" fmla="*/ 432816 w 1920480"/>
              <a:gd name="connsiteY23" fmla="*/ 652272 h 4047744"/>
              <a:gd name="connsiteX24" fmla="*/ 475488 w 1920480"/>
              <a:gd name="connsiteY24" fmla="*/ 676656 h 4047744"/>
              <a:gd name="connsiteX25" fmla="*/ 481584 w 1920480"/>
              <a:gd name="connsiteY25" fmla="*/ 810768 h 4047744"/>
              <a:gd name="connsiteX26" fmla="*/ 475488 w 1920480"/>
              <a:gd name="connsiteY26" fmla="*/ 883920 h 4047744"/>
              <a:gd name="connsiteX27" fmla="*/ 469392 w 1920480"/>
              <a:gd name="connsiteY27" fmla="*/ 908304 h 4047744"/>
              <a:gd name="connsiteX28" fmla="*/ 457200 w 1920480"/>
              <a:gd name="connsiteY28" fmla="*/ 963168 h 4047744"/>
              <a:gd name="connsiteX29" fmla="*/ 451104 w 1920480"/>
              <a:gd name="connsiteY29" fmla="*/ 993648 h 4047744"/>
              <a:gd name="connsiteX30" fmla="*/ 438912 w 1920480"/>
              <a:gd name="connsiteY30" fmla="*/ 1011936 h 4047744"/>
              <a:gd name="connsiteX31" fmla="*/ 420624 w 1920480"/>
              <a:gd name="connsiteY31" fmla="*/ 1054608 h 4047744"/>
              <a:gd name="connsiteX32" fmla="*/ 408432 w 1920480"/>
              <a:gd name="connsiteY32" fmla="*/ 1072896 h 4047744"/>
              <a:gd name="connsiteX33" fmla="*/ 414528 w 1920480"/>
              <a:gd name="connsiteY33" fmla="*/ 1139952 h 4047744"/>
              <a:gd name="connsiteX34" fmla="*/ 445008 w 1920480"/>
              <a:gd name="connsiteY34" fmla="*/ 1158240 h 4047744"/>
              <a:gd name="connsiteX35" fmla="*/ 487680 w 1920480"/>
              <a:gd name="connsiteY35" fmla="*/ 1207008 h 4047744"/>
              <a:gd name="connsiteX36" fmla="*/ 505968 w 1920480"/>
              <a:gd name="connsiteY36" fmla="*/ 1219200 h 4047744"/>
              <a:gd name="connsiteX37" fmla="*/ 512064 w 1920480"/>
              <a:gd name="connsiteY37" fmla="*/ 1255776 h 4047744"/>
              <a:gd name="connsiteX38" fmla="*/ 524256 w 1920480"/>
              <a:gd name="connsiteY38" fmla="*/ 1274064 h 4047744"/>
              <a:gd name="connsiteX39" fmla="*/ 566928 w 1920480"/>
              <a:gd name="connsiteY39" fmla="*/ 1499616 h 4047744"/>
              <a:gd name="connsiteX40" fmla="*/ 579120 w 1920480"/>
              <a:gd name="connsiteY40" fmla="*/ 1517904 h 4047744"/>
              <a:gd name="connsiteX41" fmla="*/ 597408 w 1920480"/>
              <a:gd name="connsiteY41" fmla="*/ 1536192 h 4047744"/>
              <a:gd name="connsiteX42" fmla="*/ 609600 w 1920480"/>
              <a:gd name="connsiteY42" fmla="*/ 1566672 h 4047744"/>
              <a:gd name="connsiteX43" fmla="*/ 640080 w 1920480"/>
              <a:gd name="connsiteY43" fmla="*/ 1908048 h 4047744"/>
              <a:gd name="connsiteX44" fmla="*/ 646176 w 1920480"/>
              <a:gd name="connsiteY44" fmla="*/ 1938528 h 4047744"/>
              <a:gd name="connsiteX45" fmla="*/ 658368 w 1920480"/>
              <a:gd name="connsiteY45" fmla="*/ 1962912 h 4047744"/>
              <a:gd name="connsiteX46" fmla="*/ 664464 w 1920480"/>
              <a:gd name="connsiteY46" fmla="*/ 2267712 h 4047744"/>
              <a:gd name="connsiteX47" fmla="*/ 664464 w 1920480"/>
              <a:gd name="connsiteY47" fmla="*/ 2340864 h 4047744"/>
              <a:gd name="connsiteX48" fmla="*/ 670560 w 1920480"/>
              <a:gd name="connsiteY48" fmla="*/ 2468880 h 4047744"/>
              <a:gd name="connsiteX49" fmla="*/ 694944 w 1920480"/>
              <a:gd name="connsiteY49" fmla="*/ 2505456 h 4047744"/>
              <a:gd name="connsiteX50" fmla="*/ 701040 w 1920480"/>
              <a:gd name="connsiteY50" fmla="*/ 2523744 h 4047744"/>
              <a:gd name="connsiteX51" fmla="*/ 731520 w 1920480"/>
              <a:gd name="connsiteY51" fmla="*/ 2542032 h 4047744"/>
              <a:gd name="connsiteX52" fmla="*/ 762000 w 1920480"/>
              <a:gd name="connsiteY52" fmla="*/ 2590800 h 4047744"/>
              <a:gd name="connsiteX53" fmla="*/ 774192 w 1920480"/>
              <a:gd name="connsiteY53" fmla="*/ 2615184 h 4047744"/>
              <a:gd name="connsiteX54" fmla="*/ 792480 w 1920480"/>
              <a:gd name="connsiteY54" fmla="*/ 2676144 h 4047744"/>
              <a:gd name="connsiteX55" fmla="*/ 810768 w 1920480"/>
              <a:gd name="connsiteY55" fmla="*/ 2700528 h 4047744"/>
              <a:gd name="connsiteX56" fmla="*/ 816864 w 1920480"/>
              <a:gd name="connsiteY56" fmla="*/ 2724912 h 4047744"/>
              <a:gd name="connsiteX57" fmla="*/ 822960 w 1920480"/>
              <a:gd name="connsiteY57" fmla="*/ 2743200 h 4047744"/>
              <a:gd name="connsiteX58" fmla="*/ 829056 w 1920480"/>
              <a:gd name="connsiteY58" fmla="*/ 2773680 h 4047744"/>
              <a:gd name="connsiteX59" fmla="*/ 835152 w 1920480"/>
              <a:gd name="connsiteY59" fmla="*/ 2810256 h 4047744"/>
              <a:gd name="connsiteX60" fmla="*/ 853440 w 1920480"/>
              <a:gd name="connsiteY60" fmla="*/ 2828544 h 4047744"/>
              <a:gd name="connsiteX61" fmla="*/ 865632 w 1920480"/>
              <a:gd name="connsiteY61" fmla="*/ 2846832 h 4047744"/>
              <a:gd name="connsiteX62" fmla="*/ 883920 w 1920480"/>
              <a:gd name="connsiteY62" fmla="*/ 2865120 h 4047744"/>
              <a:gd name="connsiteX63" fmla="*/ 896112 w 1920480"/>
              <a:gd name="connsiteY63" fmla="*/ 2883408 h 4047744"/>
              <a:gd name="connsiteX64" fmla="*/ 981456 w 1920480"/>
              <a:gd name="connsiteY64" fmla="*/ 2889504 h 4047744"/>
              <a:gd name="connsiteX65" fmla="*/ 1139952 w 1920480"/>
              <a:gd name="connsiteY65" fmla="*/ 2895600 h 4047744"/>
              <a:gd name="connsiteX66" fmla="*/ 1176528 w 1920480"/>
              <a:gd name="connsiteY66" fmla="*/ 2926080 h 4047744"/>
              <a:gd name="connsiteX67" fmla="*/ 1219200 w 1920480"/>
              <a:gd name="connsiteY67" fmla="*/ 2968752 h 4047744"/>
              <a:gd name="connsiteX68" fmla="*/ 1255776 w 1920480"/>
              <a:gd name="connsiteY68" fmla="*/ 3005328 h 4047744"/>
              <a:gd name="connsiteX69" fmla="*/ 1267968 w 1920480"/>
              <a:gd name="connsiteY69" fmla="*/ 3029712 h 4047744"/>
              <a:gd name="connsiteX70" fmla="*/ 1292352 w 1920480"/>
              <a:gd name="connsiteY70" fmla="*/ 3041904 h 4047744"/>
              <a:gd name="connsiteX71" fmla="*/ 1328928 w 1920480"/>
              <a:gd name="connsiteY71" fmla="*/ 3066288 h 4047744"/>
              <a:gd name="connsiteX72" fmla="*/ 1383792 w 1920480"/>
              <a:gd name="connsiteY72" fmla="*/ 3090672 h 4047744"/>
              <a:gd name="connsiteX73" fmla="*/ 1420368 w 1920480"/>
              <a:gd name="connsiteY73" fmla="*/ 3096768 h 4047744"/>
              <a:gd name="connsiteX74" fmla="*/ 1493520 w 1920480"/>
              <a:gd name="connsiteY74" fmla="*/ 3121152 h 4047744"/>
              <a:gd name="connsiteX75" fmla="*/ 1524000 w 1920480"/>
              <a:gd name="connsiteY75" fmla="*/ 3139440 h 4047744"/>
              <a:gd name="connsiteX76" fmla="*/ 1548384 w 1920480"/>
              <a:gd name="connsiteY76" fmla="*/ 3151632 h 4047744"/>
              <a:gd name="connsiteX77" fmla="*/ 1572768 w 1920480"/>
              <a:gd name="connsiteY77" fmla="*/ 3176016 h 4047744"/>
              <a:gd name="connsiteX78" fmla="*/ 1615440 w 1920480"/>
              <a:gd name="connsiteY78" fmla="*/ 3212592 h 4047744"/>
              <a:gd name="connsiteX79" fmla="*/ 1652016 w 1920480"/>
              <a:gd name="connsiteY79" fmla="*/ 3267456 h 4047744"/>
              <a:gd name="connsiteX80" fmla="*/ 1694688 w 1920480"/>
              <a:gd name="connsiteY80" fmla="*/ 3304032 h 4047744"/>
              <a:gd name="connsiteX81" fmla="*/ 1725168 w 1920480"/>
              <a:gd name="connsiteY81" fmla="*/ 3346704 h 4047744"/>
              <a:gd name="connsiteX82" fmla="*/ 1767840 w 1920480"/>
              <a:gd name="connsiteY82" fmla="*/ 3383280 h 4047744"/>
              <a:gd name="connsiteX83" fmla="*/ 1816608 w 1920480"/>
              <a:gd name="connsiteY83" fmla="*/ 3438144 h 4047744"/>
              <a:gd name="connsiteX84" fmla="*/ 1828800 w 1920480"/>
              <a:gd name="connsiteY84" fmla="*/ 3456432 h 4047744"/>
              <a:gd name="connsiteX85" fmla="*/ 1853184 w 1920480"/>
              <a:gd name="connsiteY85" fmla="*/ 3517392 h 4047744"/>
              <a:gd name="connsiteX86" fmla="*/ 1871472 w 1920480"/>
              <a:gd name="connsiteY86" fmla="*/ 3541776 h 4047744"/>
              <a:gd name="connsiteX87" fmla="*/ 1883664 w 1920480"/>
              <a:gd name="connsiteY87" fmla="*/ 3578352 h 4047744"/>
              <a:gd name="connsiteX88" fmla="*/ 1914144 w 1920480"/>
              <a:gd name="connsiteY88" fmla="*/ 3645408 h 4047744"/>
              <a:gd name="connsiteX89" fmla="*/ 1920240 w 1920480"/>
              <a:gd name="connsiteY89" fmla="*/ 3858768 h 4047744"/>
              <a:gd name="connsiteX90" fmla="*/ 1908048 w 1920480"/>
              <a:gd name="connsiteY90" fmla="*/ 3944112 h 4047744"/>
              <a:gd name="connsiteX91" fmla="*/ 1901952 w 1920480"/>
              <a:gd name="connsiteY91" fmla="*/ 3980688 h 4047744"/>
              <a:gd name="connsiteX92" fmla="*/ 1895856 w 1920480"/>
              <a:gd name="connsiteY92" fmla="*/ 3998976 h 4047744"/>
              <a:gd name="connsiteX93" fmla="*/ 1883664 w 1920480"/>
              <a:gd name="connsiteY93" fmla="*/ 4047744 h 4047744"/>
              <a:gd name="connsiteX0" fmla="*/ 0 w 1920480"/>
              <a:gd name="connsiteY0" fmla="*/ 0 h 3998976"/>
              <a:gd name="connsiteX1" fmla="*/ 30480 w 1920480"/>
              <a:gd name="connsiteY1" fmla="*/ 18288 h 3998976"/>
              <a:gd name="connsiteX2" fmla="*/ 48768 w 1920480"/>
              <a:gd name="connsiteY2" fmla="*/ 30480 h 3998976"/>
              <a:gd name="connsiteX3" fmla="*/ 67056 w 1920480"/>
              <a:gd name="connsiteY3" fmla="*/ 36576 h 3998976"/>
              <a:gd name="connsiteX4" fmla="*/ 85344 w 1920480"/>
              <a:gd name="connsiteY4" fmla="*/ 54864 h 3998976"/>
              <a:gd name="connsiteX5" fmla="*/ 97536 w 1920480"/>
              <a:gd name="connsiteY5" fmla="*/ 73152 h 3998976"/>
              <a:gd name="connsiteX6" fmla="*/ 121920 w 1920480"/>
              <a:gd name="connsiteY6" fmla="*/ 91440 h 3998976"/>
              <a:gd name="connsiteX7" fmla="*/ 140208 w 1920480"/>
              <a:gd name="connsiteY7" fmla="*/ 115824 h 3998976"/>
              <a:gd name="connsiteX8" fmla="*/ 176784 w 1920480"/>
              <a:gd name="connsiteY8" fmla="*/ 134112 h 3998976"/>
              <a:gd name="connsiteX9" fmla="*/ 207264 w 1920480"/>
              <a:gd name="connsiteY9" fmla="*/ 152400 h 3998976"/>
              <a:gd name="connsiteX10" fmla="*/ 225552 w 1920480"/>
              <a:gd name="connsiteY10" fmla="*/ 164592 h 3998976"/>
              <a:gd name="connsiteX11" fmla="*/ 268224 w 1920480"/>
              <a:gd name="connsiteY11" fmla="*/ 182880 h 3998976"/>
              <a:gd name="connsiteX12" fmla="*/ 310896 w 1920480"/>
              <a:gd name="connsiteY12" fmla="*/ 188976 h 3998976"/>
              <a:gd name="connsiteX13" fmla="*/ 347472 w 1920480"/>
              <a:gd name="connsiteY13" fmla="*/ 213360 h 3998976"/>
              <a:gd name="connsiteX14" fmla="*/ 371856 w 1920480"/>
              <a:gd name="connsiteY14" fmla="*/ 225552 h 3998976"/>
              <a:gd name="connsiteX15" fmla="*/ 384048 w 1920480"/>
              <a:gd name="connsiteY15" fmla="*/ 256032 h 3998976"/>
              <a:gd name="connsiteX16" fmla="*/ 402336 w 1920480"/>
              <a:gd name="connsiteY16" fmla="*/ 280416 h 3998976"/>
              <a:gd name="connsiteX17" fmla="*/ 414528 w 1920480"/>
              <a:gd name="connsiteY17" fmla="*/ 316992 h 3998976"/>
              <a:gd name="connsiteX18" fmla="*/ 426720 w 1920480"/>
              <a:gd name="connsiteY18" fmla="*/ 347472 h 3998976"/>
              <a:gd name="connsiteX19" fmla="*/ 445008 w 1920480"/>
              <a:gd name="connsiteY19" fmla="*/ 530352 h 3998976"/>
              <a:gd name="connsiteX20" fmla="*/ 432816 w 1920480"/>
              <a:gd name="connsiteY20" fmla="*/ 591312 h 3998976"/>
              <a:gd name="connsiteX21" fmla="*/ 420624 w 1920480"/>
              <a:gd name="connsiteY21" fmla="*/ 609600 h 3998976"/>
              <a:gd name="connsiteX22" fmla="*/ 414528 w 1920480"/>
              <a:gd name="connsiteY22" fmla="*/ 633984 h 3998976"/>
              <a:gd name="connsiteX23" fmla="*/ 432816 w 1920480"/>
              <a:gd name="connsiteY23" fmla="*/ 652272 h 3998976"/>
              <a:gd name="connsiteX24" fmla="*/ 475488 w 1920480"/>
              <a:gd name="connsiteY24" fmla="*/ 676656 h 3998976"/>
              <a:gd name="connsiteX25" fmla="*/ 481584 w 1920480"/>
              <a:gd name="connsiteY25" fmla="*/ 810768 h 3998976"/>
              <a:gd name="connsiteX26" fmla="*/ 475488 w 1920480"/>
              <a:gd name="connsiteY26" fmla="*/ 883920 h 3998976"/>
              <a:gd name="connsiteX27" fmla="*/ 469392 w 1920480"/>
              <a:gd name="connsiteY27" fmla="*/ 908304 h 3998976"/>
              <a:gd name="connsiteX28" fmla="*/ 457200 w 1920480"/>
              <a:gd name="connsiteY28" fmla="*/ 963168 h 3998976"/>
              <a:gd name="connsiteX29" fmla="*/ 451104 w 1920480"/>
              <a:gd name="connsiteY29" fmla="*/ 993648 h 3998976"/>
              <a:gd name="connsiteX30" fmla="*/ 438912 w 1920480"/>
              <a:gd name="connsiteY30" fmla="*/ 1011936 h 3998976"/>
              <a:gd name="connsiteX31" fmla="*/ 420624 w 1920480"/>
              <a:gd name="connsiteY31" fmla="*/ 1054608 h 3998976"/>
              <a:gd name="connsiteX32" fmla="*/ 408432 w 1920480"/>
              <a:gd name="connsiteY32" fmla="*/ 1072896 h 3998976"/>
              <a:gd name="connsiteX33" fmla="*/ 414528 w 1920480"/>
              <a:gd name="connsiteY33" fmla="*/ 1139952 h 3998976"/>
              <a:gd name="connsiteX34" fmla="*/ 445008 w 1920480"/>
              <a:gd name="connsiteY34" fmla="*/ 1158240 h 3998976"/>
              <a:gd name="connsiteX35" fmla="*/ 487680 w 1920480"/>
              <a:gd name="connsiteY35" fmla="*/ 1207008 h 3998976"/>
              <a:gd name="connsiteX36" fmla="*/ 505968 w 1920480"/>
              <a:gd name="connsiteY36" fmla="*/ 1219200 h 3998976"/>
              <a:gd name="connsiteX37" fmla="*/ 512064 w 1920480"/>
              <a:gd name="connsiteY37" fmla="*/ 1255776 h 3998976"/>
              <a:gd name="connsiteX38" fmla="*/ 524256 w 1920480"/>
              <a:gd name="connsiteY38" fmla="*/ 1274064 h 3998976"/>
              <a:gd name="connsiteX39" fmla="*/ 566928 w 1920480"/>
              <a:gd name="connsiteY39" fmla="*/ 1499616 h 3998976"/>
              <a:gd name="connsiteX40" fmla="*/ 579120 w 1920480"/>
              <a:gd name="connsiteY40" fmla="*/ 1517904 h 3998976"/>
              <a:gd name="connsiteX41" fmla="*/ 597408 w 1920480"/>
              <a:gd name="connsiteY41" fmla="*/ 1536192 h 3998976"/>
              <a:gd name="connsiteX42" fmla="*/ 609600 w 1920480"/>
              <a:gd name="connsiteY42" fmla="*/ 1566672 h 3998976"/>
              <a:gd name="connsiteX43" fmla="*/ 640080 w 1920480"/>
              <a:gd name="connsiteY43" fmla="*/ 1908048 h 3998976"/>
              <a:gd name="connsiteX44" fmla="*/ 646176 w 1920480"/>
              <a:gd name="connsiteY44" fmla="*/ 1938528 h 3998976"/>
              <a:gd name="connsiteX45" fmla="*/ 658368 w 1920480"/>
              <a:gd name="connsiteY45" fmla="*/ 1962912 h 3998976"/>
              <a:gd name="connsiteX46" fmla="*/ 664464 w 1920480"/>
              <a:gd name="connsiteY46" fmla="*/ 2267712 h 3998976"/>
              <a:gd name="connsiteX47" fmla="*/ 664464 w 1920480"/>
              <a:gd name="connsiteY47" fmla="*/ 2340864 h 3998976"/>
              <a:gd name="connsiteX48" fmla="*/ 670560 w 1920480"/>
              <a:gd name="connsiteY48" fmla="*/ 2468880 h 3998976"/>
              <a:gd name="connsiteX49" fmla="*/ 694944 w 1920480"/>
              <a:gd name="connsiteY49" fmla="*/ 2505456 h 3998976"/>
              <a:gd name="connsiteX50" fmla="*/ 701040 w 1920480"/>
              <a:gd name="connsiteY50" fmla="*/ 2523744 h 3998976"/>
              <a:gd name="connsiteX51" fmla="*/ 731520 w 1920480"/>
              <a:gd name="connsiteY51" fmla="*/ 2542032 h 3998976"/>
              <a:gd name="connsiteX52" fmla="*/ 762000 w 1920480"/>
              <a:gd name="connsiteY52" fmla="*/ 2590800 h 3998976"/>
              <a:gd name="connsiteX53" fmla="*/ 774192 w 1920480"/>
              <a:gd name="connsiteY53" fmla="*/ 2615184 h 3998976"/>
              <a:gd name="connsiteX54" fmla="*/ 792480 w 1920480"/>
              <a:gd name="connsiteY54" fmla="*/ 2676144 h 3998976"/>
              <a:gd name="connsiteX55" fmla="*/ 810768 w 1920480"/>
              <a:gd name="connsiteY55" fmla="*/ 2700528 h 3998976"/>
              <a:gd name="connsiteX56" fmla="*/ 816864 w 1920480"/>
              <a:gd name="connsiteY56" fmla="*/ 2724912 h 3998976"/>
              <a:gd name="connsiteX57" fmla="*/ 822960 w 1920480"/>
              <a:gd name="connsiteY57" fmla="*/ 2743200 h 3998976"/>
              <a:gd name="connsiteX58" fmla="*/ 829056 w 1920480"/>
              <a:gd name="connsiteY58" fmla="*/ 2773680 h 3998976"/>
              <a:gd name="connsiteX59" fmla="*/ 835152 w 1920480"/>
              <a:gd name="connsiteY59" fmla="*/ 2810256 h 3998976"/>
              <a:gd name="connsiteX60" fmla="*/ 853440 w 1920480"/>
              <a:gd name="connsiteY60" fmla="*/ 2828544 h 3998976"/>
              <a:gd name="connsiteX61" fmla="*/ 865632 w 1920480"/>
              <a:gd name="connsiteY61" fmla="*/ 2846832 h 3998976"/>
              <a:gd name="connsiteX62" fmla="*/ 883920 w 1920480"/>
              <a:gd name="connsiteY62" fmla="*/ 2865120 h 3998976"/>
              <a:gd name="connsiteX63" fmla="*/ 896112 w 1920480"/>
              <a:gd name="connsiteY63" fmla="*/ 2883408 h 3998976"/>
              <a:gd name="connsiteX64" fmla="*/ 981456 w 1920480"/>
              <a:gd name="connsiteY64" fmla="*/ 2889504 h 3998976"/>
              <a:gd name="connsiteX65" fmla="*/ 1139952 w 1920480"/>
              <a:gd name="connsiteY65" fmla="*/ 2895600 h 3998976"/>
              <a:gd name="connsiteX66" fmla="*/ 1176528 w 1920480"/>
              <a:gd name="connsiteY66" fmla="*/ 2926080 h 3998976"/>
              <a:gd name="connsiteX67" fmla="*/ 1219200 w 1920480"/>
              <a:gd name="connsiteY67" fmla="*/ 2968752 h 3998976"/>
              <a:gd name="connsiteX68" fmla="*/ 1255776 w 1920480"/>
              <a:gd name="connsiteY68" fmla="*/ 3005328 h 3998976"/>
              <a:gd name="connsiteX69" fmla="*/ 1267968 w 1920480"/>
              <a:gd name="connsiteY69" fmla="*/ 3029712 h 3998976"/>
              <a:gd name="connsiteX70" fmla="*/ 1292352 w 1920480"/>
              <a:gd name="connsiteY70" fmla="*/ 3041904 h 3998976"/>
              <a:gd name="connsiteX71" fmla="*/ 1328928 w 1920480"/>
              <a:gd name="connsiteY71" fmla="*/ 3066288 h 3998976"/>
              <a:gd name="connsiteX72" fmla="*/ 1383792 w 1920480"/>
              <a:gd name="connsiteY72" fmla="*/ 3090672 h 3998976"/>
              <a:gd name="connsiteX73" fmla="*/ 1420368 w 1920480"/>
              <a:gd name="connsiteY73" fmla="*/ 3096768 h 3998976"/>
              <a:gd name="connsiteX74" fmla="*/ 1493520 w 1920480"/>
              <a:gd name="connsiteY74" fmla="*/ 3121152 h 3998976"/>
              <a:gd name="connsiteX75" fmla="*/ 1524000 w 1920480"/>
              <a:gd name="connsiteY75" fmla="*/ 3139440 h 3998976"/>
              <a:gd name="connsiteX76" fmla="*/ 1548384 w 1920480"/>
              <a:gd name="connsiteY76" fmla="*/ 3151632 h 3998976"/>
              <a:gd name="connsiteX77" fmla="*/ 1572768 w 1920480"/>
              <a:gd name="connsiteY77" fmla="*/ 3176016 h 3998976"/>
              <a:gd name="connsiteX78" fmla="*/ 1615440 w 1920480"/>
              <a:gd name="connsiteY78" fmla="*/ 3212592 h 3998976"/>
              <a:gd name="connsiteX79" fmla="*/ 1652016 w 1920480"/>
              <a:gd name="connsiteY79" fmla="*/ 3267456 h 3998976"/>
              <a:gd name="connsiteX80" fmla="*/ 1694688 w 1920480"/>
              <a:gd name="connsiteY80" fmla="*/ 3304032 h 3998976"/>
              <a:gd name="connsiteX81" fmla="*/ 1725168 w 1920480"/>
              <a:gd name="connsiteY81" fmla="*/ 3346704 h 3998976"/>
              <a:gd name="connsiteX82" fmla="*/ 1767840 w 1920480"/>
              <a:gd name="connsiteY82" fmla="*/ 3383280 h 3998976"/>
              <a:gd name="connsiteX83" fmla="*/ 1816608 w 1920480"/>
              <a:gd name="connsiteY83" fmla="*/ 3438144 h 3998976"/>
              <a:gd name="connsiteX84" fmla="*/ 1828800 w 1920480"/>
              <a:gd name="connsiteY84" fmla="*/ 3456432 h 3998976"/>
              <a:gd name="connsiteX85" fmla="*/ 1853184 w 1920480"/>
              <a:gd name="connsiteY85" fmla="*/ 3517392 h 3998976"/>
              <a:gd name="connsiteX86" fmla="*/ 1871472 w 1920480"/>
              <a:gd name="connsiteY86" fmla="*/ 3541776 h 3998976"/>
              <a:gd name="connsiteX87" fmla="*/ 1883664 w 1920480"/>
              <a:gd name="connsiteY87" fmla="*/ 3578352 h 3998976"/>
              <a:gd name="connsiteX88" fmla="*/ 1914144 w 1920480"/>
              <a:gd name="connsiteY88" fmla="*/ 3645408 h 3998976"/>
              <a:gd name="connsiteX89" fmla="*/ 1920240 w 1920480"/>
              <a:gd name="connsiteY89" fmla="*/ 3858768 h 3998976"/>
              <a:gd name="connsiteX90" fmla="*/ 1908048 w 1920480"/>
              <a:gd name="connsiteY90" fmla="*/ 3944112 h 3998976"/>
              <a:gd name="connsiteX91" fmla="*/ 1901952 w 1920480"/>
              <a:gd name="connsiteY91" fmla="*/ 3980688 h 3998976"/>
              <a:gd name="connsiteX92" fmla="*/ 1895856 w 1920480"/>
              <a:gd name="connsiteY92" fmla="*/ 3998976 h 3998976"/>
              <a:gd name="connsiteX0" fmla="*/ 0 w 1920480"/>
              <a:gd name="connsiteY0" fmla="*/ 0 h 3980688"/>
              <a:gd name="connsiteX1" fmla="*/ 30480 w 1920480"/>
              <a:gd name="connsiteY1" fmla="*/ 18288 h 3980688"/>
              <a:gd name="connsiteX2" fmla="*/ 48768 w 1920480"/>
              <a:gd name="connsiteY2" fmla="*/ 30480 h 3980688"/>
              <a:gd name="connsiteX3" fmla="*/ 67056 w 1920480"/>
              <a:gd name="connsiteY3" fmla="*/ 36576 h 3980688"/>
              <a:gd name="connsiteX4" fmla="*/ 85344 w 1920480"/>
              <a:gd name="connsiteY4" fmla="*/ 54864 h 3980688"/>
              <a:gd name="connsiteX5" fmla="*/ 97536 w 1920480"/>
              <a:gd name="connsiteY5" fmla="*/ 73152 h 3980688"/>
              <a:gd name="connsiteX6" fmla="*/ 121920 w 1920480"/>
              <a:gd name="connsiteY6" fmla="*/ 91440 h 3980688"/>
              <a:gd name="connsiteX7" fmla="*/ 140208 w 1920480"/>
              <a:gd name="connsiteY7" fmla="*/ 115824 h 3980688"/>
              <a:gd name="connsiteX8" fmla="*/ 176784 w 1920480"/>
              <a:gd name="connsiteY8" fmla="*/ 134112 h 3980688"/>
              <a:gd name="connsiteX9" fmla="*/ 207264 w 1920480"/>
              <a:gd name="connsiteY9" fmla="*/ 152400 h 3980688"/>
              <a:gd name="connsiteX10" fmla="*/ 225552 w 1920480"/>
              <a:gd name="connsiteY10" fmla="*/ 164592 h 3980688"/>
              <a:gd name="connsiteX11" fmla="*/ 268224 w 1920480"/>
              <a:gd name="connsiteY11" fmla="*/ 182880 h 3980688"/>
              <a:gd name="connsiteX12" fmla="*/ 310896 w 1920480"/>
              <a:gd name="connsiteY12" fmla="*/ 188976 h 3980688"/>
              <a:gd name="connsiteX13" fmla="*/ 347472 w 1920480"/>
              <a:gd name="connsiteY13" fmla="*/ 213360 h 3980688"/>
              <a:gd name="connsiteX14" fmla="*/ 371856 w 1920480"/>
              <a:gd name="connsiteY14" fmla="*/ 225552 h 3980688"/>
              <a:gd name="connsiteX15" fmla="*/ 384048 w 1920480"/>
              <a:gd name="connsiteY15" fmla="*/ 256032 h 3980688"/>
              <a:gd name="connsiteX16" fmla="*/ 402336 w 1920480"/>
              <a:gd name="connsiteY16" fmla="*/ 280416 h 3980688"/>
              <a:gd name="connsiteX17" fmla="*/ 414528 w 1920480"/>
              <a:gd name="connsiteY17" fmla="*/ 316992 h 3980688"/>
              <a:gd name="connsiteX18" fmla="*/ 426720 w 1920480"/>
              <a:gd name="connsiteY18" fmla="*/ 347472 h 3980688"/>
              <a:gd name="connsiteX19" fmla="*/ 445008 w 1920480"/>
              <a:gd name="connsiteY19" fmla="*/ 530352 h 3980688"/>
              <a:gd name="connsiteX20" fmla="*/ 432816 w 1920480"/>
              <a:gd name="connsiteY20" fmla="*/ 591312 h 3980688"/>
              <a:gd name="connsiteX21" fmla="*/ 420624 w 1920480"/>
              <a:gd name="connsiteY21" fmla="*/ 609600 h 3980688"/>
              <a:gd name="connsiteX22" fmla="*/ 414528 w 1920480"/>
              <a:gd name="connsiteY22" fmla="*/ 633984 h 3980688"/>
              <a:gd name="connsiteX23" fmla="*/ 432816 w 1920480"/>
              <a:gd name="connsiteY23" fmla="*/ 652272 h 3980688"/>
              <a:gd name="connsiteX24" fmla="*/ 475488 w 1920480"/>
              <a:gd name="connsiteY24" fmla="*/ 676656 h 3980688"/>
              <a:gd name="connsiteX25" fmla="*/ 481584 w 1920480"/>
              <a:gd name="connsiteY25" fmla="*/ 810768 h 3980688"/>
              <a:gd name="connsiteX26" fmla="*/ 475488 w 1920480"/>
              <a:gd name="connsiteY26" fmla="*/ 883920 h 3980688"/>
              <a:gd name="connsiteX27" fmla="*/ 469392 w 1920480"/>
              <a:gd name="connsiteY27" fmla="*/ 908304 h 3980688"/>
              <a:gd name="connsiteX28" fmla="*/ 457200 w 1920480"/>
              <a:gd name="connsiteY28" fmla="*/ 963168 h 3980688"/>
              <a:gd name="connsiteX29" fmla="*/ 451104 w 1920480"/>
              <a:gd name="connsiteY29" fmla="*/ 993648 h 3980688"/>
              <a:gd name="connsiteX30" fmla="*/ 438912 w 1920480"/>
              <a:gd name="connsiteY30" fmla="*/ 1011936 h 3980688"/>
              <a:gd name="connsiteX31" fmla="*/ 420624 w 1920480"/>
              <a:gd name="connsiteY31" fmla="*/ 1054608 h 3980688"/>
              <a:gd name="connsiteX32" fmla="*/ 408432 w 1920480"/>
              <a:gd name="connsiteY32" fmla="*/ 1072896 h 3980688"/>
              <a:gd name="connsiteX33" fmla="*/ 414528 w 1920480"/>
              <a:gd name="connsiteY33" fmla="*/ 1139952 h 3980688"/>
              <a:gd name="connsiteX34" fmla="*/ 445008 w 1920480"/>
              <a:gd name="connsiteY34" fmla="*/ 1158240 h 3980688"/>
              <a:gd name="connsiteX35" fmla="*/ 487680 w 1920480"/>
              <a:gd name="connsiteY35" fmla="*/ 1207008 h 3980688"/>
              <a:gd name="connsiteX36" fmla="*/ 505968 w 1920480"/>
              <a:gd name="connsiteY36" fmla="*/ 1219200 h 3980688"/>
              <a:gd name="connsiteX37" fmla="*/ 512064 w 1920480"/>
              <a:gd name="connsiteY37" fmla="*/ 1255776 h 3980688"/>
              <a:gd name="connsiteX38" fmla="*/ 524256 w 1920480"/>
              <a:gd name="connsiteY38" fmla="*/ 1274064 h 3980688"/>
              <a:gd name="connsiteX39" fmla="*/ 566928 w 1920480"/>
              <a:gd name="connsiteY39" fmla="*/ 1499616 h 3980688"/>
              <a:gd name="connsiteX40" fmla="*/ 579120 w 1920480"/>
              <a:gd name="connsiteY40" fmla="*/ 1517904 h 3980688"/>
              <a:gd name="connsiteX41" fmla="*/ 597408 w 1920480"/>
              <a:gd name="connsiteY41" fmla="*/ 1536192 h 3980688"/>
              <a:gd name="connsiteX42" fmla="*/ 609600 w 1920480"/>
              <a:gd name="connsiteY42" fmla="*/ 1566672 h 3980688"/>
              <a:gd name="connsiteX43" fmla="*/ 640080 w 1920480"/>
              <a:gd name="connsiteY43" fmla="*/ 1908048 h 3980688"/>
              <a:gd name="connsiteX44" fmla="*/ 646176 w 1920480"/>
              <a:gd name="connsiteY44" fmla="*/ 1938528 h 3980688"/>
              <a:gd name="connsiteX45" fmla="*/ 658368 w 1920480"/>
              <a:gd name="connsiteY45" fmla="*/ 1962912 h 3980688"/>
              <a:gd name="connsiteX46" fmla="*/ 664464 w 1920480"/>
              <a:gd name="connsiteY46" fmla="*/ 2267712 h 3980688"/>
              <a:gd name="connsiteX47" fmla="*/ 664464 w 1920480"/>
              <a:gd name="connsiteY47" fmla="*/ 2340864 h 3980688"/>
              <a:gd name="connsiteX48" fmla="*/ 670560 w 1920480"/>
              <a:gd name="connsiteY48" fmla="*/ 2468880 h 3980688"/>
              <a:gd name="connsiteX49" fmla="*/ 694944 w 1920480"/>
              <a:gd name="connsiteY49" fmla="*/ 2505456 h 3980688"/>
              <a:gd name="connsiteX50" fmla="*/ 701040 w 1920480"/>
              <a:gd name="connsiteY50" fmla="*/ 2523744 h 3980688"/>
              <a:gd name="connsiteX51" fmla="*/ 731520 w 1920480"/>
              <a:gd name="connsiteY51" fmla="*/ 2542032 h 3980688"/>
              <a:gd name="connsiteX52" fmla="*/ 762000 w 1920480"/>
              <a:gd name="connsiteY52" fmla="*/ 2590800 h 3980688"/>
              <a:gd name="connsiteX53" fmla="*/ 774192 w 1920480"/>
              <a:gd name="connsiteY53" fmla="*/ 2615184 h 3980688"/>
              <a:gd name="connsiteX54" fmla="*/ 792480 w 1920480"/>
              <a:gd name="connsiteY54" fmla="*/ 2676144 h 3980688"/>
              <a:gd name="connsiteX55" fmla="*/ 810768 w 1920480"/>
              <a:gd name="connsiteY55" fmla="*/ 2700528 h 3980688"/>
              <a:gd name="connsiteX56" fmla="*/ 816864 w 1920480"/>
              <a:gd name="connsiteY56" fmla="*/ 2724912 h 3980688"/>
              <a:gd name="connsiteX57" fmla="*/ 822960 w 1920480"/>
              <a:gd name="connsiteY57" fmla="*/ 2743200 h 3980688"/>
              <a:gd name="connsiteX58" fmla="*/ 829056 w 1920480"/>
              <a:gd name="connsiteY58" fmla="*/ 2773680 h 3980688"/>
              <a:gd name="connsiteX59" fmla="*/ 835152 w 1920480"/>
              <a:gd name="connsiteY59" fmla="*/ 2810256 h 3980688"/>
              <a:gd name="connsiteX60" fmla="*/ 853440 w 1920480"/>
              <a:gd name="connsiteY60" fmla="*/ 2828544 h 3980688"/>
              <a:gd name="connsiteX61" fmla="*/ 865632 w 1920480"/>
              <a:gd name="connsiteY61" fmla="*/ 2846832 h 3980688"/>
              <a:gd name="connsiteX62" fmla="*/ 883920 w 1920480"/>
              <a:gd name="connsiteY62" fmla="*/ 2865120 h 3980688"/>
              <a:gd name="connsiteX63" fmla="*/ 896112 w 1920480"/>
              <a:gd name="connsiteY63" fmla="*/ 2883408 h 3980688"/>
              <a:gd name="connsiteX64" fmla="*/ 981456 w 1920480"/>
              <a:gd name="connsiteY64" fmla="*/ 2889504 h 3980688"/>
              <a:gd name="connsiteX65" fmla="*/ 1139952 w 1920480"/>
              <a:gd name="connsiteY65" fmla="*/ 2895600 h 3980688"/>
              <a:gd name="connsiteX66" fmla="*/ 1176528 w 1920480"/>
              <a:gd name="connsiteY66" fmla="*/ 2926080 h 3980688"/>
              <a:gd name="connsiteX67" fmla="*/ 1219200 w 1920480"/>
              <a:gd name="connsiteY67" fmla="*/ 2968752 h 3980688"/>
              <a:gd name="connsiteX68" fmla="*/ 1255776 w 1920480"/>
              <a:gd name="connsiteY68" fmla="*/ 3005328 h 3980688"/>
              <a:gd name="connsiteX69" fmla="*/ 1267968 w 1920480"/>
              <a:gd name="connsiteY69" fmla="*/ 3029712 h 3980688"/>
              <a:gd name="connsiteX70" fmla="*/ 1292352 w 1920480"/>
              <a:gd name="connsiteY70" fmla="*/ 3041904 h 3980688"/>
              <a:gd name="connsiteX71" fmla="*/ 1328928 w 1920480"/>
              <a:gd name="connsiteY71" fmla="*/ 3066288 h 3980688"/>
              <a:gd name="connsiteX72" fmla="*/ 1383792 w 1920480"/>
              <a:gd name="connsiteY72" fmla="*/ 3090672 h 3980688"/>
              <a:gd name="connsiteX73" fmla="*/ 1420368 w 1920480"/>
              <a:gd name="connsiteY73" fmla="*/ 3096768 h 3980688"/>
              <a:gd name="connsiteX74" fmla="*/ 1493520 w 1920480"/>
              <a:gd name="connsiteY74" fmla="*/ 3121152 h 3980688"/>
              <a:gd name="connsiteX75" fmla="*/ 1524000 w 1920480"/>
              <a:gd name="connsiteY75" fmla="*/ 3139440 h 3980688"/>
              <a:gd name="connsiteX76" fmla="*/ 1548384 w 1920480"/>
              <a:gd name="connsiteY76" fmla="*/ 3151632 h 3980688"/>
              <a:gd name="connsiteX77" fmla="*/ 1572768 w 1920480"/>
              <a:gd name="connsiteY77" fmla="*/ 3176016 h 3980688"/>
              <a:gd name="connsiteX78" fmla="*/ 1615440 w 1920480"/>
              <a:gd name="connsiteY78" fmla="*/ 3212592 h 3980688"/>
              <a:gd name="connsiteX79" fmla="*/ 1652016 w 1920480"/>
              <a:gd name="connsiteY79" fmla="*/ 3267456 h 3980688"/>
              <a:gd name="connsiteX80" fmla="*/ 1694688 w 1920480"/>
              <a:gd name="connsiteY80" fmla="*/ 3304032 h 3980688"/>
              <a:gd name="connsiteX81" fmla="*/ 1725168 w 1920480"/>
              <a:gd name="connsiteY81" fmla="*/ 3346704 h 3980688"/>
              <a:gd name="connsiteX82" fmla="*/ 1767840 w 1920480"/>
              <a:gd name="connsiteY82" fmla="*/ 3383280 h 3980688"/>
              <a:gd name="connsiteX83" fmla="*/ 1816608 w 1920480"/>
              <a:gd name="connsiteY83" fmla="*/ 3438144 h 3980688"/>
              <a:gd name="connsiteX84" fmla="*/ 1828800 w 1920480"/>
              <a:gd name="connsiteY84" fmla="*/ 3456432 h 3980688"/>
              <a:gd name="connsiteX85" fmla="*/ 1853184 w 1920480"/>
              <a:gd name="connsiteY85" fmla="*/ 3517392 h 3980688"/>
              <a:gd name="connsiteX86" fmla="*/ 1871472 w 1920480"/>
              <a:gd name="connsiteY86" fmla="*/ 3541776 h 3980688"/>
              <a:gd name="connsiteX87" fmla="*/ 1883664 w 1920480"/>
              <a:gd name="connsiteY87" fmla="*/ 3578352 h 3980688"/>
              <a:gd name="connsiteX88" fmla="*/ 1914144 w 1920480"/>
              <a:gd name="connsiteY88" fmla="*/ 3645408 h 3980688"/>
              <a:gd name="connsiteX89" fmla="*/ 1920240 w 1920480"/>
              <a:gd name="connsiteY89" fmla="*/ 3858768 h 3980688"/>
              <a:gd name="connsiteX90" fmla="*/ 1908048 w 1920480"/>
              <a:gd name="connsiteY90" fmla="*/ 3944112 h 3980688"/>
              <a:gd name="connsiteX91" fmla="*/ 1901952 w 1920480"/>
              <a:gd name="connsiteY91" fmla="*/ 3980688 h 3980688"/>
              <a:gd name="connsiteX0" fmla="*/ 0 w 1920480"/>
              <a:gd name="connsiteY0" fmla="*/ 0 h 3944112"/>
              <a:gd name="connsiteX1" fmla="*/ 30480 w 1920480"/>
              <a:gd name="connsiteY1" fmla="*/ 18288 h 3944112"/>
              <a:gd name="connsiteX2" fmla="*/ 48768 w 1920480"/>
              <a:gd name="connsiteY2" fmla="*/ 30480 h 3944112"/>
              <a:gd name="connsiteX3" fmla="*/ 67056 w 1920480"/>
              <a:gd name="connsiteY3" fmla="*/ 36576 h 3944112"/>
              <a:gd name="connsiteX4" fmla="*/ 85344 w 1920480"/>
              <a:gd name="connsiteY4" fmla="*/ 54864 h 3944112"/>
              <a:gd name="connsiteX5" fmla="*/ 97536 w 1920480"/>
              <a:gd name="connsiteY5" fmla="*/ 73152 h 3944112"/>
              <a:gd name="connsiteX6" fmla="*/ 121920 w 1920480"/>
              <a:gd name="connsiteY6" fmla="*/ 91440 h 3944112"/>
              <a:gd name="connsiteX7" fmla="*/ 140208 w 1920480"/>
              <a:gd name="connsiteY7" fmla="*/ 115824 h 3944112"/>
              <a:gd name="connsiteX8" fmla="*/ 176784 w 1920480"/>
              <a:gd name="connsiteY8" fmla="*/ 134112 h 3944112"/>
              <a:gd name="connsiteX9" fmla="*/ 207264 w 1920480"/>
              <a:gd name="connsiteY9" fmla="*/ 152400 h 3944112"/>
              <a:gd name="connsiteX10" fmla="*/ 225552 w 1920480"/>
              <a:gd name="connsiteY10" fmla="*/ 164592 h 3944112"/>
              <a:gd name="connsiteX11" fmla="*/ 268224 w 1920480"/>
              <a:gd name="connsiteY11" fmla="*/ 182880 h 3944112"/>
              <a:gd name="connsiteX12" fmla="*/ 310896 w 1920480"/>
              <a:gd name="connsiteY12" fmla="*/ 188976 h 3944112"/>
              <a:gd name="connsiteX13" fmla="*/ 347472 w 1920480"/>
              <a:gd name="connsiteY13" fmla="*/ 213360 h 3944112"/>
              <a:gd name="connsiteX14" fmla="*/ 371856 w 1920480"/>
              <a:gd name="connsiteY14" fmla="*/ 225552 h 3944112"/>
              <a:gd name="connsiteX15" fmla="*/ 384048 w 1920480"/>
              <a:gd name="connsiteY15" fmla="*/ 256032 h 3944112"/>
              <a:gd name="connsiteX16" fmla="*/ 402336 w 1920480"/>
              <a:gd name="connsiteY16" fmla="*/ 280416 h 3944112"/>
              <a:gd name="connsiteX17" fmla="*/ 414528 w 1920480"/>
              <a:gd name="connsiteY17" fmla="*/ 316992 h 3944112"/>
              <a:gd name="connsiteX18" fmla="*/ 426720 w 1920480"/>
              <a:gd name="connsiteY18" fmla="*/ 347472 h 3944112"/>
              <a:gd name="connsiteX19" fmla="*/ 445008 w 1920480"/>
              <a:gd name="connsiteY19" fmla="*/ 530352 h 3944112"/>
              <a:gd name="connsiteX20" fmla="*/ 432816 w 1920480"/>
              <a:gd name="connsiteY20" fmla="*/ 591312 h 3944112"/>
              <a:gd name="connsiteX21" fmla="*/ 420624 w 1920480"/>
              <a:gd name="connsiteY21" fmla="*/ 609600 h 3944112"/>
              <a:gd name="connsiteX22" fmla="*/ 414528 w 1920480"/>
              <a:gd name="connsiteY22" fmla="*/ 633984 h 3944112"/>
              <a:gd name="connsiteX23" fmla="*/ 432816 w 1920480"/>
              <a:gd name="connsiteY23" fmla="*/ 652272 h 3944112"/>
              <a:gd name="connsiteX24" fmla="*/ 475488 w 1920480"/>
              <a:gd name="connsiteY24" fmla="*/ 676656 h 3944112"/>
              <a:gd name="connsiteX25" fmla="*/ 481584 w 1920480"/>
              <a:gd name="connsiteY25" fmla="*/ 810768 h 3944112"/>
              <a:gd name="connsiteX26" fmla="*/ 475488 w 1920480"/>
              <a:gd name="connsiteY26" fmla="*/ 883920 h 3944112"/>
              <a:gd name="connsiteX27" fmla="*/ 469392 w 1920480"/>
              <a:gd name="connsiteY27" fmla="*/ 908304 h 3944112"/>
              <a:gd name="connsiteX28" fmla="*/ 457200 w 1920480"/>
              <a:gd name="connsiteY28" fmla="*/ 963168 h 3944112"/>
              <a:gd name="connsiteX29" fmla="*/ 451104 w 1920480"/>
              <a:gd name="connsiteY29" fmla="*/ 993648 h 3944112"/>
              <a:gd name="connsiteX30" fmla="*/ 438912 w 1920480"/>
              <a:gd name="connsiteY30" fmla="*/ 1011936 h 3944112"/>
              <a:gd name="connsiteX31" fmla="*/ 420624 w 1920480"/>
              <a:gd name="connsiteY31" fmla="*/ 1054608 h 3944112"/>
              <a:gd name="connsiteX32" fmla="*/ 408432 w 1920480"/>
              <a:gd name="connsiteY32" fmla="*/ 1072896 h 3944112"/>
              <a:gd name="connsiteX33" fmla="*/ 414528 w 1920480"/>
              <a:gd name="connsiteY33" fmla="*/ 1139952 h 3944112"/>
              <a:gd name="connsiteX34" fmla="*/ 445008 w 1920480"/>
              <a:gd name="connsiteY34" fmla="*/ 1158240 h 3944112"/>
              <a:gd name="connsiteX35" fmla="*/ 487680 w 1920480"/>
              <a:gd name="connsiteY35" fmla="*/ 1207008 h 3944112"/>
              <a:gd name="connsiteX36" fmla="*/ 505968 w 1920480"/>
              <a:gd name="connsiteY36" fmla="*/ 1219200 h 3944112"/>
              <a:gd name="connsiteX37" fmla="*/ 512064 w 1920480"/>
              <a:gd name="connsiteY37" fmla="*/ 1255776 h 3944112"/>
              <a:gd name="connsiteX38" fmla="*/ 524256 w 1920480"/>
              <a:gd name="connsiteY38" fmla="*/ 1274064 h 3944112"/>
              <a:gd name="connsiteX39" fmla="*/ 566928 w 1920480"/>
              <a:gd name="connsiteY39" fmla="*/ 1499616 h 3944112"/>
              <a:gd name="connsiteX40" fmla="*/ 579120 w 1920480"/>
              <a:gd name="connsiteY40" fmla="*/ 1517904 h 3944112"/>
              <a:gd name="connsiteX41" fmla="*/ 597408 w 1920480"/>
              <a:gd name="connsiteY41" fmla="*/ 1536192 h 3944112"/>
              <a:gd name="connsiteX42" fmla="*/ 609600 w 1920480"/>
              <a:gd name="connsiteY42" fmla="*/ 1566672 h 3944112"/>
              <a:gd name="connsiteX43" fmla="*/ 640080 w 1920480"/>
              <a:gd name="connsiteY43" fmla="*/ 1908048 h 3944112"/>
              <a:gd name="connsiteX44" fmla="*/ 646176 w 1920480"/>
              <a:gd name="connsiteY44" fmla="*/ 1938528 h 3944112"/>
              <a:gd name="connsiteX45" fmla="*/ 658368 w 1920480"/>
              <a:gd name="connsiteY45" fmla="*/ 1962912 h 3944112"/>
              <a:gd name="connsiteX46" fmla="*/ 664464 w 1920480"/>
              <a:gd name="connsiteY46" fmla="*/ 2267712 h 3944112"/>
              <a:gd name="connsiteX47" fmla="*/ 664464 w 1920480"/>
              <a:gd name="connsiteY47" fmla="*/ 2340864 h 3944112"/>
              <a:gd name="connsiteX48" fmla="*/ 670560 w 1920480"/>
              <a:gd name="connsiteY48" fmla="*/ 2468880 h 3944112"/>
              <a:gd name="connsiteX49" fmla="*/ 694944 w 1920480"/>
              <a:gd name="connsiteY49" fmla="*/ 2505456 h 3944112"/>
              <a:gd name="connsiteX50" fmla="*/ 701040 w 1920480"/>
              <a:gd name="connsiteY50" fmla="*/ 2523744 h 3944112"/>
              <a:gd name="connsiteX51" fmla="*/ 731520 w 1920480"/>
              <a:gd name="connsiteY51" fmla="*/ 2542032 h 3944112"/>
              <a:gd name="connsiteX52" fmla="*/ 762000 w 1920480"/>
              <a:gd name="connsiteY52" fmla="*/ 2590800 h 3944112"/>
              <a:gd name="connsiteX53" fmla="*/ 774192 w 1920480"/>
              <a:gd name="connsiteY53" fmla="*/ 2615184 h 3944112"/>
              <a:gd name="connsiteX54" fmla="*/ 792480 w 1920480"/>
              <a:gd name="connsiteY54" fmla="*/ 2676144 h 3944112"/>
              <a:gd name="connsiteX55" fmla="*/ 810768 w 1920480"/>
              <a:gd name="connsiteY55" fmla="*/ 2700528 h 3944112"/>
              <a:gd name="connsiteX56" fmla="*/ 816864 w 1920480"/>
              <a:gd name="connsiteY56" fmla="*/ 2724912 h 3944112"/>
              <a:gd name="connsiteX57" fmla="*/ 822960 w 1920480"/>
              <a:gd name="connsiteY57" fmla="*/ 2743200 h 3944112"/>
              <a:gd name="connsiteX58" fmla="*/ 829056 w 1920480"/>
              <a:gd name="connsiteY58" fmla="*/ 2773680 h 3944112"/>
              <a:gd name="connsiteX59" fmla="*/ 835152 w 1920480"/>
              <a:gd name="connsiteY59" fmla="*/ 2810256 h 3944112"/>
              <a:gd name="connsiteX60" fmla="*/ 853440 w 1920480"/>
              <a:gd name="connsiteY60" fmla="*/ 2828544 h 3944112"/>
              <a:gd name="connsiteX61" fmla="*/ 865632 w 1920480"/>
              <a:gd name="connsiteY61" fmla="*/ 2846832 h 3944112"/>
              <a:gd name="connsiteX62" fmla="*/ 883920 w 1920480"/>
              <a:gd name="connsiteY62" fmla="*/ 2865120 h 3944112"/>
              <a:gd name="connsiteX63" fmla="*/ 896112 w 1920480"/>
              <a:gd name="connsiteY63" fmla="*/ 2883408 h 3944112"/>
              <a:gd name="connsiteX64" fmla="*/ 981456 w 1920480"/>
              <a:gd name="connsiteY64" fmla="*/ 2889504 h 3944112"/>
              <a:gd name="connsiteX65" fmla="*/ 1139952 w 1920480"/>
              <a:gd name="connsiteY65" fmla="*/ 2895600 h 3944112"/>
              <a:gd name="connsiteX66" fmla="*/ 1176528 w 1920480"/>
              <a:gd name="connsiteY66" fmla="*/ 2926080 h 3944112"/>
              <a:gd name="connsiteX67" fmla="*/ 1219200 w 1920480"/>
              <a:gd name="connsiteY67" fmla="*/ 2968752 h 3944112"/>
              <a:gd name="connsiteX68" fmla="*/ 1255776 w 1920480"/>
              <a:gd name="connsiteY68" fmla="*/ 3005328 h 3944112"/>
              <a:gd name="connsiteX69" fmla="*/ 1267968 w 1920480"/>
              <a:gd name="connsiteY69" fmla="*/ 3029712 h 3944112"/>
              <a:gd name="connsiteX70" fmla="*/ 1292352 w 1920480"/>
              <a:gd name="connsiteY70" fmla="*/ 3041904 h 3944112"/>
              <a:gd name="connsiteX71" fmla="*/ 1328928 w 1920480"/>
              <a:gd name="connsiteY71" fmla="*/ 3066288 h 3944112"/>
              <a:gd name="connsiteX72" fmla="*/ 1383792 w 1920480"/>
              <a:gd name="connsiteY72" fmla="*/ 3090672 h 3944112"/>
              <a:gd name="connsiteX73" fmla="*/ 1420368 w 1920480"/>
              <a:gd name="connsiteY73" fmla="*/ 3096768 h 3944112"/>
              <a:gd name="connsiteX74" fmla="*/ 1493520 w 1920480"/>
              <a:gd name="connsiteY74" fmla="*/ 3121152 h 3944112"/>
              <a:gd name="connsiteX75" fmla="*/ 1524000 w 1920480"/>
              <a:gd name="connsiteY75" fmla="*/ 3139440 h 3944112"/>
              <a:gd name="connsiteX76" fmla="*/ 1548384 w 1920480"/>
              <a:gd name="connsiteY76" fmla="*/ 3151632 h 3944112"/>
              <a:gd name="connsiteX77" fmla="*/ 1572768 w 1920480"/>
              <a:gd name="connsiteY77" fmla="*/ 3176016 h 3944112"/>
              <a:gd name="connsiteX78" fmla="*/ 1615440 w 1920480"/>
              <a:gd name="connsiteY78" fmla="*/ 3212592 h 3944112"/>
              <a:gd name="connsiteX79" fmla="*/ 1652016 w 1920480"/>
              <a:gd name="connsiteY79" fmla="*/ 3267456 h 3944112"/>
              <a:gd name="connsiteX80" fmla="*/ 1694688 w 1920480"/>
              <a:gd name="connsiteY80" fmla="*/ 3304032 h 3944112"/>
              <a:gd name="connsiteX81" fmla="*/ 1725168 w 1920480"/>
              <a:gd name="connsiteY81" fmla="*/ 3346704 h 3944112"/>
              <a:gd name="connsiteX82" fmla="*/ 1767840 w 1920480"/>
              <a:gd name="connsiteY82" fmla="*/ 3383280 h 3944112"/>
              <a:gd name="connsiteX83" fmla="*/ 1816608 w 1920480"/>
              <a:gd name="connsiteY83" fmla="*/ 3438144 h 3944112"/>
              <a:gd name="connsiteX84" fmla="*/ 1828800 w 1920480"/>
              <a:gd name="connsiteY84" fmla="*/ 3456432 h 3944112"/>
              <a:gd name="connsiteX85" fmla="*/ 1853184 w 1920480"/>
              <a:gd name="connsiteY85" fmla="*/ 3517392 h 3944112"/>
              <a:gd name="connsiteX86" fmla="*/ 1871472 w 1920480"/>
              <a:gd name="connsiteY86" fmla="*/ 3541776 h 3944112"/>
              <a:gd name="connsiteX87" fmla="*/ 1883664 w 1920480"/>
              <a:gd name="connsiteY87" fmla="*/ 3578352 h 3944112"/>
              <a:gd name="connsiteX88" fmla="*/ 1914144 w 1920480"/>
              <a:gd name="connsiteY88" fmla="*/ 3645408 h 3944112"/>
              <a:gd name="connsiteX89" fmla="*/ 1920240 w 1920480"/>
              <a:gd name="connsiteY89" fmla="*/ 3858768 h 3944112"/>
              <a:gd name="connsiteX90" fmla="*/ 1908048 w 1920480"/>
              <a:gd name="connsiteY90" fmla="*/ 3944112 h 3944112"/>
              <a:gd name="connsiteX0" fmla="*/ 0 w 1915199"/>
              <a:gd name="connsiteY0" fmla="*/ 0 h 3944112"/>
              <a:gd name="connsiteX1" fmla="*/ 30480 w 1915199"/>
              <a:gd name="connsiteY1" fmla="*/ 18288 h 3944112"/>
              <a:gd name="connsiteX2" fmla="*/ 48768 w 1915199"/>
              <a:gd name="connsiteY2" fmla="*/ 30480 h 3944112"/>
              <a:gd name="connsiteX3" fmla="*/ 67056 w 1915199"/>
              <a:gd name="connsiteY3" fmla="*/ 36576 h 3944112"/>
              <a:gd name="connsiteX4" fmla="*/ 85344 w 1915199"/>
              <a:gd name="connsiteY4" fmla="*/ 54864 h 3944112"/>
              <a:gd name="connsiteX5" fmla="*/ 97536 w 1915199"/>
              <a:gd name="connsiteY5" fmla="*/ 73152 h 3944112"/>
              <a:gd name="connsiteX6" fmla="*/ 121920 w 1915199"/>
              <a:gd name="connsiteY6" fmla="*/ 91440 h 3944112"/>
              <a:gd name="connsiteX7" fmla="*/ 140208 w 1915199"/>
              <a:gd name="connsiteY7" fmla="*/ 115824 h 3944112"/>
              <a:gd name="connsiteX8" fmla="*/ 176784 w 1915199"/>
              <a:gd name="connsiteY8" fmla="*/ 134112 h 3944112"/>
              <a:gd name="connsiteX9" fmla="*/ 207264 w 1915199"/>
              <a:gd name="connsiteY9" fmla="*/ 152400 h 3944112"/>
              <a:gd name="connsiteX10" fmla="*/ 225552 w 1915199"/>
              <a:gd name="connsiteY10" fmla="*/ 164592 h 3944112"/>
              <a:gd name="connsiteX11" fmla="*/ 268224 w 1915199"/>
              <a:gd name="connsiteY11" fmla="*/ 182880 h 3944112"/>
              <a:gd name="connsiteX12" fmla="*/ 310896 w 1915199"/>
              <a:gd name="connsiteY12" fmla="*/ 188976 h 3944112"/>
              <a:gd name="connsiteX13" fmla="*/ 347472 w 1915199"/>
              <a:gd name="connsiteY13" fmla="*/ 213360 h 3944112"/>
              <a:gd name="connsiteX14" fmla="*/ 371856 w 1915199"/>
              <a:gd name="connsiteY14" fmla="*/ 225552 h 3944112"/>
              <a:gd name="connsiteX15" fmla="*/ 384048 w 1915199"/>
              <a:gd name="connsiteY15" fmla="*/ 256032 h 3944112"/>
              <a:gd name="connsiteX16" fmla="*/ 402336 w 1915199"/>
              <a:gd name="connsiteY16" fmla="*/ 280416 h 3944112"/>
              <a:gd name="connsiteX17" fmla="*/ 414528 w 1915199"/>
              <a:gd name="connsiteY17" fmla="*/ 316992 h 3944112"/>
              <a:gd name="connsiteX18" fmla="*/ 426720 w 1915199"/>
              <a:gd name="connsiteY18" fmla="*/ 347472 h 3944112"/>
              <a:gd name="connsiteX19" fmla="*/ 445008 w 1915199"/>
              <a:gd name="connsiteY19" fmla="*/ 530352 h 3944112"/>
              <a:gd name="connsiteX20" fmla="*/ 432816 w 1915199"/>
              <a:gd name="connsiteY20" fmla="*/ 591312 h 3944112"/>
              <a:gd name="connsiteX21" fmla="*/ 420624 w 1915199"/>
              <a:gd name="connsiteY21" fmla="*/ 609600 h 3944112"/>
              <a:gd name="connsiteX22" fmla="*/ 414528 w 1915199"/>
              <a:gd name="connsiteY22" fmla="*/ 633984 h 3944112"/>
              <a:gd name="connsiteX23" fmla="*/ 432816 w 1915199"/>
              <a:gd name="connsiteY23" fmla="*/ 652272 h 3944112"/>
              <a:gd name="connsiteX24" fmla="*/ 475488 w 1915199"/>
              <a:gd name="connsiteY24" fmla="*/ 676656 h 3944112"/>
              <a:gd name="connsiteX25" fmla="*/ 481584 w 1915199"/>
              <a:gd name="connsiteY25" fmla="*/ 810768 h 3944112"/>
              <a:gd name="connsiteX26" fmla="*/ 475488 w 1915199"/>
              <a:gd name="connsiteY26" fmla="*/ 883920 h 3944112"/>
              <a:gd name="connsiteX27" fmla="*/ 469392 w 1915199"/>
              <a:gd name="connsiteY27" fmla="*/ 908304 h 3944112"/>
              <a:gd name="connsiteX28" fmla="*/ 457200 w 1915199"/>
              <a:gd name="connsiteY28" fmla="*/ 963168 h 3944112"/>
              <a:gd name="connsiteX29" fmla="*/ 451104 w 1915199"/>
              <a:gd name="connsiteY29" fmla="*/ 993648 h 3944112"/>
              <a:gd name="connsiteX30" fmla="*/ 438912 w 1915199"/>
              <a:gd name="connsiteY30" fmla="*/ 1011936 h 3944112"/>
              <a:gd name="connsiteX31" fmla="*/ 420624 w 1915199"/>
              <a:gd name="connsiteY31" fmla="*/ 1054608 h 3944112"/>
              <a:gd name="connsiteX32" fmla="*/ 408432 w 1915199"/>
              <a:gd name="connsiteY32" fmla="*/ 1072896 h 3944112"/>
              <a:gd name="connsiteX33" fmla="*/ 414528 w 1915199"/>
              <a:gd name="connsiteY33" fmla="*/ 1139952 h 3944112"/>
              <a:gd name="connsiteX34" fmla="*/ 445008 w 1915199"/>
              <a:gd name="connsiteY34" fmla="*/ 1158240 h 3944112"/>
              <a:gd name="connsiteX35" fmla="*/ 487680 w 1915199"/>
              <a:gd name="connsiteY35" fmla="*/ 1207008 h 3944112"/>
              <a:gd name="connsiteX36" fmla="*/ 505968 w 1915199"/>
              <a:gd name="connsiteY36" fmla="*/ 1219200 h 3944112"/>
              <a:gd name="connsiteX37" fmla="*/ 512064 w 1915199"/>
              <a:gd name="connsiteY37" fmla="*/ 1255776 h 3944112"/>
              <a:gd name="connsiteX38" fmla="*/ 524256 w 1915199"/>
              <a:gd name="connsiteY38" fmla="*/ 1274064 h 3944112"/>
              <a:gd name="connsiteX39" fmla="*/ 566928 w 1915199"/>
              <a:gd name="connsiteY39" fmla="*/ 1499616 h 3944112"/>
              <a:gd name="connsiteX40" fmla="*/ 579120 w 1915199"/>
              <a:gd name="connsiteY40" fmla="*/ 1517904 h 3944112"/>
              <a:gd name="connsiteX41" fmla="*/ 597408 w 1915199"/>
              <a:gd name="connsiteY41" fmla="*/ 1536192 h 3944112"/>
              <a:gd name="connsiteX42" fmla="*/ 609600 w 1915199"/>
              <a:gd name="connsiteY42" fmla="*/ 1566672 h 3944112"/>
              <a:gd name="connsiteX43" fmla="*/ 640080 w 1915199"/>
              <a:gd name="connsiteY43" fmla="*/ 1908048 h 3944112"/>
              <a:gd name="connsiteX44" fmla="*/ 646176 w 1915199"/>
              <a:gd name="connsiteY44" fmla="*/ 1938528 h 3944112"/>
              <a:gd name="connsiteX45" fmla="*/ 658368 w 1915199"/>
              <a:gd name="connsiteY45" fmla="*/ 1962912 h 3944112"/>
              <a:gd name="connsiteX46" fmla="*/ 664464 w 1915199"/>
              <a:gd name="connsiteY46" fmla="*/ 2267712 h 3944112"/>
              <a:gd name="connsiteX47" fmla="*/ 664464 w 1915199"/>
              <a:gd name="connsiteY47" fmla="*/ 2340864 h 3944112"/>
              <a:gd name="connsiteX48" fmla="*/ 670560 w 1915199"/>
              <a:gd name="connsiteY48" fmla="*/ 2468880 h 3944112"/>
              <a:gd name="connsiteX49" fmla="*/ 694944 w 1915199"/>
              <a:gd name="connsiteY49" fmla="*/ 2505456 h 3944112"/>
              <a:gd name="connsiteX50" fmla="*/ 701040 w 1915199"/>
              <a:gd name="connsiteY50" fmla="*/ 2523744 h 3944112"/>
              <a:gd name="connsiteX51" fmla="*/ 731520 w 1915199"/>
              <a:gd name="connsiteY51" fmla="*/ 2542032 h 3944112"/>
              <a:gd name="connsiteX52" fmla="*/ 762000 w 1915199"/>
              <a:gd name="connsiteY52" fmla="*/ 2590800 h 3944112"/>
              <a:gd name="connsiteX53" fmla="*/ 774192 w 1915199"/>
              <a:gd name="connsiteY53" fmla="*/ 2615184 h 3944112"/>
              <a:gd name="connsiteX54" fmla="*/ 792480 w 1915199"/>
              <a:gd name="connsiteY54" fmla="*/ 2676144 h 3944112"/>
              <a:gd name="connsiteX55" fmla="*/ 810768 w 1915199"/>
              <a:gd name="connsiteY55" fmla="*/ 2700528 h 3944112"/>
              <a:gd name="connsiteX56" fmla="*/ 816864 w 1915199"/>
              <a:gd name="connsiteY56" fmla="*/ 2724912 h 3944112"/>
              <a:gd name="connsiteX57" fmla="*/ 822960 w 1915199"/>
              <a:gd name="connsiteY57" fmla="*/ 2743200 h 3944112"/>
              <a:gd name="connsiteX58" fmla="*/ 829056 w 1915199"/>
              <a:gd name="connsiteY58" fmla="*/ 2773680 h 3944112"/>
              <a:gd name="connsiteX59" fmla="*/ 835152 w 1915199"/>
              <a:gd name="connsiteY59" fmla="*/ 2810256 h 3944112"/>
              <a:gd name="connsiteX60" fmla="*/ 853440 w 1915199"/>
              <a:gd name="connsiteY60" fmla="*/ 2828544 h 3944112"/>
              <a:gd name="connsiteX61" fmla="*/ 865632 w 1915199"/>
              <a:gd name="connsiteY61" fmla="*/ 2846832 h 3944112"/>
              <a:gd name="connsiteX62" fmla="*/ 883920 w 1915199"/>
              <a:gd name="connsiteY62" fmla="*/ 2865120 h 3944112"/>
              <a:gd name="connsiteX63" fmla="*/ 896112 w 1915199"/>
              <a:gd name="connsiteY63" fmla="*/ 2883408 h 3944112"/>
              <a:gd name="connsiteX64" fmla="*/ 981456 w 1915199"/>
              <a:gd name="connsiteY64" fmla="*/ 2889504 h 3944112"/>
              <a:gd name="connsiteX65" fmla="*/ 1139952 w 1915199"/>
              <a:gd name="connsiteY65" fmla="*/ 2895600 h 3944112"/>
              <a:gd name="connsiteX66" fmla="*/ 1176528 w 1915199"/>
              <a:gd name="connsiteY66" fmla="*/ 2926080 h 3944112"/>
              <a:gd name="connsiteX67" fmla="*/ 1219200 w 1915199"/>
              <a:gd name="connsiteY67" fmla="*/ 2968752 h 3944112"/>
              <a:gd name="connsiteX68" fmla="*/ 1255776 w 1915199"/>
              <a:gd name="connsiteY68" fmla="*/ 3005328 h 3944112"/>
              <a:gd name="connsiteX69" fmla="*/ 1267968 w 1915199"/>
              <a:gd name="connsiteY69" fmla="*/ 3029712 h 3944112"/>
              <a:gd name="connsiteX70" fmla="*/ 1292352 w 1915199"/>
              <a:gd name="connsiteY70" fmla="*/ 3041904 h 3944112"/>
              <a:gd name="connsiteX71" fmla="*/ 1328928 w 1915199"/>
              <a:gd name="connsiteY71" fmla="*/ 3066288 h 3944112"/>
              <a:gd name="connsiteX72" fmla="*/ 1383792 w 1915199"/>
              <a:gd name="connsiteY72" fmla="*/ 3090672 h 3944112"/>
              <a:gd name="connsiteX73" fmla="*/ 1420368 w 1915199"/>
              <a:gd name="connsiteY73" fmla="*/ 3096768 h 3944112"/>
              <a:gd name="connsiteX74" fmla="*/ 1493520 w 1915199"/>
              <a:gd name="connsiteY74" fmla="*/ 3121152 h 3944112"/>
              <a:gd name="connsiteX75" fmla="*/ 1524000 w 1915199"/>
              <a:gd name="connsiteY75" fmla="*/ 3139440 h 3944112"/>
              <a:gd name="connsiteX76" fmla="*/ 1548384 w 1915199"/>
              <a:gd name="connsiteY76" fmla="*/ 3151632 h 3944112"/>
              <a:gd name="connsiteX77" fmla="*/ 1572768 w 1915199"/>
              <a:gd name="connsiteY77" fmla="*/ 3176016 h 3944112"/>
              <a:gd name="connsiteX78" fmla="*/ 1615440 w 1915199"/>
              <a:gd name="connsiteY78" fmla="*/ 3212592 h 3944112"/>
              <a:gd name="connsiteX79" fmla="*/ 1652016 w 1915199"/>
              <a:gd name="connsiteY79" fmla="*/ 3267456 h 3944112"/>
              <a:gd name="connsiteX80" fmla="*/ 1694688 w 1915199"/>
              <a:gd name="connsiteY80" fmla="*/ 3304032 h 3944112"/>
              <a:gd name="connsiteX81" fmla="*/ 1725168 w 1915199"/>
              <a:gd name="connsiteY81" fmla="*/ 3346704 h 3944112"/>
              <a:gd name="connsiteX82" fmla="*/ 1767840 w 1915199"/>
              <a:gd name="connsiteY82" fmla="*/ 3383280 h 3944112"/>
              <a:gd name="connsiteX83" fmla="*/ 1816608 w 1915199"/>
              <a:gd name="connsiteY83" fmla="*/ 3438144 h 3944112"/>
              <a:gd name="connsiteX84" fmla="*/ 1828800 w 1915199"/>
              <a:gd name="connsiteY84" fmla="*/ 3456432 h 3944112"/>
              <a:gd name="connsiteX85" fmla="*/ 1853184 w 1915199"/>
              <a:gd name="connsiteY85" fmla="*/ 3517392 h 3944112"/>
              <a:gd name="connsiteX86" fmla="*/ 1871472 w 1915199"/>
              <a:gd name="connsiteY86" fmla="*/ 3541776 h 3944112"/>
              <a:gd name="connsiteX87" fmla="*/ 1883664 w 1915199"/>
              <a:gd name="connsiteY87" fmla="*/ 3578352 h 3944112"/>
              <a:gd name="connsiteX88" fmla="*/ 1914144 w 1915199"/>
              <a:gd name="connsiteY88" fmla="*/ 3645408 h 3944112"/>
              <a:gd name="connsiteX89" fmla="*/ 1908048 w 1915199"/>
              <a:gd name="connsiteY89" fmla="*/ 3944112 h 3944112"/>
              <a:gd name="connsiteX0" fmla="*/ 0 w 1914144"/>
              <a:gd name="connsiteY0" fmla="*/ 0 h 3645408"/>
              <a:gd name="connsiteX1" fmla="*/ 30480 w 1914144"/>
              <a:gd name="connsiteY1" fmla="*/ 18288 h 3645408"/>
              <a:gd name="connsiteX2" fmla="*/ 48768 w 1914144"/>
              <a:gd name="connsiteY2" fmla="*/ 30480 h 3645408"/>
              <a:gd name="connsiteX3" fmla="*/ 67056 w 1914144"/>
              <a:gd name="connsiteY3" fmla="*/ 36576 h 3645408"/>
              <a:gd name="connsiteX4" fmla="*/ 85344 w 1914144"/>
              <a:gd name="connsiteY4" fmla="*/ 54864 h 3645408"/>
              <a:gd name="connsiteX5" fmla="*/ 97536 w 1914144"/>
              <a:gd name="connsiteY5" fmla="*/ 73152 h 3645408"/>
              <a:gd name="connsiteX6" fmla="*/ 121920 w 1914144"/>
              <a:gd name="connsiteY6" fmla="*/ 91440 h 3645408"/>
              <a:gd name="connsiteX7" fmla="*/ 140208 w 1914144"/>
              <a:gd name="connsiteY7" fmla="*/ 115824 h 3645408"/>
              <a:gd name="connsiteX8" fmla="*/ 176784 w 1914144"/>
              <a:gd name="connsiteY8" fmla="*/ 134112 h 3645408"/>
              <a:gd name="connsiteX9" fmla="*/ 207264 w 1914144"/>
              <a:gd name="connsiteY9" fmla="*/ 152400 h 3645408"/>
              <a:gd name="connsiteX10" fmla="*/ 225552 w 1914144"/>
              <a:gd name="connsiteY10" fmla="*/ 164592 h 3645408"/>
              <a:gd name="connsiteX11" fmla="*/ 268224 w 1914144"/>
              <a:gd name="connsiteY11" fmla="*/ 182880 h 3645408"/>
              <a:gd name="connsiteX12" fmla="*/ 310896 w 1914144"/>
              <a:gd name="connsiteY12" fmla="*/ 188976 h 3645408"/>
              <a:gd name="connsiteX13" fmla="*/ 347472 w 1914144"/>
              <a:gd name="connsiteY13" fmla="*/ 213360 h 3645408"/>
              <a:gd name="connsiteX14" fmla="*/ 371856 w 1914144"/>
              <a:gd name="connsiteY14" fmla="*/ 225552 h 3645408"/>
              <a:gd name="connsiteX15" fmla="*/ 384048 w 1914144"/>
              <a:gd name="connsiteY15" fmla="*/ 256032 h 3645408"/>
              <a:gd name="connsiteX16" fmla="*/ 402336 w 1914144"/>
              <a:gd name="connsiteY16" fmla="*/ 280416 h 3645408"/>
              <a:gd name="connsiteX17" fmla="*/ 414528 w 1914144"/>
              <a:gd name="connsiteY17" fmla="*/ 316992 h 3645408"/>
              <a:gd name="connsiteX18" fmla="*/ 426720 w 1914144"/>
              <a:gd name="connsiteY18" fmla="*/ 347472 h 3645408"/>
              <a:gd name="connsiteX19" fmla="*/ 445008 w 1914144"/>
              <a:gd name="connsiteY19" fmla="*/ 530352 h 3645408"/>
              <a:gd name="connsiteX20" fmla="*/ 432816 w 1914144"/>
              <a:gd name="connsiteY20" fmla="*/ 591312 h 3645408"/>
              <a:gd name="connsiteX21" fmla="*/ 420624 w 1914144"/>
              <a:gd name="connsiteY21" fmla="*/ 609600 h 3645408"/>
              <a:gd name="connsiteX22" fmla="*/ 414528 w 1914144"/>
              <a:gd name="connsiteY22" fmla="*/ 633984 h 3645408"/>
              <a:gd name="connsiteX23" fmla="*/ 432816 w 1914144"/>
              <a:gd name="connsiteY23" fmla="*/ 652272 h 3645408"/>
              <a:gd name="connsiteX24" fmla="*/ 475488 w 1914144"/>
              <a:gd name="connsiteY24" fmla="*/ 676656 h 3645408"/>
              <a:gd name="connsiteX25" fmla="*/ 481584 w 1914144"/>
              <a:gd name="connsiteY25" fmla="*/ 810768 h 3645408"/>
              <a:gd name="connsiteX26" fmla="*/ 475488 w 1914144"/>
              <a:gd name="connsiteY26" fmla="*/ 883920 h 3645408"/>
              <a:gd name="connsiteX27" fmla="*/ 469392 w 1914144"/>
              <a:gd name="connsiteY27" fmla="*/ 908304 h 3645408"/>
              <a:gd name="connsiteX28" fmla="*/ 457200 w 1914144"/>
              <a:gd name="connsiteY28" fmla="*/ 963168 h 3645408"/>
              <a:gd name="connsiteX29" fmla="*/ 451104 w 1914144"/>
              <a:gd name="connsiteY29" fmla="*/ 993648 h 3645408"/>
              <a:gd name="connsiteX30" fmla="*/ 438912 w 1914144"/>
              <a:gd name="connsiteY30" fmla="*/ 1011936 h 3645408"/>
              <a:gd name="connsiteX31" fmla="*/ 420624 w 1914144"/>
              <a:gd name="connsiteY31" fmla="*/ 1054608 h 3645408"/>
              <a:gd name="connsiteX32" fmla="*/ 408432 w 1914144"/>
              <a:gd name="connsiteY32" fmla="*/ 1072896 h 3645408"/>
              <a:gd name="connsiteX33" fmla="*/ 414528 w 1914144"/>
              <a:gd name="connsiteY33" fmla="*/ 1139952 h 3645408"/>
              <a:gd name="connsiteX34" fmla="*/ 445008 w 1914144"/>
              <a:gd name="connsiteY34" fmla="*/ 1158240 h 3645408"/>
              <a:gd name="connsiteX35" fmla="*/ 487680 w 1914144"/>
              <a:gd name="connsiteY35" fmla="*/ 1207008 h 3645408"/>
              <a:gd name="connsiteX36" fmla="*/ 505968 w 1914144"/>
              <a:gd name="connsiteY36" fmla="*/ 1219200 h 3645408"/>
              <a:gd name="connsiteX37" fmla="*/ 512064 w 1914144"/>
              <a:gd name="connsiteY37" fmla="*/ 1255776 h 3645408"/>
              <a:gd name="connsiteX38" fmla="*/ 524256 w 1914144"/>
              <a:gd name="connsiteY38" fmla="*/ 1274064 h 3645408"/>
              <a:gd name="connsiteX39" fmla="*/ 566928 w 1914144"/>
              <a:gd name="connsiteY39" fmla="*/ 1499616 h 3645408"/>
              <a:gd name="connsiteX40" fmla="*/ 579120 w 1914144"/>
              <a:gd name="connsiteY40" fmla="*/ 1517904 h 3645408"/>
              <a:gd name="connsiteX41" fmla="*/ 597408 w 1914144"/>
              <a:gd name="connsiteY41" fmla="*/ 1536192 h 3645408"/>
              <a:gd name="connsiteX42" fmla="*/ 609600 w 1914144"/>
              <a:gd name="connsiteY42" fmla="*/ 1566672 h 3645408"/>
              <a:gd name="connsiteX43" fmla="*/ 640080 w 1914144"/>
              <a:gd name="connsiteY43" fmla="*/ 1908048 h 3645408"/>
              <a:gd name="connsiteX44" fmla="*/ 646176 w 1914144"/>
              <a:gd name="connsiteY44" fmla="*/ 1938528 h 3645408"/>
              <a:gd name="connsiteX45" fmla="*/ 658368 w 1914144"/>
              <a:gd name="connsiteY45" fmla="*/ 1962912 h 3645408"/>
              <a:gd name="connsiteX46" fmla="*/ 664464 w 1914144"/>
              <a:gd name="connsiteY46" fmla="*/ 2267712 h 3645408"/>
              <a:gd name="connsiteX47" fmla="*/ 664464 w 1914144"/>
              <a:gd name="connsiteY47" fmla="*/ 2340864 h 3645408"/>
              <a:gd name="connsiteX48" fmla="*/ 670560 w 1914144"/>
              <a:gd name="connsiteY48" fmla="*/ 2468880 h 3645408"/>
              <a:gd name="connsiteX49" fmla="*/ 694944 w 1914144"/>
              <a:gd name="connsiteY49" fmla="*/ 2505456 h 3645408"/>
              <a:gd name="connsiteX50" fmla="*/ 701040 w 1914144"/>
              <a:gd name="connsiteY50" fmla="*/ 2523744 h 3645408"/>
              <a:gd name="connsiteX51" fmla="*/ 731520 w 1914144"/>
              <a:gd name="connsiteY51" fmla="*/ 2542032 h 3645408"/>
              <a:gd name="connsiteX52" fmla="*/ 762000 w 1914144"/>
              <a:gd name="connsiteY52" fmla="*/ 2590800 h 3645408"/>
              <a:gd name="connsiteX53" fmla="*/ 774192 w 1914144"/>
              <a:gd name="connsiteY53" fmla="*/ 2615184 h 3645408"/>
              <a:gd name="connsiteX54" fmla="*/ 792480 w 1914144"/>
              <a:gd name="connsiteY54" fmla="*/ 2676144 h 3645408"/>
              <a:gd name="connsiteX55" fmla="*/ 810768 w 1914144"/>
              <a:gd name="connsiteY55" fmla="*/ 2700528 h 3645408"/>
              <a:gd name="connsiteX56" fmla="*/ 816864 w 1914144"/>
              <a:gd name="connsiteY56" fmla="*/ 2724912 h 3645408"/>
              <a:gd name="connsiteX57" fmla="*/ 822960 w 1914144"/>
              <a:gd name="connsiteY57" fmla="*/ 2743200 h 3645408"/>
              <a:gd name="connsiteX58" fmla="*/ 829056 w 1914144"/>
              <a:gd name="connsiteY58" fmla="*/ 2773680 h 3645408"/>
              <a:gd name="connsiteX59" fmla="*/ 835152 w 1914144"/>
              <a:gd name="connsiteY59" fmla="*/ 2810256 h 3645408"/>
              <a:gd name="connsiteX60" fmla="*/ 853440 w 1914144"/>
              <a:gd name="connsiteY60" fmla="*/ 2828544 h 3645408"/>
              <a:gd name="connsiteX61" fmla="*/ 865632 w 1914144"/>
              <a:gd name="connsiteY61" fmla="*/ 2846832 h 3645408"/>
              <a:gd name="connsiteX62" fmla="*/ 883920 w 1914144"/>
              <a:gd name="connsiteY62" fmla="*/ 2865120 h 3645408"/>
              <a:gd name="connsiteX63" fmla="*/ 896112 w 1914144"/>
              <a:gd name="connsiteY63" fmla="*/ 2883408 h 3645408"/>
              <a:gd name="connsiteX64" fmla="*/ 981456 w 1914144"/>
              <a:gd name="connsiteY64" fmla="*/ 2889504 h 3645408"/>
              <a:gd name="connsiteX65" fmla="*/ 1139952 w 1914144"/>
              <a:gd name="connsiteY65" fmla="*/ 2895600 h 3645408"/>
              <a:gd name="connsiteX66" fmla="*/ 1176528 w 1914144"/>
              <a:gd name="connsiteY66" fmla="*/ 2926080 h 3645408"/>
              <a:gd name="connsiteX67" fmla="*/ 1219200 w 1914144"/>
              <a:gd name="connsiteY67" fmla="*/ 2968752 h 3645408"/>
              <a:gd name="connsiteX68" fmla="*/ 1255776 w 1914144"/>
              <a:gd name="connsiteY68" fmla="*/ 3005328 h 3645408"/>
              <a:gd name="connsiteX69" fmla="*/ 1267968 w 1914144"/>
              <a:gd name="connsiteY69" fmla="*/ 3029712 h 3645408"/>
              <a:gd name="connsiteX70" fmla="*/ 1292352 w 1914144"/>
              <a:gd name="connsiteY70" fmla="*/ 3041904 h 3645408"/>
              <a:gd name="connsiteX71" fmla="*/ 1328928 w 1914144"/>
              <a:gd name="connsiteY71" fmla="*/ 3066288 h 3645408"/>
              <a:gd name="connsiteX72" fmla="*/ 1383792 w 1914144"/>
              <a:gd name="connsiteY72" fmla="*/ 3090672 h 3645408"/>
              <a:gd name="connsiteX73" fmla="*/ 1420368 w 1914144"/>
              <a:gd name="connsiteY73" fmla="*/ 3096768 h 3645408"/>
              <a:gd name="connsiteX74" fmla="*/ 1493520 w 1914144"/>
              <a:gd name="connsiteY74" fmla="*/ 3121152 h 3645408"/>
              <a:gd name="connsiteX75" fmla="*/ 1524000 w 1914144"/>
              <a:gd name="connsiteY75" fmla="*/ 3139440 h 3645408"/>
              <a:gd name="connsiteX76" fmla="*/ 1548384 w 1914144"/>
              <a:gd name="connsiteY76" fmla="*/ 3151632 h 3645408"/>
              <a:gd name="connsiteX77" fmla="*/ 1572768 w 1914144"/>
              <a:gd name="connsiteY77" fmla="*/ 3176016 h 3645408"/>
              <a:gd name="connsiteX78" fmla="*/ 1615440 w 1914144"/>
              <a:gd name="connsiteY78" fmla="*/ 3212592 h 3645408"/>
              <a:gd name="connsiteX79" fmla="*/ 1652016 w 1914144"/>
              <a:gd name="connsiteY79" fmla="*/ 3267456 h 3645408"/>
              <a:gd name="connsiteX80" fmla="*/ 1694688 w 1914144"/>
              <a:gd name="connsiteY80" fmla="*/ 3304032 h 3645408"/>
              <a:gd name="connsiteX81" fmla="*/ 1725168 w 1914144"/>
              <a:gd name="connsiteY81" fmla="*/ 3346704 h 3645408"/>
              <a:gd name="connsiteX82" fmla="*/ 1767840 w 1914144"/>
              <a:gd name="connsiteY82" fmla="*/ 3383280 h 3645408"/>
              <a:gd name="connsiteX83" fmla="*/ 1816608 w 1914144"/>
              <a:gd name="connsiteY83" fmla="*/ 3438144 h 3645408"/>
              <a:gd name="connsiteX84" fmla="*/ 1828800 w 1914144"/>
              <a:gd name="connsiteY84" fmla="*/ 3456432 h 3645408"/>
              <a:gd name="connsiteX85" fmla="*/ 1853184 w 1914144"/>
              <a:gd name="connsiteY85" fmla="*/ 3517392 h 3645408"/>
              <a:gd name="connsiteX86" fmla="*/ 1871472 w 1914144"/>
              <a:gd name="connsiteY86" fmla="*/ 3541776 h 3645408"/>
              <a:gd name="connsiteX87" fmla="*/ 1883664 w 1914144"/>
              <a:gd name="connsiteY87" fmla="*/ 3578352 h 3645408"/>
              <a:gd name="connsiteX88" fmla="*/ 1914144 w 1914144"/>
              <a:gd name="connsiteY88" fmla="*/ 3645408 h 3645408"/>
              <a:gd name="connsiteX0" fmla="*/ 0 w 1883664"/>
              <a:gd name="connsiteY0" fmla="*/ 0 h 3578352"/>
              <a:gd name="connsiteX1" fmla="*/ 30480 w 1883664"/>
              <a:gd name="connsiteY1" fmla="*/ 18288 h 3578352"/>
              <a:gd name="connsiteX2" fmla="*/ 48768 w 1883664"/>
              <a:gd name="connsiteY2" fmla="*/ 30480 h 3578352"/>
              <a:gd name="connsiteX3" fmla="*/ 67056 w 1883664"/>
              <a:gd name="connsiteY3" fmla="*/ 36576 h 3578352"/>
              <a:gd name="connsiteX4" fmla="*/ 85344 w 1883664"/>
              <a:gd name="connsiteY4" fmla="*/ 54864 h 3578352"/>
              <a:gd name="connsiteX5" fmla="*/ 97536 w 1883664"/>
              <a:gd name="connsiteY5" fmla="*/ 73152 h 3578352"/>
              <a:gd name="connsiteX6" fmla="*/ 121920 w 1883664"/>
              <a:gd name="connsiteY6" fmla="*/ 91440 h 3578352"/>
              <a:gd name="connsiteX7" fmla="*/ 140208 w 1883664"/>
              <a:gd name="connsiteY7" fmla="*/ 115824 h 3578352"/>
              <a:gd name="connsiteX8" fmla="*/ 176784 w 1883664"/>
              <a:gd name="connsiteY8" fmla="*/ 134112 h 3578352"/>
              <a:gd name="connsiteX9" fmla="*/ 207264 w 1883664"/>
              <a:gd name="connsiteY9" fmla="*/ 152400 h 3578352"/>
              <a:gd name="connsiteX10" fmla="*/ 225552 w 1883664"/>
              <a:gd name="connsiteY10" fmla="*/ 164592 h 3578352"/>
              <a:gd name="connsiteX11" fmla="*/ 268224 w 1883664"/>
              <a:gd name="connsiteY11" fmla="*/ 182880 h 3578352"/>
              <a:gd name="connsiteX12" fmla="*/ 310896 w 1883664"/>
              <a:gd name="connsiteY12" fmla="*/ 188976 h 3578352"/>
              <a:gd name="connsiteX13" fmla="*/ 347472 w 1883664"/>
              <a:gd name="connsiteY13" fmla="*/ 213360 h 3578352"/>
              <a:gd name="connsiteX14" fmla="*/ 371856 w 1883664"/>
              <a:gd name="connsiteY14" fmla="*/ 225552 h 3578352"/>
              <a:gd name="connsiteX15" fmla="*/ 384048 w 1883664"/>
              <a:gd name="connsiteY15" fmla="*/ 256032 h 3578352"/>
              <a:gd name="connsiteX16" fmla="*/ 402336 w 1883664"/>
              <a:gd name="connsiteY16" fmla="*/ 280416 h 3578352"/>
              <a:gd name="connsiteX17" fmla="*/ 414528 w 1883664"/>
              <a:gd name="connsiteY17" fmla="*/ 316992 h 3578352"/>
              <a:gd name="connsiteX18" fmla="*/ 426720 w 1883664"/>
              <a:gd name="connsiteY18" fmla="*/ 347472 h 3578352"/>
              <a:gd name="connsiteX19" fmla="*/ 445008 w 1883664"/>
              <a:gd name="connsiteY19" fmla="*/ 530352 h 3578352"/>
              <a:gd name="connsiteX20" fmla="*/ 432816 w 1883664"/>
              <a:gd name="connsiteY20" fmla="*/ 591312 h 3578352"/>
              <a:gd name="connsiteX21" fmla="*/ 420624 w 1883664"/>
              <a:gd name="connsiteY21" fmla="*/ 609600 h 3578352"/>
              <a:gd name="connsiteX22" fmla="*/ 414528 w 1883664"/>
              <a:gd name="connsiteY22" fmla="*/ 633984 h 3578352"/>
              <a:gd name="connsiteX23" fmla="*/ 432816 w 1883664"/>
              <a:gd name="connsiteY23" fmla="*/ 652272 h 3578352"/>
              <a:gd name="connsiteX24" fmla="*/ 475488 w 1883664"/>
              <a:gd name="connsiteY24" fmla="*/ 676656 h 3578352"/>
              <a:gd name="connsiteX25" fmla="*/ 481584 w 1883664"/>
              <a:gd name="connsiteY25" fmla="*/ 810768 h 3578352"/>
              <a:gd name="connsiteX26" fmla="*/ 475488 w 1883664"/>
              <a:gd name="connsiteY26" fmla="*/ 883920 h 3578352"/>
              <a:gd name="connsiteX27" fmla="*/ 469392 w 1883664"/>
              <a:gd name="connsiteY27" fmla="*/ 908304 h 3578352"/>
              <a:gd name="connsiteX28" fmla="*/ 457200 w 1883664"/>
              <a:gd name="connsiteY28" fmla="*/ 963168 h 3578352"/>
              <a:gd name="connsiteX29" fmla="*/ 451104 w 1883664"/>
              <a:gd name="connsiteY29" fmla="*/ 993648 h 3578352"/>
              <a:gd name="connsiteX30" fmla="*/ 438912 w 1883664"/>
              <a:gd name="connsiteY30" fmla="*/ 1011936 h 3578352"/>
              <a:gd name="connsiteX31" fmla="*/ 420624 w 1883664"/>
              <a:gd name="connsiteY31" fmla="*/ 1054608 h 3578352"/>
              <a:gd name="connsiteX32" fmla="*/ 408432 w 1883664"/>
              <a:gd name="connsiteY32" fmla="*/ 1072896 h 3578352"/>
              <a:gd name="connsiteX33" fmla="*/ 414528 w 1883664"/>
              <a:gd name="connsiteY33" fmla="*/ 1139952 h 3578352"/>
              <a:gd name="connsiteX34" fmla="*/ 445008 w 1883664"/>
              <a:gd name="connsiteY34" fmla="*/ 1158240 h 3578352"/>
              <a:gd name="connsiteX35" fmla="*/ 487680 w 1883664"/>
              <a:gd name="connsiteY35" fmla="*/ 1207008 h 3578352"/>
              <a:gd name="connsiteX36" fmla="*/ 505968 w 1883664"/>
              <a:gd name="connsiteY36" fmla="*/ 1219200 h 3578352"/>
              <a:gd name="connsiteX37" fmla="*/ 512064 w 1883664"/>
              <a:gd name="connsiteY37" fmla="*/ 1255776 h 3578352"/>
              <a:gd name="connsiteX38" fmla="*/ 524256 w 1883664"/>
              <a:gd name="connsiteY38" fmla="*/ 1274064 h 3578352"/>
              <a:gd name="connsiteX39" fmla="*/ 566928 w 1883664"/>
              <a:gd name="connsiteY39" fmla="*/ 1499616 h 3578352"/>
              <a:gd name="connsiteX40" fmla="*/ 579120 w 1883664"/>
              <a:gd name="connsiteY40" fmla="*/ 1517904 h 3578352"/>
              <a:gd name="connsiteX41" fmla="*/ 597408 w 1883664"/>
              <a:gd name="connsiteY41" fmla="*/ 1536192 h 3578352"/>
              <a:gd name="connsiteX42" fmla="*/ 609600 w 1883664"/>
              <a:gd name="connsiteY42" fmla="*/ 1566672 h 3578352"/>
              <a:gd name="connsiteX43" fmla="*/ 640080 w 1883664"/>
              <a:gd name="connsiteY43" fmla="*/ 1908048 h 3578352"/>
              <a:gd name="connsiteX44" fmla="*/ 646176 w 1883664"/>
              <a:gd name="connsiteY44" fmla="*/ 1938528 h 3578352"/>
              <a:gd name="connsiteX45" fmla="*/ 658368 w 1883664"/>
              <a:gd name="connsiteY45" fmla="*/ 1962912 h 3578352"/>
              <a:gd name="connsiteX46" fmla="*/ 664464 w 1883664"/>
              <a:gd name="connsiteY46" fmla="*/ 2267712 h 3578352"/>
              <a:gd name="connsiteX47" fmla="*/ 664464 w 1883664"/>
              <a:gd name="connsiteY47" fmla="*/ 2340864 h 3578352"/>
              <a:gd name="connsiteX48" fmla="*/ 670560 w 1883664"/>
              <a:gd name="connsiteY48" fmla="*/ 2468880 h 3578352"/>
              <a:gd name="connsiteX49" fmla="*/ 694944 w 1883664"/>
              <a:gd name="connsiteY49" fmla="*/ 2505456 h 3578352"/>
              <a:gd name="connsiteX50" fmla="*/ 701040 w 1883664"/>
              <a:gd name="connsiteY50" fmla="*/ 2523744 h 3578352"/>
              <a:gd name="connsiteX51" fmla="*/ 731520 w 1883664"/>
              <a:gd name="connsiteY51" fmla="*/ 2542032 h 3578352"/>
              <a:gd name="connsiteX52" fmla="*/ 762000 w 1883664"/>
              <a:gd name="connsiteY52" fmla="*/ 2590800 h 3578352"/>
              <a:gd name="connsiteX53" fmla="*/ 774192 w 1883664"/>
              <a:gd name="connsiteY53" fmla="*/ 2615184 h 3578352"/>
              <a:gd name="connsiteX54" fmla="*/ 792480 w 1883664"/>
              <a:gd name="connsiteY54" fmla="*/ 2676144 h 3578352"/>
              <a:gd name="connsiteX55" fmla="*/ 810768 w 1883664"/>
              <a:gd name="connsiteY55" fmla="*/ 2700528 h 3578352"/>
              <a:gd name="connsiteX56" fmla="*/ 816864 w 1883664"/>
              <a:gd name="connsiteY56" fmla="*/ 2724912 h 3578352"/>
              <a:gd name="connsiteX57" fmla="*/ 822960 w 1883664"/>
              <a:gd name="connsiteY57" fmla="*/ 2743200 h 3578352"/>
              <a:gd name="connsiteX58" fmla="*/ 829056 w 1883664"/>
              <a:gd name="connsiteY58" fmla="*/ 2773680 h 3578352"/>
              <a:gd name="connsiteX59" fmla="*/ 835152 w 1883664"/>
              <a:gd name="connsiteY59" fmla="*/ 2810256 h 3578352"/>
              <a:gd name="connsiteX60" fmla="*/ 853440 w 1883664"/>
              <a:gd name="connsiteY60" fmla="*/ 2828544 h 3578352"/>
              <a:gd name="connsiteX61" fmla="*/ 865632 w 1883664"/>
              <a:gd name="connsiteY61" fmla="*/ 2846832 h 3578352"/>
              <a:gd name="connsiteX62" fmla="*/ 883920 w 1883664"/>
              <a:gd name="connsiteY62" fmla="*/ 2865120 h 3578352"/>
              <a:gd name="connsiteX63" fmla="*/ 896112 w 1883664"/>
              <a:gd name="connsiteY63" fmla="*/ 2883408 h 3578352"/>
              <a:gd name="connsiteX64" fmla="*/ 981456 w 1883664"/>
              <a:gd name="connsiteY64" fmla="*/ 2889504 h 3578352"/>
              <a:gd name="connsiteX65" fmla="*/ 1139952 w 1883664"/>
              <a:gd name="connsiteY65" fmla="*/ 2895600 h 3578352"/>
              <a:gd name="connsiteX66" fmla="*/ 1176528 w 1883664"/>
              <a:gd name="connsiteY66" fmla="*/ 2926080 h 3578352"/>
              <a:gd name="connsiteX67" fmla="*/ 1219200 w 1883664"/>
              <a:gd name="connsiteY67" fmla="*/ 2968752 h 3578352"/>
              <a:gd name="connsiteX68" fmla="*/ 1255776 w 1883664"/>
              <a:gd name="connsiteY68" fmla="*/ 3005328 h 3578352"/>
              <a:gd name="connsiteX69" fmla="*/ 1267968 w 1883664"/>
              <a:gd name="connsiteY69" fmla="*/ 3029712 h 3578352"/>
              <a:gd name="connsiteX70" fmla="*/ 1292352 w 1883664"/>
              <a:gd name="connsiteY70" fmla="*/ 3041904 h 3578352"/>
              <a:gd name="connsiteX71" fmla="*/ 1328928 w 1883664"/>
              <a:gd name="connsiteY71" fmla="*/ 3066288 h 3578352"/>
              <a:gd name="connsiteX72" fmla="*/ 1383792 w 1883664"/>
              <a:gd name="connsiteY72" fmla="*/ 3090672 h 3578352"/>
              <a:gd name="connsiteX73" fmla="*/ 1420368 w 1883664"/>
              <a:gd name="connsiteY73" fmla="*/ 3096768 h 3578352"/>
              <a:gd name="connsiteX74" fmla="*/ 1493520 w 1883664"/>
              <a:gd name="connsiteY74" fmla="*/ 3121152 h 3578352"/>
              <a:gd name="connsiteX75" fmla="*/ 1524000 w 1883664"/>
              <a:gd name="connsiteY75" fmla="*/ 3139440 h 3578352"/>
              <a:gd name="connsiteX76" fmla="*/ 1548384 w 1883664"/>
              <a:gd name="connsiteY76" fmla="*/ 3151632 h 3578352"/>
              <a:gd name="connsiteX77" fmla="*/ 1572768 w 1883664"/>
              <a:gd name="connsiteY77" fmla="*/ 3176016 h 3578352"/>
              <a:gd name="connsiteX78" fmla="*/ 1615440 w 1883664"/>
              <a:gd name="connsiteY78" fmla="*/ 3212592 h 3578352"/>
              <a:gd name="connsiteX79" fmla="*/ 1652016 w 1883664"/>
              <a:gd name="connsiteY79" fmla="*/ 3267456 h 3578352"/>
              <a:gd name="connsiteX80" fmla="*/ 1694688 w 1883664"/>
              <a:gd name="connsiteY80" fmla="*/ 3304032 h 3578352"/>
              <a:gd name="connsiteX81" fmla="*/ 1725168 w 1883664"/>
              <a:gd name="connsiteY81" fmla="*/ 3346704 h 3578352"/>
              <a:gd name="connsiteX82" fmla="*/ 1767840 w 1883664"/>
              <a:gd name="connsiteY82" fmla="*/ 3383280 h 3578352"/>
              <a:gd name="connsiteX83" fmla="*/ 1816608 w 1883664"/>
              <a:gd name="connsiteY83" fmla="*/ 3438144 h 3578352"/>
              <a:gd name="connsiteX84" fmla="*/ 1828800 w 1883664"/>
              <a:gd name="connsiteY84" fmla="*/ 3456432 h 3578352"/>
              <a:gd name="connsiteX85" fmla="*/ 1853184 w 1883664"/>
              <a:gd name="connsiteY85" fmla="*/ 3517392 h 3578352"/>
              <a:gd name="connsiteX86" fmla="*/ 1871472 w 1883664"/>
              <a:gd name="connsiteY86" fmla="*/ 3541776 h 3578352"/>
              <a:gd name="connsiteX87" fmla="*/ 1883664 w 1883664"/>
              <a:gd name="connsiteY87" fmla="*/ 3578352 h 3578352"/>
              <a:gd name="connsiteX0" fmla="*/ 0 w 1871472"/>
              <a:gd name="connsiteY0" fmla="*/ 0 h 3541776"/>
              <a:gd name="connsiteX1" fmla="*/ 30480 w 1871472"/>
              <a:gd name="connsiteY1" fmla="*/ 18288 h 3541776"/>
              <a:gd name="connsiteX2" fmla="*/ 48768 w 1871472"/>
              <a:gd name="connsiteY2" fmla="*/ 30480 h 3541776"/>
              <a:gd name="connsiteX3" fmla="*/ 67056 w 1871472"/>
              <a:gd name="connsiteY3" fmla="*/ 36576 h 3541776"/>
              <a:gd name="connsiteX4" fmla="*/ 85344 w 1871472"/>
              <a:gd name="connsiteY4" fmla="*/ 54864 h 3541776"/>
              <a:gd name="connsiteX5" fmla="*/ 97536 w 1871472"/>
              <a:gd name="connsiteY5" fmla="*/ 73152 h 3541776"/>
              <a:gd name="connsiteX6" fmla="*/ 121920 w 1871472"/>
              <a:gd name="connsiteY6" fmla="*/ 91440 h 3541776"/>
              <a:gd name="connsiteX7" fmla="*/ 140208 w 1871472"/>
              <a:gd name="connsiteY7" fmla="*/ 115824 h 3541776"/>
              <a:gd name="connsiteX8" fmla="*/ 176784 w 1871472"/>
              <a:gd name="connsiteY8" fmla="*/ 134112 h 3541776"/>
              <a:gd name="connsiteX9" fmla="*/ 207264 w 1871472"/>
              <a:gd name="connsiteY9" fmla="*/ 152400 h 3541776"/>
              <a:gd name="connsiteX10" fmla="*/ 225552 w 1871472"/>
              <a:gd name="connsiteY10" fmla="*/ 164592 h 3541776"/>
              <a:gd name="connsiteX11" fmla="*/ 268224 w 1871472"/>
              <a:gd name="connsiteY11" fmla="*/ 182880 h 3541776"/>
              <a:gd name="connsiteX12" fmla="*/ 310896 w 1871472"/>
              <a:gd name="connsiteY12" fmla="*/ 188976 h 3541776"/>
              <a:gd name="connsiteX13" fmla="*/ 347472 w 1871472"/>
              <a:gd name="connsiteY13" fmla="*/ 213360 h 3541776"/>
              <a:gd name="connsiteX14" fmla="*/ 371856 w 1871472"/>
              <a:gd name="connsiteY14" fmla="*/ 225552 h 3541776"/>
              <a:gd name="connsiteX15" fmla="*/ 384048 w 1871472"/>
              <a:gd name="connsiteY15" fmla="*/ 256032 h 3541776"/>
              <a:gd name="connsiteX16" fmla="*/ 402336 w 1871472"/>
              <a:gd name="connsiteY16" fmla="*/ 280416 h 3541776"/>
              <a:gd name="connsiteX17" fmla="*/ 414528 w 1871472"/>
              <a:gd name="connsiteY17" fmla="*/ 316992 h 3541776"/>
              <a:gd name="connsiteX18" fmla="*/ 426720 w 1871472"/>
              <a:gd name="connsiteY18" fmla="*/ 347472 h 3541776"/>
              <a:gd name="connsiteX19" fmla="*/ 445008 w 1871472"/>
              <a:gd name="connsiteY19" fmla="*/ 530352 h 3541776"/>
              <a:gd name="connsiteX20" fmla="*/ 432816 w 1871472"/>
              <a:gd name="connsiteY20" fmla="*/ 591312 h 3541776"/>
              <a:gd name="connsiteX21" fmla="*/ 420624 w 1871472"/>
              <a:gd name="connsiteY21" fmla="*/ 609600 h 3541776"/>
              <a:gd name="connsiteX22" fmla="*/ 414528 w 1871472"/>
              <a:gd name="connsiteY22" fmla="*/ 633984 h 3541776"/>
              <a:gd name="connsiteX23" fmla="*/ 432816 w 1871472"/>
              <a:gd name="connsiteY23" fmla="*/ 652272 h 3541776"/>
              <a:gd name="connsiteX24" fmla="*/ 475488 w 1871472"/>
              <a:gd name="connsiteY24" fmla="*/ 676656 h 3541776"/>
              <a:gd name="connsiteX25" fmla="*/ 481584 w 1871472"/>
              <a:gd name="connsiteY25" fmla="*/ 810768 h 3541776"/>
              <a:gd name="connsiteX26" fmla="*/ 475488 w 1871472"/>
              <a:gd name="connsiteY26" fmla="*/ 883920 h 3541776"/>
              <a:gd name="connsiteX27" fmla="*/ 469392 w 1871472"/>
              <a:gd name="connsiteY27" fmla="*/ 908304 h 3541776"/>
              <a:gd name="connsiteX28" fmla="*/ 457200 w 1871472"/>
              <a:gd name="connsiteY28" fmla="*/ 963168 h 3541776"/>
              <a:gd name="connsiteX29" fmla="*/ 451104 w 1871472"/>
              <a:gd name="connsiteY29" fmla="*/ 993648 h 3541776"/>
              <a:gd name="connsiteX30" fmla="*/ 438912 w 1871472"/>
              <a:gd name="connsiteY30" fmla="*/ 1011936 h 3541776"/>
              <a:gd name="connsiteX31" fmla="*/ 420624 w 1871472"/>
              <a:gd name="connsiteY31" fmla="*/ 1054608 h 3541776"/>
              <a:gd name="connsiteX32" fmla="*/ 408432 w 1871472"/>
              <a:gd name="connsiteY32" fmla="*/ 1072896 h 3541776"/>
              <a:gd name="connsiteX33" fmla="*/ 414528 w 1871472"/>
              <a:gd name="connsiteY33" fmla="*/ 1139952 h 3541776"/>
              <a:gd name="connsiteX34" fmla="*/ 445008 w 1871472"/>
              <a:gd name="connsiteY34" fmla="*/ 1158240 h 3541776"/>
              <a:gd name="connsiteX35" fmla="*/ 487680 w 1871472"/>
              <a:gd name="connsiteY35" fmla="*/ 1207008 h 3541776"/>
              <a:gd name="connsiteX36" fmla="*/ 505968 w 1871472"/>
              <a:gd name="connsiteY36" fmla="*/ 1219200 h 3541776"/>
              <a:gd name="connsiteX37" fmla="*/ 512064 w 1871472"/>
              <a:gd name="connsiteY37" fmla="*/ 1255776 h 3541776"/>
              <a:gd name="connsiteX38" fmla="*/ 524256 w 1871472"/>
              <a:gd name="connsiteY38" fmla="*/ 1274064 h 3541776"/>
              <a:gd name="connsiteX39" fmla="*/ 566928 w 1871472"/>
              <a:gd name="connsiteY39" fmla="*/ 1499616 h 3541776"/>
              <a:gd name="connsiteX40" fmla="*/ 579120 w 1871472"/>
              <a:gd name="connsiteY40" fmla="*/ 1517904 h 3541776"/>
              <a:gd name="connsiteX41" fmla="*/ 597408 w 1871472"/>
              <a:gd name="connsiteY41" fmla="*/ 1536192 h 3541776"/>
              <a:gd name="connsiteX42" fmla="*/ 609600 w 1871472"/>
              <a:gd name="connsiteY42" fmla="*/ 1566672 h 3541776"/>
              <a:gd name="connsiteX43" fmla="*/ 640080 w 1871472"/>
              <a:gd name="connsiteY43" fmla="*/ 1908048 h 3541776"/>
              <a:gd name="connsiteX44" fmla="*/ 646176 w 1871472"/>
              <a:gd name="connsiteY44" fmla="*/ 1938528 h 3541776"/>
              <a:gd name="connsiteX45" fmla="*/ 658368 w 1871472"/>
              <a:gd name="connsiteY45" fmla="*/ 1962912 h 3541776"/>
              <a:gd name="connsiteX46" fmla="*/ 664464 w 1871472"/>
              <a:gd name="connsiteY46" fmla="*/ 2267712 h 3541776"/>
              <a:gd name="connsiteX47" fmla="*/ 664464 w 1871472"/>
              <a:gd name="connsiteY47" fmla="*/ 2340864 h 3541776"/>
              <a:gd name="connsiteX48" fmla="*/ 670560 w 1871472"/>
              <a:gd name="connsiteY48" fmla="*/ 2468880 h 3541776"/>
              <a:gd name="connsiteX49" fmla="*/ 694944 w 1871472"/>
              <a:gd name="connsiteY49" fmla="*/ 2505456 h 3541776"/>
              <a:gd name="connsiteX50" fmla="*/ 701040 w 1871472"/>
              <a:gd name="connsiteY50" fmla="*/ 2523744 h 3541776"/>
              <a:gd name="connsiteX51" fmla="*/ 731520 w 1871472"/>
              <a:gd name="connsiteY51" fmla="*/ 2542032 h 3541776"/>
              <a:gd name="connsiteX52" fmla="*/ 762000 w 1871472"/>
              <a:gd name="connsiteY52" fmla="*/ 2590800 h 3541776"/>
              <a:gd name="connsiteX53" fmla="*/ 774192 w 1871472"/>
              <a:gd name="connsiteY53" fmla="*/ 2615184 h 3541776"/>
              <a:gd name="connsiteX54" fmla="*/ 792480 w 1871472"/>
              <a:gd name="connsiteY54" fmla="*/ 2676144 h 3541776"/>
              <a:gd name="connsiteX55" fmla="*/ 810768 w 1871472"/>
              <a:gd name="connsiteY55" fmla="*/ 2700528 h 3541776"/>
              <a:gd name="connsiteX56" fmla="*/ 816864 w 1871472"/>
              <a:gd name="connsiteY56" fmla="*/ 2724912 h 3541776"/>
              <a:gd name="connsiteX57" fmla="*/ 822960 w 1871472"/>
              <a:gd name="connsiteY57" fmla="*/ 2743200 h 3541776"/>
              <a:gd name="connsiteX58" fmla="*/ 829056 w 1871472"/>
              <a:gd name="connsiteY58" fmla="*/ 2773680 h 3541776"/>
              <a:gd name="connsiteX59" fmla="*/ 835152 w 1871472"/>
              <a:gd name="connsiteY59" fmla="*/ 2810256 h 3541776"/>
              <a:gd name="connsiteX60" fmla="*/ 853440 w 1871472"/>
              <a:gd name="connsiteY60" fmla="*/ 2828544 h 3541776"/>
              <a:gd name="connsiteX61" fmla="*/ 865632 w 1871472"/>
              <a:gd name="connsiteY61" fmla="*/ 2846832 h 3541776"/>
              <a:gd name="connsiteX62" fmla="*/ 883920 w 1871472"/>
              <a:gd name="connsiteY62" fmla="*/ 2865120 h 3541776"/>
              <a:gd name="connsiteX63" fmla="*/ 896112 w 1871472"/>
              <a:gd name="connsiteY63" fmla="*/ 2883408 h 3541776"/>
              <a:gd name="connsiteX64" fmla="*/ 981456 w 1871472"/>
              <a:gd name="connsiteY64" fmla="*/ 2889504 h 3541776"/>
              <a:gd name="connsiteX65" fmla="*/ 1139952 w 1871472"/>
              <a:gd name="connsiteY65" fmla="*/ 2895600 h 3541776"/>
              <a:gd name="connsiteX66" fmla="*/ 1176528 w 1871472"/>
              <a:gd name="connsiteY66" fmla="*/ 2926080 h 3541776"/>
              <a:gd name="connsiteX67" fmla="*/ 1219200 w 1871472"/>
              <a:gd name="connsiteY67" fmla="*/ 2968752 h 3541776"/>
              <a:gd name="connsiteX68" fmla="*/ 1255776 w 1871472"/>
              <a:gd name="connsiteY68" fmla="*/ 3005328 h 3541776"/>
              <a:gd name="connsiteX69" fmla="*/ 1267968 w 1871472"/>
              <a:gd name="connsiteY69" fmla="*/ 3029712 h 3541776"/>
              <a:gd name="connsiteX70" fmla="*/ 1292352 w 1871472"/>
              <a:gd name="connsiteY70" fmla="*/ 3041904 h 3541776"/>
              <a:gd name="connsiteX71" fmla="*/ 1328928 w 1871472"/>
              <a:gd name="connsiteY71" fmla="*/ 3066288 h 3541776"/>
              <a:gd name="connsiteX72" fmla="*/ 1383792 w 1871472"/>
              <a:gd name="connsiteY72" fmla="*/ 3090672 h 3541776"/>
              <a:gd name="connsiteX73" fmla="*/ 1420368 w 1871472"/>
              <a:gd name="connsiteY73" fmla="*/ 3096768 h 3541776"/>
              <a:gd name="connsiteX74" fmla="*/ 1493520 w 1871472"/>
              <a:gd name="connsiteY74" fmla="*/ 3121152 h 3541776"/>
              <a:gd name="connsiteX75" fmla="*/ 1524000 w 1871472"/>
              <a:gd name="connsiteY75" fmla="*/ 3139440 h 3541776"/>
              <a:gd name="connsiteX76" fmla="*/ 1548384 w 1871472"/>
              <a:gd name="connsiteY76" fmla="*/ 3151632 h 3541776"/>
              <a:gd name="connsiteX77" fmla="*/ 1572768 w 1871472"/>
              <a:gd name="connsiteY77" fmla="*/ 3176016 h 3541776"/>
              <a:gd name="connsiteX78" fmla="*/ 1615440 w 1871472"/>
              <a:gd name="connsiteY78" fmla="*/ 3212592 h 3541776"/>
              <a:gd name="connsiteX79" fmla="*/ 1652016 w 1871472"/>
              <a:gd name="connsiteY79" fmla="*/ 3267456 h 3541776"/>
              <a:gd name="connsiteX80" fmla="*/ 1694688 w 1871472"/>
              <a:gd name="connsiteY80" fmla="*/ 3304032 h 3541776"/>
              <a:gd name="connsiteX81" fmla="*/ 1725168 w 1871472"/>
              <a:gd name="connsiteY81" fmla="*/ 3346704 h 3541776"/>
              <a:gd name="connsiteX82" fmla="*/ 1767840 w 1871472"/>
              <a:gd name="connsiteY82" fmla="*/ 3383280 h 3541776"/>
              <a:gd name="connsiteX83" fmla="*/ 1816608 w 1871472"/>
              <a:gd name="connsiteY83" fmla="*/ 3438144 h 3541776"/>
              <a:gd name="connsiteX84" fmla="*/ 1828800 w 1871472"/>
              <a:gd name="connsiteY84" fmla="*/ 3456432 h 3541776"/>
              <a:gd name="connsiteX85" fmla="*/ 1853184 w 1871472"/>
              <a:gd name="connsiteY85" fmla="*/ 3517392 h 3541776"/>
              <a:gd name="connsiteX86" fmla="*/ 1871472 w 1871472"/>
              <a:gd name="connsiteY86" fmla="*/ 3541776 h 3541776"/>
              <a:gd name="connsiteX0" fmla="*/ 0 w 1853184"/>
              <a:gd name="connsiteY0" fmla="*/ 0 h 3517392"/>
              <a:gd name="connsiteX1" fmla="*/ 30480 w 1853184"/>
              <a:gd name="connsiteY1" fmla="*/ 18288 h 3517392"/>
              <a:gd name="connsiteX2" fmla="*/ 48768 w 1853184"/>
              <a:gd name="connsiteY2" fmla="*/ 30480 h 3517392"/>
              <a:gd name="connsiteX3" fmla="*/ 67056 w 1853184"/>
              <a:gd name="connsiteY3" fmla="*/ 36576 h 3517392"/>
              <a:gd name="connsiteX4" fmla="*/ 85344 w 1853184"/>
              <a:gd name="connsiteY4" fmla="*/ 54864 h 3517392"/>
              <a:gd name="connsiteX5" fmla="*/ 97536 w 1853184"/>
              <a:gd name="connsiteY5" fmla="*/ 73152 h 3517392"/>
              <a:gd name="connsiteX6" fmla="*/ 121920 w 1853184"/>
              <a:gd name="connsiteY6" fmla="*/ 91440 h 3517392"/>
              <a:gd name="connsiteX7" fmla="*/ 140208 w 1853184"/>
              <a:gd name="connsiteY7" fmla="*/ 115824 h 3517392"/>
              <a:gd name="connsiteX8" fmla="*/ 176784 w 1853184"/>
              <a:gd name="connsiteY8" fmla="*/ 134112 h 3517392"/>
              <a:gd name="connsiteX9" fmla="*/ 207264 w 1853184"/>
              <a:gd name="connsiteY9" fmla="*/ 152400 h 3517392"/>
              <a:gd name="connsiteX10" fmla="*/ 225552 w 1853184"/>
              <a:gd name="connsiteY10" fmla="*/ 164592 h 3517392"/>
              <a:gd name="connsiteX11" fmla="*/ 268224 w 1853184"/>
              <a:gd name="connsiteY11" fmla="*/ 182880 h 3517392"/>
              <a:gd name="connsiteX12" fmla="*/ 310896 w 1853184"/>
              <a:gd name="connsiteY12" fmla="*/ 188976 h 3517392"/>
              <a:gd name="connsiteX13" fmla="*/ 347472 w 1853184"/>
              <a:gd name="connsiteY13" fmla="*/ 213360 h 3517392"/>
              <a:gd name="connsiteX14" fmla="*/ 371856 w 1853184"/>
              <a:gd name="connsiteY14" fmla="*/ 225552 h 3517392"/>
              <a:gd name="connsiteX15" fmla="*/ 384048 w 1853184"/>
              <a:gd name="connsiteY15" fmla="*/ 256032 h 3517392"/>
              <a:gd name="connsiteX16" fmla="*/ 402336 w 1853184"/>
              <a:gd name="connsiteY16" fmla="*/ 280416 h 3517392"/>
              <a:gd name="connsiteX17" fmla="*/ 414528 w 1853184"/>
              <a:gd name="connsiteY17" fmla="*/ 316992 h 3517392"/>
              <a:gd name="connsiteX18" fmla="*/ 426720 w 1853184"/>
              <a:gd name="connsiteY18" fmla="*/ 347472 h 3517392"/>
              <a:gd name="connsiteX19" fmla="*/ 445008 w 1853184"/>
              <a:gd name="connsiteY19" fmla="*/ 530352 h 3517392"/>
              <a:gd name="connsiteX20" fmla="*/ 432816 w 1853184"/>
              <a:gd name="connsiteY20" fmla="*/ 591312 h 3517392"/>
              <a:gd name="connsiteX21" fmla="*/ 420624 w 1853184"/>
              <a:gd name="connsiteY21" fmla="*/ 609600 h 3517392"/>
              <a:gd name="connsiteX22" fmla="*/ 414528 w 1853184"/>
              <a:gd name="connsiteY22" fmla="*/ 633984 h 3517392"/>
              <a:gd name="connsiteX23" fmla="*/ 432816 w 1853184"/>
              <a:gd name="connsiteY23" fmla="*/ 652272 h 3517392"/>
              <a:gd name="connsiteX24" fmla="*/ 475488 w 1853184"/>
              <a:gd name="connsiteY24" fmla="*/ 676656 h 3517392"/>
              <a:gd name="connsiteX25" fmla="*/ 481584 w 1853184"/>
              <a:gd name="connsiteY25" fmla="*/ 810768 h 3517392"/>
              <a:gd name="connsiteX26" fmla="*/ 475488 w 1853184"/>
              <a:gd name="connsiteY26" fmla="*/ 883920 h 3517392"/>
              <a:gd name="connsiteX27" fmla="*/ 469392 w 1853184"/>
              <a:gd name="connsiteY27" fmla="*/ 908304 h 3517392"/>
              <a:gd name="connsiteX28" fmla="*/ 457200 w 1853184"/>
              <a:gd name="connsiteY28" fmla="*/ 963168 h 3517392"/>
              <a:gd name="connsiteX29" fmla="*/ 451104 w 1853184"/>
              <a:gd name="connsiteY29" fmla="*/ 993648 h 3517392"/>
              <a:gd name="connsiteX30" fmla="*/ 438912 w 1853184"/>
              <a:gd name="connsiteY30" fmla="*/ 1011936 h 3517392"/>
              <a:gd name="connsiteX31" fmla="*/ 420624 w 1853184"/>
              <a:gd name="connsiteY31" fmla="*/ 1054608 h 3517392"/>
              <a:gd name="connsiteX32" fmla="*/ 408432 w 1853184"/>
              <a:gd name="connsiteY32" fmla="*/ 1072896 h 3517392"/>
              <a:gd name="connsiteX33" fmla="*/ 414528 w 1853184"/>
              <a:gd name="connsiteY33" fmla="*/ 1139952 h 3517392"/>
              <a:gd name="connsiteX34" fmla="*/ 445008 w 1853184"/>
              <a:gd name="connsiteY34" fmla="*/ 1158240 h 3517392"/>
              <a:gd name="connsiteX35" fmla="*/ 487680 w 1853184"/>
              <a:gd name="connsiteY35" fmla="*/ 1207008 h 3517392"/>
              <a:gd name="connsiteX36" fmla="*/ 505968 w 1853184"/>
              <a:gd name="connsiteY36" fmla="*/ 1219200 h 3517392"/>
              <a:gd name="connsiteX37" fmla="*/ 512064 w 1853184"/>
              <a:gd name="connsiteY37" fmla="*/ 1255776 h 3517392"/>
              <a:gd name="connsiteX38" fmla="*/ 524256 w 1853184"/>
              <a:gd name="connsiteY38" fmla="*/ 1274064 h 3517392"/>
              <a:gd name="connsiteX39" fmla="*/ 566928 w 1853184"/>
              <a:gd name="connsiteY39" fmla="*/ 1499616 h 3517392"/>
              <a:gd name="connsiteX40" fmla="*/ 579120 w 1853184"/>
              <a:gd name="connsiteY40" fmla="*/ 1517904 h 3517392"/>
              <a:gd name="connsiteX41" fmla="*/ 597408 w 1853184"/>
              <a:gd name="connsiteY41" fmla="*/ 1536192 h 3517392"/>
              <a:gd name="connsiteX42" fmla="*/ 609600 w 1853184"/>
              <a:gd name="connsiteY42" fmla="*/ 1566672 h 3517392"/>
              <a:gd name="connsiteX43" fmla="*/ 640080 w 1853184"/>
              <a:gd name="connsiteY43" fmla="*/ 1908048 h 3517392"/>
              <a:gd name="connsiteX44" fmla="*/ 646176 w 1853184"/>
              <a:gd name="connsiteY44" fmla="*/ 1938528 h 3517392"/>
              <a:gd name="connsiteX45" fmla="*/ 658368 w 1853184"/>
              <a:gd name="connsiteY45" fmla="*/ 1962912 h 3517392"/>
              <a:gd name="connsiteX46" fmla="*/ 664464 w 1853184"/>
              <a:gd name="connsiteY46" fmla="*/ 2267712 h 3517392"/>
              <a:gd name="connsiteX47" fmla="*/ 664464 w 1853184"/>
              <a:gd name="connsiteY47" fmla="*/ 2340864 h 3517392"/>
              <a:gd name="connsiteX48" fmla="*/ 670560 w 1853184"/>
              <a:gd name="connsiteY48" fmla="*/ 2468880 h 3517392"/>
              <a:gd name="connsiteX49" fmla="*/ 694944 w 1853184"/>
              <a:gd name="connsiteY49" fmla="*/ 2505456 h 3517392"/>
              <a:gd name="connsiteX50" fmla="*/ 701040 w 1853184"/>
              <a:gd name="connsiteY50" fmla="*/ 2523744 h 3517392"/>
              <a:gd name="connsiteX51" fmla="*/ 731520 w 1853184"/>
              <a:gd name="connsiteY51" fmla="*/ 2542032 h 3517392"/>
              <a:gd name="connsiteX52" fmla="*/ 762000 w 1853184"/>
              <a:gd name="connsiteY52" fmla="*/ 2590800 h 3517392"/>
              <a:gd name="connsiteX53" fmla="*/ 774192 w 1853184"/>
              <a:gd name="connsiteY53" fmla="*/ 2615184 h 3517392"/>
              <a:gd name="connsiteX54" fmla="*/ 792480 w 1853184"/>
              <a:gd name="connsiteY54" fmla="*/ 2676144 h 3517392"/>
              <a:gd name="connsiteX55" fmla="*/ 810768 w 1853184"/>
              <a:gd name="connsiteY55" fmla="*/ 2700528 h 3517392"/>
              <a:gd name="connsiteX56" fmla="*/ 816864 w 1853184"/>
              <a:gd name="connsiteY56" fmla="*/ 2724912 h 3517392"/>
              <a:gd name="connsiteX57" fmla="*/ 822960 w 1853184"/>
              <a:gd name="connsiteY57" fmla="*/ 2743200 h 3517392"/>
              <a:gd name="connsiteX58" fmla="*/ 829056 w 1853184"/>
              <a:gd name="connsiteY58" fmla="*/ 2773680 h 3517392"/>
              <a:gd name="connsiteX59" fmla="*/ 835152 w 1853184"/>
              <a:gd name="connsiteY59" fmla="*/ 2810256 h 3517392"/>
              <a:gd name="connsiteX60" fmla="*/ 853440 w 1853184"/>
              <a:gd name="connsiteY60" fmla="*/ 2828544 h 3517392"/>
              <a:gd name="connsiteX61" fmla="*/ 865632 w 1853184"/>
              <a:gd name="connsiteY61" fmla="*/ 2846832 h 3517392"/>
              <a:gd name="connsiteX62" fmla="*/ 883920 w 1853184"/>
              <a:gd name="connsiteY62" fmla="*/ 2865120 h 3517392"/>
              <a:gd name="connsiteX63" fmla="*/ 896112 w 1853184"/>
              <a:gd name="connsiteY63" fmla="*/ 2883408 h 3517392"/>
              <a:gd name="connsiteX64" fmla="*/ 981456 w 1853184"/>
              <a:gd name="connsiteY64" fmla="*/ 2889504 h 3517392"/>
              <a:gd name="connsiteX65" fmla="*/ 1139952 w 1853184"/>
              <a:gd name="connsiteY65" fmla="*/ 2895600 h 3517392"/>
              <a:gd name="connsiteX66" fmla="*/ 1176528 w 1853184"/>
              <a:gd name="connsiteY66" fmla="*/ 2926080 h 3517392"/>
              <a:gd name="connsiteX67" fmla="*/ 1219200 w 1853184"/>
              <a:gd name="connsiteY67" fmla="*/ 2968752 h 3517392"/>
              <a:gd name="connsiteX68" fmla="*/ 1255776 w 1853184"/>
              <a:gd name="connsiteY68" fmla="*/ 3005328 h 3517392"/>
              <a:gd name="connsiteX69" fmla="*/ 1267968 w 1853184"/>
              <a:gd name="connsiteY69" fmla="*/ 3029712 h 3517392"/>
              <a:gd name="connsiteX70" fmla="*/ 1292352 w 1853184"/>
              <a:gd name="connsiteY70" fmla="*/ 3041904 h 3517392"/>
              <a:gd name="connsiteX71" fmla="*/ 1328928 w 1853184"/>
              <a:gd name="connsiteY71" fmla="*/ 3066288 h 3517392"/>
              <a:gd name="connsiteX72" fmla="*/ 1383792 w 1853184"/>
              <a:gd name="connsiteY72" fmla="*/ 3090672 h 3517392"/>
              <a:gd name="connsiteX73" fmla="*/ 1420368 w 1853184"/>
              <a:gd name="connsiteY73" fmla="*/ 3096768 h 3517392"/>
              <a:gd name="connsiteX74" fmla="*/ 1493520 w 1853184"/>
              <a:gd name="connsiteY74" fmla="*/ 3121152 h 3517392"/>
              <a:gd name="connsiteX75" fmla="*/ 1524000 w 1853184"/>
              <a:gd name="connsiteY75" fmla="*/ 3139440 h 3517392"/>
              <a:gd name="connsiteX76" fmla="*/ 1548384 w 1853184"/>
              <a:gd name="connsiteY76" fmla="*/ 3151632 h 3517392"/>
              <a:gd name="connsiteX77" fmla="*/ 1572768 w 1853184"/>
              <a:gd name="connsiteY77" fmla="*/ 3176016 h 3517392"/>
              <a:gd name="connsiteX78" fmla="*/ 1615440 w 1853184"/>
              <a:gd name="connsiteY78" fmla="*/ 3212592 h 3517392"/>
              <a:gd name="connsiteX79" fmla="*/ 1652016 w 1853184"/>
              <a:gd name="connsiteY79" fmla="*/ 3267456 h 3517392"/>
              <a:gd name="connsiteX80" fmla="*/ 1694688 w 1853184"/>
              <a:gd name="connsiteY80" fmla="*/ 3304032 h 3517392"/>
              <a:gd name="connsiteX81" fmla="*/ 1725168 w 1853184"/>
              <a:gd name="connsiteY81" fmla="*/ 3346704 h 3517392"/>
              <a:gd name="connsiteX82" fmla="*/ 1767840 w 1853184"/>
              <a:gd name="connsiteY82" fmla="*/ 3383280 h 3517392"/>
              <a:gd name="connsiteX83" fmla="*/ 1816608 w 1853184"/>
              <a:gd name="connsiteY83" fmla="*/ 3438144 h 3517392"/>
              <a:gd name="connsiteX84" fmla="*/ 1828800 w 1853184"/>
              <a:gd name="connsiteY84" fmla="*/ 3456432 h 3517392"/>
              <a:gd name="connsiteX85" fmla="*/ 1853184 w 1853184"/>
              <a:gd name="connsiteY85" fmla="*/ 3517392 h 3517392"/>
              <a:gd name="connsiteX0" fmla="*/ 0 w 1853184"/>
              <a:gd name="connsiteY0" fmla="*/ 0 h 3517392"/>
              <a:gd name="connsiteX1" fmla="*/ 30480 w 1853184"/>
              <a:gd name="connsiteY1" fmla="*/ 18288 h 3517392"/>
              <a:gd name="connsiteX2" fmla="*/ 48768 w 1853184"/>
              <a:gd name="connsiteY2" fmla="*/ 30480 h 3517392"/>
              <a:gd name="connsiteX3" fmla="*/ 67056 w 1853184"/>
              <a:gd name="connsiteY3" fmla="*/ 36576 h 3517392"/>
              <a:gd name="connsiteX4" fmla="*/ 85344 w 1853184"/>
              <a:gd name="connsiteY4" fmla="*/ 54864 h 3517392"/>
              <a:gd name="connsiteX5" fmla="*/ 97536 w 1853184"/>
              <a:gd name="connsiteY5" fmla="*/ 73152 h 3517392"/>
              <a:gd name="connsiteX6" fmla="*/ 121920 w 1853184"/>
              <a:gd name="connsiteY6" fmla="*/ 91440 h 3517392"/>
              <a:gd name="connsiteX7" fmla="*/ 140208 w 1853184"/>
              <a:gd name="connsiteY7" fmla="*/ 115824 h 3517392"/>
              <a:gd name="connsiteX8" fmla="*/ 176784 w 1853184"/>
              <a:gd name="connsiteY8" fmla="*/ 134112 h 3517392"/>
              <a:gd name="connsiteX9" fmla="*/ 207264 w 1853184"/>
              <a:gd name="connsiteY9" fmla="*/ 152400 h 3517392"/>
              <a:gd name="connsiteX10" fmla="*/ 225552 w 1853184"/>
              <a:gd name="connsiteY10" fmla="*/ 164592 h 3517392"/>
              <a:gd name="connsiteX11" fmla="*/ 268224 w 1853184"/>
              <a:gd name="connsiteY11" fmla="*/ 182880 h 3517392"/>
              <a:gd name="connsiteX12" fmla="*/ 310896 w 1853184"/>
              <a:gd name="connsiteY12" fmla="*/ 188976 h 3517392"/>
              <a:gd name="connsiteX13" fmla="*/ 347472 w 1853184"/>
              <a:gd name="connsiteY13" fmla="*/ 213360 h 3517392"/>
              <a:gd name="connsiteX14" fmla="*/ 371856 w 1853184"/>
              <a:gd name="connsiteY14" fmla="*/ 225552 h 3517392"/>
              <a:gd name="connsiteX15" fmla="*/ 384048 w 1853184"/>
              <a:gd name="connsiteY15" fmla="*/ 256032 h 3517392"/>
              <a:gd name="connsiteX16" fmla="*/ 402336 w 1853184"/>
              <a:gd name="connsiteY16" fmla="*/ 280416 h 3517392"/>
              <a:gd name="connsiteX17" fmla="*/ 414528 w 1853184"/>
              <a:gd name="connsiteY17" fmla="*/ 316992 h 3517392"/>
              <a:gd name="connsiteX18" fmla="*/ 426720 w 1853184"/>
              <a:gd name="connsiteY18" fmla="*/ 347472 h 3517392"/>
              <a:gd name="connsiteX19" fmla="*/ 445008 w 1853184"/>
              <a:gd name="connsiteY19" fmla="*/ 530352 h 3517392"/>
              <a:gd name="connsiteX20" fmla="*/ 432816 w 1853184"/>
              <a:gd name="connsiteY20" fmla="*/ 591312 h 3517392"/>
              <a:gd name="connsiteX21" fmla="*/ 420624 w 1853184"/>
              <a:gd name="connsiteY21" fmla="*/ 609600 h 3517392"/>
              <a:gd name="connsiteX22" fmla="*/ 414528 w 1853184"/>
              <a:gd name="connsiteY22" fmla="*/ 633984 h 3517392"/>
              <a:gd name="connsiteX23" fmla="*/ 432816 w 1853184"/>
              <a:gd name="connsiteY23" fmla="*/ 652272 h 3517392"/>
              <a:gd name="connsiteX24" fmla="*/ 475488 w 1853184"/>
              <a:gd name="connsiteY24" fmla="*/ 676656 h 3517392"/>
              <a:gd name="connsiteX25" fmla="*/ 481584 w 1853184"/>
              <a:gd name="connsiteY25" fmla="*/ 810768 h 3517392"/>
              <a:gd name="connsiteX26" fmla="*/ 475488 w 1853184"/>
              <a:gd name="connsiteY26" fmla="*/ 883920 h 3517392"/>
              <a:gd name="connsiteX27" fmla="*/ 469392 w 1853184"/>
              <a:gd name="connsiteY27" fmla="*/ 908304 h 3517392"/>
              <a:gd name="connsiteX28" fmla="*/ 457200 w 1853184"/>
              <a:gd name="connsiteY28" fmla="*/ 963168 h 3517392"/>
              <a:gd name="connsiteX29" fmla="*/ 451104 w 1853184"/>
              <a:gd name="connsiteY29" fmla="*/ 993648 h 3517392"/>
              <a:gd name="connsiteX30" fmla="*/ 438912 w 1853184"/>
              <a:gd name="connsiteY30" fmla="*/ 1011936 h 3517392"/>
              <a:gd name="connsiteX31" fmla="*/ 420624 w 1853184"/>
              <a:gd name="connsiteY31" fmla="*/ 1054608 h 3517392"/>
              <a:gd name="connsiteX32" fmla="*/ 408432 w 1853184"/>
              <a:gd name="connsiteY32" fmla="*/ 1072896 h 3517392"/>
              <a:gd name="connsiteX33" fmla="*/ 414528 w 1853184"/>
              <a:gd name="connsiteY33" fmla="*/ 1139952 h 3517392"/>
              <a:gd name="connsiteX34" fmla="*/ 445008 w 1853184"/>
              <a:gd name="connsiteY34" fmla="*/ 1158240 h 3517392"/>
              <a:gd name="connsiteX35" fmla="*/ 487680 w 1853184"/>
              <a:gd name="connsiteY35" fmla="*/ 1207008 h 3517392"/>
              <a:gd name="connsiteX36" fmla="*/ 505968 w 1853184"/>
              <a:gd name="connsiteY36" fmla="*/ 1219200 h 3517392"/>
              <a:gd name="connsiteX37" fmla="*/ 512064 w 1853184"/>
              <a:gd name="connsiteY37" fmla="*/ 1255776 h 3517392"/>
              <a:gd name="connsiteX38" fmla="*/ 524256 w 1853184"/>
              <a:gd name="connsiteY38" fmla="*/ 1274064 h 3517392"/>
              <a:gd name="connsiteX39" fmla="*/ 566928 w 1853184"/>
              <a:gd name="connsiteY39" fmla="*/ 1499616 h 3517392"/>
              <a:gd name="connsiteX40" fmla="*/ 579120 w 1853184"/>
              <a:gd name="connsiteY40" fmla="*/ 1517904 h 3517392"/>
              <a:gd name="connsiteX41" fmla="*/ 597408 w 1853184"/>
              <a:gd name="connsiteY41" fmla="*/ 1536192 h 3517392"/>
              <a:gd name="connsiteX42" fmla="*/ 609600 w 1853184"/>
              <a:gd name="connsiteY42" fmla="*/ 1566672 h 3517392"/>
              <a:gd name="connsiteX43" fmla="*/ 640080 w 1853184"/>
              <a:gd name="connsiteY43" fmla="*/ 1908048 h 3517392"/>
              <a:gd name="connsiteX44" fmla="*/ 646176 w 1853184"/>
              <a:gd name="connsiteY44" fmla="*/ 1938528 h 3517392"/>
              <a:gd name="connsiteX45" fmla="*/ 658368 w 1853184"/>
              <a:gd name="connsiteY45" fmla="*/ 1962912 h 3517392"/>
              <a:gd name="connsiteX46" fmla="*/ 664464 w 1853184"/>
              <a:gd name="connsiteY46" fmla="*/ 2267712 h 3517392"/>
              <a:gd name="connsiteX47" fmla="*/ 664464 w 1853184"/>
              <a:gd name="connsiteY47" fmla="*/ 2340864 h 3517392"/>
              <a:gd name="connsiteX48" fmla="*/ 670560 w 1853184"/>
              <a:gd name="connsiteY48" fmla="*/ 2468880 h 3517392"/>
              <a:gd name="connsiteX49" fmla="*/ 694944 w 1853184"/>
              <a:gd name="connsiteY49" fmla="*/ 2505456 h 3517392"/>
              <a:gd name="connsiteX50" fmla="*/ 701040 w 1853184"/>
              <a:gd name="connsiteY50" fmla="*/ 2523744 h 3517392"/>
              <a:gd name="connsiteX51" fmla="*/ 731520 w 1853184"/>
              <a:gd name="connsiteY51" fmla="*/ 2542032 h 3517392"/>
              <a:gd name="connsiteX52" fmla="*/ 762000 w 1853184"/>
              <a:gd name="connsiteY52" fmla="*/ 2590800 h 3517392"/>
              <a:gd name="connsiteX53" fmla="*/ 774192 w 1853184"/>
              <a:gd name="connsiteY53" fmla="*/ 2615184 h 3517392"/>
              <a:gd name="connsiteX54" fmla="*/ 792480 w 1853184"/>
              <a:gd name="connsiteY54" fmla="*/ 2676144 h 3517392"/>
              <a:gd name="connsiteX55" fmla="*/ 810768 w 1853184"/>
              <a:gd name="connsiteY55" fmla="*/ 2700528 h 3517392"/>
              <a:gd name="connsiteX56" fmla="*/ 816864 w 1853184"/>
              <a:gd name="connsiteY56" fmla="*/ 2724912 h 3517392"/>
              <a:gd name="connsiteX57" fmla="*/ 822960 w 1853184"/>
              <a:gd name="connsiteY57" fmla="*/ 2743200 h 3517392"/>
              <a:gd name="connsiteX58" fmla="*/ 829056 w 1853184"/>
              <a:gd name="connsiteY58" fmla="*/ 2773680 h 3517392"/>
              <a:gd name="connsiteX59" fmla="*/ 835152 w 1853184"/>
              <a:gd name="connsiteY59" fmla="*/ 2810256 h 3517392"/>
              <a:gd name="connsiteX60" fmla="*/ 853440 w 1853184"/>
              <a:gd name="connsiteY60" fmla="*/ 2828544 h 3517392"/>
              <a:gd name="connsiteX61" fmla="*/ 865632 w 1853184"/>
              <a:gd name="connsiteY61" fmla="*/ 2846832 h 3517392"/>
              <a:gd name="connsiteX62" fmla="*/ 883920 w 1853184"/>
              <a:gd name="connsiteY62" fmla="*/ 2865120 h 3517392"/>
              <a:gd name="connsiteX63" fmla="*/ 896112 w 1853184"/>
              <a:gd name="connsiteY63" fmla="*/ 2883408 h 3517392"/>
              <a:gd name="connsiteX64" fmla="*/ 981456 w 1853184"/>
              <a:gd name="connsiteY64" fmla="*/ 2889504 h 3517392"/>
              <a:gd name="connsiteX65" fmla="*/ 1139952 w 1853184"/>
              <a:gd name="connsiteY65" fmla="*/ 2895600 h 3517392"/>
              <a:gd name="connsiteX66" fmla="*/ 1176528 w 1853184"/>
              <a:gd name="connsiteY66" fmla="*/ 2926080 h 3517392"/>
              <a:gd name="connsiteX67" fmla="*/ 1219200 w 1853184"/>
              <a:gd name="connsiteY67" fmla="*/ 2968752 h 3517392"/>
              <a:gd name="connsiteX68" fmla="*/ 1255776 w 1853184"/>
              <a:gd name="connsiteY68" fmla="*/ 3005328 h 3517392"/>
              <a:gd name="connsiteX69" fmla="*/ 1267968 w 1853184"/>
              <a:gd name="connsiteY69" fmla="*/ 3029712 h 3517392"/>
              <a:gd name="connsiteX70" fmla="*/ 1292352 w 1853184"/>
              <a:gd name="connsiteY70" fmla="*/ 3041904 h 3517392"/>
              <a:gd name="connsiteX71" fmla="*/ 1328928 w 1853184"/>
              <a:gd name="connsiteY71" fmla="*/ 3066288 h 3517392"/>
              <a:gd name="connsiteX72" fmla="*/ 1383792 w 1853184"/>
              <a:gd name="connsiteY72" fmla="*/ 3090672 h 3517392"/>
              <a:gd name="connsiteX73" fmla="*/ 1420368 w 1853184"/>
              <a:gd name="connsiteY73" fmla="*/ 3096768 h 3517392"/>
              <a:gd name="connsiteX74" fmla="*/ 1493520 w 1853184"/>
              <a:gd name="connsiteY74" fmla="*/ 3121152 h 3517392"/>
              <a:gd name="connsiteX75" fmla="*/ 1524000 w 1853184"/>
              <a:gd name="connsiteY75" fmla="*/ 3139440 h 3517392"/>
              <a:gd name="connsiteX76" fmla="*/ 1548384 w 1853184"/>
              <a:gd name="connsiteY76" fmla="*/ 3151632 h 3517392"/>
              <a:gd name="connsiteX77" fmla="*/ 1572768 w 1853184"/>
              <a:gd name="connsiteY77" fmla="*/ 3176016 h 3517392"/>
              <a:gd name="connsiteX78" fmla="*/ 1615440 w 1853184"/>
              <a:gd name="connsiteY78" fmla="*/ 3212592 h 3517392"/>
              <a:gd name="connsiteX79" fmla="*/ 1652016 w 1853184"/>
              <a:gd name="connsiteY79" fmla="*/ 3267456 h 3517392"/>
              <a:gd name="connsiteX80" fmla="*/ 1694688 w 1853184"/>
              <a:gd name="connsiteY80" fmla="*/ 3304032 h 3517392"/>
              <a:gd name="connsiteX81" fmla="*/ 1725168 w 1853184"/>
              <a:gd name="connsiteY81" fmla="*/ 3346704 h 3517392"/>
              <a:gd name="connsiteX82" fmla="*/ 1767840 w 1853184"/>
              <a:gd name="connsiteY82" fmla="*/ 3383280 h 3517392"/>
              <a:gd name="connsiteX83" fmla="*/ 1816608 w 1853184"/>
              <a:gd name="connsiteY83" fmla="*/ 3438144 h 3517392"/>
              <a:gd name="connsiteX84" fmla="*/ 1853184 w 1853184"/>
              <a:gd name="connsiteY84" fmla="*/ 3517392 h 3517392"/>
              <a:gd name="connsiteX0" fmla="*/ 0 w 1816608"/>
              <a:gd name="connsiteY0" fmla="*/ 0 h 3438144"/>
              <a:gd name="connsiteX1" fmla="*/ 30480 w 1816608"/>
              <a:gd name="connsiteY1" fmla="*/ 18288 h 3438144"/>
              <a:gd name="connsiteX2" fmla="*/ 48768 w 1816608"/>
              <a:gd name="connsiteY2" fmla="*/ 30480 h 3438144"/>
              <a:gd name="connsiteX3" fmla="*/ 67056 w 1816608"/>
              <a:gd name="connsiteY3" fmla="*/ 36576 h 3438144"/>
              <a:gd name="connsiteX4" fmla="*/ 85344 w 1816608"/>
              <a:gd name="connsiteY4" fmla="*/ 54864 h 3438144"/>
              <a:gd name="connsiteX5" fmla="*/ 97536 w 1816608"/>
              <a:gd name="connsiteY5" fmla="*/ 73152 h 3438144"/>
              <a:gd name="connsiteX6" fmla="*/ 121920 w 1816608"/>
              <a:gd name="connsiteY6" fmla="*/ 91440 h 3438144"/>
              <a:gd name="connsiteX7" fmla="*/ 140208 w 1816608"/>
              <a:gd name="connsiteY7" fmla="*/ 115824 h 3438144"/>
              <a:gd name="connsiteX8" fmla="*/ 176784 w 1816608"/>
              <a:gd name="connsiteY8" fmla="*/ 134112 h 3438144"/>
              <a:gd name="connsiteX9" fmla="*/ 207264 w 1816608"/>
              <a:gd name="connsiteY9" fmla="*/ 152400 h 3438144"/>
              <a:gd name="connsiteX10" fmla="*/ 225552 w 1816608"/>
              <a:gd name="connsiteY10" fmla="*/ 164592 h 3438144"/>
              <a:gd name="connsiteX11" fmla="*/ 268224 w 1816608"/>
              <a:gd name="connsiteY11" fmla="*/ 182880 h 3438144"/>
              <a:gd name="connsiteX12" fmla="*/ 310896 w 1816608"/>
              <a:gd name="connsiteY12" fmla="*/ 188976 h 3438144"/>
              <a:gd name="connsiteX13" fmla="*/ 347472 w 1816608"/>
              <a:gd name="connsiteY13" fmla="*/ 213360 h 3438144"/>
              <a:gd name="connsiteX14" fmla="*/ 371856 w 1816608"/>
              <a:gd name="connsiteY14" fmla="*/ 225552 h 3438144"/>
              <a:gd name="connsiteX15" fmla="*/ 384048 w 1816608"/>
              <a:gd name="connsiteY15" fmla="*/ 256032 h 3438144"/>
              <a:gd name="connsiteX16" fmla="*/ 402336 w 1816608"/>
              <a:gd name="connsiteY16" fmla="*/ 280416 h 3438144"/>
              <a:gd name="connsiteX17" fmla="*/ 414528 w 1816608"/>
              <a:gd name="connsiteY17" fmla="*/ 316992 h 3438144"/>
              <a:gd name="connsiteX18" fmla="*/ 426720 w 1816608"/>
              <a:gd name="connsiteY18" fmla="*/ 347472 h 3438144"/>
              <a:gd name="connsiteX19" fmla="*/ 445008 w 1816608"/>
              <a:gd name="connsiteY19" fmla="*/ 530352 h 3438144"/>
              <a:gd name="connsiteX20" fmla="*/ 432816 w 1816608"/>
              <a:gd name="connsiteY20" fmla="*/ 591312 h 3438144"/>
              <a:gd name="connsiteX21" fmla="*/ 420624 w 1816608"/>
              <a:gd name="connsiteY21" fmla="*/ 609600 h 3438144"/>
              <a:gd name="connsiteX22" fmla="*/ 414528 w 1816608"/>
              <a:gd name="connsiteY22" fmla="*/ 633984 h 3438144"/>
              <a:gd name="connsiteX23" fmla="*/ 432816 w 1816608"/>
              <a:gd name="connsiteY23" fmla="*/ 652272 h 3438144"/>
              <a:gd name="connsiteX24" fmla="*/ 475488 w 1816608"/>
              <a:gd name="connsiteY24" fmla="*/ 676656 h 3438144"/>
              <a:gd name="connsiteX25" fmla="*/ 481584 w 1816608"/>
              <a:gd name="connsiteY25" fmla="*/ 810768 h 3438144"/>
              <a:gd name="connsiteX26" fmla="*/ 475488 w 1816608"/>
              <a:gd name="connsiteY26" fmla="*/ 883920 h 3438144"/>
              <a:gd name="connsiteX27" fmla="*/ 469392 w 1816608"/>
              <a:gd name="connsiteY27" fmla="*/ 908304 h 3438144"/>
              <a:gd name="connsiteX28" fmla="*/ 457200 w 1816608"/>
              <a:gd name="connsiteY28" fmla="*/ 963168 h 3438144"/>
              <a:gd name="connsiteX29" fmla="*/ 451104 w 1816608"/>
              <a:gd name="connsiteY29" fmla="*/ 993648 h 3438144"/>
              <a:gd name="connsiteX30" fmla="*/ 438912 w 1816608"/>
              <a:gd name="connsiteY30" fmla="*/ 1011936 h 3438144"/>
              <a:gd name="connsiteX31" fmla="*/ 420624 w 1816608"/>
              <a:gd name="connsiteY31" fmla="*/ 1054608 h 3438144"/>
              <a:gd name="connsiteX32" fmla="*/ 408432 w 1816608"/>
              <a:gd name="connsiteY32" fmla="*/ 1072896 h 3438144"/>
              <a:gd name="connsiteX33" fmla="*/ 414528 w 1816608"/>
              <a:gd name="connsiteY33" fmla="*/ 1139952 h 3438144"/>
              <a:gd name="connsiteX34" fmla="*/ 445008 w 1816608"/>
              <a:gd name="connsiteY34" fmla="*/ 1158240 h 3438144"/>
              <a:gd name="connsiteX35" fmla="*/ 487680 w 1816608"/>
              <a:gd name="connsiteY35" fmla="*/ 1207008 h 3438144"/>
              <a:gd name="connsiteX36" fmla="*/ 505968 w 1816608"/>
              <a:gd name="connsiteY36" fmla="*/ 1219200 h 3438144"/>
              <a:gd name="connsiteX37" fmla="*/ 512064 w 1816608"/>
              <a:gd name="connsiteY37" fmla="*/ 1255776 h 3438144"/>
              <a:gd name="connsiteX38" fmla="*/ 524256 w 1816608"/>
              <a:gd name="connsiteY38" fmla="*/ 1274064 h 3438144"/>
              <a:gd name="connsiteX39" fmla="*/ 566928 w 1816608"/>
              <a:gd name="connsiteY39" fmla="*/ 1499616 h 3438144"/>
              <a:gd name="connsiteX40" fmla="*/ 579120 w 1816608"/>
              <a:gd name="connsiteY40" fmla="*/ 1517904 h 3438144"/>
              <a:gd name="connsiteX41" fmla="*/ 597408 w 1816608"/>
              <a:gd name="connsiteY41" fmla="*/ 1536192 h 3438144"/>
              <a:gd name="connsiteX42" fmla="*/ 609600 w 1816608"/>
              <a:gd name="connsiteY42" fmla="*/ 1566672 h 3438144"/>
              <a:gd name="connsiteX43" fmla="*/ 640080 w 1816608"/>
              <a:gd name="connsiteY43" fmla="*/ 1908048 h 3438144"/>
              <a:gd name="connsiteX44" fmla="*/ 646176 w 1816608"/>
              <a:gd name="connsiteY44" fmla="*/ 1938528 h 3438144"/>
              <a:gd name="connsiteX45" fmla="*/ 658368 w 1816608"/>
              <a:gd name="connsiteY45" fmla="*/ 1962912 h 3438144"/>
              <a:gd name="connsiteX46" fmla="*/ 664464 w 1816608"/>
              <a:gd name="connsiteY46" fmla="*/ 2267712 h 3438144"/>
              <a:gd name="connsiteX47" fmla="*/ 664464 w 1816608"/>
              <a:gd name="connsiteY47" fmla="*/ 2340864 h 3438144"/>
              <a:gd name="connsiteX48" fmla="*/ 670560 w 1816608"/>
              <a:gd name="connsiteY48" fmla="*/ 2468880 h 3438144"/>
              <a:gd name="connsiteX49" fmla="*/ 694944 w 1816608"/>
              <a:gd name="connsiteY49" fmla="*/ 2505456 h 3438144"/>
              <a:gd name="connsiteX50" fmla="*/ 701040 w 1816608"/>
              <a:gd name="connsiteY50" fmla="*/ 2523744 h 3438144"/>
              <a:gd name="connsiteX51" fmla="*/ 731520 w 1816608"/>
              <a:gd name="connsiteY51" fmla="*/ 2542032 h 3438144"/>
              <a:gd name="connsiteX52" fmla="*/ 762000 w 1816608"/>
              <a:gd name="connsiteY52" fmla="*/ 2590800 h 3438144"/>
              <a:gd name="connsiteX53" fmla="*/ 774192 w 1816608"/>
              <a:gd name="connsiteY53" fmla="*/ 2615184 h 3438144"/>
              <a:gd name="connsiteX54" fmla="*/ 792480 w 1816608"/>
              <a:gd name="connsiteY54" fmla="*/ 2676144 h 3438144"/>
              <a:gd name="connsiteX55" fmla="*/ 810768 w 1816608"/>
              <a:gd name="connsiteY55" fmla="*/ 2700528 h 3438144"/>
              <a:gd name="connsiteX56" fmla="*/ 816864 w 1816608"/>
              <a:gd name="connsiteY56" fmla="*/ 2724912 h 3438144"/>
              <a:gd name="connsiteX57" fmla="*/ 822960 w 1816608"/>
              <a:gd name="connsiteY57" fmla="*/ 2743200 h 3438144"/>
              <a:gd name="connsiteX58" fmla="*/ 829056 w 1816608"/>
              <a:gd name="connsiteY58" fmla="*/ 2773680 h 3438144"/>
              <a:gd name="connsiteX59" fmla="*/ 835152 w 1816608"/>
              <a:gd name="connsiteY59" fmla="*/ 2810256 h 3438144"/>
              <a:gd name="connsiteX60" fmla="*/ 853440 w 1816608"/>
              <a:gd name="connsiteY60" fmla="*/ 2828544 h 3438144"/>
              <a:gd name="connsiteX61" fmla="*/ 865632 w 1816608"/>
              <a:gd name="connsiteY61" fmla="*/ 2846832 h 3438144"/>
              <a:gd name="connsiteX62" fmla="*/ 883920 w 1816608"/>
              <a:gd name="connsiteY62" fmla="*/ 2865120 h 3438144"/>
              <a:gd name="connsiteX63" fmla="*/ 896112 w 1816608"/>
              <a:gd name="connsiteY63" fmla="*/ 2883408 h 3438144"/>
              <a:gd name="connsiteX64" fmla="*/ 981456 w 1816608"/>
              <a:gd name="connsiteY64" fmla="*/ 2889504 h 3438144"/>
              <a:gd name="connsiteX65" fmla="*/ 1139952 w 1816608"/>
              <a:gd name="connsiteY65" fmla="*/ 2895600 h 3438144"/>
              <a:gd name="connsiteX66" fmla="*/ 1176528 w 1816608"/>
              <a:gd name="connsiteY66" fmla="*/ 2926080 h 3438144"/>
              <a:gd name="connsiteX67" fmla="*/ 1219200 w 1816608"/>
              <a:gd name="connsiteY67" fmla="*/ 2968752 h 3438144"/>
              <a:gd name="connsiteX68" fmla="*/ 1255776 w 1816608"/>
              <a:gd name="connsiteY68" fmla="*/ 3005328 h 3438144"/>
              <a:gd name="connsiteX69" fmla="*/ 1267968 w 1816608"/>
              <a:gd name="connsiteY69" fmla="*/ 3029712 h 3438144"/>
              <a:gd name="connsiteX70" fmla="*/ 1292352 w 1816608"/>
              <a:gd name="connsiteY70" fmla="*/ 3041904 h 3438144"/>
              <a:gd name="connsiteX71" fmla="*/ 1328928 w 1816608"/>
              <a:gd name="connsiteY71" fmla="*/ 3066288 h 3438144"/>
              <a:gd name="connsiteX72" fmla="*/ 1383792 w 1816608"/>
              <a:gd name="connsiteY72" fmla="*/ 3090672 h 3438144"/>
              <a:gd name="connsiteX73" fmla="*/ 1420368 w 1816608"/>
              <a:gd name="connsiteY73" fmla="*/ 3096768 h 3438144"/>
              <a:gd name="connsiteX74" fmla="*/ 1493520 w 1816608"/>
              <a:gd name="connsiteY74" fmla="*/ 3121152 h 3438144"/>
              <a:gd name="connsiteX75" fmla="*/ 1524000 w 1816608"/>
              <a:gd name="connsiteY75" fmla="*/ 3139440 h 3438144"/>
              <a:gd name="connsiteX76" fmla="*/ 1548384 w 1816608"/>
              <a:gd name="connsiteY76" fmla="*/ 3151632 h 3438144"/>
              <a:gd name="connsiteX77" fmla="*/ 1572768 w 1816608"/>
              <a:gd name="connsiteY77" fmla="*/ 3176016 h 3438144"/>
              <a:gd name="connsiteX78" fmla="*/ 1615440 w 1816608"/>
              <a:gd name="connsiteY78" fmla="*/ 3212592 h 3438144"/>
              <a:gd name="connsiteX79" fmla="*/ 1652016 w 1816608"/>
              <a:gd name="connsiteY79" fmla="*/ 3267456 h 3438144"/>
              <a:gd name="connsiteX80" fmla="*/ 1694688 w 1816608"/>
              <a:gd name="connsiteY80" fmla="*/ 3304032 h 3438144"/>
              <a:gd name="connsiteX81" fmla="*/ 1725168 w 1816608"/>
              <a:gd name="connsiteY81" fmla="*/ 3346704 h 3438144"/>
              <a:gd name="connsiteX82" fmla="*/ 1767840 w 1816608"/>
              <a:gd name="connsiteY82" fmla="*/ 3383280 h 3438144"/>
              <a:gd name="connsiteX83" fmla="*/ 1816608 w 1816608"/>
              <a:gd name="connsiteY83" fmla="*/ 3438144 h 3438144"/>
              <a:gd name="connsiteX0" fmla="*/ 0 w 1767840"/>
              <a:gd name="connsiteY0" fmla="*/ 0 h 3383280"/>
              <a:gd name="connsiteX1" fmla="*/ 30480 w 1767840"/>
              <a:gd name="connsiteY1" fmla="*/ 18288 h 3383280"/>
              <a:gd name="connsiteX2" fmla="*/ 48768 w 1767840"/>
              <a:gd name="connsiteY2" fmla="*/ 30480 h 3383280"/>
              <a:gd name="connsiteX3" fmla="*/ 67056 w 1767840"/>
              <a:gd name="connsiteY3" fmla="*/ 36576 h 3383280"/>
              <a:gd name="connsiteX4" fmla="*/ 85344 w 1767840"/>
              <a:gd name="connsiteY4" fmla="*/ 54864 h 3383280"/>
              <a:gd name="connsiteX5" fmla="*/ 97536 w 1767840"/>
              <a:gd name="connsiteY5" fmla="*/ 73152 h 3383280"/>
              <a:gd name="connsiteX6" fmla="*/ 121920 w 1767840"/>
              <a:gd name="connsiteY6" fmla="*/ 91440 h 3383280"/>
              <a:gd name="connsiteX7" fmla="*/ 140208 w 1767840"/>
              <a:gd name="connsiteY7" fmla="*/ 115824 h 3383280"/>
              <a:gd name="connsiteX8" fmla="*/ 176784 w 1767840"/>
              <a:gd name="connsiteY8" fmla="*/ 134112 h 3383280"/>
              <a:gd name="connsiteX9" fmla="*/ 207264 w 1767840"/>
              <a:gd name="connsiteY9" fmla="*/ 152400 h 3383280"/>
              <a:gd name="connsiteX10" fmla="*/ 225552 w 1767840"/>
              <a:gd name="connsiteY10" fmla="*/ 164592 h 3383280"/>
              <a:gd name="connsiteX11" fmla="*/ 268224 w 1767840"/>
              <a:gd name="connsiteY11" fmla="*/ 182880 h 3383280"/>
              <a:gd name="connsiteX12" fmla="*/ 310896 w 1767840"/>
              <a:gd name="connsiteY12" fmla="*/ 188976 h 3383280"/>
              <a:gd name="connsiteX13" fmla="*/ 347472 w 1767840"/>
              <a:gd name="connsiteY13" fmla="*/ 213360 h 3383280"/>
              <a:gd name="connsiteX14" fmla="*/ 371856 w 1767840"/>
              <a:gd name="connsiteY14" fmla="*/ 225552 h 3383280"/>
              <a:gd name="connsiteX15" fmla="*/ 384048 w 1767840"/>
              <a:gd name="connsiteY15" fmla="*/ 256032 h 3383280"/>
              <a:gd name="connsiteX16" fmla="*/ 402336 w 1767840"/>
              <a:gd name="connsiteY16" fmla="*/ 280416 h 3383280"/>
              <a:gd name="connsiteX17" fmla="*/ 414528 w 1767840"/>
              <a:gd name="connsiteY17" fmla="*/ 316992 h 3383280"/>
              <a:gd name="connsiteX18" fmla="*/ 426720 w 1767840"/>
              <a:gd name="connsiteY18" fmla="*/ 347472 h 3383280"/>
              <a:gd name="connsiteX19" fmla="*/ 445008 w 1767840"/>
              <a:gd name="connsiteY19" fmla="*/ 530352 h 3383280"/>
              <a:gd name="connsiteX20" fmla="*/ 432816 w 1767840"/>
              <a:gd name="connsiteY20" fmla="*/ 591312 h 3383280"/>
              <a:gd name="connsiteX21" fmla="*/ 420624 w 1767840"/>
              <a:gd name="connsiteY21" fmla="*/ 609600 h 3383280"/>
              <a:gd name="connsiteX22" fmla="*/ 414528 w 1767840"/>
              <a:gd name="connsiteY22" fmla="*/ 633984 h 3383280"/>
              <a:gd name="connsiteX23" fmla="*/ 432816 w 1767840"/>
              <a:gd name="connsiteY23" fmla="*/ 652272 h 3383280"/>
              <a:gd name="connsiteX24" fmla="*/ 475488 w 1767840"/>
              <a:gd name="connsiteY24" fmla="*/ 676656 h 3383280"/>
              <a:gd name="connsiteX25" fmla="*/ 481584 w 1767840"/>
              <a:gd name="connsiteY25" fmla="*/ 810768 h 3383280"/>
              <a:gd name="connsiteX26" fmla="*/ 475488 w 1767840"/>
              <a:gd name="connsiteY26" fmla="*/ 883920 h 3383280"/>
              <a:gd name="connsiteX27" fmla="*/ 469392 w 1767840"/>
              <a:gd name="connsiteY27" fmla="*/ 908304 h 3383280"/>
              <a:gd name="connsiteX28" fmla="*/ 457200 w 1767840"/>
              <a:gd name="connsiteY28" fmla="*/ 963168 h 3383280"/>
              <a:gd name="connsiteX29" fmla="*/ 451104 w 1767840"/>
              <a:gd name="connsiteY29" fmla="*/ 993648 h 3383280"/>
              <a:gd name="connsiteX30" fmla="*/ 438912 w 1767840"/>
              <a:gd name="connsiteY30" fmla="*/ 1011936 h 3383280"/>
              <a:gd name="connsiteX31" fmla="*/ 420624 w 1767840"/>
              <a:gd name="connsiteY31" fmla="*/ 1054608 h 3383280"/>
              <a:gd name="connsiteX32" fmla="*/ 408432 w 1767840"/>
              <a:gd name="connsiteY32" fmla="*/ 1072896 h 3383280"/>
              <a:gd name="connsiteX33" fmla="*/ 414528 w 1767840"/>
              <a:gd name="connsiteY33" fmla="*/ 1139952 h 3383280"/>
              <a:gd name="connsiteX34" fmla="*/ 445008 w 1767840"/>
              <a:gd name="connsiteY34" fmla="*/ 1158240 h 3383280"/>
              <a:gd name="connsiteX35" fmla="*/ 487680 w 1767840"/>
              <a:gd name="connsiteY35" fmla="*/ 1207008 h 3383280"/>
              <a:gd name="connsiteX36" fmla="*/ 505968 w 1767840"/>
              <a:gd name="connsiteY36" fmla="*/ 1219200 h 3383280"/>
              <a:gd name="connsiteX37" fmla="*/ 512064 w 1767840"/>
              <a:gd name="connsiteY37" fmla="*/ 1255776 h 3383280"/>
              <a:gd name="connsiteX38" fmla="*/ 524256 w 1767840"/>
              <a:gd name="connsiteY38" fmla="*/ 1274064 h 3383280"/>
              <a:gd name="connsiteX39" fmla="*/ 566928 w 1767840"/>
              <a:gd name="connsiteY39" fmla="*/ 1499616 h 3383280"/>
              <a:gd name="connsiteX40" fmla="*/ 579120 w 1767840"/>
              <a:gd name="connsiteY40" fmla="*/ 1517904 h 3383280"/>
              <a:gd name="connsiteX41" fmla="*/ 597408 w 1767840"/>
              <a:gd name="connsiteY41" fmla="*/ 1536192 h 3383280"/>
              <a:gd name="connsiteX42" fmla="*/ 609600 w 1767840"/>
              <a:gd name="connsiteY42" fmla="*/ 1566672 h 3383280"/>
              <a:gd name="connsiteX43" fmla="*/ 640080 w 1767840"/>
              <a:gd name="connsiteY43" fmla="*/ 1908048 h 3383280"/>
              <a:gd name="connsiteX44" fmla="*/ 646176 w 1767840"/>
              <a:gd name="connsiteY44" fmla="*/ 1938528 h 3383280"/>
              <a:gd name="connsiteX45" fmla="*/ 658368 w 1767840"/>
              <a:gd name="connsiteY45" fmla="*/ 1962912 h 3383280"/>
              <a:gd name="connsiteX46" fmla="*/ 664464 w 1767840"/>
              <a:gd name="connsiteY46" fmla="*/ 2267712 h 3383280"/>
              <a:gd name="connsiteX47" fmla="*/ 664464 w 1767840"/>
              <a:gd name="connsiteY47" fmla="*/ 2340864 h 3383280"/>
              <a:gd name="connsiteX48" fmla="*/ 670560 w 1767840"/>
              <a:gd name="connsiteY48" fmla="*/ 2468880 h 3383280"/>
              <a:gd name="connsiteX49" fmla="*/ 694944 w 1767840"/>
              <a:gd name="connsiteY49" fmla="*/ 2505456 h 3383280"/>
              <a:gd name="connsiteX50" fmla="*/ 701040 w 1767840"/>
              <a:gd name="connsiteY50" fmla="*/ 2523744 h 3383280"/>
              <a:gd name="connsiteX51" fmla="*/ 731520 w 1767840"/>
              <a:gd name="connsiteY51" fmla="*/ 2542032 h 3383280"/>
              <a:gd name="connsiteX52" fmla="*/ 762000 w 1767840"/>
              <a:gd name="connsiteY52" fmla="*/ 2590800 h 3383280"/>
              <a:gd name="connsiteX53" fmla="*/ 774192 w 1767840"/>
              <a:gd name="connsiteY53" fmla="*/ 2615184 h 3383280"/>
              <a:gd name="connsiteX54" fmla="*/ 792480 w 1767840"/>
              <a:gd name="connsiteY54" fmla="*/ 2676144 h 3383280"/>
              <a:gd name="connsiteX55" fmla="*/ 810768 w 1767840"/>
              <a:gd name="connsiteY55" fmla="*/ 2700528 h 3383280"/>
              <a:gd name="connsiteX56" fmla="*/ 816864 w 1767840"/>
              <a:gd name="connsiteY56" fmla="*/ 2724912 h 3383280"/>
              <a:gd name="connsiteX57" fmla="*/ 822960 w 1767840"/>
              <a:gd name="connsiteY57" fmla="*/ 2743200 h 3383280"/>
              <a:gd name="connsiteX58" fmla="*/ 829056 w 1767840"/>
              <a:gd name="connsiteY58" fmla="*/ 2773680 h 3383280"/>
              <a:gd name="connsiteX59" fmla="*/ 835152 w 1767840"/>
              <a:gd name="connsiteY59" fmla="*/ 2810256 h 3383280"/>
              <a:gd name="connsiteX60" fmla="*/ 853440 w 1767840"/>
              <a:gd name="connsiteY60" fmla="*/ 2828544 h 3383280"/>
              <a:gd name="connsiteX61" fmla="*/ 865632 w 1767840"/>
              <a:gd name="connsiteY61" fmla="*/ 2846832 h 3383280"/>
              <a:gd name="connsiteX62" fmla="*/ 883920 w 1767840"/>
              <a:gd name="connsiteY62" fmla="*/ 2865120 h 3383280"/>
              <a:gd name="connsiteX63" fmla="*/ 896112 w 1767840"/>
              <a:gd name="connsiteY63" fmla="*/ 2883408 h 3383280"/>
              <a:gd name="connsiteX64" fmla="*/ 981456 w 1767840"/>
              <a:gd name="connsiteY64" fmla="*/ 2889504 h 3383280"/>
              <a:gd name="connsiteX65" fmla="*/ 1139952 w 1767840"/>
              <a:gd name="connsiteY65" fmla="*/ 2895600 h 3383280"/>
              <a:gd name="connsiteX66" fmla="*/ 1176528 w 1767840"/>
              <a:gd name="connsiteY66" fmla="*/ 2926080 h 3383280"/>
              <a:gd name="connsiteX67" fmla="*/ 1219200 w 1767840"/>
              <a:gd name="connsiteY67" fmla="*/ 2968752 h 3383280"/>
              <a:gd name="connsiteX68" fmla="*/ 1255776 w 1767840"/>
              <a:gd name="connsiteY68" fmla="*/ 3005328 h 3383280"/>
              <a:gd name="connsiteX69" fmla="*/ 1267968 w 1767840"/>
              <a:gd name="connsiteY69" fmla="*/ 3029712 h 3383280"/>
              <a:gd name="connsiteX70" fmla="*/ 1292352 w 1767840"/>
              <a:gd name="connsiteY70" fmla="*/ 3041904 h 3383280"/>
              <a:gd name="connsiteX71" fmla="*/ 1328928 w 1767840"/>
              <a:gd name="connsiteY71" fmla="*/ 3066288 h 3383280"/>
              <a:gd name="connsiteX72" fmla="*/ 1383792 w 1767840"/>
              <a:gd name="connsiteY72" fmla="*/ 3090672 h 3383280"/>
              <a:gd name="connsiteX73" fmla="*/ 1420368 w 1767840"/>
              <a:gd name="connsiteY73" fmla="*/ 3096768 h 3383280"/>
              <a:gd name="connsiteX74" fmla="*/ 1493520 w 1767840"/>
              <a:gd name="connsiteY74" fmla="*/ 3121152 h 3383280"/>
              <a:gd name="connsiteX75" fmla="*/ 1524000 w 1767840"/>
              <a:gd name="connsiteY75" fmla="*/ 3139440 h 3383280"/>
              <a:gd name="connsiteX76" fmla="*/ 1548384 w 1767840"/>
              <a:gd name="connsiteY76" fmla="*/ 3151632 h 3383280"/>
              <a:gd name="connsiteX77" fmla="*/ 1572768 w 1767840"/>
              <a:gd name="connsiteY77" fmla="*/ 3176016 h 3383280"/>
              <a:gd name="connsiteX78" fmla="*/ 1615440 w 1767840"/>
              <a:gd name="connsiteY78" fmla="*/ 3212592 h 3383280"/>
              <a:gd name="connsiteX79" fmla="*/ 1652016 w 1767840"/>
              <a:gd name="connsiteY79" fmla="*/ 3267456 h 3383280"/>
              <a:gd name="connsiteX80" fmla="*/ 1694688 w 1767840"/>
              <a:gd name="connsiteY80" fmla="*/ 3304032 h 3383280"/>
              <a:gd name="connsiteX81" fmla="*/ 1725168 w 1767840"/>
              <a:gd name="connsiteY81" fmla="*/ 3346704 h 3383280"/>
              <a:gd name="connsiteX82" fmla="*/ 1767840 w 1767840"/>
              <a:gd name="connsiteY82" fmla="*/ 3383280 h 3383280"/>
              <a:gd name="connsiteX0" fmla="*/ 0 w 1725168"/>
              <a:gd name="connsiteY0" fmla="*/ 0 h 3346704"/>
              <a:gd name="connsiteX1" fmla="*/ 30480 w 1725168"/>
              <a:gd name="connsiteY1" fmla="*/ 18288 h 3346704"/>
              <a:gd name="connsiteX2" fmla="*/ 48768 w 1725168"/>
              <a:gd name="connsiteY2" fmla="*/ 30480 h 3346704"/>
              <a:gd name="connsiteX3" fmla="*/ 67056 w 1725168"/>
              <a:gd name="connsiteY3" fmla="*/ 36576 h 3346704"/>
              <a:gd name="connsiteX4" fmla="*/ 85344 w 1725168"/>
              <a:gd name="connsiteY4" fmla="*/ 54864 h 3346704"/>
              <a:gd name="connsiteX5" fmla="*/ 97536 w 1725168"/>
              <a:gd name="connsiteY5" fmla="*/ 73152 h 3346704"/>
              <a:gd name="connsiteX6" fmla="*/ 121920 w 1725168"/>
              <a:gd name="connsiteY6" fmla="*/ 91440 h 3346704"/>
              <a:gd name="connsiteX7" fmla="*/ 140208 w 1725168"/>
              <a:gd name="connsiteY7" fmla="*/ 115824 h 3346704"/>
              <a:gd name="connsiteX8" fmla="*/ 176784 w 1725168"/>
              <a:gd name="connsiteY8" fmla="*/ 134112 h 3346704"/>
              <a:gd name="connsiteX9" fmla="*/ 207264 w 1725168"/>
              <a:gd name="connsiteY9" fmla="*/ 152400 h 3346704"/>
              <a:gd name="connsiteX10" fmla="*/ 225552 w 1725168"/>
              <a:gd name="connsiteY10" fmla="*/ 164592 h 3346704"/>
              <a:gd name="connsiteX11" fmla="*/ 268224 w 1725168"/>
              <a:gd name="connsiteY11" fmla="*/ 182880 h 3346704"/>
              <a:gd name="connsiteX12" fmla="*/ 310896 w 1725168"/>
              <a:gd name="connsiteY12" fmla="*/ 188976 h 3346704"/>
              <a:gd name="connsiteX13" fmla="*/ 347472 w 1725168"/>
              <a:gd name="connsiteY13" fmla="*/ 213360 h 3346704"/>
              <a:gd name="connsiteX14" fmla="*/ 371856 w 1725168"/>
              <a:gd name="connsiteY14" fmla="*/ 225552 h 3346704"/>
              <a:gd name="connsiteX15" fmla="*/ 384048 w 1725168"/>
              <a:gd name="connsiteY15" fmla="*/ 256032 h 3346704"/>
              <a:gd name="connsiteX16" fmla="*/ 402336 w 1725168"/>
              <a:gd name="connsiteY16" fmla="*/ 280416 h 3346704"/>
              <a:gd name="connsiteX17" fmla="*/ 414528 w 1725168"/>
              <a:gd name="connsiteY17" fmla="*/ 316992 h 3346704"/>
              <a:gd name="connsiteX18" fmla="*/ 426720 w 1725168"/>
              <a:gd name="connsiteY18" fmla="*/ 347472 h 3346704"/>
              <a:gd name="connsiteX19" fmla="*/ 445008 w 1725168"/>
              <a:gd name="connsiteY19" fmla="*/ 530352 h 3346704"/>
              <a:gd name="connsiteX20" fmla="*/ 432816 w 1725168"/>
              <a:gd name="connsiteY20" fmla="*/ 591312 h 3346704"/>
              <a:gd name="connsiteX21" fmla="*/ 420624 w 1725168"/>
              <a:gd name="connsiteY21" fmla="*/ 609600 h 3346704"/>
              <a:gd name="connsiteX22" fmla="*/ 414528 w 1725168"/>
              <a:gd name="connsiteY22" fmla="*/ 633984 h 3346704"/>
              <a:gd name="connsiteX23" fmla="*/ 432816 w 1725168"/>
              <a:gd name="connsiteY23" fmla="*/ 652272 h 3346704"/>
              <a:gd name="connsiteX24" fmla="*/ 475488 w 1725168"/>
              <a:gd name="connsiteY24" fmla="*/ 676656 h 3346704"/>
              <a:gd name="connsiteX25" fmla="*/ 481584 w 1725168"/>
              <a:gd name="connsiteY25" fmla="*/ 810768 h 3346704"/>
              <a:gd name="connsiteX26" fmla="*/ 475488 w 1725168"/>
              <a:gd name="connsiteY26" fmla="*/ 883920 h 3346704"/>
              <a:gd name="connsiteX27" fmla="*/ 469392 w 1725168"/>
              <a:gd name="connsiteY27" fmla="*/ 908304 h 3346704"/>
              <a:gd name="connsiteX28" fmla="*/ 457200 w 1725168"/>
              <a:gd name="connsiteY28" fmla="*/ 963168 h 3346704"/>
              <a:gd name="connsiteX29" fmla="*/ 451104 w 1725168"/>
              <a:gd name="connsiteY29" fmla="*/ 993648 h 3346704"/>
              <a:gd name="connsiteX30" fmla="*/ 438912 w 1725168"/>
              <a:gd name="connsiteY30" fmla="*/ 1011936 h 3346704"/>
              <a:gd name="connsiteX31" fmla="*/ 420624 w 1725168"/>
              <a:gd name="connsiteY31" fmla="*/ 1054608 h 3346704"/>
              <a:gd name="connsiteX32" fmla="*/ 408432 w 1725168"/>
              <a:gd name="connsiteY32" fmla="*/ 1072896 h 3346704"/>
              <a:gd name="connsiteX33" fmla="*/ 414528 w 1725168"/>
              <a:gd name="connsiteY33" fmla="*/ 1139952 h 3346704"/>
              <a:gd name="connsiteX34" fmla="*/ 445008 w 1725168"/>
              <a:gd name="connsiteY34" fmla="*/ 1158240 h 3346704"/>
              <a:gd name="connsiteX35" fmla="*/ 487680 w 1725168"/>
              <a:gd name="connsiteY35" fmla="*/ 1207008 h 3346704"/>
              <a:gd name="connsiteX36" fmla="*/ 505968 w 1725168"/>
              <a:gd name="connsiteY36" fmla="*/ 1219200 h 3346704"/>
              <a:gd name="connsiteX37" fmla="*/ 512064 w 1725168"/>
              <a:gd name="connsiteY37" fmla="*/ 1255776 h 3346704"/>
              <a:gd name="connsiteX38" fmla="*/ 524256 w 1725168"/>
              <a:gd name="connsiteY38" fmla="*/ 1274064 h 3346704"/>
              <a:gd name="connsiteX39" fmla="*/ 566928 w 1725168"/>
              <a:gd name="connsiteY39" fmla="*/ 1499616 h 3346704"/>
              <a:gd name="connsiteX40" fmla="*/ 579120 w 1725168"/>
              <a:gd name="connsiteY40" fmla="*/ 1517904 h 3346704"/>
              <a:gd name="connsiteX41" fmla="*/ 597408 w 1725168"/>
              <a:gd name="connsiteY41" fmla="*/ 1536192 h 3346704"/>
              <a:gd name="connsiteX42" fmla="*/ 609600 w 1725168"/>
              <a:gd name="connsiteY42" fmla="*/ 1566672 h 3346704"/>
              <a:gd name="connsiteX43" fmla="*/ 640080 w 1725168"/>
              <a:gd name="connsiteY43" fmla="*/ 1908048 h 3346704"/>
              <a:gd name="connsiteX44" fmla="*/ 646176 w 1725168"/>
              <a:gd name="connsiteY44" fmla="*/ 1938528 h 3346704"/>
              <a:gd name="connsiteX45" fmla="*/ 658368 w 1725168"/>
              <a:gd name="connsiteY45" fmla="*/ 1962912 h 3346704"/>
              <a:gd name="connsiteX46" fmla="*/ 664464 w 1725168"/>
              <a:gd name="connsiteY46" fmla="*/ 2267712 h 3346704"/>
              <a:gd name="connsiteX47" fmla="*/ 664464 w 1725168"/>
              <a:gd name="connsiteY47" fmla="*/ 2340864 h 3346704"/>
              <a:gd name="connsiteX48" fmla="*/ 670560 w 1725168"/>
              <a:gd name="connsiteY48" fmla="*/ 2468880 h 3346704"/>
              <a:gd name="connsiteX49" fmla="*/ 694944 w 1725168"/>
              <a:gd name="connsiteY49" fmla="*/ 2505456 h 3346704"/>
              <a:gd name="connsiteX50" fmla="*/ 701040 w 1725168"/>
              <a:gd name="connsiteY50" fmla="*/ 2523744 h 3346704"/>
              <a:gd name="connsiteX51" fmla="*/ 731520 w 1725168"/>
              <a:gd name="connsiteY51" fmla="*/ 2542032 h 3346704"/>
              <a:gd name="connsiteX52" fmla="*/ 762000 w 1725168"/>
              <a:gd name="connsiteY52" fmla="*/ 2590800 h 3346704"/>
              <a:gd name="connsiteX53" fmla="*/ 774192 w 1725168"/>
              <a:gd name="connsiteY53" fmla="*/ 2615184 h 3346704"/>
              <a:gd name="connsiteX54" fmla="*/ 792480 w 1725168"/>
              <a:gd name="connsiteY54" fmla="*/ 2676144 h 3346704"/>
              <a:gd name="connsiteX55" fmla="*/ 810768 w 1725168"/>
              <a:gd name="connsiteY55" fmla="*/ 2700528 h 3346704"/>
              <a:gd name="connsiteX56" fmla="*/ 816864 w 1725168"/>
              <a:gd name="connsiteY56" fmla="*/ 2724912 h 3346704"/>
              <a:gd name="connsiteX57" fmla="*/ 822960 w 1725168"/>
              <a:gd name="connsiteY57" fmla="*/ 2743200 h 3346704"/>
              <a:gd name="connsiteX58" fmla="*/ 829056 w 1725168"/>
              <a:gd name="connsiteY58" fmla="*/ 2773680 h 3346704"/>
              <a:gd name="connsiteX59" fmla="*/ 835152 w 1725168"/>
              <a:gd name="connsiteY59" fmla="*/ 2810256 h 3346704"/>
              <a:gd name="connsiteX60" fmla="*/ 853440 w 1725168"/>
              <a:gd name="connsiteY60" fmla="*/ 2828544 h 3346704"/>
              <a:gd name="connsiteX61" fmla="*/ 865632 w 1725168"/>
              <a:gd name="connsiteY61" fmla="*/ 2846832 h 3346704"/>
              <a:gd name="connsiteX62" fmla="*/ 883920 w 1725168"/>
              <a:gd name="connsiteY62" fmla="*/ 2865120 h 3346704"/>
              <a:gd name="connsiteX63" fmla="*/ 896112 w 1725168"/>
              <a:gd name="connsiteY63" fmla="*/ 2883408 h 3346704"/>
              <a:gd name="connsiteX64" fmla="*/ 981456 w 1725168"/>
              <a:gd name="connsiteY64" fmla="*/ 2889504 h 3346704"/>
              <a:gd name="connsiteX65" fmla="*/ 1139952 w 1725168"/>
              <a:gd name="connsiteY65" fmla="*/ 2895600 h 3346704"/>
              <a:gd name="connsiteX66" fmla="*/ 1176528 w 1725168"/>
              <a:gd name="connsiteY66" fmla="*/ 2926080 h 3346704"/>
              <a:gd name="connsiteX67" fmla="*/ 1219200 w 1725168"/>
              <a:gd name="connsiteY67" fmla="*/ 2968752 h 3346704"/>
              <a:gd name="connsiteX68" fmla="*/ 1255776 w 1725168"/>
              <a:gd name="connsiteY68" fmla="*/ 3005328 h 3346704"/>
              <a:gd name="connsiteX69" fmla="*/ 1267968 w 1725168"/>
              <a:gd name="connsiteY69" fmla="*/ 3029712 h 3346704"/>
              <a:gd name="connsiteX70" fmla="*/ 1292352 w 1725168"/>
              <a:gd name="connsiteY70" fmla="*/ 3041904 h 3346704"/>
              <a:gd name="connsiteX71" fmla="*/ 1328928 w 1725168"/>
              <a:gd name="connsiteY71" fmla="*/ 3066288 h 3346704"/>
              <a:gd name="connsiteX72" fmla="*/ 1383792 w 1725168"/>
              <a:gd name="connsiteY72" fmla="*/ 3090672 h 3346704"/>
              <a:gd name="connsiteX73" fmla="*/ 1420368 w 1725168"/>
              <a:gd name="connsiteY73" fmla="*/ 3096768 h 3346704"/>
              <a:gd name="connsiteX74" fmla="*/ 1493520 w 1725168"/>
              <a:gd name="connsiteY74" fmla="*/ 3121152 h 3346704"/>
              <a:gd name="connsiteX75" fmla="*/ 1524000 w 1725168"/>
              <a:gd name="connsiteY75" fmla="*/ 3139440 h 3346704"/>
              <a:gd name="connsiteX76" fmla="*/ 1548384 w 1725168"/>
              <a:gd name="connsiteY76" fmla="*/ 3151632 h 3346704"/>
              <a:gd name="connsiteX77" fmla="*/ 1572768 w 1725168"/>
              <a:gd name="connsiteY77" fmla="*/ 3176016 h 3346704"/>
              <a:gd name="connsiteX78" fmla="*/ 1615440 w 1725168"/>
              <a:gd name="connsiteY78" fmla="*/ 3212592 h 3346704"/>
              <a:gd name="connsiteX79" fmla="*/ 1652016 w 1725168"/>
              <a:gd name="connsiteY79" fmla="*/ 3267456 h 3346704"/>
              <a:gd name="connsiteX80" fmla="*/ 1694688 w 1725168"/>
              <a:gd name="connsiteY80" fmla="*/ 3304032 h 3346704"/>
              <a:gd name="connsiteX81" fmla="*/ 1725168 w 1725168"/>
              <a:gd name="connsiteY81" fmla="*/ 3346704 h 3346704"/>
              <a:gd name="connsiteX0" fmla="*/ 0 w 1694688"/>
              <a:gd name="connsiteY0" fmla="*/ 0 h 3304032"/>
              <a:gd name="connsiteX1" fmla="*/ 30480 w 1694688"/>
              <a:gd name="connsiteY1" fmla="*/ 18288 h 3304032"/>
              <a:gd name="connsiteX2" fmla="*/ 48768 w 1694688"/>
              <a:gd name="connsiteY2" fmla="*/ 30480 h 3304032"/>
              <a:gd name="connsiteX3" fmla="*/ 67056 w 1694688"/>
              <a:gd name="connsiteY3" fmla="*/ 36576 h 3304032"/>
              <a:gd name="connsiteX4" fmla="*/ 85344 w 1694688"/>
              <a:gd name="connsiteY4" fmla="*/ 54864 h 3304032"/>
              <a:gd name="connsiteX5" fmla="*/ 97536 w 1694688"/>
              <a:gd name="connsiteY5" fmla="*/ 73152 h 3304032"/>
              <a:gd name="connsiteX6" fmla="*/ 121920 w 1694688"/>
              <a:gd name="connsiteY6" fmla="*/ 91440 h 3304032"/>
              <a:gd name="connsiteX7" fmla="*/ 140208 w 1694688"/>
              <a:gd name="connsiteY7" fmla="*/ 115824 h 3304032"/>
              <a:gd name="connsiteX8" fmla="*/ 176784 w 1694688"/>
              <a:gd name="connsiteY8" fmla="*/ 134112 h 3304032"/>
              <a:gd name="connsiteX9" fmla="*/ 207264 w 1694688"/>
              <a:gd name="connsiteY9" fmla="*/ 152400 h 3304032"/>
              <a:gd name="connsiteX10" fmla="*/ 225552 w 1694688"/>
              <a:gd name="connsiteY10" fmla="*/ 164592 h 3304032"/>
              <a:gd name="connsiteX11" fmla="*/ 268224 w 1694688"/>
              <a:gd name="connsiteY11" fmla="*/ 182880 h 3304032"/>
              <a:gd name="connsiteX12" fmla="*/ 310896 w 1694688"/>
              <a:gd name="connsiteY12" fmla="*/ 188976 h 3304032"/>
              <a:gd name="connsiteX13" fmla="*/ 347472 w 1694688"/>
              <a:gd name="connsiteY13" fmla="*/ 213360 h 3304032"/>
              <a:gd name="connsiteX14" fmla="*/ 371856 w 1694688"/>
              <a:gd name="connsiteY14" fmla="*/ 225552 h 3304032"/>
              <a:gd name="connsiteX15" fmla="*/ 384048 w 1694688"/>
              <a:gd name="connsiteY15" fmla="*/ 256032 h 3304032"/>
              <a:gd name="connsiteX16" fmla="*/ 402336 w 1694688"/>
              <a:gd name="connsiteY16" fmla="*/ 280416 h 3304032"/>
              <a:gd name="connsiteX17" fmla="*/ 414528 w 1694688"/>
              <a:gd name="connsiteY17" fmla="*/ 316992 h 3304032"/>
              <a:gd name="connsiteX18" fmla="*/ 426720 w 1694688"/>
              <a:gd name="connsiteY18" fmla="*/ 347472 h 3304032"/>
              <a:gd name="connsiteX19" fmla="*/ 445008 w 1694688"/>
              <a:gd name="connsiteY19" fmla="*/ 530352 h 3304032"/>
              <a:gd name="connsiteX20" fmla="*/ 432816 w 1694688"/>
              <a:gd name="connsiteY20" fmla="*/ 591312 h 3304032"/>
              <a:gd name="connsiteX21" fmla="*/ 420624 w 1694688"/>
              <a:gd name="connsiteY21" fmla="*/ 609600 h 3304032"/>
              <a:gd name="connsiteX22" fmla="*/ 414528 w 1694688"/>
              <a:gd name="connsiteY22" fmla="*/ 633984 h 3304032"/>
              <a:gd name="connsiteX23" fmla="*/ 432816 w 1694688"/>
              <a:gd name="connsiteY23" fmla="*/ 652272 h 3304032"/>
              <a:gd name="connsiteX24" fmla="*/ 475488 w 1694688"/>
              <a:gd name="connsiteY24" fmla="*/ 676656 h 3304032"/>
              <a:gd name="connsiteX25" fmla="*/ 481584 w 1694688"/>
              <a:gd name="connsiteY25" fmla="*/ 810768 h 3304032"/>
              <a:gd name="connsiteX26" fmla="*/ 475488 w 1694688"/>
              <a:gd name="connsiteY26" fmla="*/ 883920 h 3304032"/>
              <a:gd name="connsiteX27" fmla="*/ 469392 w 1694688"/>
              <a:gd name="connsiteY27" fmla="*/ 908304 h 3304032"/>
              <a:gd name="connsiteX28" fmla="*/ 457200 w 1694688"/>
              <a:gd name="connsiteY28" fmla="*/ 963168 h 3304032"/>
              <a:gd name="connsiteX29" fmla="*/ 451104 w 1694688"/>
              <a:gd name="connsiteY29" fmla="*/ 993648 h 3304032"/>
              <a:gd name="connsiteX30" fmla="*/ 438912 w 1694688"/>
              <a:gd name="connsiteY30" fmla="*/ 1011936 h 3304032"/>
              <a:gd name="connsiteX31" fmla="*/ 420624 w 1694688"/>
              <a:gd name="connsiteY31" fmla="*/ 1054608 h 3304032"/>
              <a:gd name="connsiteX32" fmla="*/ 408432 w 1694688"/>
              <a:gd name="connsiteY32" fmla="*/ 1072896 h 3304032"/>
              <a:gd name="connsiteX33" fmla="*/ 414528 w 1694688"/>
              <a:gd name="connsiteY33" fmla="*/ 1139952 h 3304032"/>
              <a:gd name="connsiteX34" fmla="*/ 445008 w 1694688"/>
              <a:gd name="connsiteY34" fmla="*/ 1158240 h 3304032"/>
              <a:gd name="connsiteX35" fmla="*/ 487680 w 1694688"/>
              <a:gd name="connsiteY35" fmla="*/ 1207008 h 3304032"/>
              <a:gd name="connsiteX36" fmla="*/ 505968 w 1694688"/>
              <a:gd name="connsiteY36" fmla="*/ 1219200 h 3304032"/>
              <a:gd name="connsiteX37" fmla="*/ 512064 w 1694688"/>
              <a:gd name="connsiteY37" fmla="*/ 1255776 h 3304032"/>
              <a:gd name="connsiteX38" fmla="*/ 524256 w 1694688"/>
              <a:gd name="connsiteY38" fmla="*/ 1274064 h 3304032"/>
              <a:gd name="connsiteX39" fmla="*/ 566928 w 1694688"/>
              <a:gd name="connsiteY39" fmla="*/ 1499616 h 3304032"/>
              <a:gd name="connsiteX40" fmla="*/ 579120 w 1694688"/>
              <a:gd name="connsiteY40" fmla="*/ 1517904 h 3304032"/>
              <a:gd name="connsiteX41" fmla="*/ 597408 w 1694688"/>
              <a:gd name="connsiteY41" fmla="*/ 1536192 h 3304032"/>
              <a:gd name="connsiteX42" fmla="*/ 609600 w 1694688"/>
              <a:gd name="connsiteY42" fmla="*/ 1566672 h 3304032"/>
              <a:gd name="connsiteX43" fmla="*/ 640080 w 1694688"/>
              <a:gd name="connsiteY43" fmla="*/ 1908048 h 3304032"/>
              <a:gd name="connsiteX44" fmla="*/ 646176 w 1694688"/>
              <a:gd name="connsiteY44" fmla="*/ 1938528 h 3304032"/>
              <a:gd name="connsiteX45" fmla="*/ 658368 w 1694688"/>
              <a:gd name="connsiteY45" fmla="*/ 1962912 h 3304032"/>
              <a:gd name="connsiteX46" fmla="*/ 664464 w 1694688"/>
              <a:gd name="connsiteY46" fmla="*/ 2267712 h 3304032"/>
              <a:gd name="connsiteX47" fmla="*/ 664464 w 1694688"/>
              <a:gd name="connsiteY47" fmla="*/ 2340864 h 3304032"/>
              <a:gd name="connsiteX48" fmla="*/ 670560 w 1694688"/>
              <a:gd name="connsiteY48" fmla="*/ 2468880 h 3304032"/>
              <a:gd name="connsiteX49" fmla="*/ 694944 w 1694688"/>
              <a:gd name="connsiteY49" fmla="*/ 2505456 h 3304032"/>
              <a:gd name="connsiteX50" fmla="*/ 701040 w 1694688"/>
              <a:gd name="connsiteY50" fmla="*/ 2523744 h 3304032"/>
              <a:gd name="connsiteX51" fmla="*/ 731520 w 1694688"/>
              <a:gd name="connsiteY51" fmla="*/ 2542032 h 3304032"/>
              <a:gd name="connsiteX52" fmla="*/ 762000 w 1694688"/>
              <a:gd name="connsiteY52" fmla="*/ 2590800 h 3304032"/>
              <a:gd name="connsiteX53" fmla="*/ 774192 w 1694688"/>
              <a:gd name="connsiteY53" fmla="*/ 2615184 h 3304032"/>
              <a:gd name="connsiteX54" fmla="*/ 792480 w 1694688"/>
              <a:gd name="connsiteY54" fmla="*/ 2676144 h 3304032"/>
              <a:gd name="connsiteX55" fmla="*/ 810768 w 1694688"/>
              <a:gd name="connsiteY55" fmla="*/ 2700528 h 3304032"/>
              <a:gd name="connsiteX56" fmla="*/ 816864 w 1694688"/>
              <a:gd name="connsiteY56" fmla="*/ 2724912 h 3304032"/>
              <a:gd name="connsiteX57" fmla="*/ 822960 w 1694688"/>
              <a:gd name="connsiteY57" fmla="*/ 2743200 h 3304032"/>
              <a:gd name="connsiteX58" fmla="*/ 829056 w 1694688"/>
              <a:gd name="connsiteY58" fmla="*/ 2773680 h 3304032"/>
              <a:gd name="connsiteX59" fmla="*/ 835152 w 1694688"/>
              <a:gd name="connsiteY59" fmla="*/ 2810256 h 3304032"/>
              <a:gd name="connsiteX60" fmla="*/ 853440 w 1694688"/>
              <a:gd name="connsiteY60" fmla="*/ 2828544 h 3304032"/>
              <a:gd name="connsiteX61" fmla="*/ 865632 w 1694688"/>
              <a:gd name="connsiteY61" fmla="*/ 2846832 h 3304032"/>
              <a:gd name="connsiteX62" fmla="*/ 883920 w 1694688"/>
              <a:gd name="connsiteY62" fmla="*/ 2865120 h 3304032"/>
              <a:gd name="connsiteX63" fmla="*/ 896112 w 1694688"/>
              <a:gd name="connsiteY63" fmla="*/ 2883408 h 3304032"/>
              <a:gd name="connsiteX64" fmla="*/ 981456 w 1694688"/>
              <a:gd name="connsiteY64" fmla="*/ 2889504 h 3304032"/>
              <a:gd name="connsiteX65" fmla="*/ 1139952 w 1694688"/>
              <a:gd name="connsiteY65" fmla="*/ 2895600 h 3304032"/>
              <a:gd name="connsiteX66" fmla="*/ 1176528 w 1694688"/>
              <a:gd name="connsiteY66" fmla="*/ 2926080 h 3304032"/>
              <a:gd name="connsiteX67" fmla="*/ 1219200 w 1694688"/>
              <a:gd name="connsiteY67" fmla="*/ 2968752 h 3304032"/>
              <a:gd name="connsiteX68" fmla="*/ 1255776 w 1694688"/>
              <a:gd name="connsiteY68" fmla="*/ 3005328 h 3304032"/>
              <a:gd name="connsiteX69" fmla="*/ 1267968 w 1694688"/>
              <a:gd name="connsiteY69" fmla="*/ 3029712 h 3304032"/>
              <a:gd name="connsiteX70" fmla="*/ 1292352 w 1694688"/>
              <a:gd name="connsiteY70" fmla="*/ 3041904 h 3304032"/>
              <a:gd name="connsiteX71" fmla="*/ 1328928 w 1694688"/>
              <a:gd name="connsiteY71" fmla="*/ 3066288 h 3304032"/>
              <a:gd name="connsiteX72" fmla="*/ 1383792 w 1694688"/>
              <a:gd name="connsiteY72" fmla="*/ 3090672 h 3304032"/>
              <a:gd name="connsiteX73" fmla="*/ 1420368 w 1694688"/>
              <a:gd name="connsiteY73" fmla="*/ 3096768 h 3304032"/>
              <a:gd name="connsiteX74" fmla="*/ 1493520 w 1694688"/>
              <a:gd name="connsiteY74" fmla="*/ 3121152 h 3304032"/>
              <a:gd name="connsiteX75" fmla="*/ 1524000 w 1694688"/>
              <a:gd name="connsiteY75" fmla="*/ 3139440 h 3304032"/>
              <a:gd name="connsiteX76" fmla="*/ 1548384 w 1694688"/>
              <a:gd name="connsiteY76" fmla="*/ 3151632 h 3304032"/>
              <a:gd name="connsiteX77" fmla="*/ 1572768 w 1694688"/>
              <a:gd name="connsiteY77" fmla="*/ 3176016 h 3304032"/>
              <a:gd name="connsiteX78" fmla="*/ 1615440 w 1694688"/>
              <a:gd name="connsiteY78" fmla="*/ 3212592 h 3304032"/>
              <a:gd name="connsiteX79" fmla="*/ 1652016 w 1694688"/>
              <a:gd name="connsiteY79" fmla="*/ 3267456 h 3304032"/>
              <a:gd name="connsiteX80" fmla="*/ 1694688 w 1694688"/>
              <a:gd name="connsiteY80" fmla="*/ 3304032 h 3304032"/>
              <a:gd name="connsiteX0" fmla="*/ 0 w 1652016"/>
              <a:gd name="connsiteY0" fmla="*/ 0 h 3267456"/>
              <a:gd name="connsiteX1" fmla="*/ 30480 w 1652016"/>
              <a:gd name="connsiteY1" fmla="*/ 18288 h 3267456"/>
              <a:gd name="connsiteX2" fmla="*/ 48768 w 1652016"/>
              <a:gd name="connsiteY2" fmla="*/ 30480 h 3267456"/>
              <a:gd name="connsiteX3" fmla="*/ 67056 w 1652016"/>
              <a:gd name="connsiteY3" fmla="*/ 36576 h 3267456"/>
              <a:gd name="connsiteX4" fmla="*/ 85344 w 1652016"/>
              <a:gd name="connsiteY4" fmla="*/ 54864 h 3267456"/>
              <a:gd name="connsiteX5" fmla="*/ 97536 w 1652016"/>
              <a:gd name="connsiteY5" fmla="*/ 73152 h 3267456"/>
              <a:gd name="connsiteX6" fmla="*/ 121920 w 1652016"/>
              <a:gd name="connsiteY6" fmla="*/ 91440 h 3267456"/>
              <a:gd name="connsiteX7" fmla="*/ 140208 w 1652016"/>
              <a:gd name="connsiteY7" fmla="*/ 115824 h 3267456"/>
              <a:gd name="connsiteX8" fmla="*/ 176784 w 1652016"/>
              <a:gd name="connsiteY8" fmla="*/ 134112 h 3267456"/>
              <a:gd name="connsiteX9" fmla="*/ 207264 w 1652016"/>
              <a:gd name="connsiteY9" fmla="*/ 152400 h 3267456"/>
              <a:gd name="connsiteX10" fmla="*/ 225552 w 1652016"/>
              <a:gd name="connsiteY10" fmla="*/ 164592 h 3267456"/>
              <a:gd name="connsiteX11" fmla="*/ 268224 w 1652016"/>
              <a:gd name="connsiteY11" fmla="*/ 182880 h 3267456"/>
              <a:gd name="connsiteX12" fmla="*/ 310896 w 1652016"/>
              <a:gd name="connsiteY12" fmla="*/ 188976 h 3267456"/>
              <a:gd name="connsiteX13" fmla="*/ 347472 w 1652016"/>
              <a:gd name="connsiteY13" fmla="*/ 213360 h 3267456"/>
              <a:gd name="connsiteX14" fmla="*/ 371856 w 1652016"/>
              <a:gd name="connsiteY14" fmla="*/ 225552 h 3267456"/>
              <a:gd name="connsiteX15" fmla="*/ 384048 w 1652016"/>
              <a:gd name="connsiteY15" fmla="*/ 256032 h 3267456"/>
              <a:gd name="connsiteX16" fmla="*/ 402336 w 1652016"/>
              <a:gd name="connsiteY16" fmla="*/ 280416 h 3267456"/>
              <a:gd name="connsiteX17" fmla="*/ 414528 w 1652016"/>
              <a:gd name="connsiteY17" fmla="*/ 316992 h 3267456"/>
              <a:gd name="connsiteX18" fmla="*/ 426720 w 1652016"/>
              <a:gd name="connsiteY18" fmla="*/ 347472 h 3267456"/>
              <a:gd name="connsiteX19" fmla="*/ 445008 w 1652016"/>
              <a:gd name="connsiteY19" fmla="*/ 530352 h 3267456"/>
              <a:gd name="connsiteX20" fmla="*/ 432816 w 1652016"/>
              <a:gd name="connsiteY20" fmla="*/ 591312 h 3267456"/>
              <a:gd name="connsiteX21" fmla="*/ 420624 w 1652016"/>
              <a:gd name="connsiteY21" fmla="*/ 609600 h 3267456"/>
              <a:gd name="connsiteX22" fmla="*/ 414528 w 1652016"/>
              <a:gd name="connsiteY22" fmla="*/ 633984 h 3267456"/>
              <a:gd name="connsiteX23" fmla="*/ 432816 w 1652016"/>
              <a:gd name="connsiteY23" fmla="*/ 652272 h 3267456"/>
              <a:gd name="connsiteX24" fmla="*/ 475488 w 1652016"/>
              <a:gd name="connsiteY24" fmla="*/ 676656 h 3267456"/>
              <a:gd name="connsiteX25" fmla="*/ 481584 w 1652016"/>
              <a:gd name="connsiteY25" fmla="*/ 810768 h 3267456"/>
              <a:gd name="connsiteX26" fmla="*/ 475488 w 1652016"/>
              <a:gd name="connsiteY26" fmla="*/ 883920 h 3267456"/>
              <a:gd name="connsiteX27" fmla="*/ 469392 w 1652016"/>
              <a:gd name="connsiteY27" fmla="*/ 908304 h 3267456"/>
              <a:gd name="connsiteX28" fmla="*/ 457200 w 1652016"/>
              <a:gd name="connsiteY28" fmla="*/ 963168 h 3267456"/>
              <a:gd name="connsiteX29" fmla="*/ 451104 w 1652016"/>
              <a:gd name="connsiteY29" fmla="*/ 993648 h 3267456"/>
              <a:gd name="connsiteX30" fmla="*/ 438912 w 1652016"/>
              <a:gd name="connsiteY30" fmla="*/ 1011936 h 3267456"/>
              <a:gd name="connsiteX31" fmla="*/ 420624 w 1652016"/>
              <a:gd name="connsiteY31" fmla="*/ 1054608 h 3267456"/>
              <a:gd name="connsiteX32" fmla="*/ 408432 w 1652016"/>
              <a:gd name="connsiteY32" fmla="*/ 1072896 h 3267456"/>
              <a:gd name="connsiteX33" fmla="*/ 414528 w 1652016"/>
              <a:gd name="connsiteY33" fmla="*/ 1139952 h 3267456"/>
              <a:gd name="connsiteX34" fmla="*/ 445008 w 1652016"/>
              <a:gd name="connsiteY34" fmla="*/ 1158240 h 3267456"/>
              <a:gd name="connsiteX35" fmla="*/ 487680 w 1652016"/>
              <a:gd name="connsiteY35" fmla="*/ 1207008 h 3267456"/>
              <a:gd name="connsiteX36" fmla="*/ 505968 w 1652016"/>
              <a:gd name="connsiteY36" fmla="*/ 1219200 h 3267456"/>
              <a:gd name="connsiteX37" fmla="*/ 512064 w 1652016"/>
              <a:gd name="connsiteY37" fmla="*/ 1255776 h 3267456"/>
              <a:gd name="connsiteX38" fmla="*/ 524256 w 1652016"/>
              <a:gd name="connsiteY38" fmla="*/ 1274064 h 3267456"/>
              <a:gd name="connsiteX39" fmla="*/ 566928 w 1652016"/>
              <a:gd name="connsiteY39" fmla="*/ 1499616 h 3267456"/>
              <a:gd name="connsiteX40" fmla="*/ 579120 w 1652016"/>
              <a:gd name="connsiteY40" fmla="*/ 1517904 h 3267456"/>
              <a:gd name="connsiteX41" fmla="*/ 597408 w 1652016"/>
              <a:gd name="connsiteY41" fmla="*/ 1536192 h 3267456"/>
              <a:gd name="connsiteX42" fmla="*/ 609600 w 1652016"/>
              <a:gd name="connsiteY42" fmla="*/ 1566672 h 3267456"/>
              <a:gd name="connsiteX43" fmla="*/ 640080 w 1652016"/>
              <a:gd name="connsiteY43" fmla="*/ 1908048 h 3267456"/>
              <a:gd name="connsiteX44" fmla="*/ 646176 w 1652016"/>
              <a:gd name="connsiteY44" fmla="*/ 1938528 h 3267456"/>
              <a:gd name="connsiteX45" fmla="*/ 658368 w 1652016"/>
              <a:gd name="connsiteY45" fmla="*/ 1962912 h 3267456"/>
              <a:gd name="connsiteX46" fmla="*/ 664464 w 1652016"/>
              <a:gd name="connsiteY46" fmla="*/ 2267712 h 3267456"/>
              <a:gd name="connsiteX47" fmla="*/ 664464 w 1652016"/>
              <a:gd name="connsiteY47" fmla="*/ 2340864 h 3267456"/>
              <a:gd name="connsiteX48" fmla="*/ 670560 w 1652016"/>
              <a:gd name="connsiteY48" fmla="*/ 2468880 h 3267456"/>
              <a:gd name="connsiteX49" fmla="*/ 694944 w 1652016"/>
              <a:gd name="connsiteY49" fmla="*/ 2505456 h 3267456"/>
              <a:gd name="connsiteX50" fmla="*/ 701040 w 1652016"/>
              <a:gd name="connsiteY50" fmla="*/ 2523744 h 3267456"/>
              <a:gd name="connsiteX51" fmla="*/ 731520 w 1652016"/>
              <a:gd name="connsiteY51" fmla="*/ 2542032 h 3267456"/>
              <a:gd name="connsiteX52" fmla="*/ 762000 w 1652016"/>
              <a:gd name="connsiteY52" fmla="*/ 2590800 h 3267456"/>
              <a:gd name="connsiteX53" fmla="*/ 774192 w 1652016"/>
              <a:gd name="connsiteY53" fmla="*/ 2615184 h 3267456"/>
              <a:gd name="connsiteX54" fmla="*/ 792480 w 1652016"/>
              <a:gd name="connsiteY54" fmla="*/ 2676144 h 3267456"/>
              <a:gd name="connsiteX55" fmla="*/ 810768 w 1652016"/>
              <a:gd name="connsiteY55" fmla="*/ 2700528 h 3267456"/>
              <a:gd name="connsiteX56" fmla="*/ 816864 w 1652016"/>
              <a:gd name="connsiteY56" fmla="*/ 2724912 h 3267456"/>
              <a:gd name="connsiteX57" fmla="*/ 822960 w 1652016"/>
              <a:gd name="connsiteY57" fmla="*/ 2743200 h 3267456"/>
              <a:gd name="connsiteX58" fmla="*/ 829056 w 1652016"/>
              <a:gd name="connsiteY58" fmla="*/ 2773680 h 3267456"/>
              <a:gd name="connsiteX59" fmla="*/ 835152 w 1652016"/>
              <a:gd name="connsiteY59" fmla="*/ 2810256 h 3267456"/>
              <a:gd name="connsiteX60" fmla="*/ 853440 w 1652016"/>
              <a:gd name="connsiteY60" fmla="*/ 2828544 h 3267456"/>
              <a:gd name="connsiteX61" fmla="*/ 865632 w 1652016"/>
              <a:gd name="connsiteY61" fmla="*/ 2846832 h 3267456"/>
              <a:gd name="connsiteX62" fmla="*/ 883920 w 1652016"/>
              <a:gd name="connsiteY62" fmla="*/ 2865120 h 3267456"/>
              <a:gd name="connsiteX63" fmla="*/ 896112 w 1652016"/>
              <a:gd name="connsiteY63" fmla="*/ 2883408 h 3267456"/>
              <a:gd name="connsiteX64" fmla="*/ 981456 w 1652016"/>
              <a:gd name="connsiteY64" fmla="*/ 2889504 h 3267456"/>
              <a:gd name="connsiteX65" fmla="*/ 1139952 w 1652016"/>
              <a:gd name="connsiteY65" fmla="*/ 2895600 h 3267456"/>
              <a:gd name="connsiteX66" fmla="*/ 1176528 w 1652016"/>
              <a:gd name="connsiteY66" fmla="*/ 2926080 h 3267456"/>
              <a:gd name="connsiteX67" fmla="*/ 1219200 w 1652016"/>
              <a:gd name="connsiteY67" fmla="*/ 2968752 h 3267456"/>
              <a:gd name="connsiteX68" fmla="*/ 1255776 w 1652016"/>
              <a:gd name="connsiteY68" fmla="*/ 3005328 h 3267456"/>
              <a:gd name="connsiteX69" fmla="*/ 1267968 w 1652016"/>
              <a:gd name="connsiteY69" fmla="*/ 3029712 h 3267456"/>
              <a:gd name="connsiteX70" fmla="*/ 1292352 w 1652016"/>
              <a:gd name="connsiteY70" fmla="*/ 3041904 h 3267456"/>
              <a:gd name="connsiteX71" fmla="*/ 1328928 w 1652016"/>
              <a:gd name="connsiteY71" fmla="*/ 3066288 h 3267456"/>
              <a:gd name="connsiteX72" fmla="*/ 1383792 w 1652016"/>
              <a:gd name="connsiteY72" fmla="*/ 3090672 h 3267456"/>
              <a:gd name="connsiteX73" fmla="*/ 1420368 w 1652016"/>
              <a:gd name="connsiteY73" fmla="*/ 3096768 h 3267456"/>
              <a:gd name="connsiteX74" fmla="*/ 1493520 w 1652016"/>
              <a:gd name="connsiteY74" fmla="*/ 3121152 h 3267456"/>
              <a:gd name="connsiteX75" fmla="*/ 1524000 w 1652016"/>
              <a:gd name="connsiteY75" fmla="*/ 3139440 h 3267456"/>
              <a:gd name="connsiteX76" fmla="*/ 1548384 w 1652016"/>
              <a:gd name="connsiteY76" fmla="*/ 3151632 h 3267456"/>
              <a:gd name="connsiteX77" fmla="*/ 1572768 w 1652016"/>
              <a:gd name="connsiteY77" fmla="*/ 3176016 h 3267456"/>
              <a:gd name="connsiteX78" fmla="*/ 1615440 w 1652016"/>
              <a:gd name="connsiteY78" fmla="*/ 3212592 h 3267456"/>
              <a:gd name="connsiteX79" fmla="*/ 1652016 w 1652016"/>
              <a:gd name="connsiteY79" fmla="*/ 3267456 h 3267456"/>
              <a:gd name="connsiteX0" fmla="*/ 0 w 1615440"/>
              <a:gd name="connsiteY0" fmla="*/ 0 h 3212592"/>
              <a:gd name="connsiteX1" fmla="*/ 30480 w 1615440"/>
              <a:gd name="connsiteY1" fmla="*/ 18288 h 3212592"/>
              <a:gd name="connsiteX2" fmla="*/ 48768 w 1615440"/>
              <a:gd name="connsiteY2" fmla="*/ 30480 h 3212592"/>
              <a:gd name="connsiteX3" fmla="*/ 67056 w 1615440"/>
              <a:gd name="connsiteY3" fmla="*/ 36576 h 3212592"/>
              <a:gd name="connsiteX4" fmla="*/ 85344 w 1615440"/>
              <a:gd name="connsiteY4" fmla="*/ 54864 h 3212592"/>
              <a:gd name="connsiteX5" fmla="*/ 97536 w 1615440"/>
              <a:gd name="connsiteY5" fmla="*/ 73152 h 3212592"/>
              <a:gd name="connsiteX6" fmla="*/ 121920 w 1615440"/>
              <a:gd name="connsiteY6" fmla="*/ 91440 h 3212592"/>
              <a:gd name="connsiteX7" fmla="*/ 140208 w 1615440"/>
              <a:gd name="connsiteY7" fmla="*/ 115824 h 3212592"/>
              <a:gd name="connsiteX8" fmla="*/ 176784 w 1615440"/>
              <a:gd name="connsiteY8" fmla="*/ 134112 h 3212592"/>
              <a:gd name="connsiteX9" fmla="*/ 207264 w 1615440"/>
              <a:gd name="connsiteY9" fmla="*/ 152400 h 3212592"/>
              <a:gd name="connsiteX10" fmla="*/ 225552 w 1615440"/>
              <a:gd name="connsiteY10" fmla="*/ 164592 h 3212592"/>
              <a:gd name="connsiteX11" fmla="*/ 268224 w 1615440"/>
              <a:gd name="connsiteY11" fmla="*/ 182880 h 3212592"/>
              <a:gd name="connsiteX12" fmla="*/ 310896 w 1615440"/>
              <a:gd name="connsiteY12" fmla="*/ 188976 h 3212592"/>
              <a:gd name="connsiteX13" fmla="*/ 347472 w 1615440"/>
              <a:gd name="connsiteY13" fmla="*/ 213360 h 3212592"/>
              <a:gd name="connsiteX14" fmla="*/ 371856 w 1615440"/>
              <a:gd name="connsiteY14" fmla="*/ 225552 h 3212592"/>
              <a:gd name="connsiteX15" fmla="*/ 384048 w 1615440"/>
              <a:gd name="connsiteY15" fmla="*/ 256032 h 3212592"/>
              <a:gd name="connsiteX16" fmla="*/ 402336 w 1615440"/>
              <a:gd name="connsiteY16" fmla="*/ 280416 h 3212592"/>
              <a:gd name="connsiteX17" fmla="*/ 414528 w 1615440"/>
              <a:gd name="connsiteY17" fmla="*/ 316992 h 3212592"/>
              <a:gd name="connsiteX18" fmla="*/ 426720 w 1615440"/>
              <a:gd name="connsiteY18" fmla="*/ 347472 h 3212592"/>
              <a:gd name="connsiteX19" fmla="*/ 445008 w 1615440"/>
              <a:gd name="connsiteY19" fmla="*/ 530352 h 3212592"/>
              <a:gd name="connsiteX20" fmla="*/ 432816 w 1615440"/>
              <a:gd name="connsiteY20" fmla="*/ 591312 h 3212592"/>
              <a:gd name="connsiteX21" fmla="*/ 420624 w 1615440"/>
              <a:gd name="connsiteY21" fmla="*/ 609600 h 3212592"/>
              <a:gd name="connsiteX22" fmla="*/ 414528 w 1615440"/>
              <a:gd name="connsiteY22" fmla="*/ 633984 h 3212592"/>
              <a:gd name="connsiteX23" fmla="*/ 432816 w 1615440"/>
              <a:gd name="connsiteY23" fmla="*/ 652272 h 3212592"/>
              <a:gd name="connsiteX24" fmla="*/ 475488 w 1615440"/>
              <a:gd name="connsiteY24" fmla="*/ 676656 h 3212592"/>
              <a:gd name="connsiteX25" fmla="*/ 481584 w 1615440"/>
              <a:gd name="connsiteY25" fmla="*/ 810768 h 3212592"/>
              <a:gd name="connsiteX26" fmla="*/ 475488 w 1615440"/>
              <a:gd name="connsiteY26" fmla="*/ 883920 h 3212592"/>
              <a:gd name="connsiteX27" fmla="*/ 469392 w 1615440"/>
              <a:gd name="connsiteY27" fmla="*/ 908304 h 3212592"/>
              <a:gd name="connsiteX28" fmla="*/ 457200 w 1615440"/>
              <a:gd name="connsiteY28" fmla="*/ 963168 h 3212592"/>
              <a:gd name="connsiteX29" fmla="*/ 451104 w 1615440"/>
              <a:gd name="connsiteY29" fmla="*/ 993648 h 3212592"/>
              <a:gd name="connsiteX30" fmla="*/ 438912 w 1615440"/>
              <a:gd name="connsiteY30" fmla="*/ 1011936 h 3212592"/>
              <a:gd name="connsiteX31" fmla="*/ 420624 w 1615440"/>
              <a:gd name="connsiteY31" fmla="*/ 1054608 h 3212592"/>
              <a:gd name="connsiteX32" fmla="*/ 408432 w 1615440"/>
              <a:gd name="connsiteY32" fmla="*/ 1072896 h 3212592"/>
              <a:gd name="connsiteX33" fmla="*/ 414528 w 1615440"/>
              <a:gd name="connsiteY33" fmla="*/ 1139952 h 3212592"/>
              <a:gd name="connsiteX34" fmla="*/ 445008 w 1615440"/>
              <a:gd name="connsiteY34" fmla="*/ 1158240 h 3212592"/>
              <a:gd name="connsiteX35" fmla="*/ 487680 w 1615440"/>
              <a:gd name="connsiteY35" fmla="*/ 1207008 h 3212592"/>
              <a:gd name="connsiteX36" fmla="*/ 505968 w 1615440"/>
              <a:gd name="connsiteY36" fmla="*/ 1219200 h 3212592"/>
              <a:gd name="connsiteX37" fmla="*/ 512064 w 1615440"/>
              <a:gd name="connsiteY37" fmla="*/ 1255776 h 3212592"/>
              <a:gd name="connsiteX38" fmla="*/ 524256 w 1615440"/>
              <a:gd name="connsiteY38" fmla="*/ 1274064 h 3212592"/>
              <a:gd name="connsiteX39" fmla="*/ 566928 w 1615440"/>
              <a:gd name="connsiteY39" fmla="*/ 1499616 h 3212592"/>
              <a:gd name="connsiteX40" fmla="*/ 579120 w 1615440"/>
              <a:gd name="connsiteY40" fmla="*/ 1517904 h 3212592"/>
              <a:gd name="connsiteX41" fmla="*/ 597408 w 1615440"/>
              <a:gd name="connsiteY41" fmla="*/ 1536192 h 3212592"/>
              <a:gd name="connsiteX42" fmla="*/ 609600 w 1615440"/>
              <a:gd name="connsiteY42" fmla="*/ 1566672 h 3212592"/>
              <a:gd name="connsiteX43" fmla="*/ 640080 w 1615440"/>
              <a:gd name="connsiteY43" fmla="*/ 1908048 h 3212592"/>
              <a:gd name="connsiteX44" fmla="*/ 646176 w 1615440"/>
              <a:gd name="connsiteY44" fmla="*/ 1938528 h 3212592"/>
              <a:gd name="connsiteX45" fmla="*/ 658368 w 1615440"/>
              <a:gd name="connsiteY45" fmla="*/ 1962912 h 3212592"/>
              <a:gd name="connsiteX46" fmla="*/ 664464 w 1615440"/>
              <a:gd name="connsiteY46" fmla="*/ 2267712 h 3212592"/>
              <a:gd name="connsiteX47" fmla="*/ 664464 w 1615440"/>
              <a:gd name="connsiteY47" fmla="*/ 2340864 h 3212592"/>
              <a:gd name="connsiteX48" fmla="*/ 670560 w 1615440"/>
              <a:gd name="connsiteY48" fmla="*/ 2468880 h 3212592"/>
              <a:gd name="connsiteX49" fmla="*/ 694944 w 1615440"/>
              <a:gd name="connsiteY49" fmla="*/ 2505456 h 3212592"/>
              <a:gd name="connsiteX50" fmla="*/ 701040 w 1615440"/>
              <a:gd name="connsiteY50" fmla="*/ 2523744 h 3212592"/>
              <a:gd name="connsiteX51" fmla="*/ 731520 w 1615440"/>
              <a:gd name="connsiteY51" fmla="*/ 2542032 h 3212592"/>
              <a:gd name="connsiteX52" fmla="*/ 762000 w 1615440"/>
              <a:gd name="connsiteY52" fmla="*/ 2590800 h 3212592"/>
              <a:gd name="connsiteX53" fmla="*/ 774192 w 1615440"/>
              <a:gd name="connsiteY53" fmla="*/ 2615184 h 3212592"/>
              <a:gd name="connsiteX54" fmla="*/ 792480 w 1615440"/>
              <a:gd name="connsiteY54" fmla="*/ 2676144 h 3212592"/>
              <a:gd name="connsiteX55" fmla="*/ 810768 w 1615440"/>
              <a:gd name="connsiteY55" fmla="*/ 2700528 h 3212592"/>
              <a:gd name="connsiteX56" fmla="*/ 816864 w 1615440"/>
              <a:gd name="connsiteY56" fmla="*/ 2724912 h 3212592"/>
              <a:gd name="connsiteX57" fmla="*/ 822960 w 1615440"/>
              <a:gd name="connsiteY57" fmla="*/ 2743200 h 3212592"/>
              <a:gd name="connsiteX58" fmla="*/ 829056 w 1615440"/>
              <a:gd name="connsiteY58" fmla="*/ 2773680 h 3212592"/>
              <a:gd name="connsiteX59" fmla="*/ 835152 w 1615440"/>
              <a:gd name="connsiteY59" fmla="*/ 2810256 h 3212592"/>
              <a:gd name="connsiteX60" fmla="*/ 853440 w 1615440"/>
              <a:gd name="connsiteY60" fmla="*/ 2828544 h 3212592"/>
              <a:gd name="connsiteX61" fmla="*/ 865632 w 1615440"/>
              <a:gd name="connsiteY61" fmla="*/ 2846832 h 3212592"/>
              <a:gd name="connsiteX62" fmla="*/ 883920 w 1615440"/>
              <a:gd name="connsiteY62" fmla="*/ 2865120 h 3212592"/>
              <a:gd name="connsiteX63" fmla="*/ 896112 w 1615440"/>
              <a:gd name="connsiteY63" fmla="*/ 2883408 h 3212592"/>
              <a:gd name="connsiteX64" fmla="*/ 981456 w 1615440"/>
              <a:gd name="connsiteY64" fmla="*/ 2889504 h 3212592"/>
              <a:gd name="connsiteX65" fmla="*/ 1139952 w 1615440"/>
              <a:gd name="connsiteY65" fmla="*/ 2895600 h 3212592"/>
              <a:gd name="connsiteX66" fmla="*/ 1176528 w 1615440"/>
              <a:gd name="connsiteY66" fmla="*/ 2926080 h 3212592"/>
              <a:gd name="connsiteX67" fmla="*/ 1219200 w 1615440"/>
              <a:gd name="connsiteY67" fmla="*/ 2968752 h 3212592"/>
              <a:gd name="connsiteX68" fmla="*/ 1255776 w 1615440"/>
              <a:gd name="connsiteY68" fmla="*/ 3005328 h 3212592"/>
              <a:gd name="connsiteX69" fmla="*/ 1267968 w 1615440"/>
              <a:gd name="connsiteY69" fmla="*/ 3029712 h 3212592"/>
              <a:gd name="connsiteX70" fmla="*/ 1292352 w 1615440"/>
              <a:gd name="connsiteY70" fmla="*/ 3041904 h 3212592"/>
              <a:gd name="connsiteX71" fmla="*/ 1328928 w 1615440"/>
              <a:gd name="connsiteY71" fmla="*/ 3066288 h 3212592"/>
              <a:gd name="connsiteX72" fmla="*/ 1383792 w 1615440"/>
              <a:gd name="connsiteY72" fmla="*/ 3090672 h 3212592"/>
              <a:gd name="connsiteX73" fmla="*/ 1420368 w 1615440"/>
              <a:gd name="connsiteY73" fmla="*/ 3096768 h 3212592"/>
              <a:gd name="connsiteX74" fmla="*/ 1493520 w 1615440"/>
              <a:gd name="connsiteY74" fmla="*/ 3121152 h 3212592"/>
              <a:gd name="connsiteX75" fmla="*/ 1524000 w 1615440"/>
              <a:gd name="connsiteY75" fmla="*/ 3139440 h 3212592"/>
              <a:gd name="connsiteX76" fmla="*/ 1548384 w 1615440"/>
              <a:gd name="connsiteY76" fmla="*/ 3151632 h 3212592"/>
              <a:gd name="connsiteX77" fmla="*/ 1572768 w 1615440"/>
              <a:gd name="connsiteY77" fmla="*/ 3176016 h 3212592"/>
              <a:gd name="connsiteX78" fmla="*/ 1615440 w 1615440"/>
              <a:gd name="connsiteY78" fmla="*/ 3212592 h 3212592"/>
              <a:gd name="connsiteX0" fmla="*/ 0 w 1572768"/>
              <a:gd name="connsiteY0" fmla="*/ 0 h 3176016"/>
              <a:gd name="connsiteX1" fmla="*/ 30480 w 1572768"/>
              <a:gd name="connsiteY1" fmla="*/ 18288 h 3176016"/>
              <a:gd name="connsiteX2" fmla="*/ 48768 w 1572768"/>
              <a:gd name="connsiteY2" fmla="*/ 30480 h 3176016"/>
              <a:gd name="connsiteX3" fmla="*/ 67056 w 1572768"/>
              <a:gd name="connsiteY3" fmla="*/ 36576 h 3176016"/>
              <a:gd name="connsiteX4" fmla="*/ 85344 w 1572768"/>
              <a:gd name="connsiteY4" fmla="*/ 54864 h 3176016"/>
              <a:gd name="connsiteX5" fmla="*/ 97536 w 1572768"/>
              <a:gd name="connsiteY5" fmla="*/ 73152 h 3176016"/>
              <a:gd name="connsiteX6" fmla="*/ 121920 w 1572768"/>
              <a:gd name="connsiteY6" fmla="*/ 91440 h 3176016"/>
              <a:gd name="connsiteX7" fmla="*/ 140208 w 1572768"/>
              <a:gd name="connsiteY7" fmla="*/ 115824 h 3176016"/>
              <a:gd name="connsiteX8" fmla="*/ 176784 w 1572768"/>
              <a:gd name="connsiteY8" fmla="*/ 134112 h 3176016"/>
              <a:gd name="connsiteX9" fmla="*/ 207264 w 1572768"/>
              <a:gd name="connsiteY9" fmla="*/ 152400 h 3176016"/>
              <a:gd name="connsiteX10" fmla="*/ 225552 w 1572768"/>
              <a:gd name="connsiteY10" fmla="*/ 164592 h 3176016"/>
              <a:gd name="connsiteX11" fmla="*/ 268224 w 1572768"/>
              <a:gd name="connsiteY11" fmla="*/ 182880 h 3176016"/>
              <a:gd name="connsiteX12" fmla="*/ 310896 w 1572768"/>
              <a:gd name="connsiteY12" fmla="*/ 188976 h 3176016"/>
              <a:gd name="connsiteX13" fmla="*/ 347472 w 1572768"/>
              <a:gd name="connsiteY13" fmla="*/ 213360 h 3176016"/>
              <a:gd name="connsiteX14" fmla="*/ 371856 w 1572768"/>
              <a:gd name="connsiteY14" fmla="*/ 225552 h 3176016"/>
              <a:gd name="connsiteX15" fmla="*/ 384048 w 1572768"/>
              <a:gd name="connsiteY15" fmla="*/ 256032 h 3176016"/>
              <a:gd name="connsiteX16" fmla="*/ 402336 w 1572768"/>
              <a:gd name="connsiteY16" fmla="*/ 280416 h 3176016"/>
              <a:gd name="connsiteX17" fmla="*/ 414528 w 1572768"/>
              <a:gd name="connsiteY17" fmla="*/ 316992 h 3176016"/>
              <a:gd name="connsiteX18" fmla="*/ 426720 w 1572768"/>
              <a:gd name="connsiteY18" fmla="*/ 347472 h 3176016"/>
              <a:gd name="connsiteX19" fmla="*/ 445008 w 1572768"/>
              <a:gd name="connsiteY19" fmla="*/ 530352 h 3176016"/>
              <a:gd name="connsiteX20" fmla="*/ 432816 w 1572768"/>
              <a:gd name="connsiteY20" fmla="*/ 591312 h 3176016"/>
              <a:gd name="connsiteX21" fmla="*/ 420624 w 1572768"/>
              <a:gd name="connsiteY21" fmla="*/ 609600 h 3176016"/>
              <a:gd name="connsiteX22" fmla="*/ 414528 w 1572768"/>
              <a:gd name="connsiteY22" fmla="*/ 633984 h 3176016"/>
              <a:gd name="connsiteX23" fmla="*/ 432816 w 1572768"/>
              <a:gd name="connsiteY23" fmla="*/ 652272 h 3176016"/>
              <a:gd name="connsiteX24" fmla="*/ 475488 w 1572768"/>
              <a:gd name="connsiteY24" fmla="*/ 676656 h 3176016"/>
              <a:gd name="connsiteX25" fmla="*/ 481584 w 1572768"/>
              <a:gd name="connsiteY25" fmla="*/ 810768 h 3176016"/>
              <a:gd name="connsiteX26" fmla="*/ 475488 w 1572768"/>
              <a:gd name="connsiteY26" fmla="*/ 883920 h 3176016"/>
              <a:gd name="connsiteX27" fmla="*/ 469392 w 1572768"/>
              <a:gd name="connsiteY27" fmla="*/ 908304 h 3176016"/>
              <a:gd name="connsiteX28" fmla="*/ 457200 w 1572768"/>
              <a:gd name="connsiteY28" fmla="*/ 963168 h 3176016"/>
              <a:gd name="connsiteX29" fmla="*/ 451104 w 1572768"/>
              <a:gd name="connsiteY29" fmla="*/ 993648 h 3176016"/>
              <a:gd name="connsiteX30" fmla="*/ 438912 w 1572768"/>
              <a:gd name="connsiteY30" fmla="*/ 1011936 h 3176016"/>
              <a:gd name="connsiteX31" fmla="*/ 420624 w 1572768"/>
              <a:gd name="connsiteY31" fmla="*/ 1054608 h 3176016"/>
              <a:gd name="connsiteX32" fmla="*/ 408432 w 1572768"/>
              <a:gd name="connsiteY32" fmla="*/ 1072896 h 3176016"/>
              <a:gd name="connsiteX33" fmla="*/ 414528 w 1572768"/>
              <a:gd name="connsiteY33" fmla="*/ 1139952 h 3176016"/>
              <a:gd name="connsiteX34" fmla="*/ 445008 w 1572768"/>
              <a:gd name="connsiteY34" fmla="*/ 1158240 h 3176016"/>
              <a:gd name="connsiteX35" fmla="*/ 487680 w 1572768"/>
              <a:gd name="connsiteY35" fmla="*/ 1207008 h 3176016"/>
              <a:gd name="connsiteX36" fmla="*/ 505968 w 1572768"/>
              <a:gd name="connsiteY36" fmla="*/ 1219200 h 3176016"/>
              <a:gd name="connsiteX37" fmla="*/ 512064 w 1572768"/>
              <a:gd name="connsiteY37" fmla="*/ 1255776 h 3176016"/>
              <a:gd name="connsiteX38" fmla="*/ 524256 w 1572768"/>
              <a:gd name="connsiteY38" fmla="*/ 1274064 h 3176016"/>
              <a:gd name="connsiteX39" fmla="*/ 566928 w 1572768"/>
              <a:gd name="connsiteY39" fmla="*/ 1499616 h 3176016"/>
              <a:gd name="connsiteX40" fmla="*/ 579120 w 1572768"/>
              <a:gd name="connsiteY40" fmla="*/ 1517904 h 3176016"/>
              <a:gd name="connsiteX41" fmla="*/ 597408 w 1572768"/>
              <a:gd name="connsiteY41" fmla="*/ 1536192 h 3176016"/>
              <a:gd name="connsiteX42" fmla="*/ 609600 w 1572768"/>
              <a:gd name="connsiteY42" fmla="*/ 1566672 h 3176016"/>
              <a:gd name="connsiteX43" fmla="*/ 640080 w 1572768"/>
              <a:gd name="connsiteY43" fmla="*/ 1908048 h 3176016"/>
              <a:gd name="connsiteX44" fmla="*/ 646176 w 1572768"/>
              <a:gd name="connsiteY44" fmla="*/ 1938528 h 3176016"/>
              <a:gd name="connsiteX45" fmla="*/ 658368 w 1572768"/>
              <a:gd name="connsiteY45" fmla="*/ 1962912 h 3176016"/>
              <a:gd name="connsiteX46" fmla="*/ 664464 w 1572768"/>
              <a:gd name="connsiteY46" fmla="*/ 2267712 h 3176016"/>
              <a:gd name="connsiteX47" fmla="*/ 664464 w 1572768"/>
              <a:gd name="connsiteY47" fmla="*/ 2340864 h 3176016"/>
              <a:gd name="connsiteX48" fmla="*/ 670560 w 1572768"/>
              <a:gd name="connsiteY48" fmla="*/ 2468880 h 3176016"/>
              <a:gd name="connsiteX49" fmla="*/ 694944 w 1572768"/>
              <a:gd name="connsiteY49" fmla="*/ 2505456 h 3176016"/>
              <a:gd name="connsiteX50" fmla="*/ 701040 w 1572768"/>
              <a:gd name="connsiteY50" fmla="*/ 2523744 h 3176016"/>
              <a:gd name="connsiteX51" fmla="*/ 731520 w 1572768"/>
              <a:gd name="connsiteY51" fmla="*/ 2542032 h 3176016"/>
              <a:gd name="connsiteX52" fmla="*/ 762000 w 1572768"/>
              <a:gd name="connsiteY52" fmla="*/ 2590800 h 3176016"/>
              <a:gd name="connsiteX53" fmla="*/ 774192 w 1572768"/>
              <a:gd name="connsiteY53" fmla="*/ 2615184 h 3176016"/>
              <a:gd name="connsiteX54" fmla="*/ 792480 w 1572768"/>
              <a:gd name="connsiteY54" fmla="*/ 2676144 h 3176016"/>
              <a:gd name="connsiteX55" fmla="*/ 810768 w 1572768"/>
              <a:gd name="connsiteY55" fmla="*/ 2700528 h 3176016"/>
              <a:gd name="connsiteX56" fmla="*/ 816864 w 1572768"/>
              <a:gd name="connsiteY56" fmla="*/ 2724912 h 3176016"/>
              <a:gd name="connsiteX57" fmla="*/ 822960 w 1572768"/>
              <a:gd name="connsiteY57" fmla="*/ 2743200 h 3176016"/>
              <a:gd name="connsiteX58" fmla="*/ 829056 w 1572768"/>
              <a:gd name="connsiteY58" fmla="*/ 2773680 h 3176016"/>
              <a:gd name="connsiteX59" fmla="*/ 835152 w 1572768"/>
              <a:gd name="connsiteY59" fmla="*/ 2810256 h 3176016"/>
              <a:gd name="connsiteX60" fmla="*/ 853440 w 1572768"/>
              <a:gd name="connsiteY60" fmla="*/ 2828544 h 3176016"/>
              <a:gd name="connsiteX61" fmla="*/ 865632 w 1572768"/>
              <a:gd name="connsiteY61" fmla="*/ 2846832 h 3176016"/>
              <a:gd name="connsiteX62" fmla="*/ 883920 w 1572768"/>
              <a:gd name="connsiteY62" fmla="*/ 2865120 h 3176016"/>
              <a:gd name="connsiteX63" fmla="*/ 896112 w 1572768"/>
              <a:gd name="connsiteY63" fmla="*/ 2883408 h 3176016"/>
              <a:gd name="connsiteX64" fmla="*/ 981456 w 1572768"/>
              <a:gd name="connsiteY64" fmla="*/ 2889504 h 3176016"/>
              <a:gd name="connsiteX65" fmla="*/ 1139952 w 1572768"/>
              <a:gd name="connsiteY65" fmla="*/ 2895600 h 3176016"/>
              <a:gd name="connsiteX66" fmla="*/ 1176528 w 1572768"/>
              <a:gd name="connsiteY66" fmla="*/ 2926080 h 3176016"/>
              <a:gd name="connsiteX67" fmla="*/ 1219200 w 1572768"/>
              <a:gd name="connsiteY67" fmla="*/ 2968752 h 3176016"/>
              <a:gd name="connsiteX68" fmla="*/ 1255776 w 1572768"/>
              <a:gd name="connsiteY68" fmla="*/ 3005328 h 3176016"/>
              <a:gd name="connsiteX69" fmla="*/ 1267968 w 1572768"/>
              <a:gd name="connsiteY69" fmla="*/ 3029712 h 3176016"/>
              <a:gd name="connsiteX70" fmla="*/ 1292352 w 1572768"/>
              <a:gd name="connsiteY70" fmla="*/ 3041904 h 3176016"/>
              <a:gd name="connsiteX71" fmla="*/ 1328928 w 1572768"/>
              <a:gd name="connsiteY71" fmla="*/ 3066288 h 3176016"/>
              <a:gd name="connsiteX72" fmla="*/ 1383792 w 1572768"/>
              <a:gd name="connsiteY72" fmla="*/ 3090672 h 3176016"/>
              <a:gd name="connsiteX73" fmla="*/ 1420368 w 1572768"/>
              <a:gd name="connsiteY73" fmla="*/ 3096768 h 3176016"/>
              <a:gd name="connsiteX74" fmla="*/ 1493520 w 1572768"/>
              <a:gd name="connsiteY74" fmla="*/ 3121152 h 3176016"/>
              <a:gd name="connsiteX75" fmla="*/ 1524000 w 1572768"/>
              <a:gd name="connsiteY75" fmla="*/ 3139440 h 3176016"/>
              <a:gd name="connsiteX76" fmla="*/ 1548384 w 1572768"/>
              <a:gd name="connsiteY76" fmla="*/ 3151632 h 3176016"/>
              <a:gd name="connsiteX77" fmla="*/ 1572768 w 1572768"/>
              <a:gd name="connsiteY77" fmla="*/ 3176016 h 3176016"/>
              <a:gd name="connsiteX0" fmla="*/ 0 w 1548384"/>
              <a:gd name="connsiteY0" fmla="*/ 0 h 3151632"/>
              <a:gd name="connsiteX1" fmla="*/ 30480 w 1548384"/>
              <a:gd name="connsiteY1" fmla="*/ 18288 h 3151632"/>
              <a:gd name="connsiteX2" fmla="*/ 48768 w 1548384"/>
              <a:gd name="connsiteY2" fmla="*/ 30480 h 3151632"/>
              <a:gd name="connsiteX3" fmla="*/ 67056 w 1548384"/>
              <a:gd name="connsiteY3" fmla="*/ 36576 h 3151632"/>
              <a:gd name="connsiteX4" fmla="*/ 85344 w 1548384"/>
              <a:gd name="connsiteY4" fmla="*/ 54864 h 3151632"/>
              <a:gd name="connsiteX5" fmla="*/ 97536 w 1548384"/>
              <a:gd name="connsiteY5" fmla="*/ 73152 h 3151632"/>
              <a:gd name="connsiteX6" fmla="*/ 121920 w 1548384"/>
              <a:gd name="connsiteY6" fmla="*/ 91440 h 3151632"/>
              <a:gd name="connsiteX7" fmla="*/ 140208 w 1548384"/>
              <a:gd name="connsiteY7" fmla="*/ 115824 h 3151632"/>
              <a:gd name="connsiteX8" fmla="*/ 176784 w 1548384"/>
              <a:gd name="connsiteY8" fmla="*/ 134112 h 3151632"/>
              <a:gd name="connsiteX9" fmla="*/ 207264 w 1548384"/>
              <a:gd name="connsiteY9" fmla="*/ 152400 h 3151632"/>
              <a:gd name="connsiteX10" fmla="*/ 225552 w 1548384"/>
              <a:gd name="connsiteY10" fmla="*/ 164592 h 3151632"/>
              <a:gd name="connsiteX11" fmla="*/ 268224 w 1548384"/>
              <a:gd name="connsiteY11" fmla="*/ 182880 h 3151632"/>
              <a:gd name="connsiteX12" fmla="*/ 310896 w 1548384"/>
              <a:gd name="connsiteY12" fmla="*/ 188976 h 3151632"/>
              <a:gd name="connsiteX13" fmla="*/ 347472 w 1548384"/>
              <a:gd name="connsiteY13" fmla="*/ 213360 h 3151632"/>
              <a:gd name="connsiteX14" fmla="*/ 371856 w 1548384"/>
              <a:gd name="connsiteY14" fmla="*/ 225552 h 3151632"/>
              <a:gd name="connsiteX15" fmla="*/ 384048 w 1548384"/>
              <a:gd name="connsiteY15" fmla="*/ 256032 h 3151632"/>
              <a:gd name="connsiteX16" fmla="*/ 402336 w 1548384"/>
              <a:gd name="connsiteY16" fmla="*/ 280416 h 3151632"/>
              <a:gd name="connsiteX17" fmla="*/ 414528 w 1548384"/>
              <a:gd name="connsiteY17" fmla="*/ 316992 h 3151632"/>
              <a:gd name="connsiteX18" fmla="*/ 426720 w 1548384"/>
              <a:gd name="connsiteY18" fmla="*/ 347472 h 3151632"/>
              <a:gd name="connsiteX19" fmla="*/ 445008 w 1548384"/>
              <a:gd name="connsiteY19" fmla="*/ 530352 h 3151632"/>
              <a:gd name="connsiteX20" fmla="*/ 432816 w 1548384"/>
              <a:gd name="connsiteY20" fmla="*/ 591312 h 3151632"/>
              <a:gd name="connsiteX21" fmla="*/ 420624 w 1548384"/>
              <a:gd name="connsiteY21" fmla="*/ 609600 h 3151632"/>
              <a:gd name="connsiteX22" fmla="*/ 414528 w 1548384"/>
              <a:gd name="connsiteY22" fmla="*/ 633984 h 3151632"/>
              <a:gd name="connsiteX23" fmla="*/ 432816 w 1548384"/>
              <a:gd name="connsiteY23" fmla="*/ 652272 h 3151632"/>
              <a:gd name="connsiteX24" fmla="*/ 475488 w 1548384"/>
              <a:gd name="connsiteY24" fmla="*/ 676656 h 3151632"/>
              <a:gd name="connsiteX25" fmla="*/ 481584 w 1548384"/>
              <a:gd name="connsiteY25" fmla="*/ 810768 h 3151632"/>
              <a:gd name="connsiteX26" fmla="*/ 475488 w 1548384"/>
              <a:gd name="connsiteY26" fmla="*/ 883920 h 3151632"/>
              <a:gd name="connsiteX27" fmla="*/ 469392 w 1548384"/>
              <a:gd name="connsiteY27" fmla="*/ 908304 h 3151632"/>
              <a:gd name="connsiteX28" fmla="*/ 457200 w 1548384"/>
              <a:gd name="connsiteY28" fmla="*/ 963168 h 3151632"/>
              <a:gd name="connsiteX29" fmla="*/ 451104 w 1548384"/>
              <a:gd name="connsiteY29" fmla="*/ 993648 h 3151632"/>
              <a:gd name="connsiteX30" fmla="*/ 438912 w 1548384"/>
              <a:gd name="connsiteY30" fmla="*/ 1011936 h 3151632"/>
              <a:gd name="connsiteX31" fmla="*/ 420624 w 1548384"/>
              <a:gd name="connsiteY31" fmla="*/ 1054608 h 3151632"/>
              <a:gd name="connsiteX32" fmla="*/ 408432 w 1548384"/>
              <a:gd name="connsiteY32" fmla="*/ 1072896 h 3151632"/>
              <a:gd name="connsiteX33" fmla="*/ 414528 w 1548384"/>
              <a:gd name="connsiteY33" fmla="*/ 1139952 h 3151632"/>
              <a:gd name="connsiteX34" fmla="*/ 445008 w 1548384"/>
              <a:gd name="connsiteY34" fmla="*/ 1158240 h 3151632"/>
              <a:gd name="connsiteX35" fmla="*/ 487680 w 1548384"/>
              <a:gd name="connsiteY35" fmla="*/ 1207008 h 3151632"/>
              <a:gd name="connsiteX36" fmla="*/ 505968 w 1548384"/>
              <a:gd name="connsiteY36" fmla="*/ 1219200 h 3151632"/>
              <a:gd name="connsiteX37" fmla="*/ 512064 w 1548384"/>
              <a:gd name="connsiteY37" fmla="*/ 1255776 h 3151632"/>
              <a:gd name="connsiteX38" fmla="*/ 524256 w 1548384"/>
              <a:gd name="connsiteY38" fmla="*/ 1274064 h 3151632"/>
              <a:gd name="connsiteX39" fmla="*/ 566928 w 1548384"/>
              <a:gd name="connsiteY39" fmla="*/ 1499616 h 3151632"/>
              <a:gd name="connsiteX40" fmla="*/ 579120 w 1548384"/>
              <a:gd name="connsiteY40" fmla="*/ 1517904 h 3151632"/>
              <a:gd name="connsiteX41" fmla="*/ 597408 w 1548384"/>
              <a:gd name="connsiteY41" fmla="*/ 1536192 h 3151632"/>
              <a:gd name="connsiteX42" fmla="*/ 609600 w 1548384"/>
              <a:gd name="connsiteY42" fmla="*/ 1566672 h 3151632"/>
              <a:gd name="connsiteX43" fmla="*/ 640080 w 1548384"/>
              <a:gd name="connsiteY43" fmla="*/ 1908048 h 3151632"/>
              <a:gd name="connsiteX44" fmla="*/ 646176 w 1548384"/>
              <a:gd name="connsiteY44" fmla="*/ 1938528 h 3151632"/>
              <a:gd name="connsiteX45" fmla="*/ 658368 w 1548384"/>
              <a:gd name="connsiteY45" fmla="*/ 1962912 h 3151632"/>
              <a:gd name="connsiteX46" fmla="*/ 664464 w 1548384"/>
              <a:gd name="connsiteY46" fmla="*/ 2267712 h 3151632"/>
              <a:gd name="connsiteX47" fmla="*/ 664464 w 1548384"/>
              <a:gd name="connsiteY47" fmla="*/ 2340864 h 3151632"/>
              <a:gd name="connsiteX48" fmla="*/ 670560 w 1548384"/>
              <a:gd name="connsiteY48" fmla="*/ 2468880 h 3151632"/>
              <a:gd name="connsiteX49" fmla="*/ 694944 w 1548384"/>
              <a:gd name="connsiteY49" fmla="*/ 2505456 h 3151632"/>
              <a:gd name="connsiteX50" fmla="*/ 701040 w 1548384"/>
              <a:gd name="connsiteY50" fmla="*/ 2523744 h 3151632"/>
              <a:gd name="connsiteX51" fmla="*/ 731520 w 1548384"/>
              <a:gd name="connsiteY51" fmla="*/ 2542032 h 3151632"/>
              <a:gd name="connsiteX52" fmla="*/ 762000 w 1548384"/>
              <a:gd name="connsiteY52" fmla="*/ 2590800 h 3151632"/>
              <a:gd name="connsiteX53" fmla="*/ 774192 w 1548384"/>
              <a:gd name="connsiteY53" fmla="*/ 2615184 h 3151632"/>
              <a:gd name="connsiteX54" fmla="*/ 792480 w 1548384"/>
              <a:gd name="connsiteY54" fmla="*/ 2676144 h 3151632"/>
              <a:gd name="connsiteX55" fmla="*/ 810768 w 1548384"/>
              <a:gd name="connsiteY55" fmla="*/ 2700528 h 3151632"/>
              <a:gd name="connsiteX56" fmla="*/ 816864 w 1548384"/>
              <a:gd name="connsiteY56" fmla="*/ 2724912 h 3151632"/>
              <a:gd name="connsiteX57" fmla="*/ 822960 w 1548384"/>
              <a:gd name="connsiteY57" fmla="*/ 2743200 h 3151632"/>
              <a:gd name="connsiteX58" fmla="*/ 829056 w 1548384"/>
              <a:gd name="connsiteY58" fmla="*/ 2773680 h 3151632"/>
              <a:gd name="connsiteX59" fmla="*/ 835152 w 1548384"/>
              <a:gd name="connsiteY59" fmla="*/ 2810256 h 3151632"/>
              <a:gd name="connsiteX60" fmla="*/ 853440 w 1548384"/>
              <a:gd name="connsiteY60" fmla="*/ 2828544 h 3151632"/>
              <a:gd name="connsiteX61" fmla="*/ 865632 w 1548384"/>
              <a:gd name="connsiteY61" fmla="*/ 2846832 h 3151632"/>
              <a:gd name="connsiteX62" fmla="*/ 883920 w 1548384"/>
              <a:gd name="connsiteY62" fmla="*/ 2865120 h 3151632"/>
              <a:gd name="connsiteX63" fmla="*/ 896112 w 1548384"/>
              <a:gd name="connsiteY63" fmla="*/ 2883408 h 3151632"/>
              <a:gd name="connsiteX64" fmla="*/ 981456 w 1548384"/>
              <a:gd name="connsiteY64" fmla="*/ 2889504 h 3151632"/>
              <a:gd name="connsiteX65" fmla="*/ 1139952 w 1548384"/>
              <a:gd name="connsiteY65" fmla="*/ 2895600 h 3151632"/>
              <a:gd name="connsiteX66" fmla="*/ 1176528 w 1548384"/>
              <a:gd name="connsiteY66" fmla="*/ 2926080 h 3151632"/>
              <a:gd name="connsiteX67" fmla="*/ 1219200 w 1548384"/>
              <a:gd name="connsiteY67" fmla="*/ 2968752 h 3151632"/>
              <a:gd name="connsiteX68" fmla="*/ 1255776 w 1548384"/>
              <a:gd name="connsiteY68" fmla="*/ 3005328 h 3151632"/>
              <a:gd name="connsiteX69" fmla="*/ 1267968 w 1548384"/>
              <a:gd name="connsiteY69" fmla="*/ 3029712 h 3151632"/>
              <a:gd name="connsiteX70" fmla="*/ 1292352 w 1548384"/>
              <a:gd name="connsiteY70" fmla="*/ 3041904 h 3151632"/>
              <a:gd name="connsiteX71" fmla="*/ 1328928 w 1548384"/>
              <a:gd name="connsiteY71" fmla="*/ 3066288 h 3151632"/>
              <a:gd name="connsiteX72" fmla="*/ 1383792 w 1548384"/>
              <a:gd name="connsiteY72" fmla="*/ 3090672 h 3151632"/>
              <a:gd name="connsiteX73" fmla="*/ 1420368 w 1548384"/>
              <a:gd name="connsiteY73" fmla="*/ 3096768 h 3151632"/>
              <a:gd name="connsiteX74" fmla="*/ 1493520 w 1548384"/>
              <a:gd name="connsiteY74" fmla="*/ 3121152 h 3151632"/>
              <a:gd name="connsiteX75" fmla="*/ 1524000 w 1548384"/>
              <a:gd name="connsiteY75" fmla="*/ 3139440 h 3151632"/>
              <a:gd name="connsiteX76" fmla="*/ 1548384 w 1548384"/>
              <a:gd name="connsiteY76" fmla="*/ 3151632 h 3151632"/>
              <a:gd name="connsiteX0" fmla="*/ 0 w 1524000"/>
              <a:gd name="connsiteY0" fmla="*/ 0 h 3139440"/>
              <a:gd name="connsiteX1" fmla="*/ 30480 w 1524000"/>
              <a:gd name="connsiteY1" fmla="*/ 18288 h 3139440"/>
              <a:gd name="connsiteX2" fmla="*/ 48768 w 1524000"/>
              <a:gd name="connsiteY2" fmla="*/ 30480 h 3139440"/>
              <a:gd name="connsiteX3" fmla="*/ 67056 w 1524000"/>
              <a:gd name="connsiteY3" fmla="*/ 36576 h 3139440"/>
              <a:gd name="connsiteX4" fmla="*/ 85344 w 1524000"/>
              <a:gd name="connsiteY4" fmla="*/ 54864 h 3139440"/>
              <a:gd name="connsiteX5" fmla="*/ 97536 w 1524000"/>
              <a:gd name="connsiteY5" fmla="*/ 73152 h 3139440"/>
              <a:gd name="connsiteX6" fmla="*/ 121920 w 1524000"/>
              <a:gd name="connsiteY6" fmla="*/ 91440 h 3139440"/>
              <a:gd name="connsiteX7" fmla="*/ 140208 w 1524000"/>
              <a:gd name="connsiteY7" fmla="*/ 115824 h 3139440"/>
              <a:gd name="connsiteX8" fmla="*/ 176784 w 1524000"/>
              <a:gd name="connsiteY8" fmla="*/ 134112 h 3139440"/>
              <a:gd name="connsiteX9" fmla="*/ 207264 w 1524000"/>
              <a:gd name="connsiteY9" fmla="*/ 152400 h 3139440"/>
              <a:gd name="connsiteX10" fmla="*/ 225552 w 1524000"/>
              <a:gd name="connsiteY10" fmla="*/ 164592 h 3139440"/>
              <a:gd name="connsiteX11" fmla="*/ 268224 w 1524000"/>
              <a:gd name="connsiteY11" fmla="*/ 182880 h 3139440"/>
              <a:gd name="connsiteX12" fmla="*/ 310896 w 1524000"/>
              <a:gd name="connsiteY12" fmla="*/ 188976 h 3139440"/>
              <a:gd name="connsiteX13" fmla="*/ 347472 w 1524000"/>
              <a:gd name="connsiteY13" fmla="*/ 213360 h 3139440"/>
              <a:gd name="connsiteX14" fmla="*/ 371856 w 1524000"/>
              <a:gd name="connsiteY14" fmla="*/ 225552 h 3139440"/>
              <a:gd name="connsiteX15" fmla="*/ 384048 w 1524000"/>
              <a:gd name="connsiteY15" fmla="*/ 256032 h 3139440"/>
              <a:gd name="connsiteX16" fmla="*/ 402336 w 1524000"/>
              <a:gd name="connsiteY16" fmla="*/ 280416 h 3139440"/>
              <a:gd name="connsiteX17" fmla="*/ 414528 w 1524000"/>
              <a:gd name="connsiteY17" fmla="*/ 316992 h 3139440"/>
              <a:gd name="connsiteX18" fmla="*/ 426720 w 1524000"/>
              <a:gd name="connsiteY18" fmla="*/ 347472 h 3139440"/>
              <a:gd name="connsiteX19" fmla="*/ 445008 w 1524000"/>
              <a:gd name="connsiteY19" fmla="*/ 530352 h 3139440"/>
              <a:gd name="connsiteX20" fmla="*/ 432816 w 1524000"/>
              <a:gd name="connsiteY20" fmla="*/ 591312 h 3139440"/>
              <a:gd name="connsiteX21" fmla="*/ 420624 w 1524000"/>
              <a:gd name="connsiteY21" fmla="*/ 609600 h 3139440"/>
              <a:gd name="connsiteX22" fmla="*/ 414528 w 1524000"/>
              <a:gd name="connsiteY22" fmla="*/ 633984 h 3139440"/>
              <a:gd name="connsiteX23" fmla="*/ 432816 w 1524000"/>
              <a:gd name="connsiteY23" fmla="*/ 652272 h 3139440"/>
              <a:gd name="connsiteX24" fmla="*/ 475488 w 1524000"/>
              <a:gd name="connsiteY24" fmla="*/ 676656 h 3139440"/>
              <a:gd name="connsiteX25" fmla="*/ 481584 w 1524000"/>
              <a:gd name="connsiteY25" fmla="*/ 810768 h 3139440"/>
              <a:gd name="connsiteX26" fmla="*/ 475488 w 1524000"/>
              <a:gd name="connsiteY26" fmla="*/ 883920 h 3139440"/>
              <a:gd name="connsiteX27" fmla="*/ 469392 w 1524000"/>
              <a:gd name="connsiteY27" fmla="*/ 908304 h 3139440"/>
              <a:gd name="connsiteX28" fmla="*/ 457200 w 1524000"/>
              <a:gd name="connsiteY28" fmla="*/ 963168 h 3139440"/>
              <a:gd name="connsiteX29" fmla="*/ 451104 w 1524000"/>
              <a:gd name="connsiteY29" fmla="*/ 993648 h 3139440"/>
              <a:gd name="connsiteX30" fmla="*/ 438912 w 1524000"/>
              <a:gd name="connsiteY30" fmla="*/ 1011936 h 3139440"/>
              <a:gd name="connsiteX31" fmla="*/ 420624 w 1524000"/>
              <a:gd name="connsiteY31" fmla="*/ 1054608 h 3139440"/>
              <a:gd name="connsiteX32" fmla="*/ 408432 w 1524000"/>
              <a:gd name="connsiteY32" fmla="*/ 1072896 h 3139440"/>
              <a:gd name="connsiteX33" fmla="*/ 414528 w 1524000"/>
              <a:gd name="connsiteY33" fmla="*/ 1139952 h 3139440"/>
              <a:gd name="connsiteX34" fmla="*/ 445008 w 1524000"/>
              <a:gd name="connsiteY34" fmla="*/ 1158240 h 3139440"/>
              <a:gd name="connsiteX35" fmla="*/ 487680 w 1524000"/>
              <a:gd name="connsiteY35" fmla="*/ 1207008 h 3139440"/>
              <a:gd name="connsiteX36" fmla="*/ 505968 w 1524000"/>
              <a:gd name="connsiteY36" fmla="*/ 1219200 h 3139440"/>
              <a:gd name="connsiteX37" fmla="*/ 512064 w 1524000"/>
              <a:gd name="connsiteY37" fmla="*/ 1255776 h 3139440"/>
              <a:gd name="connsiteX38" fmla="*/ 524256 w 1524000"/>
              <a:gd name="connsiteY38" fmla="*/ 1274064 h 3139440"/>
              <a:gd name="connsiteX39" fmla="*/ 566928 w 1524000"/>
              <a:gd name="connsiteY39" fmla="*/ 1499616 h 3139440"/>
              <a:gd name="connsiteX40" fmla="*/ 579120 w 1524000"/>
              <a:gd name="connsiteY40" fmla="*/ 1517904 h 3139440"/>
              <a:gd name="connsiteX41" fmla="*/ 597408 w 1524000"/>
              <a:gd name="connsiteY41" fmla="*/ 1536192 h 3139440"/>
              <a:gd name="connsiteX42" fmla="*/ 609600 w 1524000"/>
              <a:gd name="connsiteY42" fmla="*/ 1566672 h 3139440"/>
              <a:gd name="connsiteX43" fmla="*/ 640080 w 1524000"/>
              <a:gd name="connsiteY43" fmla="*/ 1908048 h 3139440"/>
              <a:gd name="connsiteX44" fmla="*/ 646176 w 1524000"/>
              <a:gd name="connsiteY44" fmla="*/ 1938528 h 3139440"/>
              <a:gd name="connsiteX45" fmla="*/ 658368 w 1524000"/>
              <a:gd name="connsiteY45" fmla="*/ 1962912 h 3139440"/>
              <a:gd name="connsiteX46" fmla="*/ 664464 w 1524000"/>
              <a:gd name="connsiteY46" fmla="*/ 2267712 h 3139440"/>
              <a:gd name="connsiteX47" fmla="*/ 664464 w 1524000"/>
              <a:gd name="connsiteY47" fmla="*/ 2340864 h 3139440"/>
              <a:gd name="connsiteX48" fmla="*/ 670560 w 1524000"/>
              <a:gd name="connsiteY48" fmla="*/ 2468880 h 3139440"/>
              <a:gd name="connsiteX49" fmla="*/ 694944 w 1524000"/>
              <a:gd name="connsiteY49" fmla="*/ 2505456 h 3139440"/>
              <a:gd name="connsiteX50" fmla="*/ 701040 w 1524000"/>
              <a:gd name="connsiteY50" fmla="*/ 2523744 h 3139440"/>
              <a:gd name="connsiteX51" fmla="*/ 731520 w 1524000"/>
              <a:gd name="connsiteY51" fmla="*/ 2542032 h 3139440"/>
              <a:gd name="connsiteX52" fmla="*/ 762000 w 1524000"/>
              <a:gd name="connsiteY52" fmla="*/ 2590800 h 3139440"/>
              <a:gd name="connsiteX53" fmla="*/ 774192 w 1524000"/>
              <a:gd name="connsiteY53" fmla="*/ 2615184 h 3139440"/>
              <a:gd name="connsiteX54" fmla="*/ 792480 w 1524000"/>
              <a:gd name="connsiteY54" fmla="*/ 2676144 h 3139440"/>
              <a:gd name="connsiteX55" fmla="*/ 810768 w 1524000"/>
              <a:gd name="connsiteY55" fmla="*/ 2700528 h 3139440"/>
              <a:gd name="connsiteX56" fmla="*/ 816864 w 1524000"/>
              <a:gd name="connsiteY56" fmla="*/ 2724912 h 3139440"/>
              <a:gd name="connsiteX57" fmla="*/ 822960 w 1524000"/>
              <a:gd name="connsiteY57" fmla="*/ 2743200 h 3139440"/>
              <a:gd name="connsiteX58" fmla="*/ 829056 w 1524000"/>
              <a:gd name="connsiteY58" fmla="*/ 2773680 h 3139440"/>
              <a:gd name="connsiteX59" fmla="*/ 835152 w 1524000"/>
              <a:gd name="connsiteY59" fmla="*/ 2810256 h 3139440"/>
              <a:gd name="connsiteX60" fmla="*/ 853440 w 1524000"/>
              <a:gd name="connsiteY60" fmla="*/ 2828544 h 3139440"/>
              <a:gd name="connsiteX61" fmla="*/ 865632 w 1524000"/>
              <a:gd name="connsiteY61" fmla="*/ 2846832 h 3139440"/>
              <a:gd name="connsiteX62" fmla="*/ 883920 w 1524000"/>
              <a:gd name="connsiteY62" fmla="*/ 2865120 h 3139440"/>
              <a:gd name="connsiteX63" fmla="*/ 896112 w 1524000"/>
              <a:gd name="connsiteY63" fmla="*/ 2883408 h 3139440"/>
              <a:gd name="connsiteX64" fmla="*/ 981456 w 1524000"/>
              <a:gd name="connsiteY64" fmla="*/ 2889504 h 3139440"/>
              <a:gd name="connsiteX65" fmla="*/ 1139952 w 1524000"/>
              <a:gd name="connsiteY65" fmla="*/ 2895600 h 3139440"/>
              <a:gd name="connsiteX66" fmla="*/ 1176528 w 1524000"/>
              <a:gd name="connsiteY66" fmla="*/ 2926080 h 3139440"/>
              <a:gd name="connsiteX67" fmla="*/ 1219200 w 1524000"/>
              <a:gd name="connsiteY67" fmla="*/ 2968752 h 3139440"/>
              <a:gd name="connsiteX68" fmla="*/ 1255776 w 1524000"/>
              <a:gd name="connsiteY68" fmla="*/ 3005328 h 3139440"/>
              <a:gd name="connsiteX69" fmla="*/ 1267968 w 1524000"/>
              <a:gd name="connsiteY69" fmla="*/ 3029712 h 3139440"/>
              <a:gd name="connsiteX70" fmla="*/ 1292352 w 1524000"/>
              <a:gd name="connsiteY70" fmla="*/ 3041904 h 3139440"/>
              <a:gd name="connsiteX71" fmla="*/ 1328928 w 1524000"/>
              <a:gd name="connsiteY71" fmla="*/ 3066288 h 3139440"/>
              <a:gd name="connsiteX72" fmla="*/ 1383792 w 1524000"/>
              <a:gd name="connsiteY72" fmla="*/ 3090672 h 3139440"/>
              <a:gd name="connsiteX73" fmla="*/ 1420368 w 1524000"/>
              <a:gd name="connsiteY73" fmla="*/ 3096768 h 3139440"/>
              <a:gd name="connsiteX74" fmla="*/ 1493520 w 1524000"/>
              <a:gd name="connsiteY74" fmla="*/ 3121152 h 3139440"/>
              <a:gd name="connsiteX75" fmla="*/ 1524000 w 1524000"/>
              <a:gd name="connsiteY75" fmla="*/ 3139440 h 3139440"/>
              <a:gd name="connsiteX0" fmla="*/ 0 w 1493520"/>
              <a:gd name="connsiteY0" fmla="*/ 0 h 3121152"/>
              <a:gd name="connsiteX1" fmla="*/ 30480 w 1493520"/>
              <a:gd name="connsiteY1" fmla="*/ 18288 h 3121152"/>
              <a:gd name="connsiteX2" fmla="*/ 48768 w 1493520"/>
              <a:gd name="connsiteY2" fmla="*/ 30480 h 3121152"/>
              <a:gd name="connsiteX3" fmla="*/ 67056 w 1493520"/>
              <a:gd name="connsiteY3" fmla="*/ 36576 h 3121152"/>
              <a:gd name="connsiteX4" fmla="*/ 85344 w 1493520"/>
              <a:gd name="connsiteY4" fmla="*/ 54864 h 3121152"/>
              <a:gd name="connsiteX5" fmla="*/ 97536 w 1493520"/>
              <a:gd name="connsiteY5" fmla="*/ 73152 h 3121152"/>
              <a:gd name="connsiteX6" fmla="*/ 121920 w 1493520"/>
              <a:gd name="connsiteY6" fmla="*/ 91440 h 3121152"/>
              <a:gd name="connsiteX7" fmla="*/ 140208 w 1493520"/>
              <a:gd name="connsiteY7" fmla="*/ 115824 h 3121152"/>
              <a:gd name="connsiteX8" fmla="*/ 176784 w 1493520"/>
              <a:gd name="connsiteY8" fmla="*/ 134112 h 3121152"/>
              <a:gd name="connsiteX9" fmla="*/ 207264 w 1493520"/>
              <a:gd name="connsiteY9" fmla="*/ 152400 h 3121152"/>
              <a:gd name="connsiteX10" fmla="*/ 225552 w 1493520"/>
              <a:gd name="connsiteY10" fmla="*/ 164592 h 3121152"/>
              <a:gd name="connsiteX11" fmla="*/ 268224 w 1493520"/>
              <a:gd name="connsiteY11" fmla="*/ 182880 h 3121152"/>
              <a:gd name="connsiteX12" fmla="*/ 310896 w 1493520"/>
              <a:gd name="connsiteY12" fmla="*/ 188976 h 3121152"/>
              <a:gd name="connsiteX13" fmla="*/ 347472 w 1493520"/>
              <a:gd name="connsiteY13" fmla="*/ 213360 h 3121152"/>
              <a:gd name="connsiteX14" fmla="*/ 371856 w 1493520"/>
              <a:gd name="connsiteY14" fmla="*/ 225552 h 3121152"/>
              <a:gd name="connsiteX15" fmla="*/ 384048 w 1493520"/>
              <a:gd name="connsiteY15" fmla="*/ 256032 h 3121152"/>
              <a:gd name="connsiteX16" fmla="*/ 402336 w 1493520"/>
              <a:gd name="connsiteY16" fmla="*/ 280416 h 3121152"/>
              <a:gd name="connsiteX17" fmla="*/ 414528 w 1493520"/>
              <a:gd name="connsiteY17" fmla="*/ 316992 h 3121152"/>
              <a:gd name="connsiteX18" fmla="*/ 426720 w 1493520"/>
              <a:gd name="connsiteY18" fmla="*/ 347472 h 3121152"/>
              <a:gd name="connsiteX19" fmla="*/ 445008 w 1493520"/>
              <a:gd name="connsiteY19" fmla="*/ 530352 h 3121152"/>
              <a:gd name="connsiteX20" fmla="*/ 432816 w 1493520"/>
              <a:gd name="connsiteY20" fmla="*/ 591312 h 3121152"/>
              <a:gd name="connsiteX21" fmla="*/ 420624 w 1493520"/>
              <a:gd name="connsiteY21" fmla="*/ 609600 h 3121152"/>
              <a:gd name="connsiteX22" fmla="*/ 414528 w 1493520"/>
              <a:gd name="connsiteY22" fmla="*/ 633984 h 3121152"/>
              <a:gd name="connsiteX23" fmla="*/ 432816 w 1493520"/>
              <a:gd name="connsiteY23" fmla="*/ 652272 h 3121152"/>
              <a:gd name="connsiteX24" fmla="*/ 475488 w 1493520"/>
              <a:gd name="connsiteY24" fmla="*/ 676656 h 3121152"/>
              <a:gd name="connsiteX25" fmla="*/ 481584 w 1493520"/>
              <a:gd name="connsiteY25" fmla="*/ 810768 h 3121152"/>
              <a:gd name="connsiteX26" fmla="*/ 475488 w 1493520"/>
              <a:gd name="connsiteY26" fmla="*/ 883920 h 3121152"/>
              <a:gd name="connsiteX27" fmla="*/ 469392 w 1493520"/>
              <a:gd name="connsiteY27" fmla="*/ 908304 h 3121152"/>
              <a:gd name="connsiteX28" fmla="*/ 457200 w 1493520"/>
              <a:gd name="connsiteY28" fmla="*/ 963168 h 3121152"/>
              <a:gd name="connsiteX29" fmla="*/ 451104 w 1493520"/>
              <a:gd name="connsiteY29" fmla="*/ 993648 h 3121152"/>
              <a:gd name="connsiteX30" fmla="*/ 438912 w 1493520"/>
              <a:gd name="connsiteY30" fmla="*/ 1011936 h 3121152"/>
              <a:gd name="connsiteX31" fmla="*/ 420624 w 1493520"/>
              <a:gd name="connsiteY31" fmla="*/ 1054608 h 3121152"/>
              <a:gd name="connsiteX32" fmla="*/ 408432 w 1493520"/>
              <a:gd name="connsiteY32" fmla="*/ 1072896 h 3121152"/>
              <a:gd name="connsiteX33" fmla="*/ 414528 w 1493520"/>
              <a:gd name="connsiteY33" fmla="*/ 1139952 h 3121152"/>
              <a:gd name="connsiteX34" fmla="*/ 445008 w 1493520"/>
              <a:gd name="connsiteY34" fmla="*/ 1158240 h 3121152"/>
              <a:gd name="connsiteX35" fmla="*/ 487680 w 1493520"/>
              <a:gd name="connsiteY35" fmla="*/ 1207008 h 3121152"/>
              <a:gd name="connsiteX36" fmla="*/ 505968 w 1493520"/>
              <a:gd name="connsiteY36" fmla="*/ 1219200 h 3121152"/>
              <a:gd name="connsiteX37" fmla="*/ 512064 w 1493520"/>
              <a:gd name="connsiteY37" fmla="*/ 1255776 h 3121152"/>
              <a:gd name="connsiteX38" fmla="*/ 524256 w 1493520"/>
              <a:gd name="connsiteY38" fmla="*/ 1274064 h 3121152"/>
              <a:gd name="connsiteX39" fmla="*/ 566928 w 1493520"/>
              <a:gd name="connsiteY39" fmla="*/ 1499616 h 3121152"/>
              <a:gd name="connsiteX40" fmla="*/ 579120 w 1493520"/>
              <a:gd name="connsiteY40" fmla="*/ 1517904 h 3121152"/>
              <a:gd name="connsiteX41" fmla="*/ 597408 w 1493520"/>
              <a:gd name="connsiteY41" fmla="*/ 1536192 h 3121152"/>
              <a:gd name="connsiteX42" fmla="*/ 609600 w 1493520"/>
              <a:gd name="connsiteY42" fmla="*/ 1566672 h 3121152"/>
              <a:gd name="connsiteX43" fmla="*/ 640080 w 1493520"/>
              <a:gd name="connsiteY43" fmla="*/ 1908048 h 3121152"/>
              <a:gd name="connsiteX44" fmla="*/ 646176 w 1493520"/>
              <a:gd name="connsiteY44" fmla="*/ 1938528 h 3121152"/>
              <a:gd name="connsiteX45" fmla="*/ 658368 w 1493520"/>
              <a:gd name="connsiteY45" fmla="*/ 1962912 h 3121152"/>
              <a:gd name="connsiteX46" fmla="*/ 664464 w 1493520"/>
              <a:gd name="connsiteY46" fmla="*/ 2267712 h 3121152"/>
              <a:gd name="connsiteX47" fmla="*/ 664464 w 1493520"/>
              <a:gd name="connsiteY47" fmla="*/ 2340864 h 3121152"/>
              <a:gd name="connsiteX48" fmla="*/ 670560 w 1493520"/>
              <a:gd name="connsiteY48" fmla="*/ 2468880 h 3121152"/>
              <a:gd name="connsiteX49" fmla="*/ 694944 w 1493520"/>
              <a:gd name="connsiteY49" fmla="*/ 2505456 h 3121152"/>
              <a:gd name="connsiteX50" fmla="*/ 701040 w 1493520"/>
              <a:gd name="connsiteY50" fmla="*/ 2523744 h 3121152"/>
              <a:gd name="connsiteX51" fmla="*/ 731520 w 1493520"/>
              <a:gd name="connsiteY51" fmla="*/ 2542032 h 3121152"/>
              <a:gd name="connsiteX52" fmla="*/ 762000 w 1493520"/>
              <a:gd name="connsiteY52" fmla="*/ 2590800 h 3121152"/>
              <a:gd name="connsiteX53" fmla="*/ 774192 w 1493520"/>
              <a:gd name="connsiteY53" fmla="*/ 2615184 h 3121152"/>
              <a:gd name="connsiteX54" fmla="*/ 792480 w 1493520"/>
              <a:gd name="connsiteY54" fmla="*/ 2676144 h 3121152"/>
              <a:gd name="connsiteX55" fmla="*/ 810768 w 1493520"/>
              <a:gd name="connsiteY55" fmla="*/ 2700528 h 3121152"/>
              <a:gd name="connsiteX56" fmla="*/ 816864 w 1493520"/>
              <a:gd name="connsiteY56" fmla="*/ 2724912 h 3121152"/>
              <a:gd name="connsiteX57" fmla="*/ 822960 w 1493520"/>
              <a:gd name="connsiteY57" fmla="*/ 2743200 h 3121152"/>
              <a:gd name="connsiteX58" fmla="*/ 829056 w 1493520"/>
              <a:gd name="connsiteY58" fmla="*/ 2773680 h 3121152"/>
              <a:gd name="connsiteX59" fmla="*/ 835152 w 1493520"/>
              <a:gd name="connsiteY59" fmla="*/ 2810256 h 3121152"/>
              <a:gd name="connsiteX60" fmla="*/ 853440 w 1493520"/>
              <a:gd name="connsiteY60" fmla="*/ 2828544 h 3121152"/>
              <a:gd name="connsiteX61" fmla="*/ 865632 w 1493520"/>
              <a:gd name="connsiteY61" fmla="*/ 2846832 h 3121152"/>
              <a:gd name="connsiteX62" fmla="*/ 883920 w 1493520"/>
              <a:gd name="connsiteY62" fmla="*/ 2865120 h 3121152"/>
              <a:gd name="connsiteX63" fmla="*/ 896112 w 1493520"/>
              <a:gd name="connsiteY63" fmla="*/ 2883408 h 3121152"/>
              <a:gd name="connsiteX64" fmla="*/ 981456 w 1493520"/>
              <a:gd name="connsiteY64" fmla="*/ 2889504 h 3121152"/>
              <a:gd name="connsiteX65" fmla="*/ 1139952 w 1493520"/>
              <a:gd name="connsiteY65" fmla="*/ 2895600 h 3121152"/>
              <a:gd name="connsiteX66" fmla="*/ 1176528 w 1493520"/>
              <a:gd name="connsiteY66" fmla="*/ 2926080 h 3121152"/>
              <a:gd name="connsiteX67" fmla="*/ 1219200 w 1493520"/>
              <a:gd name="connsiteY67" fmla="*/ 2968752 h 3121152"/>
              <a:gd name="connsiteX68" fmla="*/ 1255776 w 1493520"/>
              <a:gd name="connsiteY68" fmla="*/ 3005328 h 3121152"/>
              <a:gd name="connsiteX69" fmla="*/ 1267968 w 1493520"/>
              <a:gd name="connsiteY69" fmla="*/ 3029712 h 3121152"/>
              <a:gd name="connsiteX70" fmla="*/ 1292352 w 1493520"/>
              <a:gd name="connsiteY70" fmla="*/ 3041904 h 3121152"/>
              <a:gd name="connsiteX71" fmla="*/ 1328928 w 1493520"/>
              <a:gd name="connsiteY71" fmla="*/ 3066288 h 3121152"/>
              <a:gd name="connsiteX72" fmla="*/ 1383792 w 1493520"/>
              <a:gd name="connsiteY72" fmla="*/ 3090672 h 3121152"/>
              <a:gd name="connsiteX73" fmla="*/ 1420368 w 1493520"/>
              <a:gd name="connsiteY73" fmla="*/ 3096768 h 3121152"/>
              <a:gd name="connsiteX74" fmla="*/ 1493520 w 1493520"/>
              <a:gd name="connsiteY74" fmla="*/ 3121152 h 3121152"/>
              <a:gd name="connsiteX0" fmla="*/ 0 w 1420368"/>
              <a:gd name="connsiteY0" fmla="*/ 0 h 3096768"/>
              <a:gd name="connsiteX1" fmla="*/ 30480 w 1420368"/>
              <a:gd name="connsiteY1" fmla="*/ 18288 h 3096768"/>
              <a:gd name="connsiteX2" fmla="*/ 48768 w 1420368"/>
              <a:gd name="connsiteY2" fmla="*/ 30480 h 3096768"/>
              <a:gd name="connsiteX3" fmla="*/ 67056 w 1420368"/>
              <a:gd name="connsiteY3" fmla="*/ 36576 h 3096768"/>
              <a:gd name="connsiteX4" fmla="*/ 85344 w 1420368"/>
              <a:gd name="connsiteY4" fmla="*/ 54864 h 3096768"/>
              <a:gd name="connsiteX5" fmla="*/ 97536 w 1420368"/>
              <a:gd name="connsiteY5" fmla="*/ 73152 h 3096768"/>
              <a:gd name="connsiteX6" fmla="*/ 121920 w 1420368"/>
              <a:gd name="connsiteY6" fmla="*/ 91440 h 3096768"/>
              <a:gd name="connsiteX7" fmla="*/ 140208 w 1420368"/>
              <a:gd name="connsiteY7" fmla="*/ 115824 h 3096768"/>
              <a:gd name="connsiteX8" fmla="*/ 176784 w 1420368"/>
              <a:gd name="connsiteY8" fmla="*/ 134112 h 3096768"/>
              <a:gd name="connsiteX9" fmla="*/ 207264 w 1420368"/>
              <a:gd name="connsiteY9" fmla="*/ 152400 h 3096768"/>
              <a:gd name="connsiteX10" fmla="*/ 225552 w 1420368"/>
              <a:gd name="connsiteY10" fmla="*/ 164592 h 3096768"/>
              <a:gd name="connsiteX11" fmla="*/ 268224 w 1420368"/>
              <a:gd name="connsiteY11" fmla="*/ 182880 h 3096768"/>
              <a:gd name="connsiteX12" fmla="*/ 310896 w 1420368"/>
              <a:gd name="connsiteY12" fmla="*/ 188976 h 3096768"/>
              <a:gd name="connsiteX13" fmla="*/ 347472 w 1420368"/>
              <a:gd name="connsiteY13" fmla="*/ 213360 h 3096768"/>
              <a:gd name="connsiteX14" fmla="*/ 371856 w 1420368"/>
              <a:gd name="connsiteY14" fmla="*/ 225552 h 3096768"/>
              <a:gd name="connsiteX15" fmla="*/ 384048 w 1420368"/>
              <a:gd name="connsiteY15" fmla="*/ 256032 h 3096768"/>
              <a:gd name="connsiteX16" fmla="*/ 402336 w 1420368"/>
              <a:gd name="connsiteY16" fmla="*/ 280416 h 3096768"/>
              <a:gd name="connsiteX17" fmla="*/ 414528 w 1420368"/>
              <a:gd name="connsiteY17" fmla="*/ 316992 h 3096768"/>
              <a:gd name="connsiteX18" fmla="*/ 426720 w 1420368"/>
              <a:gd name="connsiteY18" fmla="*/ 347472 h 3096768"/>
              <a:gd name="connsiteX19" fmla="*/ 445008 w 1420368"/>
              <a:gd name="connsiteY19" fmla="*/ 530352 h 3096768"/>
              <a:gd name="connsiteX20" fmla="*/ 432816 w 1420368"/>
              <a:gd name="connsiteY20" fmla="*/ 591312 h 3096768"/>
              <a:gd name="connsiteX21" fmla="*/ 420624 w 1420368"/>
              <a:gd name="connsiteY21" fmla="*/ 609600 h 3096768"/>
              <a:gd name="connsiteX22" fmla="*/ 414528 w 1420368"/>
              <a:gd name="connsiteY22" fmla="*/ 633984 h 3096768"/>
              <a:gd name="connsiteX23" fmla="*/ 432816 w 1420368"/>
              <a:gd name="connsiteY23" fmla="*/ 652272 h 3096768"/>
              <a:gd name="connsiteX24" fmla="*/ 475488 w 1420368"/>
              <a:gd name="connsiteY24" fmla="*/ 676656 h 3096768"/>
              <a:gd name="connsiteX25" fmla="*/ 481584 w 1420368"/>
              <a:gd name="connsiteY25" fmla="*/ 810768 h 3096768"/>
              <a:gd name="connsiteX26" fmla="*/ 475488 w 1420368"/>
              <a:gd name="connsiteY26" fmla="*/ 883920 h 3096768"/>
              <a:gd name="connsiteX27" fmla="*/ 469392 w 1420368"/>
              <a:gd name="connsiteY27" fmla="*/ 908304 h 3096768"/>
              <a:gd name="connsiteX28" fmla="*/ 457200 w 1420368"/>
              <a:gd name="connsiteY28" fmla="*/ 963168 h 3096768"/>
              <a:gd name="connsiteX29" fmla="*/ 451104 w 1420368"/>
              <a:gd name="connsiteY29" fmla="*/ 993648 h 3096768"/>
              <a:gd name="connsiteX30" fmla="*/ 438912 w 1420368"/>
              <a:gd name="connsiteY30" fmla="*/ 1011936 h 3096768"/>
              <a:gd name="connsiteX31" fmla="*/ 420624 w 1420368"/>
              <a:gd name="connsiteY31" fmla="*/ 1054608 h 3096768"/>
              <a:gd name="connsiteX32" fmla="*/ 408432 w 1420368"/>
              <a:gd name="connsiteY32" fmla="*/ 1072896 h 3096768"/>
              <a:gd name="connsiteX33" fmla="*/ 414528 w 1420368"/>
              <a:gd name="connsiteY33" fmla="*/ 1139952 h 3096768"/>
              <a:gd name="connsiteX34" fmla="*/ 445008 w 1420368"/>
              <a:gd name="connsiteY34" fmla="*/ 1158240 h 3096768"/>
              <a:gd name="connsiteX35" fmla="*/ 487680 w 1420368"/>
              <a:gd name="connsiteY35" fmla="*/ 1207008 h 3096768"/>
              <a:gd name="connsiteX36" fmla="*/ 505968 w 1420368"/>
              <a:gd name="connsiteY36" fmla="*/ 1219200 h 3096768"/>
              <a:gd name="connsiteX37" fmla="*/ 512064 w 1420368"/>
              <a:gd name="connsiteY37" fmla="*/ 1255776 h 3096768"/>
              <a:gd name="connsiteX38" fmla="*/ 524256 w 1420368"/>
              <a:gd name="connsiteY38" fmla="*/ 1274064 h 3096768"/>
              <a:gd name="connsiteX39" fmla="*/ 566928 w 1420368"/>
              <a:gd name="connsiteY39" fmla="*/ 1499616 h 3096768"/>
              <a:gd name="connsiteX40" fmla="*/ 579120 w 1420368"/>
              <a:gd name="connsiteY40" fmla="*/ 1517904 h 3096768"/>
              <a:gd name="connsiteX41" fmla="*/ 597408 w 1420368"/>
              <a:gd name="connsiteY41" fmla="*/ 1536192 h 3096768"/>
              <a:gd name="connsiteX42" fmla="*/ 609600 w 1420368"/>
              <a:gd name="connsiteY42" fmla="*/ 1566672 h 3096768"/>
              <a:gd name="connsiteX43" fmla="*/ 640080 w 1420368"/>
              <a:gd name="connsiteY43" fmla="*/ 1908048 h 3096768"/>
              <a:gd name="connsiteX44" fmla="*/ 646176 w 1420368"/>
              <a:gd name="connsiteY44" fmla="*/ 1938528 h 3096768"/>
              <a:gd name="connsiteX45" fmla="*/ 658368 w 1420368"/>
              <a:gd name="connsiteY45" fmla="*/ 1962912 h 3096768"/>
              <a:gd name="connsiteX46" fmla="*/ 664464 w 1420368"/>
              <a:gd name="connsiteY46" fmla="*/ 2267712 h 3096768"/>
              <a:gd name="connsiteX47" fmla="*/ 664464 w 1420368"/>
              <a:gd name="connsiteY47" fmla="*/ 2340864 h 3096768"/>
              <a:gd name="connsiteX48" fmla="*/ 670560 w 1420368"/>
              <a:gd name="connsiteY48" fmla="*/ 2468880 h 3096768"/>
              <a:gd name="connsiteX49" fmla="*/ 694944 w 1420368"/>
              <a:gd name="connsiteY49" fmla="*/ 2505456 h 3096768"/>
              <a:gd name="connsiteX50" fmla="*/ 701040 w 1420368"/>
              <a:gd name="connsiteY50" fmla="*/ 2523744 h 3096768"/>
              <a:gd name="connsiteX51" fmla="*/ 731520 w 1420368"/>
              <a:gd name="connsiteY51" fmla="*/ 2542032 h 3096768"/>
              <a:gd name="connsiteX52" fmla="*/ 762000 w 1420368"/>
              <a:gd name="connsiteY52" fmla="*/ 2590800 h 3096768"/>
              <a:gd name="connsiteX53" fmla="*/ 774192 w 1420368"/>
              <a:gd name="connsiteY53" fmla="*/ 2615184 h 3096768"/>
              <a:gd name="connsiteX54" fmla="*/ 792480 w 1420368"/>
              <a:gd name="connsiteY54" fmla="*/ 2676144 h 3096768"/>
              <a:gd name="connsiteX55" fmla="*/ 810768 w 1420368"/>
              <a:gd name="connsiteY55" fmla="*/ 2700528 h 3096768"/>
              <a:gd name="connsiteX56" fmla="*/ 816864 w 1420368"/>
              <a:gd name="connsiteY56" fmla="*/ 2724912 h 3096768"/>
              <a:gd name="connsiteX57" fmla="*/ 822960 w 1420368"/>
              <a:gd name="connsiteY57" fmla="*/ 2743200 h 3096768"/>
              <a:gd name="connsiteX58" fmla="*/ 829056 w 1420368"/>
              <a:gd name="connsiteY58" fmla="*/ 2773680 h 3096768"/>
              <a:gd name="connsiteX59" fmla="*/ 835152 w 1420368"/>
              <a:gd name="connsiteY59" fmla="*/ 2810256 h 3096768"/>
              <a:gd name="connsiteX60" fmla="*/ 853440 w 1420368"/>
              <a:gd name="connsiteY60" fmla="*/ 2828544 h 3096768"/>
              <a:gd name="connsiteX61" fmla="*/ 865632 w 1420368"/>
              <a:gd name="connsiteY61" fmla="*/ 2846832 h 3096768"/>
              <a:gd name="connsiteX62" fmla="*/ 883920 w 1420368"/>
              <a:gd name="connsiteY62" fmla="*/ 2865120 h 3096768"/>
              <a:gd name="connsiteX63" fmla="*/ 896112 w 1420368"/>
              <a:gd name="connsiteY63" fmla="*/ 2883408 h 3096768"/>
              <a:gd name="connsiteX64" fmla="*/ 981456 w 1420368"/>
              <a:gd name="connsiteY64" fmla="*/ 2889504 h 3096768"/>
              <a:gd name="connsiteX65" fmla="*/ 1139952 w 1420368"/>
              <a:gd name="connsiteY65" fmla="*/ 2895600 h 3096768"/>
              <a:gd name="connsiteX66" fmla="*/ 1176528 w 1420368"/>
              <a:gd name="connsiteY66" fmla="*/ 2926080 h 3096768"/>
              <a:gd name="connsiteX67" fmla="*/ 1219200 w 1420368"/>
              <a:gd name="connsiteY67" fmla="*/ 2968752 h 3096768"/>
              <a:gd name="connsiteX68" fmla="*/ 1255776 w 1420368"/>
              <a:gd name="connsiteY68" fmla="*/ 3005328 h 3096768"/>
              <a:gd name="connsiteX69" fmla="*/ 1267968 w 1420368"/>
              <a:gd name="connsiteY69" fmla="*/ 3029712 h 3096768"/>
              <a:gd name="connsiteX70" fmla="*/ 1292352 w 1420368"/>
              <a:gd name="connsiteY70" fmla="*/ 3041904 h 3096768"/>
              <a:gd name="connsiteX71" fmla="*/ 1328928 w 1420368"/>
              <a:gd name="connsiteY71" fmla="*/ 3066288 h 3096768"/>
              <a:gd name="connsiteX72" fmla="*/ 1383792 w 1420368"/>
              <a:gd name="connsiteY72" fmla="*/ 3090672 h 3096768"/>
              <a:gd name="connsiteX73" fmla="*/ 1420368 w 1420368"/>
              <a:gd name="connsiteY73" fmla="*/ 3096768 h 3096768"/>
              <a:gd name="connsiteX0" fmla="*/ 0 w 1383792"/>
              <a:gd name="connsiteY0" fmla="*/ 0 h 3090672"/>
              <a:gd name="connsiteX1" fmla="*/ 30480 w 1383792"/>
              <a:gd name="connsiteY1" fmla="*/ 18288 h 3090672"/>
              <a:gd name="connsiteX2" fmla="*/ 48768 w 1383792"/>
              <a:gd name="connsiteY2" fmla="*/ 30480 h 3090672"/>
              <a:gd name="connsiteX3" fmla="*/ 67056 w 1383792"/>
              <a:gd name="connsiteY3" fmla="*/ 36576 h 3090672"/>
              <a:gd name="connsiteX4" fmla="*/ 85344 w 1383792"/>
              <a:gd name="connsiteY4" fmla="*/ 54864 h 3090672"/>
              <a:gd name="connsiteX5" fmla="*/ 97536 w 1383792"/>
              <a:gd name="connsiteY5" fmla="*/ 73152 h 3090672"/>
              <a:gd name="connsiteX6" fmla="*/ 121920 w 1383792"/>
              <a:gd name="connsiteY6" fmla="*/ 91440 h 3090672"/>
              <a:gd name="connsiteX7" fmla="*/ 140208 w 1383792"/>
              <a:gd name="connsiteY7" fmla="*/ 115824 h 3090672"/>
              <a:gd name="connsiteX8" fmla="*/ 176784 w 1383792"/>
              <a:gd name="connsiteY8" fmla="*/ 134112 h 3090672"/>
              <a:gd name="connsiteX9" fmla="*/ 207264 w 1383792"/>
              <a:gd name="connsiteY9" fmla="*/ 152400 h 3090672"/>
              <a:gd name="connsiteX10" fmla="*/ 225552 w 1383792"/>
              <a:gd name="connsiteY10" fmla="*/ 164592 h 3090672"/>
              <a:gd name="connsiteX11" fmla="*/ 268224 w 1383792"/>
              <a:gd name="connsiteY11" fmla="*/ 182880 h 3090672"/>
              <a:gd name="connsiteX12" fmla="*/ 310896 w 1383792"/>
              <a:gd name="connsiteY12" fmla="*/ 188976 h 3090672"/>
              <a:gd name="connsiteX13" fmla="*/ 347472 w 1383792"/>
              <a:gd name="connsiteY13" fmla="*/ 213360 h 3090672"/>
              <a:gd name="connsiteX14" fmla="*/ 371856 w 1383792"/>
              <a:gd name="connsiteY14" fmla="*/ 225552 h 3090672"/>
              <a:gd name="connsiteX15" fmla="*/ 384048 w 1383792"/>
              <a:gd name="connsiteY15" fmla="*/ 256032 h 3090672"/>
              <a:gd name="connsiteX16" fmla="*/ 402336 w 1383792"/>
              <a:gd name="connsiteY16" fmla="*/ 280416 h 3090672"/>
              <a:gd name="connsiteX17" fmla="*/ 414528 w 1383792"/>
              <a:gd name="connsiteY17" fmla="*/ 316992 h 3090672"/>
              <a:gd name="connsiteX18" fmla="*/ 426720 w 1383792"/>
              <a:gd name="connsiteY18" fmla="*/ 347472 h 3090672"/>
              <a:gd name="connsiteX19" fmla="*/ 445008 w 1383792"/>
              <a:gd name="connsiteY19" fmla="*/ 530352 h 3090672"/>
              <a:gd name="connsiteX20" fmla="*/ 432816 w 1383792"/>
              <a:gd name="connsiteY20" fmla="*/ 591312 h 3090672"/>
              <a:gd name="connsiteX21" fmla="*/ 420624 w 1383792"/>
              <a:gd name="connsiteY21" fmla="*/ 609600 h 3090672"/>
              <a:gd name="connsiteX22" fmla="*/ 414528 w 1383792"/>
              <a:gd name="connsiteY22" fmla="*/ 633984 h 3090672"/>
              <a:gd name="connsiteX23" fmla="*/ 432816 w 1383792"/>
              <a:gd name="connsiteY23" fmla="*/ 652272 h 3090672"/>
              <a:gd name="connsiteX24" fmla="*/ 475488 w 1383792"/>
              <a:gd name="connsiteY24" fmla="*/ 676656 h 3090672"/>
              <a:gd name="connsiteX25" fmla="*/ 481584 w 1383792"/>
              <a:gd name="connsiteY25" fmla="*/ 810768 h 3090672"/>
              <a:gd name="connsiteX26" fmla="*/ 475488 w 1383792"/>
              <a:gd name="connsiteY26" fmla="*/ 883920 h 3090672"/>
              <a:gd name="connsiteX27" fmla="*/ 469392 w 1383792"/>
              <a:gd name="connsiteY27" fmla="*/ 908304 h 3090672"/>
              <a:gd name="connsiteX28" fmla="*/ 457200 w 1383792"/>
              <a:gd name="connsiteY28" fmla="*/ 963168 h 3090672"/>
              <a:gd name="connsiteX29" fmla="*/ 451104 w 1383792"/>
              <a:gd name="connsiteY29" fmla="*/ 993648 h 3090672"/>
              <a:gd name="connsiteX30" fmla="*/ 438912 w 1383792"/>
              <a:gd name="connsiteY30" fmla="*/ 1011936 h 3090672"/>
              <a:gd name="connsiteX31" fmla="*/ 420624 w 1383792"/>
              <a:gd name="connsiteY31" fmla="*/ 1054608 h 3090672"/>
              <a:gd name="connsiteX32" fmla="*/ 408432 w 1383792"/>
              <a:gd name="connsiteY32" fmla="*/ 1072896 h 3090672"/>
              <a:gd name="connsiteX33" fmla="*/ 414528 w 1383792"/>
              <a:gd name="connsiteY33" fmla="*/ 1139952 h 3090672"/>
              <a:gd name="connsiteX34" fmla="*/ 445008 w 1383792"/>
              <a:gd name="connsiteY34" fmla="*/ 1158240 h 3090672"/>
              <a:gd name="connsiteX35" fmla="*/ 487680 w 1383792"/>
              <a:gd name="connsiteY35" fmla="*/ 1207008 h 3090672"/>
              <a:gd name="connsiteX36" fmla="*/ 505968 w 1383792"/>
              <a:gd name="connsiteY36" fmla="*/ 1219200 h 3090672"/>
              <a:gd name="connsiteX37" fmla="*/ 512064 w 1383792"/>
              <a:gd name="connsiteY37" fmla="*/ 1255776 h 3090672"/>
              <a:gd name="connsiteX38" fmla="*/ 524256 w 1383792"/>
              <a:gd name="connsiteY38" fmla="*/ 1274064 h 3090672"/>
              <a:gd name="connsiteX39" fmla="*/ 566928 w 1383792"/>
              <a:gd name="connsiteY39" fmla="*/ 1499616 h 3090672"/>
              <a:gd name="connsiteX40" fmla="*/ 579120 w 1383792"/>
              <a:gd name="connsiteY40" fmla="*/ 1517904 h 3090672"/>
              <a:gd name="connsiteX41" fmla="*/ 597408 w 1383792"/>
              <a:gd name="connsiteY41" fmla="*/ 1536192 h 3090672"/>
              <a:gd name="connsiteX42" fmla="*/ 609600 w 1383792"/>
              <a:gd name="connsiteY42" fmla="*/ 1566672 h 3090672"/>
              <a:gd name="connsiteX43" fmla="*/ 640080 w 1383792"/>
              <a:gd name="connsiteY43" fmla="*/ 1908048 h 3090672"/>
              <a:gd name="connsiteX44" fmla="*/ 646176 w 1383792"/>
              <a:gd name="connsiteY44" fmla="*/ 1938528 h 3090672"/>
              <a:gd name="connsiteX45" fmla="*/ 658368 w 1383792"/>
              <a:gd name="connsiteY45" fmla="*/ 1962912 h 3090672"/>
              <a:gd name="connsiteX46" fmla="*/ 664464 w 1383792"/>
              <a:gd name="connsiteY46" fmla="*/ 2267712 h 3090672"/>
              <a:gd name="connsiteX47" fmla="*/ 664464 w 1383792"/>
              <a:gd name="connsiteY47" fmla="*/ 2340864 h 3090672"/>
              <a:gd name="connsiteX48" fmla="*/ 670560 w 1383792"/>
              <a:gd name="connsiteY48" fmla="*/ 2468880 h 3090672"/>
              <a:gd name="connsiteX49" fmla="*/ 694944 w 1383792"/>
              <a:gd name="connsiteY49" fmla="*/ 2505456 h 3090672"/>
              <a:gd name="connsiteX50" fmla="*/ 701040 w 1383792"/>
              <a:gd name="connsiteY50" fmla="*/ 2523744 h 3090672"/>
              <a:gd name="connsiteX51" fmla="*/ 731520 w 1383792"/>
              <a:gd name="connsiteY51" fmla="*/ 2542032 h 3090672"/>
              <a:gd name="connsiteX52" fmla="*/ 762000 w 1383792"/>
              <a:gd name="connsiteY52" fmla="*/ 2590800 h 3090672"/>
              <a:gd name="connsiteX53" fmla="*/ 774192 w 1383792"/>
              <a:gd name="connsiteY53" fmla="*/ 2615184 h 3090672"/>
              <a:gd name="connsiteX54" fmla="*/ 792480 w 1383792"/>
              <a:gd name="connsiteY54" fmla="*/ 2676144 h 3090672"/>
              <a:gd name="connsiteX55" fmla="*/ 810768 w 1383792"/>
              <a:gd name="connsiteY55" fmla="*/ 2700528 h 3090672"/>
              <a:gd name="connsiteX56" fmla="*/ 816864 w 1383792"/>
              <a:gd name="connsiteY56" fmla="*/ 2724912 h 3090672"/>
              <a:gd name="connsiteX57" fmla="*/ 822960 w 1383792"/>
              <a:gd name="connsiteY57" fmla="*/ 2743200 h 3090672"/>
              <a:gd name="connsiteX58" fmla="*/ 829056 w 1383792"/>
              <a:gd name="connsiteY58" fmla="*/ 2773680 h 3090672"/>
              <a:gd name="connsiteX59" fmla="*/ 835152 w 1383792"/>
              <a:gd name="connsiteY59" fmla="*/ 2810256 h 3090672"/>
              <a:gd name="connsiteX60" fmla="*/ 853440 w 1383792"/>
              <a:gd name="connsiteY60" fmla="*/ 2828544 h 3090672"/>
              <a:gd name="connsiteX61" fmla="*/ 865632 w 1383792"/>
              <a:gd name="connsiteY61" fmla="*/ 2846832 h 3090672"/>
              <a:gd name="connsiteX62" fmla="*/ 883920 w 1383792"/>
              <a:gd name="connsiteY62" fmla="*/ 2865120 h 3090672"/>
              <a:gd name="connsiteX63" fmla="*/ 896112 w 1383792"/>
              <a:gd name="connsiteY63" fmla="*/ 2883408 h 3090672"/>
              <a:gd name="connsiteX64" fmla="*/ 981456 w 1383792"/>
              <a:gd name="connsiteY64" fmla="*/ 2889504 h 3090672"/>
              <a:gd name="connsiteX65" fmla="*/ 1139952 w 1383792"/>
              <a:gd name="connsiteY65" fmla="*/ 2895600 h 3090672"/>
              <a:gd name="connsiteX66" fmla="*/ 1176528 w 1383792"/>
              <a:gd name="connsiteY66" fmla="*/ 2926080 h 3090672"/>
              <a:gd name="connsiteX67" fmla="*/ 1219200 w 1383792"/>
              <a:gd name="connsiteY67" fmla="*/ 2968752 h 3090672"/>
              <a:gd name="connsiteX68" fmla="*/ 1255776 w 1383792"/>
              <a:gd name="connsiteY68" fmla="*/ 3005328 h 3090672"/>
              <a:gd name="connsiteX69" fmla="*/ 1267968 w 1383792"/>
              <a:gd name="connsiteY69" fmla="*/ 3029712 h 3090672"/>
              <a:gd name="connsiteX70" fmla="*/ 1292352 w 1383792"/>
              <a:gd name="connsiteY70" fmla="*/ 3041904 h 3090672"/>
              <a:gd name="connsiteX71" fmla="*/ 1328928 w 1383792"/>
              <a:gd name="connsiteY71" fmla="*/ 3066288 h 3090672"/>
              <a:gd name="connsiteX72" fmla="*/ 1383792 w 1383792"/>
              <a:gd name="connsiteY72" fmla="*/ 3090672 h 3090672"/>
              <a:gd name="connsiteX0" fmla="*/ 0 w 1328928"/>
              <a:gd name="connsiteY0" fmla="*/ 0 h 3066288"/>
              <a:gd name="connsiteX1" fmla="*/ 30480 w 1328928"/>
              <a:gd name="connsiteY1" fmla="*/ 18288 h 3066288"/>
              <a:gd name="connsiteX2" fmla="*/ 48768 w 1328928"/>
              <a:gd name="connsiteY2" fmla="*/ 30480 h 3066288"/>
              <a:gd name="connsiteX3" fmla="*/ 67056 w 1328928"/>
              <a:gd name="connsiteY3" fmla="*/ 36576 h 3066288"/>
              <a:gd name="connsiteX4" fmla="*/ 85344 w 1328928"/>
              <a:gd name="connsiteY4" fmla="*/ 54864 h 3066288"/>
              <a:gd name="connsiteX5" fmla="*/ 97536 w 1328928"/>
              <a:gd name="connsiteY5" fmla="*/ 73152 h 3066288"/>
              <a:gd name="connsiteX6" fmla="*/ 121920 w 1328928"/>
              <a:gd name="connsiteY6" fmla="*/ 91440 h 3066288"/>
              <a:gd name="connsiteX7" fmla="*/ 140208 w 1328928"/>
              <a:gd name="connsiteY7" fmla="*/ 115824 h 3066288"/>
              <a:gd name="connsiteX8" fmla="*/ 176784 w 1328928"/>
              <a:gd name="connsiteY8" fmla="*/ 134112 h 3066288"/>
              <a:gd name="connsiteX9" fmla="*/ 207264 w 1328928"/>
              <a:gd name="connsiteY9" fmla="*/ 152400 h 3066288"/>
              <a:gd name="connsiteX10" fmla="*/ 225552 w 1328928"/>
              <a:gd name="connsiteY10" fmla="*/ 164592 h 3066288"/>
              <a:gd name="connsiteX11" fmla="*/ 268224 w 1328928"/>
              <a:gd name="connsiteY11" fmla="*/ 182880 h 3066288"/>
              <a:gd name="connsiteX12" fmla="*/ 310896 w 1328928"/>
              <a:gd name="connsiteY12" fmla="*/ 188976 h 3066288"/>
              <a:gd name="connsiteX13" fmla="*/ 347472 w 1328928"/>
              <a:gd name="connsiteY13" fmla="*/ 213360 h 3066288"/>
              <a:gd name="connsiteX14" fmla="*/ 371856 w 1328928"/>
              <a:gd name="connsiteY14" fmla="*/ 225552 h 3066288"/>
              <a:gd name="connsiteX15" fmla="*/ 384048 w 1328928"/>
              <a:gd name="connsiteY15" fmla="*/ 256032 h 3066288"/>
              <a:gd name="connsiteX16" fmla="*/ 402336 w 1328928"/>
              <a:gd name="connsiteY16" fmla="*/ 280416 h 3066288"/>
              <a:gd name="connsiteX17" fmla="*/ 414528 w 1328928"/>
              <a:gd name="connsiteY17" fmla="*/ 316992 h 3066288"/>
              <a:gd name="connsiteX18" fmla="*/ 426720 w 1328928"/>
              <a:gd name="connsiteY18" fmla="*/ 347472 h 3066288"/>
              <a:gd name="connsiteX19" fmla="*/ 445008 w 1328928"/>
              <a:gd name="connsiteY19" fmla="*/ 530352 h 3066288"/>
              <a:gd name="connsiteX20" fmla="*/ 432816 w 1328928"/>
              <a:gd name="connsiteY20" fmla="*/ 591312 h 3066288"/>
              <a:gd name="connsiteX21" fmla="*/ 420624 w 1328928"/>
              <a:gd name="connsiteY21" fmla="*/ 609600 h 3066288"/>
              <a:gd name="connsiteX22" fmla="*/ 414528 w 1328928"/>
              <a:gd name="connsiteY22" fmla="*/ 633984 h 3066288"/>
              <a:gd name="connsiteX23" fmla="*/ 432816 w 1328928"/>
              <a:gd name="connsiteY23" fmla="*/ 652272 h 3066288"/>
              <a:gd name="connsiteX24" fmla="*/ 475488 w 1328928"/>
              <a:gd name="connsiteY24" fmla="*/ 676656 h 3066288"/>
              <a:gd name="connsiteX25" fmla="*/ 481584 w 1328928"/>
              <a:gd name="connsiteY25" fmla="*/ 810768 h 3066288"/>
              <a:gd name="connsiteX26" fmla="*/ 475488 w 1328928"/>
              <a:gd name="connsiteY26" fmla="*/ 883920 h 3066288"/>
              <a:gd name="connsiteX27" fmla="*/ 469392 w 1328928"/>
              <a:gd name="connsiteY27" fmla="*/ 908304 h 3066288"/>
              <a:gd name="connsiteX28" fmla="*/ 457200 w 1328928"/>
              <a:gd name="connsiteY28" fmla="*/ 963168 h 3066288"/>
              <a:gd name="connsiteX29" fmla="*/ 451104 w 1328928"/>
              <a:gd name="connsiteY29" fmla="*/ 993648 h 3066288"/>
              <a:gd name="connsiteX30" fmla="*/ 438912 w 1328928"/>
              <a:gd name="connsiteY30" fmla="*/ 1011936 h 3066288"/>
              <a:gd name="connsiteX31" fmla="*/ 420624 w 1328928"/>
              <a:gd name="connsiteY31" fmla="*/ 1054608 h 3066288"/>
              <a:gd name="connsiteX32" fmla="*/ 408432 w 1328928"/>
              <a:gd name="connsiteY32" fmla="*/ 1072896 h 3066288"/>
              <a:gd name="connsiteX33" fmla="*/ 414528 w 1328928"/>
              <a:gd name="connsiteY33" fmla="*/ 1139952 h 3066288"/>
              <a:gd name="connsiteX34" fmla="*/ 445008 w 1328928"/>
              <a:gd name="connsiteY34" fmla="*/ 1158240 h 3066288"/>
              <a:gd name="connsiteX35" fmla="*/ 487680 w 1328928"/>
              <a:gd name="connsiteY35" fmla="*/ 1207008 h 3066288"/>
              <a:gd name="connsiteX36" fmla="*/ 505968 w 1328928"/>
              <a:gd name="connsiteY36" fmla="*/ 1219200 h 3066288"/>
              <a:gd name="connsiteX37" fmla="*/ 512064 w 1328928"/>
              <a:gd name="connsiteY37" fmla="*/ 1255776 h 3066288"/>
              <a:gd name="connsiteX38" fmla="*/ 524256 w 1328928"/>
              <a:gd name="connsiteY38" fmla="*/ 1274064 h 3066288"/>
              <a:gd name="connsiteX39" fmla="*/ 566928 w 1328928"/>
              <a:gd name="connsiteY39" fmla="*/ 1499616 h 3066288"/>
              <a:gd name="connsiteX40" fmla="*/ 579120 w 1328928"/>
              <a:gd name="connsiteY40" fmla="*/ 1517904 h 3066288"/>
              <a:gd name="connsiteX41" fmla="*/ 597408 w 1328928"/>
              <a:gd name="connsiteY41" fmla="*/ 1536192 h 3066288"/>
              <a:gd name="connsiteX42" fmla="*/ 609600 w 1328928"/>
              <a:gd name="connsiteY42" fmla="*/ 1566672 h 3066288"/>
              <a:gd name="connsiteX43" fmla="*/ 640080 w 1328928"/>
              <a:gd name="connsiteY43" fmla="*/ 1908048 h 3066288"/>
              <a:gd name="connsiteX44" fmla="*/ 646176 w 1328928"/>
              <a:gd name="connsiteY44" fmla="*/ 1938528 h 3066288"/>
              <a:gd name="connsiteX45" fmla="*/ 658368 w 1328928"/>
              <a:gd name="connsiteY45" fmla="*/ 1962912 h 3066288"/>
              <a:gd name="connsiteX46" fmla="*/ 664464 w 1328928"/>
              <a:gd name="connsiteY46" fmla="*/ 2267712 h 3066288"/>
              <a:gd name="connsiteX47" fmla="*/ 664464 w 1328928"/>
              <a:gd name="connsiteY47" fmla="*/ 2340864 h 3066288"/>
              <a:gd name="connsiteX48" fmla="*/ 670560 w 1328928"/>
              <a:gd name="connsiteY48" fmla="*/ 2468880 h 3066288"/>
              <a:gd name="connsiteX49" fmla="*/ 694944 w 1328928"/>
              <a:gd name="connsiteY49" fmla="*/ 2505456 h 3066288"/>
              <a:gd name="connsiteX50" fmla="*/ 701040 w 1328928"/>
              <a:gd name="connsiteY50" fmla="*/ 2523744 h 3066288"/>
              <a:gd name="connsiteX51" fmla="*/ 731520 w 1328928"/>
              <a:gd name="connsiteY51" fmla="*/ 2542032 h 3066288"/>
              <a:gd name="connsiteX52" fmla="*/ 762000 w 1328928"/>
              <a:gd name="connsiteY52" fmla="*/ 2590800 h 3066288"/>
              <a:gd name="connsiteX53" fmla="*/ 774192 w 1328928"/>
              <a:gd name="connsiteY53" fmla="*/ 2615184 h 3066288"/>
              <a:gd name="connsiteX54" fmla="*/ 792480 w 1328928"/>
              <a:gd name="connsiteY54" fmla="*/ 2676144 h 3066288"/>
              <a:gd name="connsiteX55" fmla="*/ 810768 w 1328928"/>
              <a:gd name="connsiteY55" fmla="*/ 2700528 h 3066288"/>
              <a:gd name="connsiteX56" fmla="*/ 816864 w 1328928"/>
              <a:gd name="connsiteY56" fmla="*/ 2724912 h 3066288"/>
              <a:gd name="connsiteX57" fmla="*/ 822960 w 1328928"/>
              <a:gd name="connsiteY57" fmla="*/ 2743200 h 3066288"/>
              <a:gd name="connsiteX58" fmla="*/ 829056 w 1328928"/>
              <a:gd name="connsiteY58" fmla="*/ 2773680 h 3066288"/>
              <a:gd name="connsiteX59" fmla="*/ 835152 w 1328928"/>
              <a:gd name="connsiteY59" fmla="*/ 2810256 h 3066288"/>
              <a:gd name="connsiteX60" fmla="*/ 853440 w 1328928"/>
              <a:gd name="connsiteY60" fmla="*/ 2828544 h 3066288"/>
              <a:gd name="connsiteX61" fmla="*/ 865632 w 1328928"/>
              <a:gd name="connsiteY61" fmla="*/ 2846832 h 3066288"/>
              <a:gd name="connsiteX62" fmla="*/ 883920 w 1328928"/>
              <a:gd name="connsiteY62" fmla="*/ 2865120 h 3066288"/>
              <a:gd name="connsiteX63" fmla="*/ 896112 w 1328928"/>
              <a:gd name="connsiteY63" fmla="*/ 2883408 h 3066288"/>
              <a:gd name="connsiteX64" fmla="*/ 981456 w 1328928"/>
              <a:gd name="connsiteY64" fmla="*/ 2889504 h 3066288"/>
              <a:gd name="connsiteX65" fmla="*/ 1139952 w 1328928"/>
              <a:gd name="connsiteY65" fmla="*/ 2895600 h 3066288"/>
              <a:gd name="connsiteX66" fmla="*/ 1176528 w 1328928"/>
              <a:gd name="connsiteY66" fmla="*/ 2926080 h 3066288"/>
              <a:gd name="connsiteX67" fmla="*/ 1219200 w 1328928"/>
              <a:gd name="connsiteY67" fmla="*/ 2968752 h 3066288"/>
              <a:gd name="connsiteX68" fmla="*/ 1255776 w 1328928"/>
              <a:gd name="connsiteY68" fmla="*/ 3005328 h 3066288"/>
              <a:gd name="connsiteX69" fmla="*/ 1267968 w 1328928"/>
              <a:gd name="connsiteY69" fmla="*/ 3029712 h 3066288"/>
              <a:gd name="connsiteX70" fmla="*/ 1292352 w 1328928"/>
              <a:gd name="connsiteY70" fmla="*/ 3041904 h 3066288"/>
              <a:gd name="connsiteX71" fmla="*/ 1328928 w 1328928"/>
              <a:gd name="connsiteY71" fmla="*/ 3066288 h 3066288"/>
              <a:gd name="connsiteX0" fmla="*/ 0 w 1292352"/>
              <a:gd name="connsiteY0" fmla="*/ 0 h 3041904"/>
              <a:gd name="connsiteX1" fmla="*/ 30480 w 1292352"/>
              <a:gd name="connsiteY1" fmla="*/ 18288 h 3041904"/>
              <a:gd name="connsiteX2" fmla="*/ 48768 w 1292352"/>
              <a:gd name="connsiteY2" fmla="*/ 30480 h 3041904"/>
              <a:gd name="connsiteX3" fmla="*/ 67056 w 1292352"/>
              <a:gd name="connsiteY3" fmla="*/ 36576 h 3041904"/>
              <a:gd name="connsiteX4" fmla="*/ 85344 w 1292352"/>
              <a:gd name="connsiteY4" fmla="*/ 54864 h 3041904"/>
              <a:gd name="connsiteX5" fmla="*/ 97536 w 1292352"/>
              <a:gd name="connsiteY5" fmla="*/ 73152 h 3041904"/>
              <a:gd name="connsiteX6" fmla="*/ 121920 w 1292352"/>
              <a:gd name="connsiteY6" fmla="*/ 91440 h 3041904"/>
              <a:gd name="connsiteX7" fmla="*/ 140208 w 1292352"/>
              <a:gd name="connsiteY7" fmla="*/ 115824 h 3041904"/>
              <a:gd name="connsiteX8" fmla="*/ 176784 w 1292352"/>
              <a:gd name="connsiteY8" fmla="*/ 134112 h 3041904"/>
              <a:gd name="connsiteX9" fmla="*/ 207264 w 1292352"/>
              <a:gd name="connsiteY9" fmla="*/ 152400 h 3041904"/>
              <a:gd name="connsiteX10" fmla="*/ 225552 w 1292352"/>
              <a:gd name="connsiteY10" fmla="*/ 164592 h 3041904"/>
              <a:gd name="connsiteX11" fmla="*/ 268224 w 1292352"/>
              <a:gd name="connsiteY11" fmla="*/ 182880 h 3041904"/>
              <a:gd name="connsiteX12" fmla="*/ 310896 w 1292352"/>
              <a:gd name="connsiteY12" fmla="*/ 188976 h 3041904"/>
              <a:gd name="connsiteX13" fmla="*/ 347472 w 1292352"/>
              <a:gd name="connsiteY13" fmla="*/ 213360 h 3041904"/>
              <a:gd name="connsiteX14" fmla="*/ 371856 w 1292352"/>
              <a:gd name="connsiteY14" fmla="*/ 225552 h 3041904"/>
              <a:gd name="connsiteX15" fmla="*/ 384048 w 1292352"/>
              <a:gd name="connsiteY15" fmla="*/ 256032 h 3041904"/>
              <a:gd name="connsiteX16" fmla="*/ 402336 w 1292352"/>
              <a:gd name="connsiteY16" fmla="*/ 280416 h 3041904"/>
              <a:gd name="connsiteX17" fmla="*/ 414528 w 1292352"/>
              <a:gd name="connsiteY17" fmla="*/ 316992 h 3041904"/>
              <a:gd name="connsiteX18" fmla="*/ 426720 w 1292352"/>
              <a:gd name="connsiteY18" fmla="*/ 347472 h 3041904"/>
              <a:gd name="connsiteX19" fmla="*/ 445008 w 1292352"/>
              <a:gd name="connsiteY19" fmla="*/ 530352 h 3041904"/>
              <a:gd name="connsiteX20" fmla="*/ 432816 w 1292352"/>
              <a:gd name="connsiteY20" fmla="*/ 591312 h 3041904"/>
              <a:gd name="connsiteX21" fmla="*/ 420624 w 1292352"/>
              <a:gd name="connsiteY21" fmla="*/ 609600 h 3041904"/>
              <a:gd name="connsiteX22" fmla="*/ 414528 w 1292352"/>
              <a:gd name="connsiteY22" fmla="*/ 633984 h 3041904"/>
              <a:gd name="connsiteX23" fmla="*/ 432816 w 1292352"/>
              <a:gd name="connsiteY23" fmla="*/ 652272 h 3041904"/>
              <a:gd name="connsiteX24" fmla="*/ 475488 w 1292352"/>
              <a:gd name="connsiteY24" fmla="*/ 676656 h 3041904"/>
              <a:gd name="connsiteX25" fmla="*/ 481584 w 1292352"/>
              <a:gd name="connsiteY25" fmla="*/ 810768 h 3041904"/>
              <a:gd name="connsiteX26" fmla="*/ 475488 w 1292352"/>
              <a:gd name="connsiteY26" fmla="*/ 883920 h 3041904"/>
              <a:gd name="connsiteX27" fmla="*/ 469392 w 1292352"/>
              <a:gd name="connsiteY27" fmla="*/ 908304 h 3041904"/>
              <a:gd name="connsiteX28" fmla="*/ 457200 w 1292352"/>
              <a:gd name="connsiteY28" fmla="*/ 963168 h 3041904"/>
              <a:gd name="connsiteX29" fmla="*/ 451104 w 1292352"/>
              <a:gd name="connsiteY29" fmla="*/ 993648 h 3041904"/>
              <a:gd name="connsiteX30" fmla="*/ 438912 w 1292352"/>
              <a:gd name="connsiteY30" fmla="*/ 1011936 h 3041904"/>
              <a:gd name="connsiteX31" fmla="*/ 420624 w 1292352"/>
              <a:gd name="connsiteY31" fmla="*/ 1054608 h 3041904"/>
              <a:gd name="connsiteX32" fmla="*/ 408432 w 1292352"/>
              <a:gd name="connsiteY32" fmla="*/ 1072896 h 3041904"/>
              <a:gd name="connsiteX33" fmla="*/ 414528 w 1292352"/>
              <a:gd name="connsiteY33" fmla="*/ 1139952 h 3041904"/>
              <a:gd name="connsiteX34" fmla="*/ 445008 w 1292352"/>
              <a:gd name="connsiteY34" fmla="*/ 1158240 h 3041904"/>
              <a:gd name="connsiteX35" fmla="*/ 487680 w 1292352"/>
              <a:gd name="connsiteY35" fmla="*/ 1207008 h 3041904"/>
              <a:gd name="connsiteX36" fmla="*/ 505968 w 1292352"/>
              <a:gd name="connsiteY36" fmla="*/ 1219200 h 3041904"/>
              <a:gd name="connsiteX37" fmla="*/ 512064 w 1292352"/>
              <a:gd name="connsiteY37" fmla="*/ 1255776 h 3041904"/>
              <a:gd name="connsiteX38" fmla="*/ 524256 w 1292352"/>
              <a:gd name="connsiteY38" fmla="*/ 1274064 h 3041904"/>
              <a:gd name="connsiteX39" fmla="*/ 566928 w 1292352"/>
              <a:gd name="connsiteY39" fmla="*/ 1499616 h 3041904"/>
              <a:gd name="connsiteX40" fmla="*/ 579120 w 1292352"/>
              <a:gd name="connsiteY40" fmla="*/ 1517904 h 3041904"/>
              <a:gd name="connsiteX41" fmla="*/ 597408 w 1292352"/>
              <a:gd name="connsiteY41" fmla="*/ 1536192 h 3041904"/>
              <a:gd name="connsiteX42" fmla="*/ 609600 w 1292352"/>
              <a:gd name="connsiteY42" fmla="*/ 1566672 h 3041904"/>
              <a:gd name="connsiteX43" fmla="*/ 640080 w 1292352"/>
              <a:gd name="connsiteY43" fmla="*/ 1908048 h 3041904"/>
              <a:gd name="connsiteX44" fmla="*/ 646176 w 1292352"/>
              <a:gd name="connsiteY44" fmla="*/ 1938528 h 3041904"/>
              <a:gd name="connsiteX45" fmla="*/ 658368 w 1292352"/>
              <a:gd name="connsiteY45" fmla="*/ 1962912 h 3041904"/>
              <a:gd name="connsiteX46" fmla="*/ 664464 w 1292352"/>
              <a:gd name="connsiteY46" fmla="*/ 2267712 h 3041904"/>
              <a:gd name="connsiteX47" fmla="*/ 664464 w 1292352"/>
              <a:gd name="connsiteY47" fmla="*/ 2340864 h 3041904"/>
              <a:gd name="connsiteX48" fmla="*/ 670560 w 1292352"/>
              <a:gd name="connsiteY48" fmla="*/ 2468880 h 3041904"/>
              <a:gd name="connsiteX49" fmla="*/ 694944 w 1292352"/>
              <a:gd name="connsiteY49" fmla="*/ 2505456 h 3041904"/>
              <a:gd name="connsiteX50" fmla="*/ 701040 w 1292352"/>
              <a:gd name="connsiteY50" fmla="*/ 2523744 h 3041904"/>
              <a:gd name="connsiteX51" fmla="*/ 731520 w 1292352"/>
              <a:gd name="connsiteY51" fmla="*/ 2542032 h 3041904"/>
              <a:gd name="connsiteX52" fmla="*/ 762000 w 1292352"/>
              <a:gd name="connsiteY52" fmla="*/ 2590800 h 3041904"/>
              <a:gd name="connsiteX53" fmla="*/ 774192 w 1292352"/>
              <a:gd name="connsiteY53" fmla="*/ 2615184 h 3041904"/>
              <a:gd name="connsiteX54" fmla="*/ 792480 w 1292352"/>
              <a:gd name="connsiteY54" fmla="*/ 2676144 h 3041904"/>
              <a:gd name="connsiteX55" fmla="*/ 810768 w 1292352"/>
              <a:gd name="connsiteY55" fmla="*/ 2700528 h 3041904"/>
              <a:gd name="connsiteX56" fmla="*/ 816864 w 1292352"/>
              <a:gd name="connsiteY56" fmla="*/ 2724912 h 3041904"/>
              <a:gd name="connsiteX57" fmla="*/ 822960 w 1292352"/>
              <a:gd name="connsiteY57" fmla="*/ 2743200 h 3041904"/>
              <a:gd name="connsiteX58" fmla="*/ 829056 w 1292352"/>
              <a:gd name="connsiteY58" fmla="*/ 2773680 h 3041904"/>
              <a:gd name="connsiteX59" fmla="*/ 835152 w 1292352"/>
              <a:gd name="connsiteY59" fmla="*/ 2810256 h 3041904"/>
              <a:gd name="connsiteX60" fmla="*/ 853440 w 1292352"/>
              <a:gd name="connsiteY60" fmla="*/ 2828544 h 3041904"/>
              <a:gd name="connsiteX61" fmla="*/ 865632 w 1292352"/>
              <a:gd name="connsiteY61" fmla="*/ 2846832 h 3041904"/>
              <a:gd name="connsiteX62" fmla="*/ 883920 w 1292352"/>
              <a:gd name="connsiteY62" fmla="*/ 2865120 h 3041904"/>
              <a:gd name="connsiteX63" fmla="*/ 896112 w 1292352"/>
              <a:gd name="connsiteY63" fmla="*/ 2883408 h 3041904"/>
              <a:gd name="connsiteX64" fmla="*/ 981456 w 1292352"/>
              <a:gd name="connsiteY64" fmla="*/ 2889504 h 3041904"/>
              <a:gd name="connsiteX65" fmla="*/ 1139952 w 1292352"/>
              <a:gd name="connsiteY65" fmla="*/ 2895600 h 3041904"/>
              <a:gd name="connsiteX66" fmla="*/ 1176528 w 1292352"/>
              <a:gd name="connsiteY66" fmla="*/ 2926080 h 3041904"/>
              <a:gd name="connsiteX67" fmla="*/ 1219200 w 1292352"/>
              <a:gd name="connsiteY67" fmla="*/ 2968752 h 3041904"/>
              <a:gd name="connsiteX68" fmla="*/ 1255776 w 1292352"/>
              <a:gd name="connsiteY68" fmla="*/ 3005328 h 3041904"/>
              <a:gd name="connsiteX69" fmla="*/ 1267968 w 1292352"/>
              <a:gd name="connsiteY69" fmla="*/ 3029712 h 3041904"/>
              <a:gd name="connsiteX70" fmla="*/ 1292352 w 1292352"/>
              <a:gd name="connsiteY70" fmla="*/ 3041904 h 3041904"/>
              <a:gd name="connsiteX0" fmla="*/ 0 w 1267968"/>
              <a:gd name="connsiteY0" fmla="*/ 0 h 3029712"/>
              <a:gd name="connsiteX1" fmla="*/ 30480 w 1267968"/>
              <a:gd name="connsiteY1" fmla="*/ 18288 h 3029712"/>
              <a:gd name="connsiteX2" fmla="*/ 48768 w 1267968"/>
              <a:gd name="connsiteY2" fmla="*/ 30480 h 3029712"/>
              <a:gd name="connsiteX3" fmla="*/ 67056 w 1267968"/>
              <a:gd name="connsiteY3" fmla="*/ 36576 h 3029712"/>
              <a:gd name="connsiteX4" fmla="*/ 85344 w 1267968"/>
              <a:gd name="connsiteY4" fmla="*/ 54864 h 3029712"/>
              <a:gd name="connsiteX5" fmla="*/ 97536 w 1267968"/>
              <a:gd name="connsiteY5" fmla="*/ 73152 h 3029712"/>
              <a:gd name="connsiteX6" fmla="*/ 121920 w 1267968"/>
              <a:gd name="connsiteY6" fmla="*/ 91440 h 3029712"/>
              <a:gd name="connsiteX7" fmla="*/ 140208 w 1267968"/>
              <a:gd name="connsiteY7" fmla="*/ 115824 h 3029712"/>
              <a:gd name="connsiteX8" fmla="*/ 176784 w 1267968"/>
              <a:gd name="connsiteY8" fmla="*/ 134112 h 3029712"/>
              <a:gd name="connsiteX9" fmla="*/ 207264 w 1267968"/>
              <a:gd name="connsiteY9" fmla="*/ 152400 h 3029712"/>
              <a:gd name="connsiteX10" fmla="*/ 225552 w 1267968"/>
              <a:gd name="connsiteY10" fmla="*/ 164592 h 3029712"/>
              <a:gd name="connsiteX11" fmla="*/ 268224 w 1267968"/>
              <a:gd name="connsiteY11" fmla="*/ 182880 h 3029712"/>
              <a:gd name="connsiteX12" fmla="*/ 310896 w 1267968"/>
              <a:gd name="connsiteY12" fmla="*/ 188976 h 3029712"/>
              <a:gd name="connsiteX13" fmla="*/ 347472 w 1267968"/>
              <a:gd name="connsiteY13" fmla="*/ 213360 h 3029712"/>
              <a:gd name="connsiteX14" fmla="*/ 371856 w 1267968"/>
              <a:gd name="connsiteY14" fmla="*/ 225552 h 3029712"/>
              <a:gd name="connsiteX15" fmla="*/ 384048 w 1267968"/>
              <a:gd name="connsiteY15" fmla="*/ 256032 h 3029712"/>
              <a:gd name="connsiteX16" fmla="*/ 402336 w 1267968"/>
              <a:gd name="connsiteY16" fmla="*/ 280416 h 3029712"/>
              <a:gd name="connsiteX17" fmla="*/ 414528 w 1267968"/>
              <a:gd name="connsiteY17" fmla="*/ 316992 h 3029712"/>
              <a:gd name="connsiteX18" fmla="*/ 426720 w 1267968"/>
              <a:gd name="connsiteY18" fmla="*/ 347472 h 3029712"/>
              <a:gd name="connsiteX19" fmla="*/ 445008 w 1267968"/>
              <a:gd name="connsiteY19" fmla="*/ 530352 h 3029712"/>
              <a:gd name="connsiteX20" fmla="*/ 432816 w 1267968"/>
              <a:gd name="connsiteY20" fmla="*/ 591312 h 3029712"/>
              <a:gd name="connsiteX21" fmla="*/ 420624 w 1267968"/>
              <a:gd name="connsiteY21" fmla="*/ 609600 h 3029712"/>
              <a:gd name="connsiteX22" fmla="*/ 414528 w 1267968"/>
              <a:gd name="connsiteY22" fmla="*/ 633984 h 3029712"/>
              <a:gd name="connsiteX23" fmla="*/ 432816 w 1267968"/>
              <a:gd name="connsiteY23" fmla="*/ 652272 h 3029712"/>
              <a:gd name="connsiteX24" fmla="*/ 475488 w 1267968"/>
              <a:gd name="connsiteY24" fmla="*/ 676656 h 3029712"/>
              <a:gd name="connsiteX25" fmla="*/ 481584 w 1267968"/>
              <a:gd name="connsiteY25" fmla="*/ 810768 h 3029712"/>
              <a:gd name="connsiteX26" fmla="*/ 475488 w 1267968"/>
              <a:gd name="connsiteY26" fmla="*/ 883920 h 3029712"/>
              <a:gd name="connsiteX27" fmla="*/ 469392 w 1267968"/>
              <a:gd name="connsiteY27" fmla="*/ 908304 h 3029712"/>
              <a:gd name="connsiteX28" fmla="*/ 457200 w 1267968"/>
              <a:gd name="connsiteY28" fmla="*/ 963168 h 3029712"/>
              <a:gd name="connsiteX29" fmla="*/ 451104 w 1267968"/>
              <a:gd name="connsiteY29" fmla="*/ 993648 h 3029712"/>
              <a:gd name="connsiteX30" fmla="*/ 438912 w 1267968"/>
              <a:gd name="connsiteY30" fmla="*/ 1011936 h 3029712"/>
              <a:gd name="connsiteX31" fmla="*/ 420624 w 1267968"/>
              <a:gd name="connsiteY31" fmla="*/ 1054608 h 3029712"/>
              <a:gd name="connsiteX32" fmla="*/ 408432 w 1267968"/>
              <a:gd name="connsiteY32" fmla="*/ 1072896 h 3029712"/>
              <a:gd name="connsiteX33" fmla="*/ 414528 w 1267968"/>
              <a:gd name="connsiteY33" fmla="*/ 1139952 h 3029712"/>
              <a:gd name="connsiteX34" fmla="*/ 445008 w 1267968"/>
              <a:gd name="connsiteY34" fmla="*/ 1158240 h 3029712"/>
              <a:gd name="connsiteX35" fmla="*/ 487680 w 1267968"/>
              <a:gd name="connsiteY35" fmla="*/ 1207008 h 3029712"/>
              <a:gd name="connsiteX36" fmla="*/ 505968 w 1267968"/>
              <a:gd name="connsiteY36" fmla="*/ 1219200 h 3029712"/>
              <a:gd name="connsiteX37" fmla="*/ 512064 w 1267968"/>
              <a:gd name="connsiteY37" fmla="*/ 1255776 h 3029712"/>
              <a:gd name="connsiteX38" fmla="*/ 524256 w 1267968"/>
              <a:gd name="connsiteY38" fmla="*/ 1274064 h 3029712"/>
              <a:gd name="connsiteX39" fmla="*/ 566928 w 1267968"/>
              <a:gd name="connsiteY39" fmla="*/ 1499616 h 3029712"/>
              <a:gd name="connsiteX40" fmla="*/ 579120 w 1267968"/>
              <a:gd name="connsiteY40" fmla="*/ 1517904 h 3029712"/>
              <a:gd name="connsiteX41" fmla="*/ 597408 w 1267968"/>
              <a:gd name="connsiteY41" fmla="*/ 1536192 h 3029712"/>
              <a:gd name="connsiteX42" fmla="*/ 609600 w 1267968"/>
              <a:gd name="connsiteY42" fmla="*/ 1566672 h 3029712"/>
              <a:gd name="connsiteX43" fmla="*/ 640080 w 1267968"/>
              <a:gd name="connsiteY43" fmla="*/ 1908048 h 3029712"/>
              <a:gd name="connsiteX44" fmla="*/ 646176 w 1267968"/>
              <a:gd name="connsiteY44" fmla="*/ 1938528 h 3029712"/>
              <a:gd name="connsiteX45" fmla="*/ 658368 w 1267968"/>
              <a:gd name="connsiteY45" fmla="*/ 1962912 h 3029712"/>
              <a:gd name="connsiteX46" fmla="*/ 664464 w 1267968"/>
              <a:gd name="connsiteY46" fmla="*/ 2267712 h 3029712"/>
              <a:gd name="connsiteX47" fmla="*/ 664464 w 1267968"/>
              <a:gd name="connsiteY47" fmla="*/ 2340864 h 3029712"/>
              <a:gd name="connsiteX48" fmla="*/ 670560 w 1267968"/>
              <a:gd name="connsiteY48" fmla="*/ 2468880 h 3029712"/>
              <a:gd name="connsiteX49" fmla="*/ 694944 w 1267968"/>
              <a:gd name="connsiteY49" fmla="*/ 2505456 h 3029712"/>
              <a:gd name="connsiteX50" fmla="*/ 701040 w 1267968"/>
              <a:gd name="connsiteY50" fmla="*/ 2523744 h 3029712"/>
              <a:gd name="connsiteX51" fmla="*/ 731520 w 1267968"/>
              <a:gd name="connsiteY51" fmla="*/ 2542032 h 3029712"/>
              <a:gd name="connsiteX52" fmla="*/ 762000 w 1267968"/>
              <a:gd name="connsiteY52" fmla="*/ 2590800 h 3029712"/>
              <a:gd name="connsiteX53" fmla="*/ 774192 w 1267968"/>
              <a:gd name="connsiteY53" fmla="*/ 2615184 h 3029712"/>
              <a:gd name="connsiteX54" fmla="*/ 792480 w 1267968"/>
              <a:gd name="connsiteY54" fmla="*/ 2676144 h 3029712"/>
              <a:gd name="connsiteX55" fmla="*/ 810768 w 1267968"/>
              <a:gd name="connsiteY55" fmla="*/ 2700528 h 3029712"/>
              <a:gd name="connsiteX56" fmla="*/ 816864 w 1267968"/>
              <a:gd name="connsiteY56" fmla="*/ 2724912 h 3029712"/>
              <a:gd name="connsiteX57" fmla="*/ 822960 w 1267968"/>
              <a:gd name="connsiteY57" fmla="*/ 2743200 h 3029712"/>
              <a:gd name="connsiteX58" fmla="*/ 829056 w 1267968"/>
              <a:gd name="connsiteY58" fmla="*/ 2773680 h 3029712"/>
              <a:gd name="connsiteX59" fmla="*/ 835152 w 1267968"/>
              <a:gd name="connsiteY59" fmla="*/ 2810256 h 3029712"/>
              <a:gd name="connsiteX60" fmla="*/ 853440 w 1267968"/>
              <a:gd name="connsiteY60" fmla="*/ 2828544 h 3029712"/>
              <a:gd name="connsiteX61" fmla="*/ 865632 w 1267968"/>
              <a:gd name="connsiteY61" fmla="*/ 2846832 h 3029712"/>
              <a:gd name="connsiteX62" fmla="*/ 883920 w 1267968"/>
              <a:gd name="connsiteY62" fmla="*/ 2865120 h 3029712"/>
              <a:gd name="connsiteX63" fmla="*/ 896112 w 1267968"/>
              <a:gd name="connsiteY63" fmla="*/ 2883408 h 3029712"/>
              <a:gd name="connsiteX64" fmla="*/ 981456 w 1267968"/>
              <a:gd name="connsiteY64" fmla="*/ 2889504 h 3029712"/>
              <a:gd name="connsiteX65" fmla="*/ 1139952 w 1267968"/>
              <a:gd name="connsiteY65" fmla="*/ 2895600 h 3029712"/>
              <a:gd name="connsiteX66" fmla="*/ 1176528 w 1267968"/>
              <a:gd name="connsiteY66" fmla="*/ 2926080 h 3029712"/>
              <a:gd name="connsiteX67" fmla="*/ 1219200 w 1267968"/>
              <a:gd name="connsiteY67" fmla="*/ 2968752 h 3029712"/>
              <a:gd name="connsiteX68" fmla="*/ 1255776 w 1267968"/>
              <a:gd name="connsiteY68" fmla="*/ 3005328 h 3029712"/>
              <a:gd name="connsiteX69" fmla="*/ 1267968 w 1267968"/>
              <a:gd name="connsiteY69" fmla="*/ 3029712 h 3029712"/>
              <a:gd name="connsiteX0" fmla="*/ 0 w 1255776"/>
              <a:gd name="connsiteY0" fmla="*/ 0 h 3005328"/>
              <a:gd name="connsiteX1" fmla="*/ 30480 w 1255776"/>
              <a:gd name="connsiteY1" fmla="*/ 18288 h 3005328"/>
              <a:gd name="connsiteX2" fmla="*/ 48768 w 1255776"/>
              <a:gd name="connsiteY2" fmla="*/ 30480 h 3005328"/>
              <a:gd name="connsiteX3" fmla="*/ 67056 w 1255776"/>
              <a:gd name="connsiteY3" fmla="*/ 36576 h 3005328"/>
              <a:gd name="connsiteX4" fmla="*/ 85344 w 1255776"/>
              <a:gd name="connsiteY4" fmla="*/ 54864 h 3005328"/>
              <a:gd name="connsiteX5" fmla="*/ 97536 w 1255776"/>
              <a:gd name="connsiteY5" fmla="*/ 73152 h 3005328"/>
              <a:gd name="connsiteX6" fmla="*/ 121920 w 1255776"/>
              <a:gd name="connsiteY6" fmla="*/ 91440 h 3005328"/>
              <a:gd name="connsiteX7" fmla="*/ 140208 w 1255776"/>
              <a:gd name="connsiteY7" fmla="*/ 115824 h 3005328"/>
              <a:gd name="connsiteX8" fmla="*/ 176784 w 1255776"/>
              <a:gd name="connsiteY8" fmla="*/ 134112 h 3005328"/>
              <a:gd name="connsiteX9" fmla="*/ 207264 w 1255776"/>
              <a:gd name="connsiteY9" fmla="*/ 152400 h 3005328"/>
              <a:gd name="connsiteX10" fmla="*/ 225552 w 1255776"/>
              <a:gd name="connsiteY10" fmla="*/ 164592 h 3005328"/>
              <a:gd name="connsiteX11" fmla="*/ 268224 w 1255776"/>
              <a:gd name="connsiteY11" fmla="*/ 182880 h 3005328"/>
              <a:gd name="connsiteX12" fmla="*/ 310896 w 1255776"/>
              <a:gd name="connsiteY12" fmla="*/ 188976 h 3005328"/>
              <a:gd name="connsiteX13" fmla="*/ 347472 w 1255776"/>
              <a:gd name="connsiteY13" fmla="*/ 213360 h 3005328"/>
              <a:gd name="connsiteX14" fmla="*/ 371856 w 1255776"/>
              <a:gd name="connsiteY14" fmla="*/ 225552 h 3005328"/>
              <a:gd name="connsiteX15" fmla="*/ 384048 w 1255776"/>
              <a:gd name="connsiteY15" fmla="*/ 256032 h 3005328"/>
              <a:gd name="connsiteX16" fmla="*/ 402336 w 1255776"/>
              <a:gd name="connsiteY16" fmla="*/ 280416 h 3005328"/>
              <a:gd name="connsiteX17" fmla="*/ 414528 w 1255776"/>
              <a:gd name="connsiteY17" fmla="*/ 316992 h 3005328"/>
              <a:gd name="connsiteX18" fmla="*/ 426720 w 1255776"/>
              <a:gd name="connsiteY18" fmla="*/ 347472 h 3005328"/>
              <a:gd name="connsiteX19" fmla="*/ 445008 w 1255776"/>
              <a:gd name="connsiteY19" fmla="*/ 530352 h 3005328"/>
              <a:gd name="connsiteX20" fmla="*/ 432816 w 1255776"/>
              <a:gd name="connsiteY20" fmla="*/ 591312 h 3005328"/>
              <a:gd name="connsiteX21" fmla="*/ 420624 w 1255776"/>
              <a:gd name="connsiteY21" fmla="*/ 609600 h 3005328"/>
              <a:gd name="connsiteX22" fmla="*/ 414528 w 1255776"/>
              <a:gd name="connsiteY22" fmla="*/ 633984 h 3005328"/>
              <a:gd name="connsiteX23" fmla="*/ 432816 w 1255776"/>
              <a:gd name="connsiteY23" fmla="*/ 652272 h 3005328"/>
              <a:gd name="connsiteX24" fmla="*/ 475488 w 1255776"/>
              <a:gd name="connsiteY24" fmla="*/ 676656 h 3005328"/>
              <a:gd name="connsiteX25" fmla="*/ 481584 w 1255776"/>
              <a:gd name="connsiteY25" fmla="*/ 810768 h 3005328"/>
              <a:gd name="connsiteX26" fmla="*/ 475488 w 1255776"/>
              <a:gd name="connsiteY26" fmla="*/ 883920 h 3005328"/>
              <a:gd name="connsiteX27" fmla="*/ 469392 w 1255776"/>
              <a:gd name="connsiteY27" fmla="*/ 908304 h 3005328"/>
              <a:gd name="connsiteX28" fmla="*/ 457200 w 1255776"/>
              <a:gd name="connsiteY28" fmla="*/ 963168 h 3005328"/>
              <a:gd name="connsiteX29" fmla="*/ 451104 w 1255776"/>
              <a:gd name="connsiteY29" fmla="*/ 993648 h 3005328"/>
              <a:gd name="connsiteX30" fmla="*/ 438912 w 1255776"/>
              <a:gd name="connsiteY30" fmla="*/ 1011936 h 3005328"/>
              <a:gd name="connsiteX31" fmla="*/ 420624 w 1255776"/>
              <a:gd name="connsiteY31" fmla="*/ 1054608 h 3005328"/>
              <a:gd name="connsiteX32" fmla="*/ 408432 w 1255776"/>
              <a:gd name="connsiteY32" fmla="*/ 1072896 h 3005328"/>
              <a:gd name="connsiteX33" fmla="*/ 414528 w 1255776"/>
              <a:gd name="connsiteY33" fmla="*/ 1139952 h 3005328"/>
              <a:gd name="connsiteX34" fmla="*/ 445008 w 1255776"/>
              <a:gd name="connsiteY34" fmla="*/ 1158240 h 3005328"/>
              <a:gd name="connsiteX35" fmla="*/ 487680 w 1255776"/>
              <a:gd name="connsiteY35" fmla="*/ 1207008 h 3005328"/>
              <a:gd name="connsiteX36" fmla="*/ 505968 w 1255776"/>
              <a:gd name="connsiteY36" fmla="*/ 1219200 h 3005328"/>
              <a:gd name="connsiteX37" fmla="*/ 512064 w 1255776"/>
              <a:gd name="connsiteY37" fmla="*/ 1255776 h 3005328"/>
              <a:gd name="connsiteX38" fmla="*/ 524256 w 1255776"/>
              <a:gd name="connsiteY38" fmla="*/ 1274064 h 3005328"/>
              <a:gd name="connsiteX39" fmla="*/ 566928 w 1255776"/>
              <a:gd name="connsiteY39" fmla="*/ 1499616 h 3005328"/>
              <a:gd name="connsiteX40" fmla="*/ 579120 w 1255776"/>
              <a:gd name="connsiteY40" fmla="*/ 1517904 h 3005328"/>
              <a:gd name="connsiteX41" fmla="*/ 597408 w 1255776"/>
              <a:gd name="connsiteY41" fmla="*/ 1536192 h 3005328"/>
              <a:gd name="connsiteX42" fmla="*/ 609600 w 1255776"/>
              <a:gd name="connsiteY42" fmla="*/ 1566672 h 3005328"/>
              <a:gd name="connsiteX43" fmla="*/ 640080 w 1255776"/>
              <a:gd name="connsiteY43" fmla="*/ 1908048 h 3005328"/>
              <a:gd name="connsiteX44" fmla="*/ 646176 w 1255776"/>
              <a:gd name="connsiteY44" fmla="*/ 1938528 h 3005328"/>
              <a:gd name="connsiteX45" fmla="*/ 658368 w 1255776"/>
              <a:gd name="connsiteY45" fmla="*/ 1962912 h 3005328"/>
              <a:gd name="connsiteX46" fmla="*/ 664464 w 1255776"/>
              <a:gd name="connsiteY46" fmla="*/ 2267712 h 3005328"/>
              <a:gd name="connsiteX47" fmla="*/ 664464 w 1255776"/>
              <a:gd name="connsiteY47" fmla="*/ 2340864 h 3005328"/>
              <a:gd name="connsiteX48" fmla="*/ 670560 w 1255776"/>
              <a:gd name="connsiteY48" fmla="*/ 2468880 h 3005328"/>
              <a:gd name="connsiteX49" fmla="*/ 694944 w 1255776"/>
              <a:gd name="connsiteY49" fmla="*/ 2505456 h 3005328"/>
              <a:gd name="connsiteX50" fmla="*/ 701040 w 1255776"/>
              <a:gd name="connsiteY50" fmla="*/ 2523744 h 3005328"/>
              <a:gd name="connsiteX51" fmla="*/ 731520 w 1255776"/>
              <a:gd name="connsiteY51" fmla="*/ 2542032 h 3005328"/>
              <a:gd name="connsiteX52" fmla="*/ 762000 w 1255776"/>
              <a:gd name="connsiteY52" fmla="*/ 2590800 h 3005328"/>
              <a:gd name="connsiteX53" fmla="*/ 774192 w 1255776"/>
              <a:gd name="connsiteY53" fmla="*/ 2615184 h 3005328"/>
              <a:gd name="connsiteX54" fmla="*/ 792480 w 1255776"/>
              <a:gd name="connsiteY54" fmla="*/ 2676144 h 3005328"/>
              <a:gd name="connsiteX55" fmla="*/ 810768 w 1255776"/>
              <a:gd name="connsiteY55" fmla="*/ 2700528 h 3005328"/>
              <a:gd name="connsiteX56" fmla="*/ 816864 w 1255776"/>
              <a:gd name="connsiteY56" fmla="*/ 2724912 h 3005328"/>
              <a:gd name="connsiteX57" fmla="*/ 822960 w 1255776"/>
              <a:gd name="connsiteY57" fmla="*/ 2743200 h 3005328"/>
              <a:gd name="connsiteX58" fmla="*/ 829056 w 1255776"/>
              <a:gd name="connsiteY58" fmla="*/ 2773680 h 3005328"/>
              <a:gd name="connsiteX59" fmla="*/ 835152 w 1255776"/>
              <a:gd name="connsiteY59" fmla="*/ 2810256 h 3005328"/>
              <a:gd name="connsiteX60" fmla="*/ 853440 w 1255776"/>
              <a:gd name="connsiteY60" fmla="*/ 2828544 h 3005328"/>
              <a:gd name="connsiteX61" fmla="*/ 865632 w 1255776"/>
              <a:gd name="connsiteY61" fmla="*/ 2846832 h 3005328"/>
              <a:gd name="connsiteX62" fmla="*/ 883920 w 1255776"/>
              <a:gd name="connsiteY62" fmla="*/ 2865120 h 3005328"/>
              <a:gd name="connsiteX63" fmla="*/ 896112 w 1255776"/>
              <a:gd name="connsiteY63" fmla="*/ 2883408 h 3005328"/>
              <a:gd name="connsiteX64" fmla="*/ 981456 w 1255776"/>
              <a:gd name="connsiteY64" fmla="*/ 2889504 h 3005328"/>
              <a:gd name="connsiteX65" fmla="*/ 1139952 w 1255776"/>
              <a:gd name="connsiteY65" fmla="*/ 2895600 h 3005328"/>
              <a:gd name="connsiteX66" fmla="*/ 1176528 w 1255776"/>
              <a:gd name="connsiteY66" fmla="*/ 2926080 h 3005328"/>
              <a:gd name="connsiteX67" fmla="*/ 1219200 w 1255776"/>
              <a:gd name="connsiteY67" fmla="*/ 2968752 h 3005328"/>
              <a:gd name="connsiteX68" fmla="*/ 1255776 w 1255776"/>
              <a:gd name="connsiteY68" fmla="*/ 3005328 h 3005328"/>
              <a:gd name="connsiteX0" fmla="*/ 0 w 1219200"/>
              <a:gd name="connsiteY0" fmla="*/ 0 h 2968752"/>
              <a:gd name="connsiteX1" fmla="*/ 30480 w 1219200"/>
              <a:gd name="connsiteY1" fmla="*/ 18288 h 2968752"/>
              <a:gd name="connsiteX2" fmla="*/ 48768 w 1219200"/>
              <a:gd name="connsiteY2" fmla="*/ 30480 h 2968752"/>
              <a:gd name="connsiteX3" fmla="*/ 67056 w 1219200"/>
              <a:gd name="connsiteY3" fmla="*/ 36576 h 2968752"/>
              <a:gd name="connsiteX4" fmla="*/ 85344 w 1219200"/>
              <a:gd name="connsiteY4" fmla="*/ 54864 h 2968752"/>
              <a:gd name="connsiteX5" fmla="*/ 97536 w 1219200"/>
              <a:gd name="connsiteY5" fmla="*/ 73152 h 2968752"/>
              <a:gd name="connsiteX6" fmla="*/ 121920 w 1219200"/>
              <a:gd name="connsiteY6" fmla="*/ 91440 h 2968752"/>
              <a:gd name="connsiteX7" fmla="*/ 140208 w 1219200"/>
              <a:gd name="connsiteY7" fmla="*/ 115824 h 2968752"/>
              <a:gd name="connsiteX8" fmla="*/ 176784 w 1219200"/>
              <a:gd name="connsiteY8" fmla="*/ 134112 h 2968752"/>
              <a:gd name="connsiteX9" fmla="*/ 207264 w 1219200"/>
              <a:gd name="connsiteY9" fmla="*/ 152400 h 2968752"/>
              <a:gd name="connsiteX10" fmla="*/ 225552 w 1219200"/>
              <a:gd name="connsiteY10" fmla="*/ 164592 h 2968752"/>
              <a:gd name="connsiteX11" fmla="*/ 268224 w 1219200"/>
              <a:gd name="connsiteY11" fmla="*/ 182880 h 2968752"/>
              <a:gd name="connsiteX12" fmla="*/ 310896 w 1219200"/>
              <a:gd name="connsiteY12" fmla="*/ 188976 h 2968752"/>
              <a:gd name="connsiteX13" fmla="*/ 347472 w 1219200"/>
              <a:gd name="connsiteY13" fmla="*/ 213360 h 2968752"/>
              <a:gd name="connsiteX14" fmla="*/ 371856 w 1219200"/>
              <a:gd name="connsiteY14" fmla="*/ 225552 h 2968752"/>
              <a:gd name="connsiteX15" fmla="*/ 384048 w 1219200"/>
              <a:gd name="connsiteY15" fmla="*/ 256032 h 2968752"/>
              <a:gd name="connsiteX16" fmla="*/ 402336 w 1219200"/>
              <a:gd name="connsiteY16" fmla="*/ 280416 h 2968752"/>
              <a:gd name="connsiteX17" fmla="*/ 414528 w 1219200"/>
              <a:gd name="connsiteY17" fmla="*/ 316992 h 2968752"/>
              <a:gd name="connsiteX18" fmla="*/ 426720 w 1219200"/>
              <a:gd name="connsiteY18" fmla="*/ 347472 h 2968752"/>
              <a:gd name="connsiteX19" fmla="*/ 445008 w 1219200"/>
              <a:gd name="connsiteY19" fmla="*/ 530352 h 2968752"/>
              <a:gd name="connsiteX20" fmla="*/ 432816 w 1219200"/>
              <a:gd name="connsiteY20" fmla="*/ 591312 h 2968752"/>
              <a:gd name="connsiteX21" fmla="*/ 420624 w 1219200"/>
              <a:gd name="connsiteY21" fmla="*/ 609600 h 2968752"/>
              <a:gd name="connsiteX22" fmla="*/ 414528 w 1219200"/>
              <a:gd name="connsiteY22" fmla="*/ 633984 h 2968752"/>
              <a:gd name="connsiteX23" fmla="*/ 432816 w 1219200"/>
              <a:gd name="connsiteY23" fmla="*/ 652272 h 2968752"/>
              <a:gd name="connsiteX24" fmla="*/ 475488 w 1219200"/>
              <a:gd name="connsiteY24" fmla="*/ 676656 h 2968752"/>
              <a:gd name="connsiteX25" fmla="*/ 481584 w 1219200"/>
              <a:gd name="connsiteY25" fmla="*/ 810768 h 2968752"/>
              <a:gd name="connsiteX26" fmla="*/ 475488 w 1219200"/>
              <a:gd name="connsiteY26" fmla="*/ 883920 h 2968752"/>
              <a:gd name="connsiteX27" fmla="*/ 469392 w 1219200"/>
              <a:gd name="connsiteY27" fmla="*/ 908304 h 2968752"/>
              <a:gd name="connsiteX28" fmla="*/ 457200 w 1219200"/>
              <a:gd name="connsiteY28" fmla="*/ 963168 h 2968752"/>
              <a:gd name="connsiteX29" fmla="*/ 451104 w 1219200"/>
              <a:gd name="connsiteY29" fmla="*/ 993648 h 2968752"/>
              <a:gd name="connsiteX30" fmla="*/ 438912 w 1219200"/>
              <a:gd name="connsiteY30" fmla="*/ 1011936 h 2968752"/>
              <a:gd name="connsiteX31" fmla="*/ 420624 w 1219200"/>
              <a:gd name="connsiteY31" fmla="*/ 1054608 h 2968752"/>
              <a:gd name="connsiteX32" fmla="*/ 408432 w 1219200"/>
              <a:gd name="connsiteY32" fmla="*/ 1072896 h 2968752"/>
              <a:gd name="connsiteX33" fmla="*/ 414528 w 1219200"/>
              <a:gd name="connsiteY33" fmla="*/ 1139952 h 2968752"/>
              <a:gd name="connsiteX34" fmla="*/ 445008 w 1219200"/>
              <a:gd name="connsiteY34" fmla="*/ 1158240 h 2968752"/>
              <a:gd name="connsiteX35" fmla="*/ 487680 w 1219200"/>
              <a:gd name="connsiteY35" fmla="*/ 1207008 h 2968752"/>
              <a:gd name="connsiteX36" fmla="*/ 505968 w 1219200"/>
              <a:gd name="connsiteY36" fmla="*/ 1219200 h 2968752"/>
              <a:gd name="connsiteX37" fmla="*/ 512064 w 1219200"/>
              <a:gd name="connsiteY37" fmla="*/ 1255776 h 2968752"/>
              <a:gd name="connsiteX38" fmla="*/ 524256 w 1219200"/>
              <a:gd name="connsiteY38" fmla="*/ 1274064 h 2968752"/>
              <a:gd name="connsiteX39" fmla="*/ 566928 w 1219200"/>
              <a:gd name="connsiteY39" fmla="*/ 1499616 h 2968752"/>
              <a:gd name="connsiteX40" fmla="*/ 579120 w 1219200"/>
              <a:gd name="connsiteY40" fmla="*/ 1517904 h 2968752"/>
              <a:gd name="connsiteX41" fmla="*/ 597408 w 1219200"/>
              <a:gd name="connsiteY41" fmla="*/ 1536192 h 2968752"/>
              <a:gd name="connsiteX42" fmla="*/ 609600 w 1219200"/>
              <a:gd name="connsiteY42" fmla="*/ 1566672 h 2968752"/>
              <a:gd name="connsiteX43" fmla="*/ 640080 w 1219200"/>
              <a:gd name="connsiteY43" fmla="*/ 1908048 h 2968752"/>
              <a:gd name="connsiteX44" fmla="*/ 646176 w 1219200"/>
              <a:gd name="connsiteY44" fmla="*/ 1938528 h 2968752"/>
              <a:gd name="connsiteX45" fmla="*/ 658368 w 1219200"/>
              <a:gd name="connsiteY45" fmla="*/ 1962912 h 2968752"/>
              <a:gd name="connsiteX46" fmla="*/ 664464 w 1219200"/>
              <a:gd name="connsiteY46" fmla="*/ 2267712 h 2968752"/>
              <a:gd name="connsiteX47" fmla="*/ 664464 w 1219200"/>
              <a:gd name="connsiteY47" fmla="*/ 2340864 h 2968752"/>
              <a:gd name="connsiteX48" fmla="*/ 670560 w 1219200"/>
              <a:gd name="connsiteY48" fmla="*/ 2468880 h 2968752"/>
              <a:gd name="connsiteX49" fmla="*/ 694944 w 1219200"/>
              <a:gd name="connsiteY49" fmla="*/ 2505456 h 2968752"/>
              <a:gd name="connsiteX50" fmla="*/ 701040 w 1219200"/>
              <a:gd name="connsiteY50" fmla="*/ 2523744 h 2968752"/>
              <a:gd name="connsiteX51" fmla="*/ 731520 w 1219200"/>
              <a:gd name="connsiteY51" fmla="*/ 2542032 h 2968752"/>
              <a:gd name="connsiteX52" fmla="*/ 762000 w 1219200"/>
              <a:gd name="connsiteY52" fmla="*/ 2590800 h 2968752"/>
              <a:gd name="connsiteX53" fmla="*/ 774192 w 1219200"/>
              <a:gd name="connsiteY53" fmla="*/ 2615184 h 2968752"/>
              <a:gd name="connsiteX54" fmla="*/ 792480 w 1219200"/>
              <a:gd name="connsiteY54" fmla="*/ 2676144 h 2968752"/>
              <a:gd name="connsiteX55" fmla="*/ 810768 w 1219200"/>
              <a:gd name="connsiteY55" fmla="*/ 2700528 h 2968752"/>
              <a:gd name="connsiteX56" fmla="*/ 816864 w 1219200"/>
              <a:gd name="connsiteY56" fmla="*/ 2724912 h 2968752"/>
              <a:gd name="connsiteX57" fmla="*/ 822960 w 1219200"/>
              <a:gd name="connsiteY57" fmla="*/ 2743200 h 2968752"/>
              <a:gd name="connsiteX58" fmla="*/ 829056 w 1219200"/>
              <a:gd name="connsiteY58" fmla="*/ 2773680 h 2968752"/>
              <a:gd name="connsiteX59" fmla="*/ 835152 w 1219200"/>
              <a:gd name="connsiteY59" fmla="*/ 2810256 h 2968752"/>
              <a:gd name="connsiteX60" fmla="*/ 853440 w 1219200"/>
              <a:gd name="connsiteY60" fmla="*/ 2828544 h 2968752"/>
              <a:gd name="connsiteX61" fmla="*/ 865632 w 1219200"/>
              <a:gd name="connsiteY61" fmla="*/ 2846832 h 2968752"/>
              <a:gd name="connsiteX62" fmla="*/ 883920 w 1219200"/>
              <a:gd name="connsiteY62" fmla="*/ 2865120 h 2968752"/>
              <a:gd name="connsiteX63" fmla="*/ 896112 w 1219200"/>
              <a:gd name="connsiteY63" fmla="*/ 2883408 h 2968752"/>
              <a:gd name="connsiteX64" fmla="*/ 981456 w 1219200"/>
              <a:gd name="connsiteY64" fmla="*/ 2889504 h 2968752"/>
              <a:gd name="connsiteX65" fmla="*/ 1139952 w 1219200"/>
              <a:gd name="connsiteY65" fmla="*/ 2895600 h 2968752"/>
              <a:gd name="connsiteX66" fmla="*/ 1176528 w 1219200"/>
              <a:gd name="connsiteY66" fmla="*/ 2926080 h 2968752"/>
              <a:gd name="connsiteX67" fmla="*/ 1219200 w 1219200"/>
              <a:gd name="connsiteY67" fmla="*/ 2968752 h 2968752"/>
              <a:gd name="connsiteX0" fmla="*/ 0 w 1176528"/>
              <a:gd name="connsiteY0" fmla="*/ 0 h 2926080"/>
              <a:gd name="connsiteX1" fmla="*/ 30480 w 1176528"/>
              <a:gd name="connsiteY1" fmla="*/ 18288 h 2926080"/>
              <a:gd name="connsiteX2" fmla="*/ 48768 w 1176528"/>
              <a:gd name="connsiteY2" fmla="*/ 30480 h 2926080"/>
              <a:gd name="connsiteX3" fmla="*/ 67056 w 1176528"/>
              <a:gd name="connsiteY3" fmla="*/ 36576 h 2926080"/>
              <a:gd name="connsiteX4" fmla="*/ 85344 w 1176528"/>
              <a:gd name="connsiteY4" fmla="*/ 54864 h 2926080"/>
              <a:gd name="connsiteX5" fmla="*/ 97536 w 1176528"/>
              <a:gd name="connsiteY5" fmla="*/ 73152 h 2926080"/>
              <a:gd name="connsiteX6" fmla="*/ 121920 w 1176528"/>
              <a:gd name="connsiteY6" fmla="*/ 91440 h 2926080"/>
              <a:gd name="connsiteX7" fmla="*/ 140208 w 1176528"/>
              <a:gd name="connsiteY7" fmla="*/ 115824 h 2926080"/>
              <a:gd name="connsiteX8" fmla="*/ 176784 w 1176528"/>
              <a:gd name="connsiteY8" fmla="*/ 134112 h 2926080"/>
              <a:gd name="connsiteX9" fmla="*/ 207264 w 1176528"/>
              <a:gd name="connsiteY9" fmla="*/ 152400 h 2926080"/>
              <a:gd name="connsiteX10" fmla="*/ 225552 w 1176528"/>
              <a:gd name="connsiteY10" fmla="*/ 164592 h 2926080"/>
              <a:gd name="connsiteX11" fmla="*/ 268224 w 1176528"/>
              <a:gd name="connsiteY11" fmla="*/ 182880 h 2926080"/>
              <a:gd name="connsiteX12" fmla="*/ 310896 w 1176528"/>
              <a:gd name="connsiteY12" fmla="*/ 188976 h 2926080"/>
              <a:gd name="connsiteX13" fmla="*/ 347472 w 1176528"/>
              <a:gd name="connsiteY13" fmla="*/ 213360 h 2926080"/>
              <a:gd name="connsiteX14" fmla="*/ 371856 w 1176528"/>
              <a:gd name="connsiteY14" fmla="*/ 225552 h 2926080"/>
              <a:gd name="connsiteX15" fmla="*/ 384048 w 1176528"/>
              <a:gd name="connsiteY15" fmla="*/ 256032 h 2926080"/>
              <a:gd name="connsiteX16" fmla="*/ 402336 w 1176528"/>
              <a:gd name="connsiteY16" fmla="*/ 280416 h 2926080"/>
              <a:gd name="connsiteX17" fmla="*/ 414528 w 1176528"/>
              <a:gd name="connsiteY17" fmla="*/ 316992 h 2926080"/>
              <a:gd name="connsiteX18" fmla="*/ 426720 w 1176528"/>
              <a:gd name="connsiteY18" fmla="*/ 347472 h 2926080"/>
              <a:gd name="connsiteX19" fmla="*/ 445008 w 1176528"/>
              <a:gd name="connsiteY19" fmla="*/ 530352 h 2926080"/>
              <a:gd name="connsiteX20" fmla="*/ 432816 w 1176528"/>
              <a:gd name="connsiteY20" fmla="*/ 591312 h 2926080"/>
              <a:gd name="connsiteX21" fmla="*/ 420624 w 1176528"/>
              <a:gd name="connsiteY21" fmla="*/ 609600 h 2926080"/>
              <a:gd name="connsiteX22" fmla="*/ 414528 w 1176528"/>
              <a:gd name="connsiteY22" fmla="*/ 633984 h 2926080"/>
              <a:gd name="connsiteX23" fmla="*/ 432816 w 1176528"/>
              <a:gd name="connsiteY23" fmla="*/ 652272 h 2926080"/>
              <a:gd name="connsiteX24" fmla="*/ 475488 w 1176528"/>
              <a:gd name="connsiteY24" fmla="*/ 676656 h 2926080"/>
              <a:gd name="connsiteX25" fmla="*/ 481584 w 1176528"/>
              <a:gd name="connsiteY25" fmla="*/ 810768 h 2926080"/>
              <a:gd name="connsiteX26" fmla="*/ 475488 w 1176528"/>
              <a:gd name="connsiteY26" fmla="*/ 883920 h 2926080"/>
              <a:gd name="connsiteX27" fmla="*/ 469392 w 1176528"/>
              <a:gd name="connsiteY27" fmla="*/ 908304 h 2926080"/>
              <a:gd name="connsiteX28" fmla="*/ 457200 w 1176528"/>
              <a:gd name="connsiteY28" fmla="*/ 963168 h 2926080"/>
              <a:gd name="connsiteX29" fmla="*/ 451104 w 1176528"/>
              <a:gd name="connsiteY29" fmla="*/ 993648 h 2926080"/>
              <a:gd name="connsiteX30" fmla="*/ 438912 w 1176528"/>
              <a:gd name="connsiteY30" fmla="*/ 1011936 h 2926080"/>
              <a:gd name="connsiteX31" fmla="*/ 420624 w 1176528"/>
              <a:gd name="connsiteY31" fmla="*/ 1054608 h 2926080"/>
              <a:gd name="connsiteX32" fmla="*/ 408432 w 1176528"/>
              <a:gd name="connsiteY32" fmla="*/ 1072896 h 2926080"/>
              <a:gd name="connsiteX33" fmla="*/ 414528 w 1176528"/>
              <a:gd name="connsiteY33" fmla="*/ 1139952 h 2926080"/>
              <a:gd name="connsiteX34" fmla="*/ 445008 w 1176528"/>
              <a:gd name="connsiteY34" fmla="*/ 1158240 h 2926080"/>
              <a:gd name="connsiteX35" fmla="*/ 487680 w 1176528"/>
              <a:gd name="connsiteY35" fmla="*/ 1207008 h 2926080"/>
              <a:gd name="connsiteX36" fmla="*/ 505968 w 1176528"/>
              <a:gd name="connsiteY36" fmla="*/ 1219200 h 2926080"/>
              <a:gd name="connsiteX37" fmla="*/ 512064 w 1176528"/>
              <a:gd name="connsiteY37" fmla="*/ 1255776 h 2926080"/>
              <a:gd name="connsiteX38" fmla="*/ 524256 w 1176528"/>
              <a:gd name="connsiteY38" fmla="*/ 1274064 h 2926080"/>
              <a:gd name="connsiteX39" fmla="*/ 566928 w 1176528"/>
              <a:gd name="connsiteY39" fmla="*/ 1499616 h 2926080"/>
              <a:gd name="connsiteX40" fmla="*/ 579120 w 1176528"/>
              <a:gd name="connsiteY40" fmla="*/ 1517904 h 2926080"/>
              <a:gd name="connsiteX41" fmla="*/ 597408 w 1176528"/>
              <a:gd name="connsiteY41" fmla="*/ 1536192 h 2926080"/>
              <a:gd name="connsiteX42" fmla="*/ 609600 w 1176528"/>
              <a:gd name="connsiteY42" fmla="*/ 1566672 h 2926080"/>
              <a:gd name="connsiteX43" fmla="*/ 640080 w 1176528"/>
              <a:gd name="connsiteY43" fmla="*/ 1908048 h 2926080"/>
              <a:gd name="connsiteX44" fmla="*/ 646176 w 1176528"/>
              <a:gd name="connsiteY44" fmla="*/ 1938528 h 2926080"/>
              <a:gd name="connsiteX45" fmla="*/ 658368 w 1176528"/>
              <a:gd name="connsiteY45" fmla="*/ 1962912 h 2926080"/>
              <a:gd name="connsiteX46" fmla="*/ 664464 w 1176528"/>
              <a:gd name="connsiteY46" fmla="*/ 2267712 h 2926080"/>
              <a:gd name="connsiteX47" fmla="*/ 664464 w 1176528"/>
              <a:gd name="connsiteY47" fmla="*/ 2340864 h 2926080"/>
              <a:gd name="connsiteX48" fmla="*/ 670560 w 1176528"/>
              <a:gd name="connsiteY48" fmla="*/ 2468880 h 2926080"/>
              <a:gd name="connsiteX49" fmla="*/ 694944 w 1176528"/>
              <a:gd name="connsiteY49" fmla="*/ 2505456 h 2926080"/>
              <a:gd name="connsiteX50" fmla="*/ 701040 w 1176528"/>
              <a:gd name="connsiteY50" fmla="*/ 2523744 h 2926080"/>
              <a:gd name="connsiteX51" fmla="*/ 731520 w 1176528"/>
              <a:gd name="connsiteY51" fmla="*/ 2542032 h 2926080"/>
              <a:gd name="connsiteX52" fmla="*/ 762000 w 1176528"/>
              <a:gd name="connsiteY52" fmla="*/ 2590800 h 2926080"/>
              <a:gd name="connsiteX53" fmla="*/ 774192 w 1176528"/>
              <a:gd name="connsiteY53" fmla="*/ 2615184 h 2926080"/>
              <a:gd name="connsiteX54" fmla="*/ 792480 w 1176528"/>
              <a:gd name="connsiteY54" fmla="*/ 2676144 h 2926080"/>
              <a:gd name="connsiteX55" fmla="*/ 810768 w 1176528"/>
              <a:gd name="connsiteY55" fmla="*/ 2700528 h 2926080"/>
              <a:gd name="connsiteX56" fmla="*/ 816864 w 1176528"/>
              <a:gd name="connsiteY56" fmla="*/ 2724912 h 2926080"/>
              <a:gd name="connsiteX57" fmla="*/ 822960 w 1176528"/>
              <a:gd name="connsiteY57" fmla="*/ 2743200 h 2926080"/>
              <a:gd name="connsiteX58" fmla="*/ 829056 w 1176528"/>
              <a:gd name="connsiteY58" fmla="*/ 2773680 h 2926080"/>
              <a:gd name="connsiteX59" fmla="*/ 835152 w 1176528"/>
              <a:gd name="connsiteY59" fmla="*/ 2810256 h 2926080"/>
              <a:gd name="connsiteX60" fmla="*/ 853440 w 1176528"/>
              <a:gd name="connsiteY60" fmla="*/ 2828544 h 2926080"/>
              <a:gd name="connsiteX61" fmla="*/ 865632 w 1176528"/>
              <a:gd name="connsiteY61" fmla="*/ 2846832 h 2926080"/>
              <a:gd name="connsiteX62" fmla="*/ 883920 w 1176528"/>
              <a:gd name="connsiteY62" fmla="*/ 2865120 h 2926080"/>
              <a:gd name="connsiteX63" fmla="*/ 896112 w 1176528"/>
              <a:gd name="connsiteY63" fmla="*/ 2883408 h 2926080"/>
              <a:gd name="connsiteX64" fmla="*/ 981456 w 1176528"/>
              <a:gd name="connsiteY64" fmla="*/ 2889504 h 2926080"/>
              <a:gd name="connsiteX65" fmla="*/ 1139952 w 1176528"/>
              <a:gd name="connsiteY65" fmla="*/ 2895600 h 2926080"/>
              <a:gd name="connsiteX66" fmla="*/ 1176528 w 1176528"/>
              <a:gd name="connsiteY66" fmla="*/ 2926080 h 2926080"/>
              <a:gd name="connsiteX0" fmla="*/ 0 w 1139952"/>
              <a:gd name="connsiteY0" fmla="*/ 0 h 2895600"/>
              <a:gd name="connsiteX1" fmla="*/ 30480 w 1139952"/>
              <a:gd name="connsiteY1" fmla="*/ 18288 h 2895600"/>
              <a:gd name="connsiteX2" fmla="*/ 48768 w 1139952"/>
              <a:gd name="connsiteY2" fmla="*/ 30480 h 2895600"/>
              <a:gd name="connsiteX3" fmla="*/ 67056 w 1139952"/>
              <a:gd name="connsiteY3" fmla="*/ 36576 h 2895600"/>
              <a:gd name="connsiteX4" fmla="*/ 85344 w 1139952"/>
              <a:gd name="connsiteY4" fmla="*/ 54864 h 2895600"/>
              <a:gd name="connsiteX5" fmla="*/ 97536 w 1139952"/>
              <a:gd name="connsiteY5" fmla="*/ 73152 h 2895600"/>
              <a:gd name="connsiteX6" fmla="*/ 121920 w 1139952"/>
              <a:gd name="connsiteY6" fmla="*/ 91440 h 2895600"/>
              <a:gd name="connsiteX7" fmla="*/ 140208 w 1139952"/>
              <a:gd name="connsiteY7" fmla="*/ 115824 h 2895600"/>
              <a:gd name="connsiteX8" fmla="*/ 176784 w 1139952"/>
              <a:gd name="connsiteY8" fmla="*/ 134112 h 2895600"/>
              <a:gd name="connsiteX9" fmla="*/ 207264 w 1139952"/>
              <a:gd name="connsiteY9" fmla="*/ 152400 h 2895600"/>
              <a:gd name="connsiteX10" fmla="*/ 225552 w 1139952"/>
              <a:gd name="connsiteY10" fmla="*/ 164592 h 2895600"/>
              <a:gd name="connsiteX11" fmla="*/ 268224 w 1139952"/>
              <a:gd name="connsiteY11" fmla="*/ 182880 h 2895600"/>
              <a:gd name="connsiteX12" fmla="*/ 310896 w 1139952"/>
              <a:gd name="connsiteY12" fmla="*/ 188976 h 2895600"/>
              <a:gd name="connsiteX13" fmla="*/ 347472 w 1139952"/>
              <a:gd name="connsiteY13" fmla="*/ 213360 h 2895600"/>
              <a:gd name="connsiteX14" fmla="*/ 371856 w 1139952"/>
              <a:gd name="connsiteY14" fmla="*/ 225552 h 2895600"/>
              <a:gd name="connsiteX15" fmla="*/ 384048 w 1139952"/>
              <a:gd name="connsiteY15" fmla="*/ 256032 h 2895600"/>
              <a:gd name="connsiteX16" fmla="*/ 402336 w 1139952"/>
              <a:gd name="connsiteY16" fmla="*/ 280416 h 2895600"/>
              <a:gd name="connsiteX17" fmla="*/ 414528 w 1139952"/>
              <a:gd name="connsiteY17" fmla="*/ 316992 h 2895600"/>
              <a:gd name="connsiteX18" fmla="*/ 426720 w 1139952"/>
              <a:gd name="connsiteY18" fmla="*/ 347472 h 2895600"/>
              <a:gd name="connsiteX19" fmla="*/ 445008 w 1139952"/>
              <a:gd name="connsiteY19" fmla="*/ 530352 h 2895600"/>
              <a:gd name="connsiteX20" fmla="*/ 432816 w 1139952"/>
              <a:gd name="connsiteY20" fmla="*/ 591312 h 2895600"/>
              <a:gd name="connsiteX21" fmla="*/ 420624 w 1139952"/>
              <a:gd name="connsiteY21" fmla="*/ 609600 h 2895600"/>
              <a:gd name="connsiteX22" fmla="*/ 414528 w 1139952"/>
              <a:gd name="connsiteY22" fmla="*/ 633984 h 2895600"/>
              <a:gd name="connsiteX23" fmla="*/ 432816 w 1139952"/>
              <a:gd name="connsiteY23" fmla="*/ 652272 h 2895600"/>
              <a:gd name="connsiteX24" fmla="*/ 475488 w 1139952"/>
              <a:gd name="connsiteY24" fmla="*/ 676656 h 2895600"/>
              <a:gd name="connsiteX25" fmla="*/ 481584 w 1139952"/>
              <a:gd name="connsiteY25" fmla="*/ 810768 h 2895600"/>
              <a:gd name="connsiteX26" fmla="*/ 475488 w 1139952"/>
              <a:gd name="connsiteY26" fmla="*/ 883920 h 2895600"/>
              <a:gd name="connsiteX27" fmla="*/ 469392 w 1139952"/>
              <a:gd name="connsiteY27" fmla="*/ 908304 h 2895600"/>
              <a:gd name="connsiteX28" fmla="*/ 457200 w 1139952"/>
              <a:gd name="connsiteY28" fmla="*/ 963168 h 2895600"/>
              <a:gd name="connsiteX29" fmla="*/ 451104 w 1139952"/>
              <a:gd name="connsiteY29" fmla="*/ 993648 h 2895600"/>
              <a:gd name="connsiteX30" fmla="*/ 438912 w 1139952"/>
              <a:gd name="connsiteY30" fmla="*/ 1011936 h 2895600"/>
              <a:gd name="connsiteX31" fmla="*/ 420624 w 1139952"/>
              <a:gd name="connsiteY31" fmla="*/ 1054608 h 2895600"/>
              <a:gd name="connsiteX32" fmla="*/ 408432 w 1139952"/>
              <a:gd name="connsiteY32" fmla="*/ 1072896 h 2895600"/>
              <a:gd name="connsiteX33" fmla="*/ 414528 w 1139952"/>
              <a:gd name="connsiteY33" fmla="*/ 1139952 h 2895600"/>
              <a:gd name="connsiteX34" fmla="*/ 445008 w 1139952"/>
              <a:gd name="connsiteY34" fmla="*/ 1158240 h 2895600"/>
              <a:gd name="connsiteX35" fmla="*/ 487680 w 1139952"/>
              <a:gd name="connsiteY35" fmla="*/ 1207008 h 2895600"/>
              <a:gd name="connsiteX36" fmla="*/ 505968 w 1139952"/>
              <a:gd name="connsiteY36" fmla="*/ 1219200 h 2895600"/>
              <a:gd name="connsiteX37" fmla="*/ 512064 w 1139952"/>
              <a:gd name="connsiteY37" fmla="*/ 1255776 h 2895600"/>
              <a:gd name="connsiteX38" fmla="*/ 524256 w 1139952"/>
              <a:gd name="connsiteY38" fmla="*/ 1274064 h 2895600"/>
              <a:gd name="connsiteX39" fmla="*/ 566928 w 1139952"/>
              <a:gd name="connsiteY39" fmla="*/ 1499616 h 2895600"/>
              <a:gd name="connsiteX40" fmla="*/ 579120 w 1139952"/>
              <a:gd name="connsiteY40" fmla="*/ 1517904 h 2895600"/>
              <a:gd name="connsiteX41" fmla="*/ 597408 w 1139952"/>
              <a:gd name="connsiteY41" fmla="*/ 1536192 h 2895600"/>
              <a:gd name="connsiteX42" fmla="*/ 609600 w 1139952"/>
              <a:gd name="connsiteY42" fmla="*/ 1566672 h 2895600"/>
              <a:gd name="connsiteX43" fmla="*/ 640080 w 1139952"/>
              <a:gd name="connsiteY43" fmla="*/ 1908048 h 2895600"/>
              <a:gd name="connsiteX44" fmla="*/ 646176 w 1139952"/>
              <a:gd name="connsiteY44" fmla="*/ 1938528 h 2895600"/>
              <a:gd name="connsiteX45" fmla="*/ 658368 w 1139952"/>
              <a:gd name="connsiteY45" fmla="*/ 1962912 h 2895600"/>
              <a:gd name="connsiteX46" fmla="*/ 664464 w 1139952"/>
              <a:gd name="connsiteY46" fmla="*/ 2267712 h 2895600"/>
              <a:gd name="connsiteX47" fmla="*/ 664464 w 1139952"/>
              <a:gd name="connsiteY47" fmla="*/ 2340864 h 2895600"/>
              <a:gd name="connsiteX48" fmla="*/ 670560 w 1139952"/>
              <a:gd name="connsiteY48" fmla="*/ 2468880 h 2895600"/>
              <a:gd name="connsiteX49" fmla="*/ 694944 w 1139952"/>
              <a:gd name="connsiteY49" fmla="*/ 2505456 h 2895600"/>
              <a:gd name="connsiteX50" fmla="*/ 701040 w 1139952"/>
              <a:gd name="connsiteY50" fmla="*/ 2523744 h 2895600"/>
              <a:gd name="connsiteX51" fmla="*/ 731520 w 1139952"/>
              <a:gd name="connsiteY51" fmla="*/ 2542032 h 2895600"/>
              <a:gd name="connsiteX52" fmla="*/ 762000 w 1139952"/>
              <a:gd name="connsiteY52" fmla="*/ 2590800 h 2895600"/>
              <a:gd name="connsiteX53" fmla="*/ 774192 w 1139952"/>
              <a:gd name="connsiteY53" fmla="*/ 2615184 h 2895600"/>
              <a:gd name="connsiteX54" fmla="*/ 792480 w 1139952"/>
              <a:gd name="connsiteY54" fmla="*/ 2676144 h 2895600"/>
              <a:gd name="connsiteX55" fmla="*/ 810768 w 1139952"/>
              <a:gd name="connsiteY55" fmla="*/ 2700528 h 2895600"/>
              <a:gd name="connsiteX56" fmla="*/ 816864 w 1139952"/>
              <a:gd name="connsiteY56" fmla="*/ 2724912 h 2895600"/>
              <a:gd name="connsiteX57" fmla="*/ 822960 w 1139952"/>
              <a:gd name="connsiteY57" fmla="*/ 2743200 h 2895600"/>
              <a:gd name="connsiteX58" fmla="*/ 829056 w 1139952"/>
              <a:gd name="connsiteY58" fmla="*/ 2773680 h 2895600"/>
              <a:gd name="connsiteX59" fmla="*/ 835152 w 1139952"/>
              <a:gd name="connsiteY59" fmla="*/ 2810256 h 2895600"/>
              <a:gd name="connsiteX60" fmla="*/ 853440 w 1139952"/>
              <a:gd name="connsiteY60" fmla="*/ 2828544 h 2895600"/>
              <a:gd name="connsiteX61" fmla="*/ 865632 w 1139952"/>
              <a:gd name="connsiteY61" fmla="*/ 2846832 h 2895600"/>
              <a:gd name="connsiteX62" fmla="*/ 883920 w 1139952"/>
              <a:gd name="connsiteY62" fmla="*/ 2865120 h 2895600"/>
              <a:gd name="connsiteX63" fmla="*/ 896112 w 1139952"/>
              <a:gd name="connsiteY63" fmla="*/ 2883408 h 2895600"/>
              <a:gd name="connsiteX64" fmla="*/ 981456 w 1139952"/>
              <a:gd name="connsiteY64" fmla="*/ 2889504 h 2895600"/>
              <a:gd name="connsiteX65" fmla="*/ 1139952 w 1139952"/>
              <a:gd name="connsiteY65" fmla="*/ 2895600 h 2895600"/>
              <a:gd name="connsiteX0" fmla="*/ 0 w 981456"/>
              <a:gd name="connsiteY0" fmla="*/ 0 h 2889504"/>
              <a:gd name="connsiteX1" fmla="*/ 30480 w 981456"/>
              <a:gd name="connsiteY1" fmla="*/ 18288 h 2889504"/>
              <a:gd name="connsiteX2" fmla="*/ 48768 w 981456"/>
              <a:gd name="connsiteY2" fmla="*/ 30480 h 2889504"/>
              <a:gd name="connsiteX3" fmla="*/ 67056 w 981456"/>
              <a:gd name="connsiteY3" fmla="*/ 36576 h 2889504"/>
              <a:gd name="connsiteX4" fmla="*/ 85344 w 981456"/>
              <a:gd name="connsiteY4" fmla="*/ 54864 h 2889504"/>
              <a:gd name="connsiteX5" fmla="*/ 97536 w 981456"/>
              <a:gd name="connsiteY5" fmla="*/ 73152 h 2889504"/>
              <a:gd name="connsiteX6" fmla="*/ 121920 w 981456"/>
              <a:gd name="connsiteY6" fmla="*/ 91440 h 2889504"/>
              <a:gd name="connsiteX7" fmla="*/ 140208 w 981456"/>
              <a:gd name="connsiteY7" fmla="*/ 115824 h 2889504"/>
              <a:gd name="connsiteX8" fmla="*/ 176784 w 981456"/>
              <a:gd name="connsiteY8" fmla="*/ 134112 h 2889504"/>
              <a:gd name="connsiteX9" fmla="*/ 207264 w 981456"/>
              <a:gd name="connsiteY9" fmla="*/ 152400 h 2889504"/>
              <a:gd name="connsiteX10" fmla="*/ 225552 w 981456"/>
              <a:gd name="connsiteY10" fmla="*/ 164592 h 2889504"/>
              <a:gd name="connsiteX11" fmla="*/ 268224 w 981456"/>
              <a:gd name="connsiteY11" fmla="*/ 182880 h 2889504"/>
              <a:gd name="connsiteX12" fmla="*/ 310896 w 981456"/>
              <a:gd name="connsiteY12" fmla="*/ 188976 h 2889504"/>
              <a:gd name="connsiteX13" fmla="*/ 347472 w 981456"/>
              <a:gd name="connsiteY13" fmla="*/ 213360 h 2889504"/>
              <a:gd name="connsiteX14" fmla="*/ 371856 w 981456"/>
              <a:gd name="connsiteY14" fmla="*/ 225552 h 2889504"/>
              <a:gd name="connsiteX15" fmla="*/ 384048 w 981456"/>
              <a:gd name="connsiteY15" fmla="*/ 256032 h 2889504"/>
              <a:gd name="connsiteX16" fmla="*/ 402336 w 981456"/>
              <a:gd name="connsiteY16" fmla="*/ 280416 h 2889504"/>
              <a:gd name="connsiteX17" fmla="*/ 414528 w 981456"/>
              <a:gd name="connsiteY17" fmla="*/ 316992 h 2889504"/>
              <a:gd name="connsiteX18" fmla="*/ 426720 w 981456"/>
              <a:gd name="connsiteY18" fmla="*/ 347472 h 2889504"/>
              <a:gd name="connsiteX19" fmla="*/ 445008 w 981456"/>
              <a:gd name="connsiteY19" fmla="*/ 530352 h 2889504"/>
              <a:gd name="connsiteX20" fmla="*/ 432816 w 981456"/>
              <a:gd name="connsiteY20" fmla="*/ 591312 h 2889504"/>
              <a:gd name="connsiteX21" fmla="*/ 420624 w 981456"/>
              <a:gd name="connsiteY21" fmla="*/ 609600 h 2889504"/>
              <a:gd name="connsiteX22" fmla="*/ 414528 w 981456"/>
              <a:gd name="connsiteY22" fmla="*/ 633984 h 2889504"/>
              <a:gd name="connsiteX23" fmla="*/ 432816 w 981456"/>
              <a:gd name="connsiteY23" fmla="*/ 652272 h 2889504"/>
              <a:gd name="connsiteX24" fmla="*/ 475488 w 981456"/>
              <a:gd name="connsiteY24" fmla="*/ 676656 h 2889504"/>
              <a:gd name="connsiteX25" fmla="*/ 481584 w 981456"/>
              <a:gd name="connsiteY25" fmla="*/ 810768 h 2889504"/>
              <a:gd name="connsiteX26" fmla="*/ 475488 w 981456"/>
              <a:gd name="connsiteY26" fmla="*/ 883920 h 2889504"/>
              <a:gd name="connsiteX27" fmla="*/ 469392 w 981456"/>
              <a:gd name="connsiteY27" fmla="*/ 908304 h 2889504"/>
              <a:gd name="connsiteX28" fmla="*/ 457200 w 981456"/>
              <a:gd name="connsiteY28" fmla="*/ 963168 h 2889504"/>
              <a:gd name="connsiteX29" fmla="*/ 451104 w 981456"/>
              <a:gd name="connsiteY29" fmla="*/ 993648 h 2889504"/>
              <a:gd name="connsiteX30" fmla="*/ 438912 w 981456"/>
              <a:gd name="connsiteY30" fmla="*/ 1011936 h 2889504"/>
              <a:gd name="connsiteX31" fmla="*/ 420624 w 981456"/>
              <a:gd name="connsiteY31" fmla="*/ 1054608 h 2889504"/>
              <a:gd name="connsiteX32" fmla="*/ 408432 w 981456"/>
              <a:gd name="connsiteY32" fmla="*/ 1072896 h 2889504"/>
              <a:gd name="connsiteX33" fmla="*/ 414528 w 981456"/>
              <a:gd name="connsiteY33" fmla="*/ 1139952 h 2889504"/>
              <a:gd name="connsiteX34" fmla="*/ 445008 w 981456"/>
              <a:gd name="connsiteY34" fmla="*/ 1158240 h 2889504"/>
              <a:gd name="connsiteX35" fmla="*/ 487680 w 981456"/>
              <a:gd name="connsiteY35" fmla="*/ 1207008 h 2889504"/>
              <a:gd name="connsiteX36" fmla="*/ 505968 w 981456"/>
              <a:gd name="connsiteY36" fmla="*/ 1219200 h 2889504"/>
              <a:gd name="connsiteX37" fmla="*/ 512064 w 981456"/>
              <a:gd name="connsiteY37" fmla="*/ 1255776 h 2889504"/>
              <a:gd name="connsiteX38" fmla="*/ 524256 w 981456"/>
              <a:gd name="connsiteY38" fmla="*/ 1274064 h 2889504"/>
              <a:gd name="connsiteX39" fmla="*/ 566928 w 981456"/>
              <a:gd name="connsiteY39" fmla="*/ 1499616 h 2889504"/>
              <a:gd name="connsiteX40" fmla="*/ 579120 w 981456"/>
              <a:gd name="connsiteY40" fmla="*/ 1517904 h 2889504"/>
              <a:gd name="connsiteX41" fmla="*/ 597408 w 981456"/>
              <a:gd name="connsiteY41" fmla="*/ 1536192 h 2889504"/>
              <a:gd name="connsiteX42" fmla="*/ 609600 w 981456"/>
              <a:gd name="connsiteY42" fmla="*/ 1566672 h 2889504"/>
              <a:gd name="connsiteX43" fmla="*/ 640080 w 981456"/>
              <a:gd name="connsiteY43" fmla="*/ 1908048 h 2889504"/>
              <a:gd name="connsiteX44" fmla="*/ 646176 w 981456"/>
              <a:gd name="connsiteY44" fmla="*/ 1938528 h 2889504"/>
              <a:gd name="connsiteX45" fmla="*/ 658368 w 981456"/>
              <a:gd name="connsiteY45" fmla="*/ 1962912 h 2889504"/>
              <a:gd name="connsiteX46" fmla="*/ 664464 w 981456"/>
              <a:gd name="connsiteY46" fmla="*/ 2267712 h 2889504"/>
              <a:gd name="connsiteX47" fmla="*/ 664464 w 981456"/>
              <a:gd name="connsiteY47" fmla="*/ 2340864 h 2889504"/>
              <a:gd name="connsiteX48" fmla="*/ 670560 w 981456"/>
              <a:gd name="connsiteY48" fmla="*/ 2468880 h 2889504"/>
              <a:gd name="connsiteX49" fmla="*/ 694944 w 981456"/>
              <a:gd name="connsiteY49" fmla="*/ 2505456 h 2889504"/>
              <a:gd name="connsiteX50" fmla="*/ 701040 w 981456"/>
              <a:gd name="connsiteY50" fmla="*/ 2523744 h 2889504"/>
              <a:gd name="connsiteX51" fmla="*/ 731520 w 981456"/>
              <a:gd name="connsiteY51" fmla="*/ 2542032 h 2889504"/>
              <a:gd name="connsiteX52" fmla="*/ 762000 w 981456"/>
              <a:gd name="connsiteY52" fmla="*/ 2590800 h 2889504"/>
              <a:gd name="connsiteX53" fmla="*/ 774192 w 981456"/>
              <a:gd name="connsiteY53" fmla="*/ 2615184 h 2889504"/>
              <a:gd name="connsiteX54" fmla="*/ 792480 w 981456"/>
              <a:gd name="connsiteY54" fmla="*/ 2676144 h 2889504"/>
              <a:gd name="connsiteX55" fmla="*/ 810768 w 981456"/>
              <a:gd name="connsiteY55" fmla="*/ 2700528 h 2889504"/>
              <a:gd name="connsiteX56" fmla="*/ 816864 w 981456"/>
              <a:gd name="connsiteY56" fmla="*/ 2724912 h 2889504"/>
              <a:gd name="connsiteX57" fmla="*/ 822960 w 981456"/>
              <a:gd name="connsiteY57" fmla="*/ 2743200 h 2889504"/>
              <a:gd name="connsiteX58" fmla="*/ 829056 w 981456"/>
              <a:gd name="connsiteY58" fmla="*/ 2773680 h 2889504"/>
              <a:gd name="connsiteX59" fmla="*/ 835152 w 981456"/>
              <a:gd name="connsiteY59" fmla="*/ 2810256 h 2889504"/>
              <a:gd name="connsiteX60" fmla="*/ 853440 w 981456"/>
              <a:gd name="connsiteY60" fmla="*/ 2828544 h 2889504"/>
              <a:gd name="connsiteX61" fmla="*/ 865632 w 981456"/>
              <a:gd name="connsiteY61" fmla="*/ 2846832 h 2889504"/>
              <a:gd name="connsiteX62" fmla="*/ 883920 w 981456"/>
              <a:gd name="connsiteY62" fmla="*/ 2865120 h 2889504"/>
              <a:gd name="connsiteX63" fmla="*/ 896112 w 981456"/>
              <a:gd name="connsiteY63" fmla="*/ 2883408 h 2889504"/>
              <a:gd name="connsiteX64" fmla="*/ 981456 w 981456"/>
              <a:gd name="connsiteY64" fmla="*/ 2889504 h 288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981456" h="2889504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8624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78B71-1F95-EEC0-87FE-E8CB4D66B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C489723A-F600-FC7E-813A-7D260F2DF1C6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B383B74-2651-F7EB-F9C6-E585F4938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FB4BD05-2072-BD91-20C0-E5EC031C5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6C9CB86F-F1F6-0A0F-170E-202D4435C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033BFFBA-930E-A761-CA1B-5EF591F8DFD4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0EEAB087-1466-BFDF-02F6-39E9EFA4C0BD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24FD590A-6E8A-C62D-8414-ADF8B0C299DC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43BCDA6F-19BD-311E-2E99-BC5A2730AFCD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FDC3A636-A955-370D-DBCA-439E67E32C43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BD553095-E140-0492-6EAF-40FEFDFFEF79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038840A1-3E29-EBEB-EBF7-277F577472DF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CC63F910-4BE6-DC9B-D8DD-174C3E7A2FAE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AD54EBE-015C-8A09-A342-994B93AB7115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48AB0595-6D74-2662-329B-6D1D5E1B4BAF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CBCC0F-DDC1-3F29-F989-888ADCC498C3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2C129A6-582C-431A-AF1A-D0B4285403A0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968954E-144C-0E3B-821C-874C062E399D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03AE687-C114-E18A-7767-D624EA46E90E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33A042B-88CE-74AD-50AB-CDD8DD5D37E2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5FA0ADD-C4BA-1234-A875-6FC93988701F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194E92-FF38-7DA0-D5DD-C5F8145BA456}"/>
              </a:ext>
            </a:extLst>
          </p:cNvPr>
          <p:cNvSpPr txBox="1"/>
          <p:nvPr/>
        </p:nvSpPr>
        <p:spPr>
          <a:xfrm>
            <a:off x="6507480" y="0"/>
            <a:ext cx="5684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경전선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동해선 </a:t>
            </a:r>
            <a:r>
              <a:rPr lang="en-US" altLang="ko-KR" sz="2400" dirty="0"/>
              <a:t>KTX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54580519-525A-7E70-78DA-A3F5D12391F6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C475A444-750B-4F64-3ECF-948E3359D524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F2114CEF-BA6C-0AEF-EB14-E40AE7AD23F1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FA30E86-EDF1-323E-A468-41895035A603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826AF275-4E53-17DC-7AFA-526828B9F9EE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7205EE-A21B-AEAE-CC79-3BAA58232D44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5516E4A5-D468-CDD2-128B-EA7AE5727C8B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C7E8F29-D551-57D5-E68A-7AEBB2E24194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50325792-CD1F-10C7-CA88-1692C34E412B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C24547BB-D8D2-0F37-03C8-737C35617F5C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A4C826A-C895-01CB-C2B6-BFA1BA55BFF4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E29E8FB3-D56C-145E-6BCA-1CBB9EC7FEB6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A31D8C14-06A3-06AF-C41E-66C6B99F5A94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874CBD01-738D-F7D4-17A3-1B5534412FCD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273BA24C-71DB-88E7-3733-7AA9B622ED5E}"/>
              </a:ext>
            </a:extLst>
          </p:cNvPr>
          <p:cNvSpPr/>
          <p:nvPr/>
        </p:nvSpPr>
        <p:spPr>
          <a:xfrm>
            <a:off x="1695554" y="1882140"/>
            <a:ext cx="2336800" cy="325120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  <a:gd name="connsiteX0" fmla="*/ 0 w 2705100"/>
              <a:gd name="connsiteY0" fmla="*/ 0 h 4579620"/>
              <a:gd name="connsiteX1" fmla="*/ 38100 w 2705100"/>
              <a:gd name="connsiteY1" fmla="*/ 15240 h 4579620"/>
              <a:gd name="connsiteX2" fmla="*/ 60960 w 2705100"/>
              <a:gd name="connsiteY2" fmla="*/ 38100 h 4579620"/>
              <a:gd name="connsiteX3" fmla="*/ 99060 w 2705100"/>
              <a:gd name="connsiteY3" fmla="*/ 68580 h 4579620"/>
              <a:gd name="connsiteX4" fmla="*/ 121920 w 2705100"/>
              <a:gd name="connsiteY4" fmla="*/ 91440 h 4579620"/>
              <a:gd name="connsiteX5" fmla="*/ 167640 w 2705100"/>
              <a:gd name="connsiteY5" fmla="*/ 106680 h 4579620"/>
              <a:gd name="connsiteX6" fmla="*/ 236220 w 2705100"/>
              <a:gd name="connsiteY6" fmla="*/ 137160 h 4579620"/>
              <a:gd name="connsiteX7" fmla="*/ 335280 w 2705100"/>
              <a:gd name="connsiteY7" fmla="*/ 160020 h 4579620"/>
              <a:gd name="connsiteX8" fmla="*/ 403860 w 2705100"/>
              <a:gd name="connsiteY8" fmla="*/ 182880 h 4579620"/>
              <a:gd name="connsiteX9" fmla="*/ 693420 w 2705100"/>
              <a:gd name="connsiteY9" fmla="*/ 198120 h 4579620"/>
              <a:gd name="connsiteX10" fmla="*/ 876300 w 2705100"/>
              <a:gd name="connsiteY10" fmla="*/ 190500 h 4579620"/>
              <a:gd name="connsiteX11" fmla="*/ 914400 w 2705100"/>
              <a:gd name="connsiteY11" fmla="*/ 182880 h 4579620"/>
              <a:gd name="connsiteX12" fmla="*/ 982980 w 2705100"/>
              <a:gd name="connsiteY12" fmla="*/ 167640 h 4579620"/>
              <a:gd name="connsiteX13" fmla="*/ 1112520 w 2705100"/>
              <a:gd name="connsiteY13" fmla="*/ 144780 h 4579620"/>
              <a:gd name="connsiteX14" fmla="*/ 1158240 w 2705100"/>
              <a:gd name="connsiteY14" fmla="*/ 137160 h 4579620"/>
              <a:gd name="connsiteX15" fmla="*/ 1196340 w 2705100"/>
              <a:gd name="connsiteY15" fmla="*/ 129540 h 4579620"/>
              <a:gd name="connsiteX16" fmla="*/ 1272540 w 2705100"/>
              <a:gd name="connsiteY16" fmla="*/ 121920 h 4579620"/>
              <a:gd name="connsiteX17" fmla="*/ 1333500 w 2705100"/>
              <a:gd name="connsiteY17" fmla="*/ 114300 h 4579620"/>
              <a:gd name="connsiteX18" fmla="*/ 1851660 w 2705100"/>
              <a:gd name="connsiteY18" fmla="*/ 121920 h 4579620"/>
              <a:gd name="connsiteX19" fmla="*/ 1897380 w 2705100"/>
              <a:gd name="connsiteY19" fmla="*/ 129540 h 4579620"/>
              <a:gd name="connsiteX20" fmla="*/ 1950720 w 2705100"/>
              <a:gd name="connsiteY20" fmla="*/ 144780 h 4579620"/>
              <a:gd name="connsiteX21" fmla="*/ 2004060 w 2705100"/>
              <a:gd name="connsiteY21" fmla="*/ 175260 h 4579620"/>
              <a:gd name="connsiteX22" fmla="*/ 2026920 w 2705100"/>
              <a:gd name="connsiteY22" fmla="*/ 182880 h 4579620"/>
              <a:gd name="connsiteX23" fmla="*/ 2072640 w 2705100"/>
              <a:gd name="connsiteY23" fmla="*/ 220980 h 4579620"/>
              <a:gd name="connsiteX24" fmla="*/ 2118360 w 2705100"/>
              <a:gd name="connsiteY24" fmla="*/ 236220 h 4579620"/>
              <a:gd name="connsiteX25" fmla="*/ 2141220 w 2705100"/>
              <a:gd name="connsiteY25" fmla="*/ 259080 h 4579620"/>
              <a:gd name="connsiteX26" fmla="*/ 2186940 w 2705100"/>
              <a:gd name="connsiteY26" fmla="*/ 274320 h 4579620"/>
              <a:gd name="connsiteX27" fmla="*/ 2202180 w 2705100"/>
              <a:gd name="connsiteY27" fmla="*/ 297180 h 4579620"/>
              <a:gd name="connsiteX28" fmla="*/ 2247900 w 2705100"/>
              <a:gd name="connsiteY28" fmla="*/ 312420 h 4579620"/>
              <a:gd name="connsiteX29" fmla="*/ 2301240 w 2705100"/>
              <a:gd name="connsiteY29" fmla="*/ 327660 h 4579620"/>
              <a:gd name="connsiteX30" fmla="*/ 2316480 w 2705100"/>
              <a:gd name="connsiteY30" fmla="*/ 350520 h 4579620"/>
              <a:gd name="connsiteX31" fmla="*/ 2362200 w 2705100"/>
              <a:gd name="connsiteY31" fmla="*/ 365760 h 4579620"/>
              <a:gd name="connsiteX32" fmla="*/ 2400300 w 2705100"/>
              <a:gd name="connsiteY32" fmla="*/ 388620 h 4579620"/>
              <a:gd name="connsiteX33" fmla="*/ 2423160 w 2705100"/>
              <a:gd name="connsiteY33" fmla="*/ 403860 h 4579620"/>
              <a:gd name="connsiteX34" fmla="*/ 2446020 w 2705100"/>
              <a:gd name="connsiteY34" fmla="*/ 426720 h 4579620"/>
              <a:gd name="connsiteX35" fmla="*/ 2506980 w 2705100"/>
              <a:gd name="connsiteY35" fmla="*/ 464820 h 4579620"/>
              <a:gd name="connsiteX36" fmla="*/ 2529840 w 2705100"/>
              <a:gd name="connsiteY36" fmla="*/ 487680 h 4579620"/>
              <a:gd name="connsiteX37" fmla="*/ 2560320 w 2705100"/>
              <a:gd name="connsiteY37" fmla="*/ 510540 h 4579620"/>
              <a:gd name="connsiteX38" fmla="*/ 2598420 w 2705100"/>
              <a:gd name="connsiteY38" fmla="*/ 541020 h 4579620"/>
              <a:gd name="connsiteX39" fmla="*/ 2636520 w 2705100"/>
              <a:gd name="connsiteY39" fmla="*/ 594360 h 4579620"/>
              <a:gd name="connsiteX40" fmla="*/ 2667000 w 2705100"/>
              <a:gd name="connsiteY40" fmla="*/ 640080 h 4579620"/>
              <a:gd name="connsiteX41" fmla="*/ 2674620 w 2705100"/>
              <a:gd name="connsiteY41" fmla="*/ 670560 h 4579620"/>
              <a:gd name="connsiteX42" fmla="*/ 2689860 w 2705100"/>
              <a:gd name="connsiteY42" fmla="*/ 716280 h 4579620"/>
              <a:gd name="connsiteX43" fmla="*/ 2705100 w 2705100"/>
              <a:gd name="connsiteY43" fmla="*/ 777240 h 4579620"/>
              <a:gd name="connsiteX44" fmla="*/ 2697480 w 2705100"/>
              <a:gd name="connsiteY44" fmla="*/ 1158240 h 4579620"/>
              <a:gd name="connsiteX45" fmla="*/ 2682240 w 2705100"/>
              <a:gd name="connsiteY45" fmla="*/ 1242060 h 4579620"/>
              <a:gd name="connsiteX46" fmla="*/ 2667000 w 2705100"/>
              <a:gd name="connsiteY46" fmla="*/ 1272540 h 4579620"/>
              <a:gd name="connsiteX47" fmla="*/ 2659380 w 2705100"/>
              <a:gd name="connsiteY47" fmla="*/ 1318260 h 4579620"/>
              <a:gd name="connsiteX48" fmla="*/ 2644140 w 2705100"/>
              <a:gd name="connsiteY48" fmla="*/ 1371600 h 4579620"/>
              <a:gd name="connsiteX49" fmla="*/ 2636520 w 2705100"/>
              <a:gd name="connsiteY49" fmla="*/ 1402080 h 4579620"/>
              <a:gd name="connsiteX50" fmla="*/ 2621280 w 2705100"/>
              <a:gd name="connsiteY50" fmla="*/ 1432560 h 4579620"/>
              <a:gd name="connsiteX51" fmla="*/ 2613660 w 2705100"/>
              <a:gd name="connsiteY51" fmla="*/ 1455420 h 4579620"/>
              <a:gd name="connsiteX52" fmla="*/ 2598420 w 2705100"/>
              <a:gd name="connsiteY52" fmla="*/ 1485900 h 4579620"/>
              <a:gd name="connsiteX53" fmla="*/ 2583180 w 2705100"/>
              <a:gd name="connsiteY53" fmla="*/ 1531620 h 4579620"/>
              <a:gd name="connsiteX54" fmla="*/ 2567940 w 2705100"/>
              <a:gd name="connsiteY54" fmla="*/ 1562100 h 4579620"/>
              <a:gd name="connsiteX55" fmla="*/ 2545080 w 2705100"/>
              <a:gd name="connsiteY55" fmla="*/ 1630680 h 4579620"/>
              <a:gd name="connsiteX56" fmla="*/ 2529840 w 2705100"/>
              <a:gd name="connsiteY56" fmla="*/ 1661160 h 4579620"/>
              <a:gd name="connsiteX57" fmla="*/ 2514600 w 2705100"/>
              <a:gd name="connsiteY57" fmla="*/ 1714500 h 4579620"/>
              <a:gd name="connsiteX58" fmla="*/ 2506980 w 2705100"/>
              <a:gd name="connsiteY58" fmla="*/ 1744980 h 4579620"/>
              <a:gd name="connsiteX59" fmla="*/ 2491740 w 2705100"/>
              <a:gd name="connsiteY59" fmla="*/ 1775460 h 4579620"/>
              <a:gd name="connsiteX60" fmla="*/ 2476500 w 2705100"/>
              <a:gd name="connsiteY60" fmla="*/ 1851660 h 4579620"/>
              <a:gd name="connsiteX61" fmla="*/ 2453640 w 2705100"/>
              <a:gd name="connsiteY61" fmla="*/ 1920240 h 4579620"/>
              <a:gd name="connsiteX62" fmla="*/ 2446020 w 2705100"/>
              <a:gd name="connsiteY62" fmla="*/ 2004060 h 4579620"/>
              <a:gd name="connsiteX63" fmla="*/ 2438400 w 2705100"/>
              <a:gd name="connsiteY63" fmla="*/ 2065020 h 4579620"/>
              <a:gd name="connsiteX64" fmla="*/ 2446020 w 2705100"/>
              <a:gd name="connsiteY64" fmla="*/ 2194560 h 4579620"/>
              <a:gd name="connsiteX65" fmla="*/ 2438400 w 2705100"/>
              <a:gd name="connsiteY65" fmla="*/ 2621280 h 4579620"/>
              <a:gd name="connsiteX66" fmla="*/ 2415540 w 2705100"/>
              <a:gd name="connsiteY66" fmla="*/ 3284220 h 4579620"/>
              <a:gd name="connsiteX67" fmla="*/ 2400300 w 2705100"/>
              <a:gd name="connsiteY67" fmla="*/ 3375660 h 4579620"/>
              <a:gd name="connsiteX68" fmla="*/ 2377440 w 2705100"/>
              <a:gd name="connsiteY68" fmla="*/ 3421380 h 4579620"/>
              <a:gd name="connsiteX69" fmla="*/ 2354580 w 2705100"/>
              <a:gd name="connsiteY69" fmla="*/ 3467100 h 4579620"/>
              <a:gd name="connsiteX70" fmla="*/ 2331720 w 2705100"/>
              <a:gd name="connsiteY70" fmla="*/ 3528060 h 4579620"/>
              <a:gd name="connsiteX71" fmla="*/ 2301240 w 2705100"/>
              <a:gd name="connsiteY71" fmla="*/ 3566160 h 4579620"/>
              <a:gd name="connsiteX72" fmla="*/ 2286000 w 2705100"/>
              <a:gd name="connsiteY72" fmla="*/ 3596640 h 4579620"/>
              <a:gd name="connsiteX73" fmla="*/ 2263140 w 2705100"/>
              <a:gd name="connsiteY73" fmla="*/ 3634740 h 4579620"/>
              <a:gd name="connsiteX74" fmla="*/ 2232660 w 2705100"/>
              <a:gd name="connsiteY74" fmla="*/ 3688080 h 4579620"/>
              <a:gd name="connsiteX75" fmla="*/ 2186940 w 2705100"/>
              <a:gd name="connsiteY75" fmla="*/ 3726180 h 4579620"/>
              <a:gd name="connsiteX76" fmla="*/ 2171700 w 2705100"/>
              <a:gd name="connsiteY76" fmla="*/ 3749040 h 4579620"/>
              <a:gd name="connsiteX77" fmla="*/ 2164080 w 2705100"/>
              <a:gd name="connsiteY77" fmla="*/ 3771900 h 4579620"/>
              <a:gd name="connsiteX78" fmla="*/ 2148840 w 2705100"/>
              <a:gd name="connsiteY78" fmla="*/ 3802380 h 4579620"/>
              <a:gd name="connsiteX79" fmla="*/ 2133600 w 2705100"/>
              <a:gd name="connsiteY79" fmla="*/ 3825240 h 4579620"/>
              <a:gd name="connsiteX80" fmla="*/ 2118360 w 2705100"/>
              <a:gd name="connsiteY80" fmla="*/ 3886200 h 4579620"/>
              <a:gd name="connsiteX81" fmla="*/ 2095500 w 2705100"/>
              <a:gd name="connsiteY81" fmla="*/ 3916680 h 4579620"/>
              <a:gd name="connsiteX82" fmla="*/ 2103120 w 2705100"/>
              <a:gd name="connsiteY82" fmla="*/ 4008120 h 4579620"/>
              <a:gd name="connsiteX83" fmla="*/ 2110740 w 2705100"/>
              <a:gd name="connsiteY83" fmla="*/ 4030980 h 4579620"/>
              <a:gd name="connsiteX84" fmla="*/ 2125980 w 2705100"/>
              <a:gd name="connsiteY84" fmla="*/ 4206240 h 4579620"/>
              <a:gd name="connsiteX85" fmla="*/ 2118360 w 2705100"/>
              <a:gd name="connsiteY85" fmla="*/ 4404360 h 4579620"/>
              <a:gd name="connsiteX86" fmla="*/ 2110740 w 2705100"/>
              <a:gd name="connsiteY86" fmla="*/ 4579620 h 4579620"/>
              <a:gd name="connsiteX0" fmla="*/ 0 w 2705100"/>
              <a:gd name="connsiteY0" fmla="*/ 0 h 4404360"/>
              <a:gd name="connsiteX1" fmla="*/ 38100 w 2705100"/>
              <a:gd name="connsiteY1" fmla="*/ 15240 h 4404360"/>
              <a:gd name="connsiteX2" fmla="*/ 60960 w 2705100"/>
              <a:gd name="connsiteY2" fmla="*/ 38100 h 4404360"/>
              <a:gd name="connsiteX3" fmla="*/ 99060 w 2705100"/>
              <a:gd name="connsiteY3" fmla="*/ 68580 h 4404360"/>
              <a:gd name="connsiteX4" fmla="*/ 121920 w 2705100"/>
              <a:gd name="connsiteY4" fmla="*/ 91440 h 4404360"/>
              <a:gd name="connsiteX5" fmla="*/ 167640 w 2705100"/>
              <a:gd name="connsiteY5" fmla="*/ 106680 h 4404360"/>
              <a:gd name="connsiteX6" fmla="*/ 236220 w 2705100"/>
              <a:gd name="connsiteY6" fmla="*/ 137160 h 4404360"/>
              <a:gd name="connsiteX7" fmla="*/ 335280 w 2705100"/>
              <a:gd name="connsiteY7" fmla="*/ 160020 h 4404360"/>
              <a:gd name="connsiteX8" fmla="*/ 403860 w 2705100"/>
              <a:gd name="connsiteY8" fmla="*/ 182880 h 4404360"/>
              <a:gd name="connsiteX9" fmla="*/ 693420 w 2705100"/>
              <a:gd name="connsiteY9" fmla="*/ 198120 h 4404360"/>
              <a:gd name="connsiteX10" fmla="*/ 876300 w 2705100"/>
              <a:gd name="connsiteY10" fmla="*/ 190500 h 4404360"/>
              <a:gd name="connsiteX11" fmla="*/ 914400 w 2705100"/>
              <a:gd name="connsiteY11" fmla="*/ 182880 h 4404360"/>
              <a:gd name="connsiteX12" fmla="*/ 982980 w 2705100"/>
              <a:gd name="connsiteY12" fmla="*/ 167640 h 4404360"/>
              <a:gd name="connsiteX13" fmla="*/ 1112520 w 2705100"/>
              <a:gd name="connsiteY13" fmla="*/ 144780 h 4404360"/>
              <a:gd name="connsiteX14" fmla="*/ 1158240 w 2705100"/>
              <a:gd name="connsiteY14" fmla="*/ 137160 h 4404360"/>
              <a:gd name="connsiteX15" fmla="*/ 1196340 w 2705100"/>
              <a:gd name="connsiteY15" fmla="*/ 129540 h 4404360"/>
              <a:gd name="connsiteX16" fmla="*/ 1272540 w 2705100"/>
              <a:gd name="connsiteY16" fmla="*/ 121920 h 4404360"/>
              <a:gd name="connsiteX17" fmla="*/ 1333500 w 2705100"/>
              <a:gd name="connsiteY17" fmla="*/ 114300 h 4404360"/>
              <a:gd name="connsiteX18" fmla="*/ 1851660 w 2705100"/>
              <a:gd name="connsiteY18" fmla="*/ 121920 h 4404360"/>
              <a:gd name="connsiteX19" fmla="*/ 1897380 w 2705100"/>
              <a:gd name="connsiteY19" fmla="*/ 129540 h 4404360"/>
              <a:gd name="connsiteX20" fmla="*/ 1950720 w 2705100"/>
              <a:gd name="connsiteY20" fmla="*/ 144780 h 4404360"/>
              <a:gd name="connsiteX21" fmla="*/ 2004060 w 2705100"/>
              <a:gd name="connsiteY21" fmla="*/ 175260 h 4404360"/>
              <a:gd name="connsiteX22" fmla="*/ 2026920 w 2705100"/>
              <a:gd name="connsiteY22" fmla="*/ 182880 h 4404360"/>
              <a:gd name="connsiteX23" fmla="*/ 2072640 w 2705100"/>
              <a:gd name="connsiteY23" fmla="*/ 220980 h 4404360"/>
              <a:gd name="connsiteX24" fmla="*/ 2118360 w 2705100"/>
              <a:gd name="connsiteY24" fmla="*/ 236220 h 4404360"/>
              <a:gd name="connsiteX25" fmla="*/ 2141220 w 2705100"/>
              <a:gd name="connsiteY25" fmla="*/ 259080 h 4404360"/>
              <a:gd name="connsiteX26" fmla="*/ 2186940 w 2705100"/>
              <a:gd name="connsiteY26" fmla="*/ 274320 h 4404360"/>
              <a:gd name="connsiteX27" fmla="*/ 2202180 w 2705100"/>
              <a:gd name="connsiteY27" fmla="*/ 297180 h 4404360"/>
              <a:gd name="connsiteX28" fmla="*/ 2247900 w 2705100"/>
              <a:gd name="connsiteY28" fmla="*/ 312420 h 4404360"/>
              <a:gd name="connsiteX29" fmla="*/ 2301240 w 2705100"/>
              <a:gd name="connsiteY29" fmla="*/ 327660 h 4404360"/>
              <a:gd name="connsiteX30" fmla="*/ 2316480 w 2705100"/>
              <a:gd name="connsiteY30" fmla="*/ 350520 h 4404360"/>
              <a:gd name="connsiteX31" fmla="*/ 2362200 w 2705100"/>
              <a:gd name="connsiteY31" fmla="*/ 365760 h 4404360"/>
              <a:gd name="connsiteX32" fmla="*/ 2400300 w 2705100"/>
              <a:gd name="connsiteY32" fmla="*/ 388620 h 4404360"/>
              <a:gd name="connsiteX33" fmla="*/ 2423160 w 2705100"/>
              <a:gd name="connsiteY33" fmla="*/ 403860 h 4404360"/>
              <a:gd name="connsiteX34" fmla="*/ 2446020 w 2705100"/>
              <a:gd name="connsiteY34" fmla="*/ 426720 h 4404360"/>
              <a:gd name="connsiteX35" fmla="*/ 2506980 w 2705100"/>
              <a:gd name="connsiteY35" fmla="*/ 464820 h 4404360"/>
              <a:gd name="connsiteX36" fmla="*/ 2529840 w 2705100"/>
              <a:gd name="connsiteY36" fmla="*/ 487680 h 4404360"/>
              <a:gd name="connsiteX37" fmla="*/ 2560320 w 2705100"/>
              <a:gd name="connsiteY37" fmla="*/ 510540 h 4404360"/>
              <a:gd name="connsiteX38" fmla="*/ 2598420 w 2705100"/>
              <a:gd name="connsiteY38" fmla="*/ 541020 h 4404360"/>
              <a:gd name="connsiteX39" fmla="*/ 2636520 w 2705100"/>
              <a:gd name="connsiteY39" fmla="*/ 594360 h 4404360"/>
              <a:gd name="connsiteX40" fmla="*/ 2667000 w 2705100"/>
              <a:gd name="connsiteY40" fmla="*/ 640080 h 4404360"/>
              <a:gd name="connsiteX41" fmla="*/ 2674620 w 2705100"/>
              <a:gd name="connsiteY41" fmla="*/ 670560 h 4404360"/>
              <a:gd name="connsiteX42" fmla="*/ 2689860 w 2705100"/>
              <a:gd name="connsiteY42" fmla="*/ 716280 h 4404360"/>
              <a:gd name="connsiteX43" fmla="*/ 2705100 w 2705100"/>
              <a:gd name="connsiteY43" fmla="*/ 777240 h 4404360"/>
              <a:gd name="connsiteX44" fmla="*/ 2697480 w 2705100"/>
              <a:gd name="connsiteY44" fmla="*/ 1158240 h 4404360"/>
              <a:gd name="connsiteX45" fmla="*/ 2682240 w 2705100"/>
              <a:gd name="connsiteY45" fmla="*/ 1242060 h 4404360"/>
              <a:gd name="connsiteX46" fmla="*/ 2667000 w 2705100"/>
              <a:gd name="connsiteY46" fmla="*/ 1272540 h 4404360"/>
              <a:gd name="connsiteX47" fmla="*/ 2659380 w 2705100"/>
              <a:gd name="connsiteY47" fmla="*/ 1318260 h 4404360"/>
              <a:gd name="connsiteX48" fmla="*/ 2644140 w 2705100"/>
              <a:gd name="connsiteY48" fmla="*/ 1371600 h 4404360"/>
              <a:gd name="connsiteX49" fmla="*/ 2636520 w 2705100"/>
              <a:gd name="connsiteY49" fmla="*/ 1402080 h 4404360"/>
              <a:gd name="connsiteX50" fmla="*/ 2621280 w 2705100"/>
              <a:gd name="connsiteY50" fmla="*/ 1432560 h 4404360"/>
              <a:gd name="connsiteX51" fmla="*/ 2613660 w 2705100"/>
              <a:gd name="connsiteY51" fmla="*/ 1455420 h 4404360"/>
              <a:gd name="connsiteX52" fmla="*/ 2598420 w 2705100"/>
              <a:gd name="connsiteY52" fmla="*/ 1485900 h 4404360"/>
              <a:gd name="connsiteX53" fmla="*/ 2583180 w 2705100"/>
              <a:gd name="connsiteY53" fmla="*/ 1531620 h 4404360"/>
              <a:gd name="connsiteX54" fmla="*/ 2567940 w 2705100"/>
              <a:gd name="connsiteY54" fmla="*/ 1562100 h 4404360"/>
              <a:gd name="connsiteX55" fmla="*/ 2545080 w 2705100"/>
              <a:gd name="connsiteY55" fmla="*/ 1630680 h 4404360"/>
              <a:gd name="connsiteX56" fmla="*/ 2529840 w 2705100"/>
              <a:gd name="connsiteY56" fmla="*/ 1661160 h 4404360"/>
              <a:gd name="connsiteX57" fmla="*/ 2514600 w 2705100"/>
              <a:gd name="connsiteY57" fmla="*/ 1714500 h 4404360"/>
              <a:gd name="connsiteX58" fmla="*/ 2506980 w 2705100"/>
              <a:gd name="connsiteY58" fmla="*/ 1744980 h 4404360"/>
              <a:gd name="connsiteX59" fmla="*/ 2491740 w 2705100"/>
              <a:gd name="connsiteY59" fmla="*/ 1775460 h 4404360"/>
              <a:gd name="connsiteX60" fmla="*/ 2476500 w 2705100"/>
              <a:gd name="connsiteY60" fmla="*/ 1851660 h 4404360"/>
              <a:gd name="connsiteX61" fmla="*/ 2453640 w 2705100"/>
              <a:gd name="connsiteY61" fmla="*/ 1920240 h 4404360"/>
              <a:gd name="connsiteX62" fmla="*/ 2446020 w 2705100"/>
              <a:gd name="connsiteY62" fmla="*/ 2004060 h 4404360"/>
              <a:gd name="connsiteX63" fmla="*/ 2438400 w 2705100"/>
              <a:gd name="connsiteY63" fmla="*/ 2065020 h 4404360"/>
              <a:gd name="connsiteX64" fmla="*/ 2446020 w 2705100"/>
              <a:gd name="connsiteY64" fmla="*/ 2194560 h 4404360"/>
              <a:gd name="connsiteX65" fmla="*/ 2438400 w 2705100"/>
              <a:gd name="connsiteY65" fmla="*/ 2621280 h 4404360"/>
              <a:gd name="connsiteX66" fmla="*/ 2415540 w 2705100"/>
              <a:gd name="connsiteY66" fmla="*/ 3284220 h 4404360"/>
              <a:gd name="connsiteX67" fmla="*/ 2400300 w 2705100"/>
              <a:gd name="connsiteY67" fmla="*/ 3375660 h 4404360"/>
              <a:gd name="connsiteX68" fmla="*/ 2377440 w 2705100"/>
              <a:gd name="connsiteY68" fmla="*/ 3421380 h 4404360"/>
              <a:gd name="connsiteX69" fmla="*/ 2354580 w 2705100"/>
              <a:gd name="connsiteY69" fmla="*/ 3467100 h 4404360"/>
              <a:gd name="connsiteX70" fmla="*/ 2331720 w 2705100"/>
              <a:gd name="connsiteY70" fmla="*/ 3528060 h 4404360"/>
              <a:gd name="connsiteX71" fmla="*/ 2301240 w 2705100"/>
              <a:gd name="connsiteY71" fmla="*/ 3566160 h 4404360"/>
              <a:gd name="connsiteX72" fmla="*/ 2286000 w 2705100"/>
              <a:gd name="connsiteY72" fmla="*/ 3596640 h 4404360"/>
              <a:gd name="connsiteX73" fmla="*/ 2263140 w 2705100"/>
              <a:gd name="connsiteY73" fmla="*/ 3634740 h 4404360"/>
              <a:gd name="connsiteX74" fmla="*/ 2232660 w 2705100"/>
              <a:gd name="connsiteY74" fmla="*/ 3688080 h 4404360"/>
              <a:gd name="connsiteX75" fmla="*/ 2186940 w 2705100"/>
              <a:gd name="connsiteY75" fmla="*/ 3726180 h 4404360"/>
              <a:gd name="connsiteX76" fmla="*/ 2171700 w 2705100"/>
              <a:gd name="connsiteY76" fmla="*/ 3749040 h 4404360"/>
              <a:gd name="connsiteX77" fmla="*/ 2164080 w 2705100"/>
              <a:gd name="connsiteY77" fmla="*/ 3771900 h 4404360"/>
              <a:gd name="connsiteX78" fmla="*/ 2148840 w 2705100"/>
              <a:gd name="connsiteY78" fmla="*/ 3802380 h 4404360"/>
              <a:gd name="connsiteX79" fmla="*/ 2133600 w 2705100"/>
              <a:gd name="connsiteY79" fmla="*/ 3825240 h 4404360"/>
              <a:gd name="connsiteX80" fmla="*/ 2118360 w 2705100"/>
              <a:gd name="connsiteY80" fmla="*/ 3886200 h 4404360"/>
              <a:gd name="connsiteX81" fmla="*/ 2095500 w 2705100"/>
              <a:gd name="connsiteY81" fmla="*/ 3916680 h 4404360"/>
              <a:gd name="connsiteX82" fmla="*/ 2103120 w 2705100"/>
              <a:gd name="connsiteY82" fmla="*/ 4008120 h 4404360"/>
              <a:gd name="connsiteX83" fmla="*/ 2110740 w 2705100"/>
              <a:gd name="connsiteY83" fmla="*/ 4030980 h 4404360"/>
              <a:gd name="connsiteX84" fmla="*/ 2125980 w 2705100"/>
              <a:gd name="connsiteY84" fmla="*/ 4206240 h 4404360"/>
              <a:gd name="connsiteX85" fmla="*/ 2118360 w 2705100"/>
              <a:gd name="connsiteY85" fmla="*/ 4404360 h 4404360"/>
              <a:gd name="connsiteX0" fmla="*/ 0 w 2705100"/>
              <a:gd name="connsiteY0" fmla="*/ 0 h 4206240"/>
              <a:gd name="connsiteX1" fmla="*/ 38100 w 2705100"/>
              <a:gd name="connsiteY1" fmla="*/ 15240 h 4206240"/>
              <a:gd name="connsiteX2" fmla="*/ 60960 w 2705100"/>
              <a:gd name="connsiteY2" fmla="*/ 38100 h 4206240"/>
              <a:gd name="connsiteX3" fmla="*/ 99060 w 2705100"/>
              <a:gd name="connsiteY3" fmla="*/ 68580 h 4206240"/>
              <a:gd name="connsiteX4" fmla="*/ 121920 w 2705100"/>
              <a:gd name="connsiteY4" fmla="*/ 91440 h 4206240"/>
              <a:gd name="connsiteX5" fmla="*/ 167640 w 2705100"/>
              <a:gd name="connsiteY5" fmla="*/ 106680 h 4206240"/>
              <a:gd name="connsiteX6" fmla="*/ 236220 w 2705100"/>
              <a:gd name="connsiteY6" fmla="*/ 137160 h 4206240"/>
              <a:gd name="connsiteX7" fmla="*/ 335280 w 2705100"/>
              <a:gd name="connsiteY7" fmla="*/ 160020 h 4206240"/>
              <a:gd name="connsiteX8" fmla="*/ 403860 w 2705100"/>
              <a:gd name="connsiteY8" fmla="*/ 182880 h 4206240"/>
              <a:gd name="connsiteX9" fmla="*/ 693420 w 2705100"/>
              <a:gd name="connsiteY9" fmla="*/ 198120 h 4206240"/>
              <a:gd name="connsiteX10" fmla="*/ 876300 w 2705100"/>
              <a:gd name="connsiteY10" fmla="*/ 190500 h 4206240"/>
              <a:gd name="connsiteX11" fmla="*/ 914400 w 2705100"/>
              <a:gd name="connsiteY11" fmla="*/ 182880 h 4206240"/>
              <a:gd name="connsiteX12" fmla="*/ 982980 w 2705100"/>
              <a:gd name="connsiteY12" fmla="*/ 167640 h 4206240"/>
              <a:gd name="connsiteX13" fmla="*/ 1112520 w 2705100"/>
              <a:gd name="connsiteY13" fmla="*/ 144780 h 4206240"/>
              <a:gd name="connsiteX14" fmla="*/ 1158240 w 2705100"/>
              <a:gd name="connsiteY14" fmla="*/ 137160 h 4206240"/>
              <a:gd name="connsiteX15" fmla="*/ 1196340 w 2705100"/>
              <a:gd name="connsiteY15" fmla="*/ 129540 h 4206240"/>
              <a:gd name="connsiteX16" fmla="*/ 1272540 w 2705100"/>
              <a:gd name="connsiteY16" fmla="*/ 121920 h 4206240"/>
              <a:gd name="connsiteX17" fmla="*/ 1333500 w 2705100"/>
              <a:gd name="connsiteY17" fmla="*/ 114300 h 4206240"/>
              <a:gd name="connsiteX18" fmla="*/ 1851660 w 2705100"/>
              <a:gd name="connsiteY18" fmla="*/ 121920 h 4206240"/>
              <a:gd name="connsiteX19" fmla="*/ 1897380 w 2705100"/>
              <a:gd name="connsiteY19" fmla="*/ 129540 h 4206240"/>
              <a:gd name="connsiteX20" fmla="*/ 1950720 w 2705100"/>
              <a:gd name="connsiteY20" fmla="*/ 144780 h 4206240"/>
              <a:gd name="connsiteX21" fmla="*/ 2004060 w 2705100"/>
              <a:gd name="connsiteY21" fmla="*/ 175260 h 4206240"/>
              <a:gd name="connsiteX22" fmla="*/ 2026920 w 2705100"/>
              <a:gd name="connsiteY22" fmla="*/ 182880 h 4206240"/>
              <a:gd name="connsiteX23" fmla="*/ 2072640 w 2705100"/>
              <a:gd name="connsiteY23" fmla="*/ 220980 h 4206240"/>
              <a:gd name="connsiteX24" fmla="*/ 2118360 w 2705100"/>
              <a:gd name="connsiteY24" fmla="*/ 236220 h 4206240"/>
              <a:gd name="connsiteX25" fmla="*/ 2141220 w 2705100"/>
              <a:gd name="connsiteY25" fmla="*/ 259080 h 4206240"/>
              <a:gd name="connsiteX26" fmla="*/ 2186940 w 2705100"/>
              <a:gd name="connsiteY26" fmla="*/ 274320 h 4206240"/>
              <a:gd name="connsiteX27" fmla="*/ 2202180 w 2705100"/>
              <a:gd name="connsiteY27" fmla="*/ 297180 h 4206240"/>
              <a:gd name="connsiteX28" fmla="*/ 2247900 w 2705100"/>
              <a:gd name="connsiteY28" fmla="*/ 312420 h 4206240"/>
              <a:gd name="connsiteX29" fmla="*/ 2301240 w 2705100"/>
              <a:gd name="connsiteY29" fmla="*/ 327660 h 4206240"/>
              <a:gd name="connsiteX30" fmla="*/ 2316480 w 2705100"/>
              <a:gd name="connsiteY30" fmla="*/ 350520 h 4206240"/>
              <a:gd name="connsiteX31" fmla="*/ 2362200 w 2705100"/>
              <a:gd name="connsiteY31" fmla="*/ 365760 h 4206240"/>
              <a:gd name="connsiteX32" fmla="*/ 2400300 w 2705100"/>
              <a:gd name="connsiteY32" fmla="*/ 388620 h 4206240"/>
              <a:gd name="connsiteX33" fmla="*/ 2423160 w 2705100"/>
              <a:gd name="connsiteY33" fmla="*/ 403860 h 4206240"/>
              <a:gd name="connsiteX34" fmla="*/ 2446020 w 2705100"/>
              <a:gd name="connsiteY34" fmla="*/ 426720 h 4206240"/>
              <a:gd name="connsiteX35" fmla="*/ 2506980 w 2705100"/>
              <a:gd name="connsiteY35" fmla="*/ 464820 h 4206240"/>
              <a:gd name="connsiteX36" fmla="*/ 2529840 w 2705100"/>
              <a:gd name="connsiteY36" fmla="*/ 487680 h 4206240"/>
              <a:gd name="connsiteX37" fmla="*/ 2560320 w 2705100"/>
              <a:gd name="connsiteY37" fmla="*/ 510540 h 4206240"/>
              <a:gd name="connsiteX38" fmla="*/ 2598420 w 2705100"/>
              <a:gd name="connsiteY38" fmla="*/ 541020 h 4206240"/>
              <a:gd name="connsiteX39" fmla="*/ 2636520 w 2705100"/>
              <a:gd name="connsiteY39" fmla="*/ 594360 h 4206240"/>
              <a:gd name="connsiteX40" fmla="*/ 2667000 w 2705100"/>
              <a:gd name="connsiteY40" fmla="*/ 640080 h 4206240"/>
              <a:gd name="connsiteX41" fmla="*/ 2674620 w 2705100"/>
              <a:gd name="connsiteY41" fmla="*/ 670560 h 4206240"/>
              <a:gd name="connsiteX42" fmla="*/ 2689860 w 2705100"/>
              <a:gd name="connsiteY42" fmla="*/ 716280 h 4206240"/>
              <a:gd name="connsiteX43" fmla="*/ 2705100 w 2705100"/>
              <a:gd name="connsiteY43" fmla="*/ 777240 h 4206240"/>
              <a:gd name="connsiteX44" fmla="*/ 2697480 w 2705100"/>
              <a:gd name="connsiteY44" fmla="*/ 1158240 h 4206240"/>
              <a:gd name="connsiteX45" fmla="*/ 2682240 w 2705100"/>
              <a:gd name="connsiteY45" fmla="*/ 1242060 h 4206240"/>
              <a:gd name="connsiteX46" fmla="*/ 2667000 w 2705100"/>
              <a:gd name="connsiteY46" fmla="*/ 1272540 h 4206240"/>
              <a:gd name="connsiteX47" fmla="*/ 2659380 w 2705100"/>
              <a:gd name="connsiteY47" fmla="*/ 1318260 h 4206240"/>
              <a:gd name="connsiteX48" fmla="*/ 2644140 w 2705100"/>
              <a:gd name="connsiteY48" fmla="*/ 1371600 h 4206240"/>
              <a:gd name="connsiteX49" fmla="*/ 2636520 w 2705100"/>
              <a:gd name="connsiteY49" fmla="*/ 1402080 h 4206240"/>
              <a:gd name="connsiteX50" fmla="*/ 2621280 w 2705100"/>
              <a:gd name="connsiteY50" fmla="*/ 1432560 h 4206240"/>
              <a:gd name="connsiteX51" fmla="*/ 2613660 w 2705100"/>
              <a:gd name="connsiteY51" fmla="*/ 1455420 h 4206240"/>
              <a:gd name="connsiteX52" fmla="*/ 2598420 w 2705100"/>
              <a:gd name="connsiteY52" fmla="*/ 1485900 h 4206240"/>
              <a:gd name="connsiteX53" fmla="*/ 2583180 w 2705100"/>
              <a:gd name="connsiteY53" fmla="*/ 1531620 h 4206240"/>
              <a:gd name="connsiteX54" fmla="*/ 2567940 w 2705100"/>
              <a:gd name="connsiteY54" fmla="*/ 1562100 h 4206240"/>
              <a:gd name="connsiteX55" fmla="*/ 2545080 w 2705100"/>
              <a:gd name="connsiteY55" fmla="*/ 1630680 h 4206240"/>
              <a:gd name="connsiteX56" fmla="*/ 2529840 w 2705100"/>
              <a:gd name="connsiteY56" fmla="*/ 1661160 h 4206240"/>
              <a:gd name="connsiteX57" fmla="*/ 2514600 w 2705100"/>
              <a:gd name="connsiteY57" fmla="*/ 1714500 h 4206240"/>
              <a:gd name="connsiteX58" fmla="*/ 2506980 w 2705100"/>
              <a:gd name="connsiteY58" fmla="*/ 1744980 h 4206240"/>
              <a:gd name="connsiteX59" fmla="*/ 2491740 w 2705100"/>
              <a:gd name="connsiteY59" fmla="*/ 1775460 h 4206240"/>
              <a:gd name="connsiteX60" fmla="*/ 2476500 w 2705100"/>
              <a:gd name="connsiteY60" fmla="*/ 1851660 h 4206240"/>
              <a:gd name="connsiteX61" fmla="*/ 2453640 w 2705100"/>
              <a:gd name="connsiteY61" fmla="*/ 1920240 h 4206240"/>
              <a:gd name="connsiteX62" fmla="*/ 2446020 w 2705100"/>
              <a:gd name="connsiteY62" fmla="*/ 2004060 h 4206240"/>
              <a:gd name="connsiteX63" fmla="*/ 2438400 w 2705100"/>
              <a:gd name="connsiteY63" fmla="*/ 2065020 h 4206240"/>
              <a:gd name="connsiteX64" fmla="*/ 2446020 w 2705100"/>
              <a:gd name="connsiteY64" fmla="*/ 2194560 h 4206240"/>
              <a:gd name="connsiteX65" fmla="*/ 2438400 w 2705100"/>
              <a:gd name="connsiteY65" fmla="*/ 2621280 h 4206240"/>
              <a:gd name="connsiteX66" fmla="*/ 2415540 w 2705100"/>
              <a:gd name="connsiteY66" fmla="*/ 3284220 h 4206240"/>
              <a:gd name="connsiteX67" fmla="*/ 2400300 w 2705100"/>
              <a:gd name="connsiteY67" fmla="*/ 3375660 h 4206240"/>
              <a:gd name="connsiteX68" fmla="*/ 2377440 w 2705100"/>
              <a:gd name="connsiteY68" fmla="*/ 3421380 h 4206240"/>
              <a:gd name="connsiteX69" fmla="*/ 2354580 w 2705100"/>
              <a:gd name="connsiteY69" fmla="*/ 3467100 h 4206240"/>
              <a:gd name="connsiteX70" fmla="*/ 2331720 w 2705100"/>
              <a:gd name="connsiteY70" fmla="*/ 3528060 h 4206240"/>
              <a:gd name="connsiteX71" fmla="*/ 2301240 w 2705100"/>
              <a:gd name="connsiteY71" fmla="*/ 3566160 h 4206240"/>
              <a:gd name="connsiteX72" fmla="*/ 2286000 w 2705100"/>
              <a:gd name="connsiteY72" fmla="*/ 3596640 h 4206240"/>
              <a:gd name="connsiteX73" fmla="*/ 2263140 w 2705100"/>
              <a:gd name="connsiteY73" fmla="*/ 3634740 h 4206240"/>
              <a:gd name="connsiteX74" fmla="*/ 2232660 w 2705100"/>
              <a:gd name="connsiteY74" fmla="*/ 3688080 h 4206240"/>
              <a:gd name="connsiteX75" fmla="*/ 2186940 w 2705100"/>
              <a:gd name="connsiteY75" fmla="*/ 3726180 h 4206240"/>
              <a:gd name="connsiteX76" fmla="*/ 2171700 w 2705100"/>
              <a:gd name="connsiteY76" fmla="*/ 3749040 h 4206240"/>
              <a:gd name="connsiteX77" fmla="*/ 2164080 w 2705100"/>
              <a:gd name="connsiteY77" fmla="*/ 3771900 h 4206240"/>
              <a:gd name="connsiteX78" fmla="*/ 2148840 w 2705100"/>
              <a:gd name="connsiteY78" fmla="*/ 3802380 h 4206240"/>
              <a:gd name="connsiteX79" fmla="*/ 2133600 w 2705100"/>
              <a:gd name="connsiteY79" fmla="*/ 3825240 h 4206240"/>
              <a:gd name="connsiteX80" fmla="*/ 2118360 w 2705100"/>
              <a:gd name="connsiteY80" fmla="*/ 3886200 h 4206240"/>
              <a:gd name="connsiteX81" fmla="*/ 2095500 w 2705100"/>
              <a:gd name="connsiteY81" fmla="*/ 3916680 h 4206240"/>
              <a:gd name="connsiteX82" fmla="*/ 2103120 w 2705100"/>
              <a:gd name="connsiteY82" fmla="*/ 4008120 h 4206240"/>
              <a:gd name="connsiteX83" fmla="*/ 2110740 w 2705100"/>
              <a:gd name="connsiteY83" fmla="*/ 4030980 h 4206240"/>
              <a:gd name="connsiteX84" fmla="*/ 2125980 w 2705100"/>
              <a:gd name="connsiteY84" fmla="*/ 4206240 h 4206240"/>
              <a:gd name="connsiteX0" fmla="*/ 0 w 2705100"/>
              <a:gd name="connsiteY0" fmla="*/ 0 h 4030980"/>
              <a:gd name="connsiteX1" fmla="*/ 38100 w 2705100"/>
              <a:gd name="connsiteY1" fmla="*/ 15240 h 4030980"/>
              <a:gd name="connsiteX2" fmla="*/ 60960 w 2705100"/>
              <a:gd name="connsiteY2" fmla="*/ 38100 h 4030980"/>
              <a:gd name="connsiteX3" fmla="*/ 99060 w 2705100"/>
              <a:gd name="connsiteY3" fmla="*/ 68580 h 4030980"/>
              <a:gd name="connsiteX4" fmla="*/ 121920 w 2705100"/>
              <a:gd name="connsiteY4" fmla="*/ 91440 h 4030980"/>
              <a:gd name="connsiteX5" fmla="*/ 167640 w 2705100"/>
              <a:gd name="connsiteY5" fmla="*/ 106680 h 4030980"/>
              <a:gd name="connsiteX6" fmla="*/ 236220 w 2705100"/>
              <a:gd name="connsiteY6" fmla="*/ 137160 h 4030980"/>
              <a:gd name="connsiteX7" fmla="*/ 335280 w 2705100"/>
              <a:gd name="connsiteY7" fmla="*/ 160020 h 4030980"/>
              <a:gd name="connsiteX8" fmla="*/ 403860 w 2705100"/>
              <a:gd name="connsiteY8" fmla="*/ 182880 h 4030980"/>
              <a:gd name="connsiteX9" fmla="*/ 693420 w 2705100"/>
              <a:gd name="connsiteY9" fmla="*/ 198120 h 4030980"/>
              <a:gd name="connsiteX10" fmla="*/ 876300 w 2705100"/>
              <a:gd name="connsiteY10" fmla="*/ 190500 h 4030980"/>
              <a:gd name="connsiteX11" fmla="*/ 914400 w 2705100"/>
              <a:gd name="connsiteY11" fmla="*/ 182880 h 4030980"/>
              <a:gd name="connsiteX12" fmla="*/ 982980 w 2705100"/>
              <a:gd name="connsiteY12" fmla="*/ 167640 h 4030980"/>
              <a:gd name="connsiteX13" fmla="*/ 1112520 w 2705100"/>
              <a:gd name="connsiteY13" fmla="*/ 144780 h 4030980"/>
              <a:gd name="connsiteX14" fmla="*/ 1158240 w 2705100"/>
              <a:gd name="connsiteY14" fmla="*/ 137160 h 4030980"/>
              <a:gd name="connsiteX15" fmla="*/ 1196340 w 2705100"/>
              <a:gd name="connsiteY15" fmla="*/ 129540 h 4030980"/>
              <a:gd name="connsiteX16" fmla="*/ 1272540 w 2705100"/>
              <a:gd name="connsiteY16" fmla="*/ 121920 h 4030980"/>
              <a:gd name="connsiteX17" fmla="*/ 1333500 w 2705100"/>
              <a:gd name="connsiteY17" fmla="*/ 114300 h 4030980"/>
              <a:gd name="connsiteX18" fmla="*/ 1851660 w 2705100"/>
              <a:gd name="connsiteY18" fmla="*/ 121920 h 4030980"/>
              <a:gd name="connsiteX19" fmla="*/ 1897380 w 2705100"/>
              <a:gd name="connsiteY19" fmla="*/ 129540 h 4030980"/>
              <a:gd name="connsiteX20" fmla="*/ 1950720 w 2705100"/>
              <a:gd name="connsiteY20" fmla="*/ 144780 h 4030980"/>
              <a:gd name="connsiteX21" fmla="*/ 2004060 w 2705100"/>
              <a:gd name="connsiteY21" fmla="*/ 175260 h 4030980"/>
              <a:gd name="connsiteX22" fmla="*/ 2026920 w 2705100"/>
              <a:gd name="connsiteY22" fmla="*/ 182880 h 4030980"/>
              <a:gd name="connsiteX23" fmla="*/ 2072640 w 2705100"/>
              <a:gd name="connsiteY23" fmla="*/ 220980 h 4030980"/>
              <a:gd name="connsiteX24" fmla="*/ 2118360 w 2705100"/>
              <a:gd name="connsiteY24" fmla="*/ 236220 h 4030980"/>
              <a:gd name="connsiteX25" fmla="*/ 2141220 w 2705100"/>
              <a:gd name="connsiteY25" fmla="*/ 259080 h 4030980"/>
              <a:gd name="connsiteX26" fmla="*/ 2186940 w 2705100"/>
              <a:gd name="connsiteY26" fmla="*/ 274320 h 4030980"/>
              <a:gd name="connsiteX27" fmla="*/ 2202180 w 2705100"/>
              <a:gd name="connsiteY27" fmla="*/ 297180 h 4030980"/>
              <a:gd name="connsiteX28" fmla="*/ 2247900 w 2705100"/>
              <a:gd name="connsiteY28" fmla="*/ 312420 h 4030980"/>
              <a:gd name="connsiteX29" fmla="*/ 2301240 w 2705100"/>
              <a:gd name="connsiteY29" fmla="*/ 327660 h 4030980"/>
              <a:gd name="connsiteX30" fmla="*/ 2316480 w 2705100"/>
              <a:gd name="connsiteY30" fmla="*/ 350520 h 4030980"/>
              <a:gd name="connsiteX31" fmla="*/ 2362200 w 2705100"/>
              <a:gd name="connsiteY31" fmla="*/ 365760 h 4030980"/>
              <a:gd name="connsiteX32" fmla="*/ 2400300 w 2705100"/>
              <a:gd name="connsiteY32" fmla="*/ 388620 h 4030980"/>
              <a:gd name="connsiteX33" fmla="*/ 2423160 w 2705100"/>
              <a:gd name="connsiteY33" fmla="*/ 403860 h 4030980"/>
              <a:gd name="connsiteX34" fmla="*/ 2446020 w 2705100"/>
              <a:gd name="connsiteY34" fmla="*/ 426720 h 4030980"/>
              <a:gd name="connsiteX35" fmla="*/ 2506980 w 2705100"/>
              <a:gd name="connsiteY35" fmla="*/ 464820 h 4030980"/>
              <a:gd name="connsiteX36" fmla="*/ 2529840 w 2705100"/>
              <a:gd name="connsiteY36" fmla="*/ 487680 h 4030980"/>
              <a:gd name="connsiteX37" fmla="*/ 2560320 w 2705100"/>
              <a:gd name="connsiteY37" fmla="*/ 510540 h 4030980"/>
              <a:gd name="connsiteX38" fmla="*/ 2598420 w 2705100"/>
              <a:gd name="connsiteY38" fmla="*/ 541020 h 4030980"/>
              <a:gd name="connsiteX39" fmla="*/ 2636520 w 2705100"/>
              <a:gd name="connsiteY39" fmla="*/ 594360 h 4030980"/>
              <a:gd name="connsiteX40" fmla="*/ 2667000 w 2705100"/>
              <a:gd name="connsiteY40" fmla="*/ 640080 h 4030980"/>
              <a:gd name="connsiteX41" fmla="*/ 2674620 w 2705100"/>
              <a:gd name="connsiteY41" fmla="*/ 670560 h 4030980"/>
              <a:gd name="connsiteX42" fmla="*/ 2689860 w 2705100"/>
              <a:gd name="connsiteY42" fmla="*/ 716280 h 4030980"/>
              <a:gd name="connsiteX43" fmla="*/ 2705100 w 2705100"/>
              <a:gd name="connsiteY43" fmla="*/ 777240 h 4030980"/>
              <a:gd name="connsiteX44" fmla="*/ 2697480 w 2705100"/>
              <a:gd name="connsiteY44" fmla="*/ 1158240 h 4030980"/>
              <a:gd name="connsiteX45" fmla="*/ 2682240 w 2705100"/>
              <a:gd name="connsiteY45" fmla="*/ 1242060 h 4030980"/>
              <a:gd name="connsiteX46" fmla="*/ 2667000 w 2705100"/>
              <a:gd name="connsiteY46" fmla="*/ 1272540 h 4030980"/>
              <a:gd name="connsiteX47" fmla="*/ 2659380 w 2705100"/>
              <a:gd name="connsiteY47" fmla="*/ 1318260 h 4030980"/>
              <a:gd name="connsiteX48" fmla="*/ 2644140 w 2705100"/>
              <a:gd name="connsiteY48" fmla="*/ 1371600 h 4030980"/>
              <a:gd name="connsiteX49" fmla="*/ 2636520 w 2705100"/>
              <a:gd name="connsiteY49" fmla="*/ 1402080 h 4030980"/>
              <a:gd name="connsiteX50" fmla="*/ 2621280 w 2705100"/>
              <a:gd name="connsiteY50" fmla="*/ 1432560 h 4030980"/>
              <a:gd name="connsiteX51" fmla="*/ 2613660 w 2705100"/>
              <a:gd name="connsiteY51" fmla="*/ 1455420 h 4030980"/>
              <a:gd name="connsiteX52" fmla="*/ 2598420 w 2705100"/>
              <a:gd name="connsiteY52" fmla="*/ 1485900 h 4030980"/>
              <a:gd name="connsiteX53" fmla="*/ 2583180 w 2705100"/>
              <a:gd name="connsiteY53" fmla="*/ 1531620 h 4030980"/>
              <a:gd name="connsiteX54" fmla="*/ 2567940 w 2705100"/>
              <a:gd name="connsiteY54" fmla="*/ 1562100 h 4030980"/>
              <a:gd name="connsiteX55" fmla="*/ 2545080 w 2705100"/>
              <a:gd name="connsiteY55" fmla="*/ 1630680 h 4030980"/>
              <a:gd name="connsiteX56" fmla="*/ 2529840 w 2705100"/>
              <a:gd name="connsiteY56" fmla="*/ 1661160 h 4030980"/>
              <a:gd name="connsiteX57" fmla="*/ 2514600 w 2705100"/>
              <a:gd name="connsiteY57" fmla="*/ 1714500 h 4030980"/>
              <a:gd name="connsiteX58" fmla="*/ 2506980 w 2705100"/>
              <a:gd name="connsiteY58" fmla="*/ 1744980 h 4030980"/>
              <a:gd name="connsiteX59" fmla="*/ 2491740 w 2705100"/>
              <a:gd name="connsiteY59" fmla="*/ 1775460 h 4030980"/>
              <a:gd name="connsiteX60" fmla="*/ 2476500 w 2705100"/>
              <a:gd name="connsiteY60" fmla="*/ 1851660 h 4030980"/>
              <a:gd name="connsiteX61" fmla="*/ 2453640 w 2705100"/>
              <a:gd name="connsiteY61" fmla="*/ 1920240 h 4030980"/>
              <a:gd name="connsiteX62" fmla="*/ 2446020 w 2705100"/>
              <a:gd name="connsiteY62" fmla="*/ 2004060 h 4030980"/>
              <a:gd name="connsiteX63" fmla="*/ 2438400 w 2705100"/>
              <a:gd name="connsiteY63" fmla="*/ 2065020 h 4030980"/>
              <a:gd name="connsiteX64" fmla="*/ 2446020 w 2705100"/>
              <a:gd name="connsiteY64" fmla="*/ 2194560 h 4030980"/>
              <a:gd name="connsiteX65" fmla="*/ 2438400 w 2705100"/>
              <a:gd name="connsiteY65" fmla="*/ 2621280 h 4030980"/>
              <a:gd name="connsiteX66" fmla="*/ 2415540 w 2705100"/>
              <a:gd name="connsiteY66" fmla="*/ 3284220 h 4030980"/>
              <a:gd name="connsiteX67" fmla="*/ 2400300 w 2705100"/>
              <a:gd name="connsiteY67" fmla="*/ 3375660 h 4030980"/>
              <a:gd name="connsiteX68" fmla="*/ 2377440 w 2705100"/>
              <a:gd name="connsiteY68" fmla="*/ 3421380 h 4030980"/>
              <a:gd name="connsiteX69" fmla="*/ 2354580 w 2705100"/>
              <a:gd name="connsiteY69" fmla="*/ 3467100 h 4030980"/>
              <a:gd name="connsiteX70" fmla="*/ 2331720 w 2705100"/>
              <a:gd name="connsiteY70" fmla="*/ 3528060 h 4030980"/>
              <a:gd name="connsiteX71" fmla="*/ 2301240 w 2705100"/>
              <a:gd name="connsiteY71" fmla="*/ 3566160 h 4030980"/>
              <a:gd name="connsiteX72" fmla="*/ 2286000 w 2705100"/>
              <a:gd name="connsiteY72" fmla="*/ 3596640 h 4030980"/>
              <a:gd name="connsiteX73" fmla="*/ 2263140 w 2705100"/>
              <a:gd name="connsiteY73" fmla="*/ 3634740 h 4030980"/>
              <a:gd name="connsiteX74" fmla="*/ 2232660 w 2705100"/>
              <a:gd name="connsiteY74" fmla="*/ 3688080 h 4030980"/>
              <a:gd name="connsiteX75" fmla="*/ 2186940 w 2705100"/>
              <a:gd name="connsiteY75" fmla="*/ 3726180 h 4030980"/>
              <a:gd name="connsiteX76" fmla="*/ 2171700 w 2705100"/>
              <a:gd name="connsiteY76" fmla="*/ 3749040 h 4030980"/>
              <a:gd name="connsiteX77" fmla="*/ 2164080 w 2705100"/>
              <a:gd name="connsiteY77" fmla="*/ 3771900 h 4030980"/>
              <a:gd name="connsiteX78" fmla="*/ 2148840 w 2705100"/>
              <a:gd name="connsiteY78" fmla="*/ 3802380 h 4030980"/>
              <a:gd name="connsiteX79" fmla="*/ 2133600 w 2705100"/>
              <a:gd name="connsiteY79" fmla="*/ 3825240 h 4030980"/>
              <a:gd name="connsiteX80" fmla="*/ 2118360 w 2705100"/>
              <a:gd name="connsiteY80" fmla="*/ 3886200 h 4030980"/>
              <a:gd name="connsiteX81" fmla="*/ 2095500 w 2705100"/>
              <a:gd name="connsiteY81" fmla="*/ 3916680 h 4030980"/>
              <a:gd name="connsiteX82" fmla="*/ 2103120 w 2705100"/>
              <a:gd name="connsiteY82" fmla="*/ 4008120 h 4030980"/>
              <a:gd name="connsiteX83" fmla="*/ 2110740 w 2705100"/>
              <a:gd name="connsiteY83" fmla="*/ 4030980 h 4030980"/>
              <a:gd name="connsiteX0" fmla="*/ 0 w 2705100"/>
              <a:gd name="connsiteY0" fmla="*/ 0 h 4008120"/>
              <a:gd name="connsiteX1" fmla="*/ 38100 w 2705100"/>
              <a:gd name="connsiteY1" fmla="*/ 15240 h 4008120"/>
              <a:gd name="connsiteX2" fmla="*/ 60960 w 2705100"/>
              <a:gd name="connsiteY2" fmla="*/ 38100 h 4008120"/>
              <a:gd name="connsiteX3" fmla="*/ 99060 w 2705100"/>
              <a:gd name="connsiteY3" fmla="*/ 68580 h 4008120"/>
              <a:gd name="connsiteX4" fmla="*/ 121920 w 2705100"/>
              <a:gd name="connsiteY4" fmla="*/ 91440 h 4008120"/>
              <a:gd name="connsiteX5" fmla="*/ 167640 w 2705100"/>
              <a:gd name="connsiteY5" fmla="*/ 106680 h 4008120"/>
              <a:gd name="connsiteX6" fmla="*/ 236220 w 2705100"/>
              <a:gd name="connsiteY6" fmla="*/ 137160 h 4008120"/>
              <a:gd name="connsiteX7" fmla="*/ 335280 w 2705100"/>
              <a:gd name="connsiteY7" fmla="*/ 160020 h 4008120"/>
              <a:gd name="connsiteX8" fmla="*/ 403860 w 2705100"/>
              <a:gd name="connsiteY8" fmla="*/ 182880 h 4008120"/>
              <a:gd name="connsiteX9" fmla="*/ 693420 w 2705100"/>
              <a:gd name="connsiteY9" fmla="*/ 198120 h 4008120"/>
              <a:gd name="connsiteX10" fmla="*/ 876300 w 2705100"/>
              <a:gd name="connsiteY10" fmla="*/ 190500 h 4008120"/>
              <a:gd name="connsiteX11" fmla="*/ 914400 w 2705100"/>
              <a:gd name="connsiteY11" fmla="*/ 182880 h 4008120"/>
              <a:gd name="connsiteX12" fmla="*/ 982980 w 2705100"/>
              <a:gd name="connsiteY12" fmla="*/ 167640 h 4008120"/>
              <a:gd name="connsiteX13" fmla="*/ 1112520 w 2705100"/>
              <a:gd name="connsiteY13" fmla="*/ 144780 h 4008120"/>
              <a:gd name="connsiteX14" fmla="*/ 1158240 w 2705100"/>
              <a:gd name="connsiteY14" fmla="*/ 137160 h 4008120"/>
              <a:gd name="connsiteX15" fmla="*/ 1196340 w 2705100"/>
              <a:gd name="connsiteY15" fmla="*/ 129540 h 4008120"/>
              <a:gd name="connsiteX16" fmla="*/ 1272540 w 2705100"/>
              <a:gd name="connsiteY16" fmla="*/ 121920 h 4008120"/>
              <a:gd name="connsiteX17" fmla="*/ 1333500 w 2705100"/>
              <a:gd name="connsiteY17" fmla="*/ 114300 h 4008120"/>
              <a:gd name="connsiteX18" fmla="*/ 1851660 w 2705100"/>
              <a:gd name="connsiteY18" fmla="*/ 121920 h 4008120"/>
              <a:gd name="connsiteX19" fmla="*/ 1897380 w 2705100"/>
              <a:gd name="connsiteY19" fmla="*/ 129540 h 4008120"/>
              <a:gd name="connsiteX20" fmla="*/ 1950720 w 2705100"/>
              <a:gd name="connsiteY20" fmla="*/ 144780 h 4008120"/>
              <a:gd name="connsiteX21" fmla="*/ 2004060 w 2705100"/>
              <a:gd name="connsiteY21" fmla="*/ 175260 h 4008120"/>
              <a:gd name="connsiteX22" fmla="*/ 2026920 w 2705100"/>
              <a:gd name="connsiteY22" fmla="*/ 182880 h 4008120"/>
              <a:gd name="connsiteX23" fmla="*/ 2072640 w 2705100"/>
              <a:gd name="connsiteY23" fmla="*/ 220980 h 4008120"/>
              <a:gd name="connsiteX24" fmla="*/ 2118360 w 2705100"/>
              <a:gd name="connsiteY24" fmla="*/ 236220 h 4008120"/>
              <a:gd name="connsiteX25" fmla="*/ 2141220 w 2705100"/>
              <a:gd name="connsiteY25" fmla="*/ 259080 h 4008120"/>
              <a:gd name="connsiteX26" fmla="*/ 2186940 w 2705100"/>
              <a:gd name="connsiteY26" fmla="*/ 274320 h 4008120"/>
              <a:gd name="connsiteX27" fmla="*/ 2202180 w 2705100"/>
              <a:gd name="connsiteY27" fmla="*/ 297180 h 4008120"/>
              <a:gd name="connsiteX28" fmla="*/ 2247900 w 2705100"/>
              <a:gd name="connsiteY28" fmla="*/ 312420 h 4008120"/>
              <a:gd name="connsiteX29" fmla="*/ 2301240 w 2705100"/>
              <a:gd name="connsiteY29" fmla="*/ 327660 h 4008120"/>
              <a:gd name="connsiteX30" fmla="*/ 2316480 w 2705100"/>
              <a:gd name="connsiteY30" fmla="*/ 350520 h 4008120"/>
              <a:gd name="connsiteX31" fmla="*/ 2362200 w 2705100"/>
              <a:gd name="connsiteY31" fmla="*/ 365760 h 4008120"/>
              <a:gd name="connsiteX32" fmla="*/ 2400300 w 2705100"/>
              <a:gd name="connsiteY32" fmla="*/ 388620 h 4008120"/>
              <a:gd name="connsiteX33" fmla="*/ 2423160 w 2705100"/>
              <a:gd name="connsiteY33" fmla="*/ 403860 h 4008120"/>
              <a:gd name="connsiteX34" fmla="*/ 2446020 w 2705100"/>
              <a:gd name="connsiteY34" fmla="*/ 426720 h 4008120"/>
              <a:gd name="connsiteX35" fmla="*/ 2506980 w 2705100"/>
              <a:gd name="connsiteY35" fmla="*/ 464820 h 4008120"/>
              <a:gd name="connsiteX36" fmla="*/ 2529840 w 2705100"/>
              <a:gd name="connsiteY36" fmla="*/ 487680 h 4008120"/>
              <a:gd name="connsiteX37" fmla="*/ 2560320 w 2705100"/>
              <a:gd name="connsiteY37" fmla="*/ 510540 h 4008120"/>
              <a:gd name="connsiteX38" fmla="*/ 2598420 w 2705100"/>
              <a:gd name="connsiteY38" fmla="*/ 541020 h 4008120"/>
              <a:gd name="connsiteX39" fmla="*/ 2636520 w 2705100"/>
              <a:gd name="connsiteY39" fmla="*/ 594360 h 4008120"/>
              <a:gd name="connsiteX40" fmla="*/ 2667000 w 2705100"/>
              <a:gd name="connsiteY40" fmla="*/ 640080 h 4008120"/>
              <a:gd name="connsiteX41" fmla="*/ 2674620 w 2705100"/>
              <a:gd name="connsiteY41" fmla="*/ 670560 h 4008120"/>
              <a:gd name="connsiteX42" fmla="*/ 2689860 w 2705100"/>
              <a:gd name="connsiteY42" fmla="*/ 716280 h 4008120"/>
              <a:gd name="connsiteX43" fmla="*/ 2705100 w 2705100"/>
              <a:gd name="connsiteY43" fmla="*/ 777240 h 4008120"/>
              <a:gd name="connsiteX44" fmla="*/ 2697480 w 2705100"/>
              <a:gd name="connsiteY44" fmla="*/ 1158240 h 4008120"/>
              <a:gd name="connsiteX45" fmla="*/ 2682240 w 2705100"/>
              <a:gd name="connsiteY45" fmla="*/ 1242060 h 4008120"/>
              <a:gd name="connsiteX46" fmla="*/ 2667000 w 2705100"/>
              <a:gd name="connsiteY46" fmla="*/ 1272540 h 4008120"/>
              <a:gd name="connsiteX47" fmla="*/ 2659380 w 2705100"/>
              <a:gd name="connsiteY47" fmla="*/ 1318260 h 4008120"/>
              <a:gd name="connsiteX48" fmla="*/ 2644140 w 2705100"/>
              <a:gd name="connsiteY48" fmla="*/ 1371600 h 4008120"/>
              <a:gd name="connsiteX49" fmla="*/ 2636520 w 2705100"/>
              <a:gd name="connsiteY49" fmla="*/ 1402080 h 4008120"/>
              <a:gd name="connsiteX50" fmla="*/ 2621280 w 2705100"/>
              <a:gd name="connsiteY50" fmla="*/ 1432560 h 4008120"/>
              <a:gd name="connsiteX51" fmla="*/ 2613660 w 2705100"/>
              <a:gd name="connsiteY51" fmla="*/ 1455420 h 4008120"/>
              <a:gd name="connsiteX52" fmla="*/ 2598420 w 2705100"/>
              <a:gd name="connsiteY52" fmla="*/ 1485900 h 4008120"/>
              <a:gd name="connsiteX53" fmla="*/ 2583180 w 2705100"/>
              <a:gd name="connsiteY53" fmla="*/ 1531620 h 4008120"/>
              <a:gd name="connsiteX54" fmla="*/ 2567940 w 2705100"/>
              <a:gd name="connsiteY54" fmla="*/ 1562100 h 4008120"/>
              <a:gd name="connsiteX55" fmla="*/ 2545080 w 2705100"/>
              <a:gd name="connsiteY55" fmla="*/ 1630680 h 4008120"/>
              <a:gd name="connsiteX56" fmla="*/ 2529840 w 2705100"/>
              <a:gd name="connsiteY56" fmla="*/ 1661160 h 4008120"/>
              <a:gd name="connsiteX57" fmla="*/ 2514600 w 2705100"/>
              <a:gd name="connsiteY57" fmla="*/ 1714500 h 4008120"/>
              <a:gd name="connsiteX58" fmla="*/ 2506980 w 2705100"/>
              <a:gd name="connsiteY58" fmla="*/ 1744980 h 4008120"/>
              <a:gd name="connsiteX59" fmla="*/ 2491740 w 2705100"/>
              <a:gd name="connsiteY59" fmla="*/ 1775460 h 4008120"/>
              <a:gd name="connsiteX60" fmla="*/ 2476500 w 2705100"/>
              <a:gd name="connsiteY60" fmla="*/ 1851660 h 4008120"/>
              <a:gd name="connsiteX61" fmla="*/ 2453640 w 2705100"/>
              <a:gd name="connsiteY61" fmla="*/ 1920240 h 4008120"/>
              <a:gd name="connsiteX62" fmla="*/ 2446020 w 2705100"/>
              <a:gd name="connsiteY62" fmla="*/ 2004060 h 4008120"/>
              <a:gd name="connsiteX63" fmla="*/ 2438400 w 2705100"/>
              <a:gd name="connsiteY63" fmla="*/ 2065020 h 4008120"/>
              <a:gd name="connsiteX64" fmla="*/ 2446020 w 2705100"/>
              <a:gd name="connsiteY64" fmla="*/ 2194560 h 4008120"/>
              <a:gd name="connsiteX65" fmla="*/ 2438400 w 2705100"/>
              <a:gd name="connsiteY65" fmla="*/ 2621280 h 4008120"/>
              <a:gd name="connsiteX66" fmla="*/ 2415540 w 2705100"/>
              <a:gd name="connsiteY66" fmla="*/ 3284220 h 4008120"/>
              <a:gd name="connsiteX67" fmla="*/ 2400300 w 2705100"/>
              <a:gd name="connsiteY67" fmla="*/ 3375660 h 4008120"/>
              <a:gd name="connsiteX68" fmla="*/ 2377440 w 2705100"/>
              <a:gd name="connsiteY68" fmla="*/ 3421380 h 4008120"/>
              <a:gd name="connsiteX69" fmla="*/ 2354580 w 2705100"/>
              <a:gd name="connsiteY69" fmla="*/ 3467100 h 4008120"/>
              <a:gd name="connsiteX70" fmla="*/ 2331720 w 2705100"/>
              <a:gd name="connsiteY70" fmla="*/ 3528060 h 4008120"/>
              <a:gd name="connsiteX71" fmla="*/ 2301240 w 2705100"/>
              <a:gd name="connsiteY71" fmla="*/ 3566160 h 4008120"/>
              <a:gd name="connsiteX72" fmla="*/ 2286000 w 2705100"/>
              <a:gd name="connsiteY72" fmla="*/ 3596640 h 4008120"/>
              <a:gd name="connsiteX73" fmla="*/ 2263140 w 2705100"/>
              <a:gd name="connsiteY73" fmla="*/ 3634740 h 4008120"/>
              <a:gd name="connsiteX74" fmla="*/ 2232660 w 2705100"/>
              <a:gd name="connsiteY74" fmla="*/ 3688080 h 4008120"/>
              <a:gd name="connsiteX75" fmla="*/ 2186940 w 2705100"/>
              <a:gd name="connsiteY75" fmla="*/ 3726180 h 4008120"/>
              <a:gd name="connsiteX76" fmla="*/ 2171700 w 2705100"/>
              <a:gd name="connsiteY76" fmla="*/ 3749040 h 4008120"/>
              <a:gd name="connsiteX77" fmla="*/ 2164080 w 2705100"/>
              <a:gd name="connsiteY77" fmla="*/ 3771900 h 4008120"/>
              <a:gd name="connsiteX78" fmla="*/ 2148840 w 2705100"/>
              <a:gd name="connsiteY78" fmla="*/ 3802380 h 4008120"/>
              <a:gd name="connsiteX79" fmla="*/ 2133600 w 2705100"/>
              <a:gd name="connsiteY79" fmla="*/ 3825240 h 4008120"/>
              <a:gd name="connsiteX80" fmla="*/ 2118360 w 2705100"/>
              <a:gd name="connsiteY80" fmla="*/ 3886200 h 4008120"/>
              <a:gd name="connsiteX81" fmla="*/ 2095500 w 2705100"/>
              <a:gd name="connsiteY81" fmla="*/ 3916680 h 4008120"/>
              <a:gd name="connsiteX82" fmla="*/ 2103120 w 2705100"/>
              <a:gd name="connsiteY82" fmla="*/ 4008120 h 4008120"/>
              <a:gd name="connsiteX0" fmla="*/ 0 w 2705100"/>
              <a:gd name="connsiteY0" fmla="*/ 0 h 3916680"/>
              <a:gd name="connsiteX1" fmla="*/ 38100 w 2705100"/>
              <a:gd name="connsiteY1" fmla="*/ 15240 h 3916680"/>
              <a:gd name="connsiteX2" fmla="*/ 60960 w 2705100"/>
              <a:gd name="connsiteY2" fmla="*/ 38100 h 3916680"/>
              <a:gd name="connsiteX3" fmla="*/ 99060 w 2705100"/>
              <a:gd name="connsiteY3" fmla="*/ 68580 h 3916680"/>
              <a:gd name="connsiteX4" fmla="*/ 121920 w 2705100"/>
              <a:gd name="connsiteY4" fmla="*/ 91440 h 3916680"/>
              <a:gd name="connsiteX5" fmla="*/ 167640 w 2705100"/>
              <a:gd name="connsiteY5" fmla="*/ 106680 h 3916680"/>
              <a:gd name="connsiteX6" fmla="*/ 236220 w 2705100"/>
              <a:gd name="connsiteY6" fmla="*/ 137160 h 3916680"/>
              <a:gd name="connsiteX7" fmla="*/ 335280 w 2705100"/>
              <a:gd name="connsiteY7" fmla="*/ 160020 h 3916680"/>
              <a:gd name="connsiteX8" fmla="*/ 403860 w 2705100"/>
              <a:gd name="connsiteY8" fmla="*/ 182880 h 3916680"/>
              <a:gd name="connsiteX9" fmla="*/ 693420 w 2705100"/>
              <a:gd name="connsiteY9" fmla="*/ 198120 h 3916680"/>
              <a:gd name="connsiteX10" fmla="*/ 876300 w 2705100"/>
              <a:gd name="connsiteY10" fmla="*/ 190500 h 3916680"/>
              <a:gd name="connsiteX11" fmla="*/ 914400 w 2705100"/>
              <a:gd name="connsiteY11" fmla="*/ 182880 h 3916680"/>
              <a:gd name="connsiteX12" fmla="*/ 982980 w 2705100"/>
              <a:gd name="connsiteY12" fmla="*/ 167640 h 3916680"/>
              <a:gd name="connsiteX13" fmla="*/ 1112520 w 2705100"/>
              <a:gd name="connsiteY13" fmla="*/ 144780 h 3916680"/>
              <a:gd name="connsiteX14" fmla="*/ 1158240 w 2705100"/>
              <a:gd name="connsiteY14" fmla="*/ 137160 h 3916680"/>
              <a:gd name="connsiteX15" fmla="*/ 1196340 w 2705100"/>
              <a:gd name="connsiteY15" fmla="*/ 129540 h 3916680"/>
              <a:gd name="connsiteX16" fmla="*/ 1272540 w 2705100"/>
              <a:gd name="connsiteY16" fmla="*/ 121920 h 3916680"/>
              <a:gd name="connsiteX17" fmla="*/ 1333500 w 2705100"/>
              <a:gd name="connsiteY17" fmla="*/ 114300 h 3916680"/>
              <a:gd name="connsiteX18" fmla="*/ 1851660 w 2705100"/>
              <a:gd name="connsiteY18" fmla="*/ 121920 h 3916680"/>
              <a:gd name="connsiteX19" fmla="*/ 1897380 w 2705100"/>
              <a:gd name="connsiteY19" fmla="*/ 129540 h 3916680"/>
              <a:gd name="connsiteX20" fmla="*/ 1950720 w 2705100"/>
              <a:gd name="connsiteY20" fmla="*/ 144780 h 3916680"/>
              <a:gd name="connsiteX21" fmla="*/ 2004060 w 2705100"/>
              <a:gd name="connsiteY21" fmla="*/ 175260 h 3916680"/>
              <a:gd name="connsiteX22" fmla="*/ 2026920 w 2705100"/>
              <a:gd name="connsiteY22" fmla="*/ 182880 h 3916680"/>
              <a:gd name="connsiteX23" fmla="*/ 2072640 w 2705100"/>
              <a:gd name="connsiteY23" fmla="*/ 220980 h 3916680"/>
              <a:gd name="connsiteX24" fmla="*/ 2118360 w 2705100"/>
              <a:gd name="connsiteY24" fmla="*/ 236220 h 3916680"/>
              <a:gd name="connsiteX25" fmla="*/ 2141220 w 2705100"/>
              <a:gd name="connsiteY25" fmla="*/ 259080 h 3916680"/>
              <a:gd name="connsiteX26" fmla="*/ 2186940 w 2705100"/>
              <a:gd name="connsiteY26" fmla="*/ 274320 h 3916680"/>
              <a:gd name="connsiteX27" fmla="*/ 2202180 w 2705100"/>
              <a:gd name="connsiteY27" fmla="*/ 297180 h 3916680"/>
              <a:gd name="connsiteX28" fmla="*/ 2247900 w 2705100"/>
              <a:gd name="connsiteY28" fmla="*/ 312420 h 3916680"/>
              <a:gd name="connsiteX29" fmla="*/ 2301240 w 2705100"/>
              <a:gd name="connsiteY29" fmla="*/ 327660 h 3916680"/>
              <a:gd name="connsiteX30" fmla="*/ 2316480 w 2705100"/>
              <a:gd name="connsiteY30" fmla="*/ 350520 h 3916680"/>
              <a:gd name="connsiteX31" fmla="*/ 2362200 w 2705100"/>
              <a:gd name="connsiteY31" fmla="*/ 365760 h 3916680"/>
              <a:gd name="connsiteX32" fmla="*/ 2400300 w 2705100"/>
              <a:gd name="connsiteY32" fmla="*/ 388620 h 3916680"/>
              <a:gd name="connsiteX33" fmla="*/ 2423160 w 2705100"/>
              <a:gd name="connsiteY33" fmla="*/ 403860 h 3916680"/>
              <a:gd name="connsiteX34" fmla="*/ 2446020 w 2705100"/>
              <a:gd name="connsiteY34" fmla="*/ 426720 h 3916680"/>
              <a:gd name="connsiteX35" fmla="*/ 2506980 w 2705100"/>
              <a:gd name="connsiteY35" fmla="*/ 464820 h 3916680"/>
              <a:gd name="connsiteX36" fmla="*/ 2529840 w 2705100"/>
              <a:gd name="connsiteY36" fmla="*/ 487680 h 3916680"/>
              <a:gd name="connsiteX37" fmla="*/ 2560320 w 2705100"/>
              <a:gd name="connsiteY37" fmla="*/ 510540 h 3916680"/>
              <a:gd name="connsiteX38" fmla="*/ 2598420 w 2705100"/>
              <a:gd name="connsiteY38" fmla="*/ 541020 h 3916680"/>
              <a:gd name="connsiteX39" fmla="*/ 2636520 w 2705100"/>
              <a:gd name="connsiteY39" fmla="*/ 594360 h 3916680"/>
              <a:gd name="connsiteX40" fmla="*/ 2667000 w 2705100"/>
              <a:gd name="connsiteY40" fmla="*/ 640080 h 3916680"/>
              <a:gd name="connsiteX41" fmla="*/ 2674620 w 2705100"/>
              <a:gd name="connsiteY41" fmla="*/ 670560 h 3916680"/>
              <a:gd name="connsiteX42" fmla="*/ 2689860 w 2705100"/>
              <a:gd name="connsiteY42" fmla="*/ 716280 h 3916680"/>
              <a:gd name="connsiteX43" fmla="*/ 2705100 w 2705100"/>
              <a:gd name="connsiteY43" fmla="*/ 777240 h 3916680"/>
              <a:gd name="connsiteX44" fmla="*/ 2697480 w 2705100"/>
              <a:gd name="connsiteY44" fmla="*/ 1158240 h 3916680"/>
              <a:gd name="connsiteX45" fmla="*/ 2682240 w 2705100"/>
              <a:gd name="connsiteY45" fmla="*/ 1242060 h 3916680"/>
              <a:gd name="connsiteX46" fmla="*/ 2667000 w 2705100"/>
              <a:gd name="connsiteY46" fmla="*/ 1272540 h 3916680"/>
              <a:gd name="connsiteX47" fmla="*/ 2659380 w 2705100"/>
              <a:gd name="connsiteY47" fmla="*/ 1318260 h 3916680"/>
              <a:gd name="connsiteX48" fmla="*/ 2644140 w 2705100"/>
              <a:gd name="connsiteY48" fmla="*/ 1371600 h 3916680"/>
              <a:gd name="connsiteX49" fmla="*/ 2636520 w 2705100"/>
              <a:gd name="connsiteY49" fmla="*/ 1402080 h 3916680"/>
              <a:gd name="connsiteX50" fmla="*/ 2621280 w 2705100"/>
              <a:gd name="connsiteY50" fmla="*/ 1432560 h 3916680"/>
              <a:gd name="connsiteX51" fmla="*/ 2613660 w 2705100"/>
              <a:gd name="connsiteY51" fmla="*/ 1455420 h 3916680"/>
              <a:gd name="connsiteX52" fmla="*/ 2598420 w 2705100"/>
              <a:gd name="connsiteY52" fmla="*/ 1485900 h 3916680"/>
              <a:gd name="connsiteX53" fmla="*/ 2583180 w 2705100"/>
              <a:gd name="connsiteY53" fmla="*/ 1531620 h 3916680"/>
              <a:gd name="connsiteX54" fmla="*/ 2567940 w 2705100"/>
              <a:gd name="connsiteY54" fmla="*/ 1562100 h 3916680"/>
              <a:gd name="connsiteX55" fmla="*/ 2545080 w 2705100"/>
              <a:gd name="connsiteY55" fmla="*/ 1630680 h 3916680"/>
              <a:gd name="connsiteX56" fmla="*/ 2529840 w 2705100"/>
              <a:gd name="connsiteY56" fmla="*/ 1661160 h 3916680"/>
              <a:gd name="connsiteX57" fmla="*/ 2514600 w 2705100"/>
              <a:gd name="connsiteY57" fmla="*/ 1714500 h 3916680"/>
              <a:gd name="connsiteX58" fmla="*/ 2506980 w 2705100"/>
              <a:gd name="connsiteY58" fmla="*/ 1744980 h 3916680"/>
              <a:gd name="connsiteX59" fmla="*/ 2491740 w 2705100"/>
              <a:gd name="connsiteY59" fmla="*/ 1775460 h 3916680"/>
              <a:gd name="connsiteX60" fmla="*/ 2476500 w 2705100"/>
              <a:gd name="connsiteY60" fmla="*/ 1851660 h 3916680"/>
              <a:gd name="connsiteX61" fmla="*/ 2453640 w 2705100"/>
              <a:gd name="connsiteY61" fmla="*/ 1920240 h 3916680"/>
              <a:gd name="connsiteX62" fmla="*/ 2446020 w 2705100"/>
              <a:gd name="connsiteY62" fmla="*/ 2004060 h 3916680"/>
              <a:gd name="connsiteX63" fmla="*/ 2438400 w 2705100"/>
              <a:gd name="connsiteY63" fmla="*/ 2065020 h 3916680"/>
              <a:gd name="connsiteX64" fmla="*/ 2446020 w 2705100"/>
              <a:gd name="connsiteY64" fmla="*/ 2194560 h 3916680"/>
              <a:gd name="connsiteX65" fmla="*/ 2438400 w 2705100"/>
              <a:gd name="connsiteY65" fmla="*/ 2621280 h 3916680"/>
              <a:gd name="connsiteX66" fmla="*/ 2415540 w 2705100"/>
              <a:gd name="connsiteY66" fmla="*/ 3284220 h 3916680"/>
              <a:gd name="connsiteX67" fmla="*/ 2400300 w 2705100"/>
              <a:gd name="connsiteY67" fmla="*/ 3375660 h 3916680"/>
              <a:gd name="connsiteX68" fmla="*/ 2377440 w 2705100"/>
              <a:gd name="connsiteY68" fmla="*/ 3421380 h 3916680"/>
              <a:gd name="connsiteX69" fmla="*/ 2354580 w 2705100"/>
              <a:gd name="connsiteY69" fmla="*/ 3467100 h 3916680"/>
              <a:gd name="connsiteX70" fmla="*/ 2331720 w 2705100"/>
              <a:gd name="connsiteY70" fmla="*/ 3528060 h 3916680"/>
              <a:gd name="connsiteX71" fmla="*/ 2301240 w 2705100"/>
              <a:gd name="connsiteY71" fmla="*/ 3566160 h 3916680"/>
              <a:gd name="connsiteX72" fmla="*/ 2286000 w 2705100"/>
              <a:gd name="connsiteY72" fmla="*/ 3596640 h 3916680"/>
              <a:gd name="connsiteX73" fmla="*/ 2263140 w 2705100"/>
              <a:gd name="connsiteY73" fmla="*/ 3634740 h 3916680"/>
              <a:gd name="connsiteX74" fmla="*/ 2232660 w 2705100"/>
              <a:gd name="connsiteY74" fmla="*/ 3688080 h 3916680"/>
              <a:gd name="connsiteX75" fmla="*/ 2186940 w 2705100"/>
              <a:gd name="connsiteY75" fmla="*/ 3726180 h 3916680"/>
              <a:gd name="connsiteX76" fmla="*/ 2171700 w 2705100"/>
              <a:gd name="connsiteY76" fmla="*/ 3749040 h 3916680"/>
              <a:gd name="connsiteX77" fmla="*/ 2164080 w 2705100"/>
              <a:gd name="connsiteY77" fmla="*/ 3771900 h 3916680"/>
              <a:gd name="connsiteX78" fmla="*/ 2148840 w 2705100"/>
              <a:gd name="connsiteY78" fmla="*/ 3802380 h 3916680"/>
              <a:gd name="connsiteX79" fmla="*/ 2133600 w 2705100"/>
              <a:gd name="connsiteY79" fmla="*/ 3825240 h 3916680"/>
              <a:gd name="connsiteX80" fmla="*/ 2118360 w 2705100"/>
              <a:gd name="connsiteY80" fmla="*/ 3886200 h 3916680"/>
              <a:gd name="connsiteX81" fmla="*/ 2095500 w 2705100"/>
              <a:gd name="connsiteY81" fmla="*/ 3916680 h 3916680"/>
              <a:gd name="connsiteX0" fmla="*/ 0 w 2705100"/>
              <a:gd name="connsiteY0" fmla="*/ 0 h 3886200"/>
              <a:gd name="connsiteX1" fmla="*/ 38100 w 2705100"/>
              <a:gd name="connsiteY1" fmla="*/ 15240 h 3886200"/>
              <a:gd name="connsiteX2" fmla="*/ 60960 w 2705100"/>
              <a:gd name="connsiteY2" fmla="*/ 38100 h 3886200"/>
              <a:gd name="connsiteX3" fmla="*/ 99060 w 2705100"/>
              <a:gd name="connsiteY3" fmla="*/ 68580 h 3886200"/>
              <a:gd name="connsiteX4" fmla="*/ 121920 w 2705100"/>
              <a:gd name="connsiteY4" fmla="*/ 91440 h 3886200"/>
              <a:gd name="connsiteX5" fmla="*/ 167640 w 2705100"/>
              <a:gd name="connsiteY5" fmla="*/ 106680 h 3886200"/>
              <a:gd name="connsiteX6" fmla="*/ 236220 w 2705100"/>
              <a:gd name="connsiteY6" fmla="*/ 137160 h 3886200"/>
              <a:gd name="connsiteX7" fmla="*/ 335280 w 2705100"/>
              <a:gd name="connsiteY7" fmla="*/ 160020 h 3886200"/>
              <a:gd name="connsiteX8" fmla="*/ 403860 w 2705100"/>
              <a:gd name="connsiteY8" fmla="*/ 182880 h 3886200"/>
              <a:gd name="connsiteX9" fmla="*/ 693420 w 2705100"/>
              <a:gd name="connsiteY9" fmla="*/ 198120 h 3886200"/>
              <a:gd name="connsiteX10" fmla="*/ 876300 w 2705100"/>
              <a:gd name="connsiteY10" fmla="*/ 190500 h 3886200"/>
              <a:gd name="connsiteX11" fmla="*/ 914400 w 2705100"/>
              <a:gd name="connsiteY11" fmla="*/ 182880 h 3886200"/>
              <a:gd name="connsiteX12" fmla="*/ 982980 w 2705100"/>
              <a:gd name="connsiteY12" fmla="*/ 167640 h 3886200"/>
              <a:gd name="connsiteX13" fmla="*/ 1112520 w 2705100"/>
              <a:gd name="connsiteY13" fmla="*/ 144780 h 3886200"/>
              <a:gd name="connsiteX14" fmla="*/ 1158240 w 2705100"/>
              <a:gd name="connsiteY14" fmla="*/ 137160 h 3886200"/>
              <a:gd name="connsiteX15" fmla="*/ 1196340 w 2705100"/>
              <a:gd name="connsiteY15" fmla="*/ 129540 h 3886200"/>
              <a:gd name="connsiteX16" fmla="*/ 1272540 w 2705100"/>
              <a:gd name="connsiteY16" fmla="*/ 121920 h 3886200"/>
              <a:gd name="connsiteX17" fmla="*/ 1333500 w 2705100"/>
              <a:gd name="connsiteY17" fmla="*/ 114300 h 3886200"/>
              <a:gd name="connsiteX18" fmla="*/ 1851660 w 2705100"/>
              <a:gd name="connsiteY18" fmla="*/ 121920 h 3886200"/>
              <a:gd name="connsiteX19" fmla="*/ 1897380 w 2705100"/>
              <a:gd name="connsiteY19" fmla="*/ 129540 h 3886200"/>
              <a:gd name="connsiteX20" fmla="*/ 1950720 w 2705100"/>
              <a:gd name="connsiteY20" fmla="*/ 144780 h 3886200"/>
              <a:gd name="connsiteX21" fmla="*/ 2004060 w 2705100"/>
              <a:gd name="connsiteY21" fmla="*/ 175260 h 3886200"/>
              <a:gd name="connsiteX22" fmla="*/ 2026920 w 2705100"/>
              <a:gd name="connsiteY22" fmla="*/ 182880 h 3886200"/>
              <a:gd name="connsiteX23" fmla="*/ 2072640 w 2705100"/>
              <a:gd name="connsiteY23" fmla="*/ 220980 h 3886200"/>
              <a:gd name="connsiteX24" fmla="*/ 2118360 w 2705100"/>
              <a:gd name="connsiteY24" fmla="*/ 236220 h 3886200"/>
              <a:gd name="connsiteX25" fmla="*/ 2141220 w 2705100"/>
              <a:gd name="connsiteY25" fmla="*/ 259080 h 3886200"/>
              <a:gd name="connsiteX26" fmla="*/ 2186940 w 2705100"/>
              <a:gd name="connsiteY26" fmla="*/ 274320 h 3886200"/>
              <a:gd name="connsiteX27" fmla="*/ 2202180 w 2705100"/>
              <a:gd name="connsiteY27" fmla="*/ 297180 h 3886200"/>
              <a:gd name="connsiteX28" fmla="*/ 2247900 w 2705100"/>
              <a:gd name="connsiteY28" fmla="*/ 312420 h 3886200"/>
              <a:gd name="connsiteX29" fmla="*/ 2301240 w 2705100"/>
              <a:gd name="connsiteY29" fmla="*/ 327660 h 3886200"/>
              <a:gd name="connsiteX30" fmla="*/ 2316480 w 2705100"/>
              <a:gd name="connsiteY30" fmla="*/ 350520 h 3886200"/>
              <a:gd name="connsiteX31" fmla="*/ 2362200 w 2705100"/>
              <a:gd name="connsiteY31" fmla="*/ 365760 h 3886200"/>
              <a:gd name="connsiteX32" fmla="*/ 2400300 w 2705100"/>
              <a:gd name="connsiteY32" fmla="*/ 388620 h 3886200"/>
              <a:gd name="connsiteX33" fmla="*/ 2423160 w 2705100"/>
              <a:gd name="connsiteY33" fmla="*/ 403860 h 3886200"/>
              <a:gd name="connsiteX34" fmla="*/ 2446020 w 2705100"/>
              <a:gd name="connsiteY34" fmla="*/ 426720 h 3886200"/>
              <a:gd name="connsiteX35" fmla="*/ 2506980 w 2705100"/>
              <a:gd name="connsiteY35" fmla="*/ 464820 h 3886200"/>
              <a:gd name="connsiteX36" fmla="*/ 2529840 w 2705100"/>
              <a:gd name="connsiteY36" fmla="*/ 487680 h 3886200"/>
              <a:gd name="connsiteX37" fmla="*/ 2560320 w 2705100"/>
              <a:gd name="connsiteY37" fmla="*/ 510540 h 3886200"/>
              <a:gd name="connsiteX38" fmla="*/ 2598420 w 2705100"/>
              <a:gd name="connsiteY38" fmla="*/ 541020 h 3886200"/>
              <a:gd name="connsiteX39" fmla="*/ 2636520 w 2705100"/>
              <a:gd name="connsiteY39" fmla="*/ 594360 h 3886200"/>
              <a:gd name="connsiteX40" fmla="*/ 2667000 w 2705100"/>
              <a:gd name="connsiteY40" fmla="*/ 640080 h 3886200"/>
              <a:gd name="connsiteX41" fmla="*/ 2674620 w 2705100"/>
              <a:gd name="connsiteY41" fmla="*/ 670560 h 3886200"/>
              <a:gd name="connsiteX42" fmla="*/ 2689860 w 2705100"/>
              <a:gd name="connsiteY42" fmla="*/ 716280 h 3886200"/>
              <a:gd name="connsiteX43" fmla="*/ 2705100 w 2705100"/>
              <a:gd name="connsiteY43" fmla="*/ 777240 h 3886200"/>
              <a:gd name="connsiteX44" fmla="*/ 2697480 w 2705100"/>
              <a:gd name="connsiteY44" fmla="*/ 1158240 h 3886200"/>
              <a:gd name="connsiteX45" fmla="*/ 2682240 w 2705100"/>
              <a:gd name="connsiteY45" fmla="*/ 1242060 h 3886200"/>
              <a:gd name="connsiteX46" fmla="*/ 2667000 w 2705100"/>
              <a:gd name="connsiteY46" fmla="*/ 1272540 h 3886200"/>
              <a:gd name="connsiteX47" fmla="*/ 2659380 w 2705100"/>
              <a:gd name="connsiteY47" fmla="*/ 1318260 h 3886200"/>
              <a:gd name="connsiteX48" fmla="*/ 2644140 w 2705100"/>
              <a:gd name="connsiteY48" fmla="*/ 1371600 h 3886200"/>
              <a:gd name="connsiteX49" fmla="*/ 2636520 w 2705100"/>
              <a:gd name="connsiteY49" fmla="*/ 1402080 h 3886200"/>
              <a:gd name="connsiteX50" fmla="*/ 2621280 w 2705100"/>
              <a:gd name="connsiteY50" fmla="*/ 1432560 h 3886200"/>
              <a:gd name="connsiteX51" fmla="*/ 2613660 w 2705100"/>
              <a:gd name="connsiteY51" fmla="*/ 1455420 h 3886200"/>
              <a:gd name="connsiteX52" fmla="*/ 2598420 w 2705100"/>
              <a:gd name="connsiteY52" fmla="*/ 1485900 h 3886200"/>
              <a:gd name="connsiteX53" fmla="*/ 2583180 w 2705100"/>
              <a:gd name="connsiteY53" fmla="*/ 1531620 h 3886200"/>
              <a:gd name="connsiteX54" fmla="*/ 2567940 w 2705100"/>
              <a:gd name="connsiteY54" fmla="*/ 1562100 h 3886200"/>
              <a:gd name="connsiteX55" fmla="*/ 2545080 w 2705100"/>
              <a:gd name="connsiteY55" fmla="*/ 1630680 h 3886200"/>
              <a:gd name="connsiteX56" fmla="*/ 2529840 w 2705100"/>
              <a:gd name="connsiteY56" fmla="*/ 1661160 h 3886200"/>
              <a:gd name="connsiteX57" fmla="*/ 2514600 w 2705100"/>
              <a:gd name="connsiteY57" fmla="*/ 1714500 h 3886200"/>
              <a:gd name="connsiteX58" fmla="*/ 2506980 w 2705100"/>
              <a:gd name="connsiteY58" fmla="*/ 1744980 h 3886200"/>
              <a:gd name="connsiteX59" fmla="*/ 2491740 w 2705100"/>
              <a:gd name="connsiteY59" fmla="*/ 1775460 h 3886200"/>
              <a:gd name="connsiteX60" fmla="*/ 2476500 w 2705100"/>
              <a:gd name="connsiteY60" fmla="*/ 1851660 h 3886200"/>
              <a:gd name="connsiteX61" fmla="*/ 2453640 w 2705100"/>
              <a:gd name="connsiteY61" fmla="*/ 1920240 h 3886200"/>
              <a:gd name="connsiteX62" fmla="*/ 2446020 w 2705100"/>
              <a:gd name="connsiteY62" fmla="*/ 2004060 h 3886200"/>
              <a:gd name="connsiteX63" fmla="*/ 2438400 w 2705100"/>
              <a:gd name="connsiteY63" fmla="*/ 2065020 h 3886200"/>
              <a:gd name="connsiteX64" fmla="*/ 2446020 w 2705100"/>
              <a:gd name="connsiteY64" fmla="*/ 2194560 h 3886200"/>
              <a:gd name="connsiteX65" fmla="*/ 2438400 w 2705100"/>
              <a:gd name="connsiteY65" fmla="*/ 2621280 h 3886200"/>
              <a:gd name="connsiteX66" fmla="*/ 2415540 w 2705100"/>
              <a:gd name="connsiteY66" fmla="*/ 3284220 h 3886200"/>
              <a:gd name="connsiteX67" fmla="*/ 2400300 w 2705100"/>
              <a:gd name="connsiteY67" fmla="*/ 3375660 h 3886200"/>
              <a:gd name="connsiteX68" fmla="*/ 2377440 w 2705100"/>
              <a:gd name="connsiteY68" fmla="*/ 3421380 h 3886200"/>
              <a:gd name="connsiteX69" fmla="*/ 2354580 w 2705100"/>
              <a:gd name="connsiteY69" fmla="*/ 3467100 h 3886200"/>
              <a:gd name="connsiteX70" fmla="*/ 2331720 w 2705100"/>
              <a:gd name="connsiteY70" fmla="*/ 3528060 h 3886200"/>
              <a:gd name="connsiteX71" fmla="*/ 2301240 w 2705100"/>
              <a:gd name="connsiteY71" fmla="*/ 3566160 h 3886200"/>
              <a:gd name="connsiteX72" fmla="*/ 2286000 w 2705100"/>
              <a:gd name="connsiteY72" fmla="*/ 3596640 h 3886200"/>
              <a:gd name="connsiteX73" fmla="*/ 2263140 w 2705100"/>
              <a:gd name="connsiteY73" fmla="*/ 3634740 h 3886200"/>
              <a:gd name="connsiteX74" fmla="*/ 2232660 w 2705100"/>
              <a:gd name="connsiteY74" fmla="*/ 3688080 h 3886200"/>
              <a:gd name="connsiteX75" fmla="*/ 2186940 w 2705100"/>
              <a:gd name="connsiteY75" fmla="*/ 3726180 h 3886200"/>
              <a:gd name="connsiteX76" fmla="*/ 2171700 w 2705100"/>
              <a:gd name="connsiteY76" fmla="*/ 3749040 h 3886200"/>
              <a:gd name="connsiteX77" fmla="*/ 2164080 w 2705100"/>
              <a:gd name="connsiteY77" fmla="*/ 3771900 h 3886200"/>
              <a:gd name="connsiteX78" fmla="*/ 2148840 w 2705100"/>
              <a:gd name="connsiteY78" fmla="*/ 3802380 h 3886200"/>
              <a:gd name="connsiteX79" fmla="*/ 2133600 w 2705100"/>
              <a:gd name="connsiteY79" fmla="*/ 3825240 h 3886200"/>
              <a:gd name="connsiteX80" fmla="*/ 2118360 w 2705100"/>
              <a:gd name="connsiteY80" fmla="*/ 3886200 h 3886200"/>
              <a:gd name="connsiteX0" fmla="*/ 0 w 2705100"/>
              <a:gd name="connsiteY0" fmla="*/ 0 h 3825240"/>
              <a:gd name="connsiteX1" fmla="*/ 38100 w 2705100"/>
              <a:gd name="connsiteY1" fmla="*/ 15240 h 3825240"/>
              <a:gd name="connsiteX2" fmla="*/ 60960 w 2705100"/>
              <a:gd name="connsiteY2" fmla="*/ 38100 h 3825240"/>
              <a:gd name="connsiteX3" fmla="*/ 99060 w 2705100"/>
              <a:gd name="connsiteY3" fmla="*/ 68580 h 3825240"/>
              <a:gd name="connsiteX4" fmla="*/ 121920 w 2705100"/>
              <a:gd name="connsiteY4" fmla="*/ 91440 h 3825240"/>
              <a:gd name="connsiteX5" fmla="*/ 167640 w 2705100"/>
              <a:gd name="connsiteY5" fmla="*/ 106680 h 3825240"/>
              <a:gd name="connsiteX6" fmla="*/ 236220 w 2705100"/>
              <a:gd name="connsiteY6" fmla="*/ 137160 h 3825240"/>
              <a:gd name="connsiteX7" fmla="*/ 335280 w 2705100"/>
              <a:gd name="connsiteY7" fmla="*/ 160020 h 3825240"/>
              <a:gd name="connsiteX8" fmla="*/ 403860 w 2705100"/>
              <a:gd name="connsiteY8" fmla="*/ 182880 h 3825240"/>
              <a:gd name="connsiteX9" fmla="*/ 693420 w 2705100"/>
              <a:gd name="connsiteY9" fmla="*/ 198120 h 3825240"/>
              <a:gd name="connsiteX10" fmla="*/ 876300 w 2705100"/>
              <a:gd name="connsiteY10" fmla="*/ 190500 h 3825240"/>
              <a:gd name="connsiteX11" fmla="*/ 914400 w 2705100"/>
              <a:gd name="connsiteY11" fmla="*/ 182880 h 3825240"/>
              <a:gd name="connsiteX12" fmla="*/ 982980 w 2705100"/>
              <a:gd name="connsiteY12" fmla="*/ 167640 h 3825240"/>
              <a:gd name="connsiteX13" fmla="*/ 1112520 w 2705100"/>
              <a:gd name="connsiteY13" fmla="*/ 144780 h 3825240"/>
              <a:gd name="connsiteX14" fmla="*/ 1158240 w 2705100"/>
              <a:gd name="connsiteY14" fmla="*/ 137160 h 3825240"/>
              <a:gd name="connsiteX15" fmla="*/ 1196340 w 2705100"/>
              <a:gd name="connsiteY15" fmla="*/ 129540 h 3825240"/>
              <a:gd name="connsiteX16" fmla="*/ 1272540 w 2705100"/>
              <a:gd name="connsiteY16" fmla="*/ 121920 h 3825240"/>
              <a:gd name="connsiteX17" fmla="*/ 1333500 w 2705100"/>
              <a:gd name="connsiteY17" fmla="*/ 114300 h 3825240"/>
              <a:gd name="connsiteX18" fmla="*/ 1851660 w 2705100"/>
              <a:gd name="connsiteY18" fmla="*/ 121920 h 3825240"/>
              <a:gd name="connsiteX19" fmla="*/ 1897380 w 2705100"/>
              <a:gd name="connsiteY19" fmla="*/ 129540 h 3825240"/>
              <a:gd name="connsiteX20" fmla="*/ 1950720 w 2705100"/>
              <a:gd name="connsiteY20" fmla="*/ 144780 h 3825240"/>
              <a:gd name="connsiteX21" fmla="*/ 2004060 w 2705100"/>
              <a:gd name="connsiteY21" fmla="*/ 175260 h 3825240"/>
              <a:gd name="connsiteX22" fmla="*/ 2026920 w 2705100"/>
              <a:gd name="connsiteY22" fmla="*/ 182880 h 3825240"/>
              <a:gd name="connsiteX23" fmla="*/ 2072640 w 2705100"/>
              <a:gd name="connsiteY23" fmla="*/ 220980 h 3825240"/>
              <a:gd name="connsiteX24" fmla="*/ 2118360 w 2705100"/>
              <a:gd name="connsiteY24" fmla="*/ 236220 h 3825240"/>
              <a:gd name="connsiteX25" fmla="*/ 2141220 w 2705100"/>
              <a:gd name="connsiteY25" fmla="*/ 259080 h 3825240"/>
              <a:gd name="connsiteX26" fmla="*/ 2186940 w 2705100"/>
              <a:gd name="connsiteY26" fmla="*/ 274320 h 3825240"/>
              <a:gd name="connsiteX27" fmla="*/ 2202180 w 2705100"/>
              <a:gd name="connsiteY27" fmla="*/ 297180 h 3825240"/>
              <a:gd name="connsiteX28" fmla="*/ 2247900 w 2705100"/>
              <a:gd name="connsiteY28" fmla="*/ 312420 h 3825240"/>
              <a:gd name="connsiteX29" fmla="*/ 2301240 w 2705100"/>
              <a:gd name="connsiteY29" fmla="*/ 327660 h 3825240"/>
              <a:gd name="connsiteX30" fmla="*/ 2316480 w 2705100"/>
              <a:gd name="connsiteY30" fmla="*/ 350520 h 3825240"/>
              <a:gd name="connsiteX31" fmla="*/ 2362200 w 2705100"/>
              <a:gd name="connsiteY31" fmla="*/ 365760 h 3825240"/>
              <a:gd name="connsiteX32" fmla="*/ 2400300 w 2705100"/>
              <a:gd name="connsiteY32" fmla="*/ 388620 h 3825240"/>
              <a:gd name="connsiteX33" fmla="*/ 2423160 w 2705100"/>
              <a:gd name="connsiteY33" fmla="*/ 403860 h 3825240"/>
              <a:gd name="connsiteX34" fmla="*/ 2446020 w 2705100"/>
              <a:gd name="connsiteY34" fmla="*/ 426720 h 3825240"/>
              <a:gd name="connsiteX35" fmla="*/ 2506980 w 2705100"/>
              <a:gd name="connsiteY35" fmla="*/ 464820 h 3825240"/>
              <a:gd name="connsiteX36" fmla="*/ 2529840 w 2705100"/>
              <a:gd name="connsiteY36" fmla="*/ 487680 h 3825240"/>
              <a:gd name="connsiteX37" fmla="*/ 2560320 w 2705100"/>
              <a:gd name="connsiteY37" fmla="*/ 510540 h 3825240"/>
              <a:gd name="connsiteX38" fmla="*/ 2598420 w 2705100"/>
              <a:gd name="connsiteY38" fmla="*/ 541020 h 3825240"/>
              <a:gd name="connsiteX39" fmla="*/ 2636520 w 2705100"/>
              <a:gd name="connsiteY39" fmla="*/ 594360 h 3825240"/>
              <a:gd name="connsiteX40" fmla="*/ 2667000 w 2705100"/>
              <a:gd name="connsiteY40" fmla="*/ 640080 h 3825240"/>
              <a:gd name="connsiteX41" fmla="*/ 2674620 w 2705100"/>
              <a:gd name="connsiteY41" fmla="*/ 670560 h 3825240"/>
              <a:gd name="connsiteX42" fmla="*/ 2689860 w 2705100"/>
              <a:gd name="connsiteY42" fmla="*/ 716280 h 3825240"/>
              <a:gd name="connsiteX43" fmla="*/ 2705100 w 2705100"/>
              <a:gd name="connsiteY43" fmla="*/ 777240 h 3825240"/>
              <a:gd name="connsiteX44" fmla="*/ 2697480 w 2705100"/>
              <a:gd name="connsiteY44" fmla="*/ 1158240 h 3825240"/>
              <a:gd name="connsiteX45" fmla="*/ 2682240 w 2705100"/>
              <a:gd name="connsiteY45" fmla="*/ 1242060 h 3825240"/>
              <a:gd name="connsiteX46" fmla="*/ 2667000 w 2705100"/>
              <a:gd name="connsiteY46" fmla="*/ 1272540 h 3825240"/>
              <a:gd name="connsiteX47" fmla="*/ 2659380 w 2705100"/>
              <a:gd name="connsiteY47" fmla="*/ 1318260 h 3825240"/>
              <a:gd name="connsiteX48" fmla="*/ 2644140 w 2705100"/>
              <a:gd name="connsiteY48" fmla="*/ 1371600 h 3825240"/>
              <a:gd name="connsiteX49" fmla="*/ 2636520 w 2705100"/>
              <a:gd name="connsiteY49" fmla="*/ 1402080 h 3825240"/>
              <a:gd name="connsiteX50" fmla="*/ 2621280 w 2705100"/>
              <a:gd name="connsiteY50" fmla="*/ 1432560 h 3825240"/>
              <a:gd name="connsiteX51" fmla="*/ 2613660 w 2705100"/>
              <a:gd name="connsiteY51" fmla="*/ 1455420 h 3825240"/>
              <a:gd name="connsiteX52" fmla="*/ 2598420 w 2705100"/>
              <a:gd name="connsiteY52" fmla="*/ 1485900 h 3825240"/>
              <a:gd name="connsiteX53" fmla="*/ 2583180 w 2705100"/>
              <a:gd name="connsiteY53" fmla="*/ 1531620 h 3825240"/>
              <a:gd name="connsiteX54" fmla="*/ 2567940 w 2705100"/>
              <a:gd name="connsiteY54" fmla="*/ 1562100 h 3825240"/>
              <a:gd name="connsiteX55" fmla="*/ 2545080 w 2705100"/>
              <a:gd name="connsiteY55" fmla="*/ 1630680 h 3825240"/>
              <a:gd name="connsiteX56" fmla="*/ 2529840 w 2705100"/>
              <a:gd name="connsiteY56" fmla="*/ 1661160 h 3825240"/>
              <a:gd name="connsiteX57" fmla="*/ 2514600 w 2705100"/>
              <a:gd name="connsiteY57" fmla="*/ 1714500 h 3825240"/>
              <a:gd name="connsiteX58" fmla="*/ 2506980 w 2705100"/>
              <a:gd name="connsiteY58" fmla="*/ 1744980 h 3825240"/>
              <a:gd name="connsiteX59" fmla="*/ 2491740 w 2705100"/>
              <a:gd name="connsiteY59" fmla="*/ 1775460 h 3825240"/>
              <a:gd name="connsiteX60" fmla="*/ 2476500 w 2705100"/>
              <a:gd name="connsiteY60" fmla="*/ 1851660 h 3825240"/>
              <a:gd name="connsiteX61" fmla="*/ 2453640 w 2705100"/>
              <a:gd name="connsiteY61" fmla="*/ 1920240 h 3825240"/>
              <a:gd name="connsiteX62" fmla="*/ 2446020 w 2705100"/>
              <a:gd name="connsiteY62" fmla="*/ 2004060 h 3825240"/>
              <a:gd name="connsiteX63" fmla="*/ 2438400 w 2705100"/>
              <a:gd name="connsiteY63" fmla="*/ 2065020 h 3825240"/>
              <a:gd name="connsiteX64" fmla="*/ 2446020 w 2705100"/>
              <a:gd name="connsiteY64" fmla="*/ 2194560 h 3825240"/>
              <a:gd name="connsiteX65" fmla="*/ 2438400 w 2705100"/>
              <a:gd name="connsiteY65" fmla="*/ 2621280 h 3825240"/>
              <a:gd name="connsiteX66" fmla="*/ 2415540 w 2705100"/>
              <a:gd name="connsiteY66" fmla="*/ 3284220 h 3825240"/>
              <a:gd name="connsiteX67" fmla="*/ 2400300 w 2705100"/>
              <a:gd name="connsiteY67" fmla="*/ 3375660 h 3825240"/>
              <a:gd name="connsiteX68" fmla="*/ 2377440 w 2705100"/>
              <a:gd name="connsiteY68" fmla="*/ 3421380 h 3825240"/>
              <a:gd name="connsiteX69" fmla="*/ 2354580 w 2705100"/>
              <a:gd name="connsiteY69" fmla="*/ 3467100 h 3825240"/>
              <a:gd name="connsiteX70" fmla="*/ 2331720 w 2705100"/>
              <a:gd name="connsiteY70" fmla="*/ 3528060 h 3825240"/>
              <a:gd name="connsiteX71" fmla="*/ 2301240 w 2705100"/>
              <a:gd name="connsiteY71" fmla="*/ 3566160 h 3825240"/>
              <a:gd name="connsiteX72" fmla="*/ 2286000 w 2705100"/>
              <a:gd name="connsiteY72" fmla="*/ 3596640 h 3825240"/>
              <a:gd name="connsiteX73" fmla="*/ 2263140 w 2705100"/>
              <a:gd name="connsiteY73" fmla="*/ 3634740 h 3825240"/>
              <a:gd name="connsiteX74" fmla="*/ 2232660 w 2705100"/>
              <a:gd name="connsiteY74" fmla="*/ 3688080 h 3825240"/>
              <a:gd name="connsiteX75" fmla="*/ 2186940 w 2705100"/>
              <a:gd name="connsiteY75" fmla="*/ 3726180 h 3825240"/>
              <a:gd name="connsiteX76" fmla="*/ 2171700 w 2705100"/>
              <a:gd name="connsiteY76" fmla="*/ 3749040 h 3825240"/>
              <a:gd name="connsiteX77" fmla="*/ 2164080 w 2705100"/>
              <a:gd name="connsiteY77" fmla="*/ 3771900 h 3825240"/>
              <a:gd name="connsiteX78" fmla="*/ 2148840 w 2705100"/>
              <a:gd name="connsiteY78" fmla="*/ 3802380 h 3825240"/>
              <a:gd name="connsiteX79" fmla="*/ 2133600 w 2705100"/>
              <a:gd name="connsiteY79" fmla="*/ 3825240 h 3825240"/>
              <a:gd name="connsiteX0" fmla="*/ 0 w 2705100"/>
              <a:gd name="connsiteY0" fmla="*/ 0 h 3802380"/>
              <a:gd name="connsiteX1" fmla="*/ 38100 w 2705100"/>
              <a:gd name="connsiteY1" fmla="*/ 15240 h 3802380"/>
              <a:gd name="connsiteX2" fmla="*/ 60960 w 2705100"/>
              <a:gd name="connsiteY2" fmla="*/ 38100 h 3802380"/>
              <a:gd name="connsiteX3" fmla="*/ 99060 w 2705100"/>
              <a:gd name="connsiteY3" fmla="*/ 68580 h 3802380"/>
              <a:gd name="connsiteX4" fmla="*/ 121920 w 2705100"/>
              <a:gd name="connsiteY4" fmla="*/ 91440 h 3802380"/>
              <a:gd name="connsiteX5" fmla="*/ 167640 w 2705100"/>
              <a:gd name="connsiteY5" fmla="*/ 106680 h 3802380"/>
              <a:gd name="connsiteX6" fmla="*/ 236220 w 2705100"/>
              <a:gd name="connsiteY6" fmla="*/ 137160 h 3802380"/>
              <a:gd name="connsiteX7" fmla="*/ 335280 w 2705100"/>
              <a:gd name="connsiteY7" fmla="*/ 160020 h 3802380"/>
              <a:gd name="connsiteX8" fmla="*/ 403860 w 2705100"/>
              <a:gd name="connsiteY8" fmla="*/ 182880 h 3802380"/>
              <a:gd name="connsiteX9" fmla="*/ 693420 w 2705100"/>
              <a:gd name="connsiteY9" fmla="*/ 198120 h 3802380"/>
              <a:gd name="connsiteX10" fmla="*/ 876300 w 2705100"/>
              <a:gd name="connsiteY10" fmla="*/ 190500 h 3802380"/>
              <a:gd name="connsiteX11" fmla="*/ 914400 w 2705100"/>
              <a:gd name="connsiteY11" fmla="*/ 182880 h 3802380"/>
              <a:gd name="connsiteX12" fmla="*/ 982980 w 2705100"/>
              <a:gd name="connsiteY12" fmla="*/ 167640 h 3802380"/>
              <a:gd name="connsiteX13" fmla="*/ 1112520 w 2705100"/>
              <a:gd name="connsiteY13" fmla="*/ 144780 h 3802380"/>
              <a:gd name="connsiteX14" fmla="*/ 1158240 w 2705100"/>
              <a:gd name="connsiteY14" fmla="*/ 137160 h 3802380"/>
              <a:gd name="connsiteX15" fmla="*/ 1196340 w 2705100"/>
              <a:gd name="connsiteY15" fmla="*/ 129540 h 3802380"/>
              <a:gd name="connsiteX16" fmla="*/ 1272540 w 2705100"/>
              <a:gd name="connsiteY16" fmla="*/ 121920 h 3802380"/>
              <a:gd name="connsiteX17" fmla="*/ 1333500 w 2705100"/>
              <a:gd name="connsiteY17" fmla="*/ 114300 h 3802380"/>
              <a:gd name="connsiteX18" fmla="*/ 1851660 w 2705100"/>
              <a:gd name="connsiteY18" fmla="*/ 121920 h 3802380"/>
              <a:gd name="connsiteX19" fmla="*/ 1897380 w 2705100"/>
              <a:gd name="connsiteY19" fmla="*/ 129540 h 3802380"/>
              <a:gd name="connsiteX20" fmla="*/ 1950720 w 2705100"/>
              <a:gd name="connsiteY20" fmla="*/ 144780 h 3802380"/>
              <a:gd name="connsiteX21" fmla="*/ 2004060 w 2705100"/>
              <a:gd name="connsiteY21" fmla="*/ 175260 h 3802380"/>
              <a:gd name="connsiteX22" fmla="*/ 2026920 w 2705100"/>
              <a:gd name="connsiteY22" fmla="*/ 182880 h 3802380"/>
              <a:gd name="connsiteX23" fmla="*/ 2072640 w 2705100"/>
              <a:gd name="connsiteY23" fmla="*/ 220980 h 3802380"/>
              <a:gd name="connsiteX24" fmla="*/ 2118360 w 2705100"/>
              <a:gd name="connsiteY24" fmla="*/ 236220 h 3802380"/>
              <a:gd name="connsiteX25" fmla="*/ 2141220 w 2705100"/>
              <a:gd name="connsiteY25" fmla="*/ 259080 h 3802380"/>
              <a:gd name="connsiteX26" fmla="*/ 2186940 w 2705100"/>
              <a:gd name="connsiteY26" fmla="*/ 274320 h 3802380"/>
              <a:gd name="connsiteX27" fmla="*/ 2202180 w 2705100"/>
              <a:gd name="connsiteY27" fmla="*/ 297180 h 3802380"/>
              <a:gd name="connsiteX28" fmla="*/ 2247900 w 2705100"/>
              <a:gd name="connsiteY28" fmla="*/ 312420 h 3802380"/>
              <a:gd name="connsiteX29" fmla="*/ 2301240 w 2705100"/>
              <a:gd name="connsiteY29" fmla="*/ 327660 h 3802380"/>
              <a:gd name="connsiteX30" fmla="*/ 2316480 w 2705100"/>
              <a:gd name="connsiteY30" fmla="*/ 350520 h 3802380"/>
              <a:gd name="connsiteX31" fmla="*/ 2362200 w 2705100"/>
              <a:gd name="connsiteY31" fmla="*/ 365760 h 3802380"/>
              <a:gd name="connsiteX32" fmla="*/ 2400300 w 2705100"/>
              <a:gd name="connsiteY32" fmla="*/ 388620 h 3802380"/>
              <a:gd name="connsiteX33" fmla="*/ 2423160 w 2705100"/>
              <a:gd name="connsiteY33" fmla="*/ 403860 h 3802380"/>
              <a:gd name="connsiteX34" fmla="*/ 2446020 w 2705100"/>
              <a:gd name="connsiteY34" fmla="*/ 426720 h 3802380"/>
              <a:gd name="connsiteX35" fmla="*/ 2506980 w 2705100"/>
              <a:gd name="connsiteY35" fmla="*/ 464820 h 3802380"/>
              <a:gd name="connsiteX36" fmla="*/ 2529840 w 2705100"/>
              <a:gd name="connsiteY36" fmla="*/ 487680 h 3802380"/>
              <a:gd name="connsiteX37" fmla="*/ 2560320 w 2705100"/>
              <a:gd name="connsiteY37" fmla="*/ 510540 h 3802380"/>
              <a:gd name="connsiteX38" fmla="*/ 2598420 w 2705100"/>
              <a:gd name="connsiteY38" fmla="*/ 541020 h 3802380"/>
              <a:gd name="connsiteX39" fmla="*/ 2636520 w 2705100"/>
              <a:gd name="connsiteY39" fmla="*/ 594360 h 3802380"/>
              <a:gd name="connsiteX40" fmla="*/ 2667000 w 2705100"/>
              <a:gd name="connsiteY40" fmla="*/ 640080 h 3802380"/>
              <a:gd name="connsiteX41" fmla="*/ 2674620 w 2705100"/>
              <a:gd name="connsiteY41" fmla="*/ 670560 h 3802380"/>
              <a:gd name="connsiteX42" fmla="*/ 2689860 w 2705100"/>
              <a:gd name="connsiteY42" fmla="*/ 716280 h 3802380"/>
              <a:gd name="connsiteX43" fmla="*/ 2705100 w 2705100"/>
              <a:gd name="connsiteY43" fmla="*/ 777240 h 3802380"/>
              <a:gd name="connsiteX44" fmla="*/ 2697480 w 2705100"/>
              <a:gd name="connsiteY44" fmla="*/ 1158240 h 3802380"/>
              <a:gd name="connsiteX45" fmla="*/ 2682240 w 2705100"/>
              <a:gd name="connsiteY45" fmla="*/ 1242060 h 3802380"/>
              <a:gd name="connsiteX46" fmla="*/ 2667000 w 2705100"/>
              <a:gd name="connsiteY46" fmla="*/ 1272540 h 3802380"/>
              <a:gd name="connsiteX47" fmla="*/ 2659380 w 2705100"/>
              <a:gd name="connsiteY47" fmla="*/ 1318260 h 3802380"/>
              <a:gd name="connsiteX48" fmla="*/ 2644140 w 2705100"/>
              <a:gd name="connsiteY48" fmla="*/ 1371600 h 3802380"/>
              <a:gd name="connsiteX49" fmla="*/ 2636520 w 2705100"/>
              <a:gd name="connsiteY49" fmla="*/ 1402080 h 3802380"/>
              <a:gd name="connsiteX50" fmla="*/ 2621280 w 2705100"/>
              <a:gd name="connsiteY50" fmla="*/ 1432560 h 3802380"/>
              <a:gd name="connsiteX51" fmla="*/ 2613660 w 2705100"/>
              <a:gd name="connsiteY51" fmla="*/ 1455420 h 3802380"/>
              <a:gd name="connsiteX52" fmla="*/ 2598420 w 2705100"/>
              <a:gd name="connsiteY52" fmla="*/ 1485900 h 3802380"/>
              <a:gd name="connsiteX53" fmla="*/ 2583180 w 2705100"/>
              <a:gd name="connsiteY53" fmla="*/ 1531620 h 3802380"/>
              <a:gd name="connsiteX54" fmla="*/ 2567940 w 2705100"/>
              <a:gd name="connsiteY54" fmla="*/ 1562100 h 3802380"/>
              <a:gd name="connsiteX55" fmla="*/ 2545080 w 2705100"/>
              <a:gd name="connsiteY55" fmla="*/ 1630680 h 3802380"/>
              <a:gd name="connsiteX56" fmla="*/ 2529840 w 2705100"/>
              <a:gd name="connsiteY56" fmla="*/ 1661160 h 3802380"/>
              <a:gd name="connsiteX57" fmla="*/ 2514600 w 2705100"/>
              <a:gd name="connsiteY57" fmla="*/ 1714500 h 3802380"/>
              <a:gd name="connsiteX58" fmla="*/ 2506980 w 2705100"/>
              <a:gd name="connsiteY58" fmla="*/ 1744980 h 3802380"/>
              <a:gd name="connsiteX59" fmla="*/ 2491740 w 2705100"/>
              <a:gd name="connsiteY59" fmla="*/ 1775460 h 3802380"/>
              <a:gd name="connsiteX60" fmla="*/ 2476500 w 2705100"/>
              <a:gd name="connsiteY60" fmla="*/ 1851660 h 3802380"/>
              <a:gd name="connsiteX61" fmla="*/ 2453640 w 2705100"/>
              <a:gd name="connsiteY61" fmla="*/ 1920240 h 3802380"/>
              <a:gd name="connsiteX62" fmla="*/ 2446020 w 2705100"/>
              <a:gd name="connsiteY62" fmla="*/ 2004060 h 3802380"/>
              <a:gd name="connsiteX63" fmla="*/ 2438400 w 2705100"/>
              <a:gd name="connsiteY63" fmla="*/ 2065020 h 3802380"/>
              <a:gd name="connsiteX64" fmla="*/ 2446020 w 2705100"/>
              <a:gd name="connsiteY64" fmla="*/ 2194560 h 3802380"/>
              <a:gd name="connsiteX65" fmla="*/ 2438400 w 2705100"/>
              <a:gd name="connsiteY65" fmla="*/ 2621280 h 3802380"/>
              <a:gd name="connsiteX66" fmla="*/ 2415540 w 2705100"/>
              <a:gd name="connsiteY66" fmla="*/ 3284220 h 3802380"/>
              <a:gd name="connsiteX67" fmla="*/ 2400300 w 2705100"/>
              <a:gd name="connsiteY67" fmla="*/ 3375660 h 3802380"/>
              <a:gd name="connsiteX68" fmla="*/ 2377440 w 2705100"/>
              <a:gd name="connsiteY68" fmla="*/ 3421380 h 3802380"/>
              <a:gd name="connsiteX69" fmla="*/ 2354580 w 2705100"/>
              <a:gd name="connsiteY69" fmla="*/ 3467100 h 3802380"/>
              <a:gd name="connsiteX70" fmla="*/ 2331720 w 2705100"/>
              <a:gd name="connsiteY70" fmla="*/ 3528060 h 3802380"/>
              <a:gd name="connsiteX71" fmla="*/ 2301240 w 2705100"/>
              <a:gd name="connsiteY71" fmla="*/ 3566160 h 3802380"/>
              <a:gd name="connsiteX72" fmla="*/ 2286000 w 2705100"/>
              <a:gd name="connsiteY72" fmla="*/ 3596640 h 3802380"/>
              <a:gd name="connsiteX73" fmla="*/ 2263140 w 2705100"/>
              <a:gd name="connsiteY73" fmla="*/ 3634740 h 3802380"/>
              <a:gd name="connsiteX74" fmla="*/ 2232660 w 2705100"/>
              <a:gd name="connsiteY74" fmla="*/ 3688080 h 3802380"/>
              <a:gd name="connsiteX75" fmla="*/ 2186940 w 2705100"/>
              <a:gd name="connsiteY75" fmla="*/ 3726180 h 3802380"/>
              <a:gd name="connsiteX76" fmla="*/ 2171700 w 2705100"/>
              <a:gd name="connsiteY76" fmla="*/ 3749040 h 3802380"/>
              <a:gd name="connsiteX77" fmla="*/ 2164080 w 2705100"/>
              <a:gd name="connsiteY77" fmla="*/ 3771900 h 3802380"/>
              <a:gd name="connsiteX78" fmla="*/ 2148840 w 2705100"/>
              <a:gd name="connsiteY78" fmla="*/ 3802380 h 3802380"/>
              <a:gd name="connsiteX0" fmla="*/ 0 w 2705100"/>
              <a:gd name="connsiteY0" fmla="*/ 0 h 3771900"/>
              <a:gd name="connsiteX1" fmla="*/ 38100 w 2705100"/>
              <a:gd name="connsiteY1" fmla="*/ 15240 h 3771900"/>
              <a:gd name="connsiteX2" fmla="*/ 60960 w 2705100"/>
              <a:gd name="connsiteY2" fmla="*/ 38100 h 3771900"/>
              <a:gd name="connsiteX3" fmla="*/ 99060 w 2705100"/>
              <a:gd name="connsiteY3" fmla="*/ 68580 h 3771900"/>
              <a:gd name="connsiteX4" fmla="*/ 121920 w 2705100"/>
              <a:gd name="connsiteY4" fmla="*/ 91440 h 3771900"/>
              <a:gd name="connsiteX5" fmla="*/ 167640 w 2705100"/>
              <a:gd name="connsiteY5" fmla="*/ 106680 h 3771900"/>
              <a:gd name="connsiteX6" fmla="*/ 236220 w 2705100"/>
              <a:gd name="connsiteY6" fmla="*/ 137160 h 3771900"/>
              <a:gd name="connsiteX7" fmla="*/ 335280 w 2705100"/>
              <a:gd name="connsiteY7" fmla="*/ 160020 h 3771900"/>
              <a:gd name="connsiteX8" fmla="*/ 403860 w 2705100"/>
              <a:gd name="connsiteY8" fmla="*/ 182880 h 3771900"/>
              <a:gd name="connsiteX9" fmla="*/ 693420 w 2705100"/>
              <a:gd name="connsiteY9" fmla="*/ 198120 h 3771900"/>
              <a:gd name="connsiteX10" fmla="*/ 876300 w 2705100"/>
              <a:gd name="connsiteY10" fmla="*/ 190500 h 3771900"/>
              <a:gd name="connsiteX11" fmla="*/ 914400 w 2705100"/>
              <a:gd name="connsiteY11" fmla="*/ 182880 h 3771900"/>
              <a:gd name="connsiteX12" fmla="*/ 982980 w 2705100"/>
              <a:gd name="connsiteY12" fmla="*/ 167640 h 3771900"/>
              <a:gd name="connsiteX13" fmla="*/ 1112520 w 2705100"/>
              <a:gd name="connsiteY13" fmla="*/ 144780 h 3771900"/>
              <a:gd name="connsiteX14" fmla="*/ 1158240 w 2705100"/>
              <a:gd name="connsiteY14" fmla="*/ 137160 h 3771900"/>
              <a:gd name="connsiteX15" fmla="*/ 1196340 w 2705100"/>
              <a:gd name="connsiteY15" fmla="*/ 129540 h 3771900"/>
              <a:gd name="connsiteX16" fmla="*/ 1272540 w 2705100"/>
              <a:gd name="connsiteY16" fmla="*/ 121920 h 3771900"/>
              <a:gd name="connsiteX17" fmla="*/ 1333500 w 2705100"/>
              <a:gd name="connsiteY17" fmla="*/ 114300 h 3771900"/>
              <a:gd name="connsiteX18" fmla="*/ 1851660 w 2705100"/>
              <a:gd name="connsiteY18" fmla="*/ 121920 h 3771900"/>
              <a:gd name="connsiteX19" fmla="*/ 1897380 w 2705100"/>
              <a:gd name="connsiteY19" fmla="*/ 129540 h 3771900"/>
              <a:gd name="connsiteX20" fmla="*/ 1950720 w 2705100"/>
              <a:gd name="connsiteY20" fmla="*/ 144780 h 3771900"/>
              <a:gd name="connsiteX21" fmla="*/ 2004060 w 2705100"/>
              <a:gd name="connsiteY21" fmla="*/ 175260 h 3771900"/>
              <a:gd name="connsiteX22" fmla="*/ 2026920 w 2705100"/>
              <a:gd name="connsiteY22" fmla="*/ 182880 h 3771900"/>
              <a:gd name="connsiteX23" fmla="*/ 2072640 w 2705100"/>
              <a:gd name="connsiteY23" fmla="*/ 220980 h 3771900"/>
              <a:gd name="connsiteX24" fmla="*/ 2118360 w 2705100"/>
              <a:gd name="connsiteY24" fmla="*/ 236220 h 3771900"/>
              <a:gd name="connsiteX25" fmla="*/ 2141220 w 2705100"/>
              <a:gd name="connsiteY25" fmla="*/ 259080 h 3771900"/>
              <a:gd name="connsiteX26" fmla="*/ 2186940 w 2705100"/>
              <a:gd name="connsiteY26" fmla="*/ 274320 h 3771900"/>
              <a:gd name="connsiteX27" fmla="*/ 2202180 w 2705100"/>
              <a:gd name="connsiteY27" fmla="*/ 297180 h 3771900"/>
              <a:gd name="connsiteX28" fmla="*/ 2247900 w 2705100"/>
              <a:gd name="connsiteY28" fmla="*/ 312420 h 3771900"/>
              <a:gd name="connsiteX29" fmla="*/ 2301240 w 2705100"/>
              <a:gd name="connsiteY29" fmla="*/ 327660 h 3771900"/>
              <a:gd name="connsiteX30" fmla="*/ 2316480 w 2705100"/>
              <a:gd name="connsiteY30" fmla="*/ 350520 h 3771900"/>
              <a:gd name="connsiteX31" fmla="*/ 2362200 w 2705100"/>
              <a:gd name="connsiteY31" fmla="*/ 365760 h 3771900"/>
              <a:gd name="connsiteX32" fmla="*/ 2400300 w 2705100"/>
              <a:gd name="connsiteY32" fmla="*/ 388620 h 3771900"/>
              <a:gd name="connsiteX33" fmla="*/ 2423160 w 2705100"/>
              <a:gd name="connsiteY33" fmla="*/ 403860 h 3771900"/>
              <a:gd name="connsiteX34" fmla="*/ 2446020 w 2705100"/>
              <a:gd name="connsiteY34" fmla="*/ 426720 h 3771900"/>
              <a:gd name="connsiteX35" fmla="*/ 2506980 w 2705100"/>
              <a:gd name="connsiteY35" fmla="*/ 464820 h 3771900"/>
              <a:gd name="connsiteX36" fmla="*/ 2529840 w 2705100"/>
              <a:gd name="connsiteY36" fmla="*/ 487680 h 3771900"/>
              <a:gd name="connsiteX37" fmla="*/ 2560320 w 2705100"/>
              <a:gd name="connsiteY37" fmla="*/ 510540 h 3771900"/>
              <a:gd name="connsiteX38" fmla="*/ 2598420 w 2705100"/>
              <a:gd name="connsiteY38" fmla="*/ 541020 h 3771900"/>
              <a:gd name="connsiteX39" fmla="*/ 2636520 w 2705100"/>
              <a:gd name="connsiteY39" fmla="*/ 594360 h 3771900"/>
              <a:gd name="connsiteX40" fmla="*/ 2667000 w 2705100"/>
              <a:gd name="connsiteY40" fmla="*/ 640080 h 3771900"/>
              <a:gd name="connsiteX41" fmla="*/ 2674620 w 2705100"/>
              <a:gd name="connsiteY41" fmla="*/ 670560 h 3771900"/>
              <a:gd name="connsiteX42" fmla="*/ 2689860 w 2705100"/>
              <a:gd name="connsiteY42" fmla="*/ 716280 h 3771900"/>
              <a:gd name="connsiteX43" fmla="*/ 2705100 w 2705100"/>
              <a:gd name="connsiteY43" fmla="*/ 777240 h 3771900"/>
              <a:gd name="connsiteX44" fmla="*/ 2697480 w 2705100"/>
              <a:gd name="connsiteY44" fmla="*/ 1158240 h 3771900"/>
              <a:gd name="connsiteX45" fmla="*/ 2682240 w 2705100"/>
              <a:gd name="connsiteY45" fmla="*/ 1242060 h 3771900"/>
              <a:gd name="connsiteX46" fmla="*/ 2667000 w 2705100"/>
              <a:gd name="connsiteY46" fmla="*/ 1272540 h 3771900"/>
              <a:gd name="connsiteX47" fmla="*/ 2659380 w 2705100"/>
              <a:gd name="connsiteY47" fmla="*/ 1318260 h 3771900"/>
              <a:gd name="connsiteX48" fmla="*/ 2644140 w 2705100"/>
              <a:gd name="connsiteY48" fmla="*/ 1371600 h 3771900"/>
              <a:gd name="connsiteX49" fmla="*/ 2636520 w 2705100"/>
              <a:gd name="connsiteY49" fmla="*/ 1402080 h 3771900"/>
              <a:gd name="connsiteX50" fmla="*/ 2621280 w 2705100"/>
              <a:gd name="connsiteY50" fmla="*/ 1432560 h 3771900"/>
              <a:gd name="connsiteX51" fmla="*/ 2613660 w 2705100"/>
              <a:gd name="connsiteY51" fmla="*/ 1455420 h 3771900"/>
              <a:gd name="connsiteX52" fmla="*/ 2598420 w 2705100"/>
              <a:gd name="connsiteY52" fmla="*/ 1485900 h 3771900"/>
              <a:gd name="connsiteX53" fmla="*/ 2583180 w 2705100"/>
              <a:gd name="connsiteY53" fmla="*/ 1531620 h 3771900"/>
              <a:gd name="connsiteX54" fmla="*/ 2567940 w 2705100"/>
              <a:gd name="connsiteY54" fmla="*/ 1562100 h 3771900"/>
              <a:gd name="connsiteX55" fmla="*/ 2545080 w 2705100"/>
              <a:gd name="connsiteY55" fmla="*/ 1630680 h 3771900"/>
              <a:gd name="connsiteX56" fmla="*/ 2529840 w 2705100"/>
              <a:gd name="connsiteY56" fmla="*/ 1661160 h 3771900"/>
              <a:gd name="connsiteX57" fmla="*/ 2514600 w 2705100"/>
              <a:gd name="connsiteY57" fmla="*/ 1714500 h 3771900"/>
              <a:gd name="connsiteX58" fmla="*/ 2506980 w 2705100"/>
              <a:gd name="connsiteY58" fmla="*/ 1744980 h 3771900"/>
              <a:gd name="connsiteX59" fmla="*/ 2491740 w 2705100"/>
              <a:gd name="connsiteY59" fmla="*/ 1775460 h 3771900"/>
              <a:gd name="connsiteX60" fmla="*/ 2476500 w 2705100"/>
              <a:gd name="connsiteY60" fmla="*/ 1851660 h 3771900"/>
              <a:gd name="connsiteX61" fmla="*/ 2453640 w 2705100"/>
              <a:gd name="connsiteY61" fmla="*/ 1920240 h 3771900"/>
              <a:gd name="connsiteX62" fmla="*/ 2446020 w 2705100"/>
              <a:gd name="connsiteY62" fmla="*/ 2004060 h 3771900"/>
              <a:gd name="connsiteX63" fmla="*/ 2438400 w 2705100"/>
              <a:gd name="connsiteY63" fmla="*/ 2065020 h 3771900"/>
              <a:gd name="connsiteX64" fmla="*/ 2446020 w 2705100"/>
              <a:gd name="connsiteY64" fmla="*/ 2194560 h 3771900"/>
              <a:gd name="connsiteX65" fmla="*/ 2438400 w 2705100"/>
              <a:gd name="connsiteY65" fmla="*/ 2621280 h 3771900"/>
              <a:gd name="connsiteX66" fmla="*/ 2415540 w 2705100"/>
              <a:gd name="connsiteY66" fmla="*/ 3284220 h 3771900"/>
              <a:gd name="connsiteX67" fmla="*/ 2400300 w 2705100"/>
              <a:gd name="connsiteY67" fmla="*/ 3375660 h 3771900"/>
              <a:gd name="connsiteX68" fmla="*/ 2377440 w 2705100"/>
              <a:gd name="connsiteY68" fmla="*/ 3421380 h 3771900"/>
              <a:gd name="connsiteX69" fmla="*/ 2354580 w 2705100"/>
              <a:gd name="connsiteY69" fmla="*/ 3467100 h 3771900"/>
              <a:gd name="connsiteX70" fmla="*/ 2331720 w 2705100"/>
              <a:gd name="connsiteY70" fmla="*/ 3528060 h 3771900"/>
              <a:gd name="connsiteX71" fmla="*/ 2301240 w 2705100"/>
              <a:gd name="connsiteY71" fmla="*/ 3566160 h 3771900"/>
              <a:gd name="connsiteX72" fmla="*/ 2286000 w 2705100"/>
              <a:gd name="connsiteY72" fmla="*/ 3596640 h 3771900"/>
              <a:gd name="connsiteX73" fmla="*/ 2263140 w 2705100"/>
              <a:gd name="connsiteY73" fmla="*/ 3634740 h 3771900"/>
              <a:gd name="connsiteX74" fmla="*/ 2232660 w 2705100"/>
              <a:gd name="connsiteY74" fmla="*/ 3688080 h 3771900"/>
              <a:gd name="connsiteX75" fmla="*/ 2186940 w 2705100"/>
              <a:gd name="connsiteY75" fmla="*/ 3726180 h 3771900"/>
              <a:gd name="connsiteX76" fmla="*/ 2171700 w 2705100"/>
              <a:gd name="connsiteY76" fmla="*/ 3749040 h 3771900"/>
              <a:gd name="connsiteX77" fmla="*/ 2164080 w 2705100"/>
              <a:gd name="connsiteY77" fmla="*/ 3771900 h 3771900"/>
              <a:gd name="connsiteX0" fmla="*/ 0 w 2705100"/>
              <a:gd name="connsiteY0" fmla="*/ 0 h 3749040"/>
              <a:gd name="connsiteX1" fmla="*/ 38100 w 2705100"/>
              <a:gd name="connsiteY1" fmla="*/ 15240 h 3749040"/>
              <a:gd name="connsiteX2" fmla="*/ 60960 w 2705100"/>
              <a:gd name="connsiteY2" fmla="*/ 38100 h 3749040"/>
              <a:gd name="connsiteX3" fmla="*/ 99060 w 2705100"/>
              <a:gd name="connsiteY3" fmla="*/ 68580 h 3749040"/>
              <a:gd name="connsiteX4" fmla="*/ 121920 w 2705100"/>
              <a:gd name="connsiteY4" fmla="*/ 91440 h 3749040"/>
              <a:gd name="connsiteX5" fmla="*/ 167640 w 2705100"/>
              <a:gd name="connsiteY5" fmla="*/ 106680 h 3749040"/>
              <a:gd name="connsiteX6" fmla="*/ 236220 w 2705100"/>
              <a:gd name="connsiteY6" fmla="*/ 137160 h 3749040"/>
              <a:gd name="connsiteX7" fmla="*/ 335280 w 2705100"/>
              <a:gd name="connsiteY7" fmla="*/ 160020 h 3749040"/>
              <a:gd name="connsiteX8" fmla="*/ 403860 w 2705100"/>
              <a:gd name="connsiteY8" fmla="*/ 182880 h 3749040"/>
              <a:gd name="connsiteX9" fmla="*/ 693420 w 2705100"/>
              <a:gd name="connsiteY9" fmla="*/ 198120 h 3749040"/>
              <a:gd name="connsiteX10" fmla="*/ 876300 w 2705100"/>
              <a:gd name="connsiteY10" fmla="*/ 190500 h 3749040"/>
              <a:gd name="connsiteX11" fmla="*/ 914400 w 2705100"/>
              <a:gd name="connsiteY11" fmla="*/ 182880 h 3749040"/>
              <a:gd name="connsiteX12" fmla="*/ 982980 w 2705100"/>
              <a:gd name="connsiteY12" fmla="*/ 167640 h 3749040"/>
              <a:gd name="connsiteX13" fmla="*/ 1112520 w 2705100"/>
              <a:gd name="connsiteY13" fmla="*/ 144780 h 3749040"/>
              <a:gd name="connsiteX14" fmla="*/ 1158240 w 2705100"/>
              <a:gd name="connsiteY14" fmla="*/ 137160 h 3749040"/>
              <a:gd name="connsiteX15" fmla="*/ 1196340 w 2705100"/>
              <a:gd name="connsiteY15" fmla="*/ 129540 h 3749040"/>
              <a:gd name="connsiteX16" fmla="*/ 1272540 w 2705100"/>
              <a:gd name="connsiteY16" fmla="*/ 121920 h 3749040"/>
              <a:gd name="connsiteX17" fmla="*/ 1333500 w 2705100"/>
              <a:gd name="connsiteY17" fmla="*/ 114300 h 3749040"/>
              <a:gd name="connsiteX18" fmla="*/ 1851660 w 2705100"/>
              <a:gd name="connsiteY18" fmla="*/ 121920 h 3749040"/>
              <a:gd name="connsiteX19" fmla="*/ 1897380 w 2705100"/>
              <a:gd name="connsiteY19" fmla="*/ 129540 h 3749040"/>
              <a:gd name="connsiteX20" fmla="*/ 1950720 w 2705100"/>
              <a:gd name="connsiteY20" fmla="*/ 144780 h 3749040"/>
              <a:gd name="connsiteX21" fmla="*/ 2004060 w 2705100"/>
              <a:gd name="connsiteY21" fmla="*/ 175260 h 3749040"/>
              <a:gd name="connsiteX22" fmla="*/ 2026920 w 2705100"/>
              <a:gd name="connsiteY22" fmla="*/ 182880 h 3749040"/>
              <a:gd name="connsiteX23" fmla="*/ 2072640 w 2705100"/>
              <a:gd name="connsiteY23" fmla="*/ 220980 h 3749040"/>
              <a:gd name="connsiteX24" fmla="*/ 2118360 w 2705100"/>
              <a:gd name="connsiteY24" fmla="*/ 236220 h 3749040"/>
              <a:gd name="connsiteX25" fmla="*/ 2141220 w 2705100"/>
              <a:gd name="connsiteY25" fmla="*/ 259080 h 3749040"/>
              <a:gd name="connsiteX26" fmla="*/ 2186940 w 2705100"/>
              <a:gd name="connsiteY26" fmla="*/ 274320 h 3749040"/>
              <a:gd name="connsiteX27" fmla="*/ 2202180 w 2705100"/>
              <a:gd name="connsiteY27" fmla="*/ 297180 h 3749040"/>
              <a:gd name="connsiteX28" fmla="*/ 2247900 w 2705100"/>
              <a:gd name="connsiteY28" fmla="*/ 312420 h 3749040"/>
              <a:gd name="connsiteX29" fmla="*/ 2301240 w 2705100"/>
              <a:gd name="connsiteY29" fmla="*/ 327660 h 3749040"/>
              <a:gd name="connsiteX30" fmla="*/ 2316480 w 2705100"/>
              <a:gd name="connsiteY30" fmla="*/ 350520 h 3749040"/>
              <a:gd name="connsiteX31" fmla="*/ 2362200 w 2705100"/>
              <a:gd name="connsiteY31" fmla="*/ 365760 h 3749040"/>
              <a:gd name="connsiteX32" fmla="*/ 2400300 w 2705100"/>
              <a:gd name="connsiteY32" fmla="*/ 388620 h 3749040"/>
              <a:gd name="connsiteX33" fmla="*/ 2423160 w 2705100"/>
              <a:gd name="connsiteY33" fmla="*/ 403860 h 3749040"/>
              <a:gd name="connsiteX34" fmla="*/ 2446020 w 2705100"/>
              <a:gd name="connsiteY34" fmla="*/ 426720 h 3749040"/>
              <a:gd name="connsiteX35" fmla="*/ 2506980 w 2705100"/>
              <a:gd name="connsiteY35" fmla="*/ 464820 h 3749040"/>
              <a:gd name="connsiteX36" fmla="*/ 2529840 w 2705100"/>
              <a:gd name="connsiteY36" fmla="*/ 487680 h 3749040"/>
              <a:gd name="connsiteX37" fmla="*/ 2560320 w 2705100"/>
              <a:gd name="connsiteY37" fmla="*/ 510540 h 3749040"/>
              <a:gd name="connsiteX38" fmla="*/ 2598420 w 2705100"/>
              <a:gd name="connsiteY38" fmla="*/ 541020 h 3749040"/>
              <a:gd name="connsiteX39" fmla="*/ 2636520 w 2705100"/>
              <a:gd name="connsiteY39" fmla="*/ 594360 h 3749040"/>
              <a:gd name="connsiteX40" fmla="*/ 2667000 w 2705100"/>
              <a:gd name="connsiteY40" fmla="*/ 640080 h 3749040"/>
              <a:gd name="connsiteX41" fmla="*/ 2674620 w 2705100"/>
              <a:gd name="connsiteY41" fmla="*/ 670560 h 3749040"/>
              <a:gd name="connsiteX42" fmla="*/ 2689860 w 2705100"/>
              <a:gd name="connsiteY42" fmla="*/ 716280 h 3749040"/>
              <a:gd name="connsiteX43" fmla="*/ 2705100 w 2705100"/>
              <a:gd name="connsiteY43" fmla="*/ 777240 h 3749040"/>
              <a:gd name="connsiteX44" fmla="*/ 2697480 w 2705100"/>
              <a:gd name="connsiteY44" fmla="*/ 1158240 h 3749040"/>
              <a:gd name="connsiteX45" fmla="*/ 2682240 w 2705100"/>
              <a:gd name="connsiteY45" fmla="*/ 1242060 h 3749040"/>
              <a:gd name="connsiteX46" fmla="*/ 2667000 w 2705100"/>
              <a:gd name="connsiteY46" fmla="*/ 1272540 h 3749040"/>
              <a:gd name="connsiteX47" fmla="*/ 2659380 w 2705100"/>
              <a:gd name="connsiteY47" fmla="*/ 1318260 h 3749040"/>
              <a:gd name="connsiteX48" fmla="*/ 2644140 w 2705100"/>
              <a:gd name="connsiteY48" fmla="*/ 1371600 h 3749040"/>
              <a:gd name="connsiteX49" fmla="*/ 2636520 w 2705100"/>
              <a:gd name="connsiteY49" fmla="*/ 1402080 h 3749040"/>
              <a:gd name="connsiteX50" fmla="*/ 2621280 w 2705100"/>
              <a:gd name="connsiteY50" fmla="*/ 1432560 h 3749040"/>
              <a:gd name="connsiteX51" fmla="*/ 2613660 w 2705100"/>
              <a:gd name="connsiteY51" fmla="*/ 1455420 h 3749040"/>
              <a:gd name="connsiteX52" fmla="*/ 2598420 w 2705100"/>
              <a:gd name="connsiteY52" fmla="*/ 1485900 h 3749040"/>
              <a:gd name="connsiteX53" fmla="*/ 2583180 w 2705100"/>
              <a:gd name="connsiteY53" fmla="*/ 1531620 h 3749040"/>
              <a:gd name="connsiteX54" fmla="*/ 2567940 w 2705100"/>
              <a:gd name="connsiteY54" fmla="*/ 1562100 h 3749040"/>
              <a:gd name="connsiteX55" fmla="*/ 2545080 w 2705100"/>
              <a:gd name="connsiteY55" fmla="*/ 1630680 h 3749040"/>
              <a:gd name="connsiteX56" fmla="*/ 2529840 w 2705100"/>
              <a:gd name="connsiteY56" fmla="*/ 1661160 h 3749040"/>
              <a:gd name="connsiteX57" fmla="*/ 2514600 w 2705100"/>
              <a:gd name="connsiteY57" fmla="*/ 1714500 h 3749040"/>
              <a:gd name="connsiteX58" fmla="*/ 2506980 w 2705100"/>
              <a:gd name="connsiteY58" fmla="*/ 1744980 h 3749040"/>
              <a:gd name="connsiteX59" fmla="*/ 2491740 w 2705100"/>
              <a:gd name="connsiteY59" fmla="*/ 1775460 h 3749040"/>
              <a:gd name="connsiteX60" fmla="*/ 2476500 w 2705100"/>
              <a:gd name="connsiteY60" fmla="*/ 1851660 h 3749040"/>
              <a:gd name="connsiteX61" fmla="*/ 2453640 w 2705100"/>
              <a:gd name="connsiteY61" fmla="*/ 1920240 h 3749040"/>
              <a:gd name="connsiteX62" fmla="*/ 2446020 w 2705100"/>
              <a:gd name="connsiteY62" fmla="*/ 2004060 h 3749040"/>
              <a:gd name="connsiteX63" fmla="*/ 2438400 w 2705100"/>
              <a:gd name="connsiteY63" fmla="*/ 2065020 h 3749040"/>
              <a:gd name="connsiteX64" fmla="*/ 2446020 w 2705100"/>
              <a:gd name="connsiteY64" fmla="*/ 2194560 h 3749040"/>
              <a:gd name="connsiteX65" fmla="*/ 2438400 w 2705100"/>
              <a:gd name="connsiteY65" fmla="*/ 2621280 h 3749040"/>
              <a:gd name="connsiteX66" fmla="*/ 2415540 w 2705100"/>
              <a:gd name="connsiteY66" fmla="*/ 3284220 h 3749040"/>
              <a:gd name="connsiteX67" fmla="*/ 2400300 w 2705100"/>
              <a:gd name="connsiteY67" fmla="*/ 3375660 h 3749040"/>
              <a:gd name="connsiteX68" fmla="*/ 2377440 w 2705100"/>
              <a:gd name="connsiteY68" fmla="*/ 3421380 h 3749040"/>
              <a:gd name="connsiteX69" fmla="*/ 2354580 w 2705100"/>
              <a:gd name="connsiteY69" fmla="*/ 3467100 h 3749040"/>
              <a:gd name="connsiteX70" fmla="*/ 2331720 w 2705100"/>
              <a:gd name="connsiteY70" fmla="*/ 3528060 h 3749040"/>
              <a:gd name="connsiteX71" fmla="*/ 2301240 w 2705100"/>
              <a:gd name="connsiteY71" fmla="*/ 3566160 h 3749040"/>
              <a:gd name="connsiteX72" fmla="*/ 2286000 w 2705100"/>
              <a:gd name="connsiteY72" fmla="*/ 3596640 h 3749040"/>
              <a:gd name="connsiteX73" fmla="*/ 2263140 w 2705100"/>
              <a:gd name="connsiteY73" fmla="*/ 3634740 h 3749040"/>
              <a:gd name="connsiteX74" fmla="*/ 2232660 w 2705100"/>
              <a:gd name="connsiteY74" fmla="*/ 3688080 h 3749040"/>
              <a:gd name="connsiteX75" fmla="*/ 2186940 w 2705100"/>
              <a:gd name="connsiteY75" fmla="*/ 3726180 h 3749040"/>
              <a:gd name="connsiteX76" fmla="*/ 2171700 w 2705100"/>
              <a:gd name="connsiteY76" fmla="*/ 3749040 h 3749040"/>
              <a:gd name="connsiteX0" fmla="*/ 0 w 2705100"/>
              <a:gd name="connsiteY0" fmla="*/ 0 h 3726180"/>
              <a:gd name="connsiteX1" fmla="*/ 38100 w 2705100"/>
              <a:gd name="connsiteY1" fmla="*/ 15240 h 3726180"/>
              <a:gd name="connsiteX2" fmla="*/ 60960 w 2705100"/>
              <a:gd name="connsiteY2" fmla="*/ 38100 h 3726180"/>
              <a:gd name="connsiteX3" fmla="*/ 99060 w 2705100"/>
              <a:gd name="connsiteY3" fmla="*/ 68580 h 3726180"/>
              <a:gd name="connsiteX4" fmla="*/ 121920 w 2705100"/>
              <a:gd name="connsiteY4" fmla="*/ 91440 h 3726180"/>
              <a:gd name="connsiteX5" fmla="*/ 167640 w 2705100"/>
              <a:gd name="connsiteY5" fmla="*/ 106680 h 3726180"/>
              <a:gd name="connsiteX6" fmla="*/ 236220 w 2705100"/>
              <a:gd name="connsiteY6" fmla="*/ 137160 h 3726180"/>
              <a:gd name="connsiteX7" fmla="*/ 335280 w 2705100"/>
              <a:gd name="connsiteY7" fmla="*/ 160020 h 3726180"/>
              <a:gd name="connsiteX8" fmla="*/ 403860 w 2705100"/>
              <a:gd name="connsiteY8" fmla="*/ 182880 h 3726180"/>
              <a:gd name="connsiteX9" fmla="*/ 693420 w 2705100"/>
              <a:gd name="connsiteY9" fmla="*/ 198120 h 3726180"/>
              <a:gd name="connsiteX10" fmla="*/ 876300 w 2705100"/>
              <a:gd name="connsiteY10" fmla="*/ 190500 h 3726180"/>
              <a:gd name="connsiteX11" fmla="*/ 914400 w 2705100"/>
              <a:gd name="connsiteY11" fmla="*/ 182880 h 3726180"/>
              <a:gd name="connsiteX12" fmla="*/ 982980 w 2705100"/>
              <a:gd name="connsiteY12" fmla="*/ 167640 h 3726180"/>
              <a:gd name="connsiteX13" fmla="*/ 1112520 w 2705100"/>
              <a:gd name="connsiteY13" fmla="*/ 144780 h 3726180"/>
              <a:gd name="connsiteX14" fmla="*/ 1158240 w 2705100"/>
              <a:gd name="connsiteY14" fmla="*/ 137160 h 3726180"/>
              <a:gd name="connsiteX15" fmla="*/ 1196340 w 2705100"/>
              <a:gd name="connsiteY15" fmla="*/ 129540 h 3726180"/>
              <a:gd name="connsiteX16" fmla="*/ 1272540 w 2705100"/>
              <a:gd name="connsiteY16" fmla="*/ 121920 h 3726180"/>
              <a:gd name="connsiteX17" fmla="*/ 1333500 w 2705100"/>
              <a:gd name="connsiteY17" fmla="*/ 114300 h 3726180"/>
              <a:gd name="connsiteX18" fmla="*/ 1851660 w 2705100"/>
              <a:gd name="connsiteY18" fmla="*/ 121920 h 3726180"/>
              <a:gd name="connsiteX19" fmla="*/ 1897380 w 2705100"/>
              <a:gd name="connsiteY19" fmla="*/ 129540 h 3726180"/>
              <a:gd name="connsiteX20" fmla="*/ 1950720 w 2705100"/>
              <a:gd name="connsiteY20" fmla="*/ 144780 h 3726180"/>
              <a:gd name="connsiteX21" fmla="*/ 2004060 w 2705100"/>
              <a:gd name="connsiteY21" fmla="*/ 175260 h 3726180"/>
              <a:gd name="connsiteX22" fmla="*/ 2026920 w 2705100"/>
              <a:gd name="connsiteY22" fmla="*/ 182880 h 3726180"/>
              <a:gd name="connsiteX23" fmla="*/ 2072640 w 2705100"/>
              <a:gd name="connsiteY23" fmla="*/ 220980 h 3726180"/>
              <a:gd name="connsiteX24" fmla="*/ 2118360 w 2705100"/>
              <a:gd name="connsiteY24" fmla="*/ 236220 h 3726180"/>
              <a:gd name="connsiteX25" fmla="*/ 2141220 w 2705100"/>
              <a:gd name="connsiteY25" fmla="*/ 259080 h 3726180"/>
              <a:gd name="connsiteX26" fmla="*/ 2186940 w 2705100"/>
              <a:gd name="connsiteY26" fmla="*/ 274320 h 3726180"/>
              <a:gd name="connsiteX27" fmla="*/ 2202180 w 2705100"/>
              <a:gd name="connsiteY27" fmla="*/ 297180 h 3726180"/>
              <a:gd name="connsiteX28" fmla="*/ 2247900 w 2705100"/>
              <a:gd name="connsiteY28" fmla="*/ 312420 h 3726180"/>
              <a:gd name="connsiteX29" fmla="*/ 2301240 w 2705100"/>
              <a:gd name="connsiteY29" fmla="*/ 327660 h 3726180"/>
              <a:gd name="connsiteX30" fmla="*/ 2316480 w 2705100"/>
              <a:gd name="connsiteY30" fmla="*/ 350520 h 3726180"/>
              <a:gd name="connsiteX31" fmla="*/ 2362200 w 2705100"/>
              <a:gd name="connsiteY31" fmla="*/ 365760 h 3726180"/>
              <a:gd name="connsiteX32" fmla="*/ 2400300 w 2705100"/>
              <a:gd name="connsiteY32" fmla="*/ 388620 h 3726180"/>
              <a:gd name="connsiteX33" fmla="*/ 2423160 w 2705100"/>
              <a:gd name="connsiteY33" fmla="*/ 403860 h 3726180"/>
              <a:gd name="connsiteX34" fmla="*/ 2446020 w 2705100"/>
              <a:gd name="connsiteY34" fmla="*/ 426720 h 3726180"/>
              <a:gd name="connsiteX35" fmla="*/ 2506980 w 2705100"/>
              <a:gd name="connsiteY35" fmla="*/ 464820 h 3726180"/>
              <a:gd name="connsiteX36" fmla="*/ 2529840 w 2705100"/>
              <a:gd name="connsiteY36" fmla="*/ 487680 h 3726180"/>
              <a:gd name="connsiteX37" fmla="*/ 2560320 w 2705100"/>
              <a:gd name="connsiteY37" fmla="*/ 510540 h 3726180"/>
              <a:gd name="connsiteX38" fmla="*/ 2598420 w 2705100"/>
              <a:gd name="connsiteY38" fmla="*/ 541020 h 3726180"/>
              <a:gd name="connsiteX39" fmla="*/ 2636520 w 2705100"/>
              <a:gd name="connsiteY39" fmla="*/ 594360 h 3726180"/>
              <a:gd name="connsiteX40" fmla="*/ 2667000 w 2705100"/>
              <a:gd name="connsiteY40" fmla="*/ 640080 h 3726180"/>
              <a:gd name="connsiteX41" fmla="*/ 2674620 w 2705100"/>
              <a:gd name="connsiteY41" fmla="*/ 670560 h 3726180"/>
              <a:gd name="connsiteX42" fmla="*/ 2689860 w 2705100"/>
              <a:gd name="connsiteY42" fmla="*/ 716280 h 3726180"/>
              <a:gd name="connsiteX43" fmla="*/ 2705100 w 2705100"/>
              <a:gd name="connsiteY43" fmla="*/ 777240 h 3726180"/>
              <a:gd name="connsiteX44" fmla="*/ 2697480 w 2705100"/>
              <a:gd name="connsiteY44" fmla="*/ 1158240 h 3726180"/>
              <a:gd name="connsiteX45" fmla="*/ 2682240 w 2705100"/>
              <a:gd name="connsiteY45" fmla="*/ 1242060 h 3726180"/>
              <a:gd name="connsiteX46" fmla="*/ 2667000 w 2705100"/>
              <a:gd name="connsiteY46" fmla="*/ 1272540 h 3726180"/>
              <a:gd name="connsiteX47" fmla="*/ 2659380 w 2705100"/>
              <a:gd name="connsiteY47" fmla="*/ 1318260 h 3726180"/>
              <a:gd name="connsiteX48" fmla="*/ 2644140 w 2705100"/>
              <a:gd name="connsiteY48" fmla="*/ 1371600 h 3726180"/>
              <a:gd name="connsiteX49" fmla="*/ 2636520 w 2705100"/>
              <a:gd name="connsiteY49" fmla="*/ 1402080 h 3726180"/>
              <a:gd name="connsiteX50" fmla="*/ 2621280 w 2705100"/>
              <a:gd name="connsiteY50" fmla="*/ 1432560 h 3726180"/>
              <a:gd name="connsiteX51" fmla="*/ 2613660 w 2705100"/>
              <a:gd name="connsiteY51" fmla="*/ 1455420 h 3726180"/>
              <a:gd name="connsiteX52" fmla="*/ 2598420 w 2705100"/>
              <a:gd name="connsiteY52" fmla="*/ 1485900 h 3726180"/>
              <a:gd name="connsiteX53" fmla="*/ 2583180 w 2705100"/>
              <a:gd name="connsiteY53" fmla="*/ 1531620 h 3726180"/>
              <a:gd name="connsiteX54" fmla="*/ 2567940 w 2705100"/>
              <a:gd name="connsiteY54" fmla="*/ 1562100 h 3726180"/>
              <a:gd name="connsiteX55" fmla="*/ 2545080 w 2705100"/>
              <a:gd name="connsiteY55" fmla="*/ 1630680 h 3726180"/>
              <a:gd name="connsiteX56" fmla="*/ 2529840 w 2705100"/>
              <a:gd name="connsiteY56" fmla="*/ 1661160 h 3726180"/>
              <a:gd name="connsiteX57" fmla="*/ 2514600 w 2705100"/>
              <a:gd name="connsiteY57" fmla="*/ 1714500 h 3726180"/>
              <a:gd name="connsiteX58" fmla="*/ 2506980 w 2705100"/>
              <a:gd name="connsiteY58" fmla="*/ 1744980 h 3726180"/>
              <a:gd name="connsiteX59" fmla="*/ 2491740 w 2705100"/>
              <a:gd name="connsiteY59" fmla="*/ 1775460 h 3726180"/>
              <a:gd name="connsiteX60" fmla="*/ 2476500 w 2705100"/>
              <a:gd name="connsiteY60" fmla="*/ 1851660 h 3726180"/>
              <a:gd name="connsiteX61" fmla="*/ 2453640 w 2705100"/>
              <a:gd name="connsiteY61" fmla="*/ 1920240 h 3726180"/>
              <a:gd name="connsiteX62" fmla="*/ 2446020 w 2705100"/>
              <a:gd name="connsiteY62" fmla="*/ 2004060 h 3726180"/>
              <a:gd name="connsiteX63" fmla="*/ 2438400 w 2705100"/>
              <a:gd name="connsiteY63" fmla="*/ 2065020 h 3726180"/>
              <a:gd name="connsiteX64" fmla="*/ 2446020 w 2705100"/>
              <a:gd name="connsiteY64" fmla="*/ 2194560 h 3726180"/>
              <a:gd name="connsiteX65" fmla="*/ 2438400 w 2705100"/>
              <a:gd name="connsiteY65" fmla="*/ 2621280 h 3726180"/>
              <a:gd name="connsiteX66" fmla="*/ 2415540 w 2705100"/>
              <a:gd name="connsiteY66" fmla="*/ 3284220 h 3726180"/>
              <a:gd name="connsiteX67" fmla="*/ 2400300 w 2705100"/>
              <a:gd name="connsiteY67" fmla="*/ 3375660 h 3726180"/>
              <a:gd name="connsiteX68" fmla="*/ 2377440 w 2705100"/>
              <a:gd name="connsiteY68" fmla="*/ 3421380 h 3726180"/>
              <a:gd name="connsiteX69" fmla="*/ 2354580 w 2705100"/>
              <a:gd name="connsiteY69" fmla="*/ 3467100 h 3726180"/>
              <a:gd name="connsiteX70" fmla="*/ 2331720 w 2705100"/>
              <a:gd name="connsiteY70" fmla="*/ 3528060 h 3726180"/>
              <a:gd name="connsiteX71" fmla="*/ 2301240 w 2705100"/>
              <a:gd name="connsiteY71" fmla="*/ 3566160 h 3726180"/>
              <a:gd name="connsiteX72" fmla="*/ 2286000 w 2705100"/>
              <a:gd name="connsiteY72" fmla="*/ 3596640 h 3726180"/>
              <a:gd name="connsiteX73" fmla="*/ 2263140 w 2705100"/>
              <a:gd name="connsiteY73" fmla="*/ 3634740 h 3726180"/>
              <a:gd name="connsiteX74" fmla="*/ 2232660 w 2705100"/>
              <a:gd name="connsiteY74" fmla="*/ 3688080 h 3726180"/>
              <a:gd name="connsiteX75" fmla="*/ 2186940 w 2705100"/>
              <a:gd name="connsiteY75" fmla="*/ 3726180 h 3726180"/>
              <a:gd name="connsiteX0" fmla="*/ 0 w 2705100"/>
              <a:gd name="connsiteY0" fmla="*/ 0 h 3688080"/>
              <a:gd name="connsiteX1" fmla="*/ 38100 w 2705100"/>
              <a:gd name="connsiteY1" fmla="*/ 15240 h 3688080"/>
              <a:gd name="connsiteX2" fmla="*/ 60960 w 2705100"/>
              <a:gd name="connsiteY2" fmla="*/ 38100 h 3688080"/>
              <a:gd name="connsiteX3" fmla="*/ 99060 w 2705100"/>
              <a:gd name="connsiteY3" fmla="*/ 68580 h 3688080"/>
              <a:gd name="connsiteX4" fmla="*/ 121920 w 2705100"/>
              <a:gd name="connsiteY4" fmla="*/ 91440 h 3688080"/>
              <a:gd name="connsiteX5" fmla="*/ 167640 w 2705100"/>
              <a:gd name="connsiteY5" fmla="*/ 106680 h 3688080"/>
              <a:gd name="connsiteX6" fmla="*/ 236220 w 2705100"/>
              <a:gd name="connsiteY6" fmla="*/ 137160 h 3688080"/>
              <a:gd name="connsiteX7" fmla="*/ 335280 w 2705100"/>
              <a:gd name="connsiteY7" fmla="*/ 160020 h 3688080"/>
              <a:gd name="connsiteX8" fmla="*/ 403860 w 2705100"/>
              <a:gd name="connsiteY8" fmla="*/ 182880 h 3688080"/>
              <a:gd name="connsiteX9" fmla="*/ 693420 w 2705100"/>
              <a:gd name="connsiteY9" fmla="*/ 198120 h 3688080"/>
              <a:gd name="connsiteX10" fmla="*/ 876300 w 2705100"/>
              <a:gd name="connsiteY10" fmla="*/ 190500 h 3688080"/>
              <a:gd name="connsiteX11" fmla="*/ 914400 w 2705100"/>
              <a:gd name="connsiteY11" fmla="*/ 182880 h 3688080"/>
              <a:gd name="connsiteX12" fmla="*/ 982980 w 2705100"/>
              <a:gd name="connsiteY12" fmla="*/ 167640 h 3688080"/>
              <a:gd name="connsiteX13" fmla="*/ 1112520 w 2705100"/>
              <a:gd name="connsiteY13" fmla="*/ 144780 h 3688080"/>
              <a:gd name="connsiteX14" fmla="*/ 1158240 w 2705100"/>
              <a:gd name="connsiteY14" fmla="*/ 137160 h 3688080"/>
              <a:gd name="connsiteX15" fmla="*/ 1196340 w 2705100"/>
              <a:gd name="connsiteY15" fmla="*/ 129540 h 3688080"/>
              <a:gd name="connsiteX16" fmla="*/ 1272540 w 2705100"/>
              <a:gd name="connsiteY16" fmla="*/ 121920 h 3688080"/>
              <a:gd name="connsiteX17" fmla="*/ 1333500 w 2705100"/>
              <a:gd name="connsiteY17" fmla="*/ 114300 h 3688080"/>
              <a:gd name="connsiteX18" fmla="*/ 1851660 w 2705100"/>
              <a:gd name="connsiteY18" fmla="*/ 121920 h 3688080"/>
              <a:gd name="connsiteX19" fmla="*/ 1897380 w 2705100"/>
              <a:gd name="connsiteY19" fmla="*/ 129540 h 3688080"/>
              <a:gd name="connsiteX20" fmla="*/ 1950720 w 2705100"/>
              <a:gd name="connsiteY20" fmla="*/ 144780 h 3688080"/>
              <a:gd name="connsiteX21" fmla="*/ 2004060 w 2705100"/>
              <a:gd name="connsiteY21" fmla="*/ 175260 h 3688080"/>
              <a:gd name="connsiteX22" fmla="*/ 2026920 w 2705100"/>
              <a:gd name="connsiteY22" fmla="*/ 182880 h 3688080"/>
              <a:gd name="connsiteX23" fmla="*/ 2072640 w 2705100"/>
              <a:gd name="connsiteY23" fmla="*/ 220980 h 3688080"/>
              <a:gd name="connsiteX24" fmla="*/ 2118360 w 2705100"/>
              <a:gd name="connsiteY24" fmla="*/ 236220 h 3688080"/>
              <a:gd name="connsiteX25" fmla="*/ 2141220 w 2705100"/>
              <a:gd name="connsiteY25" fmla="*/ 259080 h 3688080"/>
              <a:gd name="connsiteX26" fmla="*/ 2186940 w 2705100"/>
              <a:gd name="connsiteY26" fmla="*/ 274320 h 3688080"/>
              <a:gd name="connsiteX27" fmla="*/ 2202180 w 2705100"/>
              <a:gd name="connsiteY27" fmla="*/ 297180 h 3688080"/>
              <a:gd name="connsiteX28" fmla="*/ 2247900 w 2705100"/>
              <a:gd name="connsiteY28" fmla="*/ 312420 h 3688080"/>
              <a:gd name="connsiteX29" fmla="*/ 2301240 w 2705100"/>
              <a:gd name="connsiteY29" fmla="*/ 327660 h 3688080"/>
              <a:gd name="connsiteX30" fmla="*/ 2316480 w 2705100"/>
              <a:gd name="connsiteY30" fmla="*/ 350520 h 3688080"/>
              <a:gd name="connsiteX31" fmla="*/ 2362200 w 2705100"/>
              <a:gd name="connsiteY31" fmla="*/ 365760 h 3688080"/>
              <a:gd name="connsiteX32" fmla="*/ 2400300 w 2705100"/>
              <a:gd name="connsiteY32" fmla="*/ 388620 h 3688080"/>
              <a:gd name="connsiteX33" fmla="*/ 2423160 w 2705100"/>
              <a:gd name="connsiteY33" fmla="*/ 403860 h 3688080"/>
              <a:gd name="connsiteX34" fmla="*/ 2446020 w 2705100"/>
              <a:gd name="connsiteY34" fmla="*/ 426720 h 3688080"/>
              <a:gd name="connsiteX35" fmla="*/ 2506980 w 2705100"/>
              <a:gd name="connsiteY35" fmla="*/ 464820 h 3688080"/>
              <a:gd name="connsiteX36" fmla="*/ 2529840 w 2705100"/>
              <a:gd name="connsiteY36" fmla="*/ 487680 h 3688080"/>
              <a:gd name="connsiteX37" fmla="*/ 2560320 w 2705100"/>
              <a:gd name="connsiteY37" fmla="*/ 510540 h 3688080"/>
              <a:gd name="connsiteX38" fmla="*/ 2598420 w 2705100"/>
              <a:gd name="connsiteY38" fmla="*/ 541020 h 3688080"/>
              <a:gd name="connsiteX39" fmla="*/ 2636520 w 2705100"/>
              <a:gd name="connsiteY39" fmla="*/ 594360 h 3688080"/>
              <a:gd name="connsiteX40" fmla="*/ 2667000 w 2705100"/>
              <a:gd name="connsiteY40" fmla="*/ 640080 h 3688080"/>
              <a:gd name="connsiteX41" fmla="*/ 2674620 w 2705100"/>
              <a:gd name="connsiteY41" fmla="*/ 670560 h 3688080"/>
              <a:gd name="connsiteX42" fmla="*/ 2689860 w 2705100"/>
              <a:gd name="connsiteY42" fmla="*/ 716280 h 3688080"/>
              <a:gd name="connsiteX43" fmla="*/ 2705100 w 2705100"/>
              <a:gd name="connsiteY43" fmla="*/ 777240 h 3688080"/>
              <a:gd name="connsiteX44" fmla="*/ 2697480 w 2705100"/>
              <a:gd name="connsiteY44" fmla="*/ 1158240 h 3688080"/>
              <a:gd name="connsiteX45" fmla="*/ 2682240 w 2705100"/>
              <a:gd name="connsiteY45" fmla="*/ 1242060 h 3688080"/>
              <a:gd name="connsiteX46" fmla="*/ 2667000 w 2705100"/>
              <a:gd name="connsiteY46" fmla="*/ 1272540 h 3688080"/>
              <a:gd name="connsiteX47" fmla="*/ 2659380 w 2705100"/>
              <a:gd name="connsiteY47" fmla="*/ 1318260 h 3688080"/>
              <a:gd name="connsiteX48" fmla="*/ 2644140 w 2705100"/>
              <a:gd name="connsiteY48" fmla="*/ 1371600 h 3688080"/>
              <a:gd name="connsiteX49" fmla="*/ 2636520 w 2705100"/>
              <a:gd name="connsiteY49" fmla="*/ 1402080 h 3688080"/>
              <a:gd name="connsiteX50" fmla="*/ 2621280 w 2705100"/>
              <a:gd name="connsiteY50" fmla="*/ 1432560 h 3688080"/>
              <a:gd name="connsiteX51" fmla="*/ 2613660 w 2705100"/>
              <a:gd name="connsiteY51" fmla="*/ 1455420 h 3688080"/>
              <a:gd name="connsiteX52" fmla="*/ 2598420 w 2705100"/>
              <a:gd name="connsiteY52" fmla="*/ 1485900 h 3688080"/>
              <a:gd name="connsiteX53" fmla="*/ 2583180 w 2705100"/>
              <a:gd name="connsiteY53" fmla="*/ 1531620 h 3688080"/>
              <a:gd name="connsiteX54" fmla="*/ 2567940 w 2705100"/>
              <a:gd name="connsiteY54" fmla="*/ 1562100 h 3688080"/>
              <a:gd name="connsiteX55" fmla="*/ 2545080 w 2705100"/>
              <a:gd name="connsiteY55" fmla="*/ 1630680 h 3688080"/>
              <a:gd name="connsiteX56" fmla="*/ 2529840 w 2705100"/>
              <a:gd name="connsiteY56" fmla="*/ 1661160 h 3688080"/>
              <a:gd name="connsiteX57" fmla="*/ 2514600 w 2705100"/>
              <a:gd name="connsiteY57" fmla="*/ 1714500 h 3688080"/>
              <a:gd name="connsiteX58" fmla="*/ 2506980 w 2705100"/>
              <a:gd name="connsiteY58" fmla="*/ 1744980 h 3688080"/>
              <a:gd name="connsiteX59" fmla="*/ 2491740 w 2705100"/>
              <a:gd name="connsiteY59" fmla="*/ 1775460 h 3688080"/>
              <a:gd name="connsiteX60" fmla="*/ 2476500 w 2705100"/>
              <a:gd name="connsiteY60" fmla="*/ 1851660 h 3688080"/>
              <a:gd name="connsiteX61" fmla="*/ 2453640 w 2705100"/>
              <a:gd name="connsiteY61" fmla="*/ 1920240 h 3688080"/>
              <a:gd name="connsiteX62" fmla="*/ 2446020 w 2705100"/>
              <a:gd name="connsiteY62" fmla="*/ 2004060 h 3688080"/>
              <a:gd name="connsiteX63" fmla="*/ 2438400 w 2705100"/>
              <a:gd name="connsiteY63" fmla="*/ 2065020 h 3688080"/>
              <a:gd name="connsiteX64" fmla="*/ 2446020 w 2705100"/>
              <a:gd name="connsiteY64" fmla="*/ 2194560 h 3688080"/>
              <a:gd name="connsiteX65" fmla="*/ 2438400 w 2705100"/>
              <a:gd name="connsiteY65" fmla="*/ 2621280 h 3688080"/>
              <a:gd name="connsiteX66" fmla="*/ 2415540 w 2705100"/>
              <a:gd name="connsiteY66" fmla="*/ 3284220 h 3688080"/>
              <a:gd name="connsiteX67" fmla="*/ 2400300 w 2705100"/>
              <a:gd name="connsiteY67" fmla="*/ 3375660 h 3688080"/>
              <a:gd name="connsiteX68" fmla="*/ 2377440 w 2705100"/>
              <a:gd name="connsiteY68" fmla="*/ 3421380 h 3688080"/>
              <a:gd name="connsiteX69" fmla="*/ 2354580 w 2705100"/>
              <a:gd name="connsiteY69" fmla="*/ 3467100 h 3688080"/>
              <a:gd name="connsiteX70" fmla="*/ 2331720 w 2705100"/>
              <a:gd name="connsiteY70" fmla="*/ 3528060 h 3688080"/>
              <a:gd name="connsiteX71" fmla="*/ 2301240 w 2705100"/>
              <a:gd name="connsiteY71" fmla="*/ 3566160 h 3688080"/>
              <a:gd name="connsiteX72" fmla="*/ 2286000 w 2705100"/>
              <a:gd name="connsiteY72" fmla="*/ 3596640 h 3688080"/>
              <a:gd name="connsiteX73" fmla="*/ 2263140 w 2705100"/>
              <a:gd name="connsiteY73" fmla="*/ 3634740 h 3688080"/>
              <a:gd name="connsiteX74" fmla="*/ 2232660 w 2705100"/>
              <a:gd name="connsiteY74" fmla="*/ 3688080 h 3688080"/>
              <a:gd name="connsiteX0" fmla="*/ 0 w 2705100"/>
              <a:gd name="connsiteY0" fmla="*/ 0 h 3634740"/>
              <a:gd name="connsiteX1" fmla="*/ 38100 w 2705100"/>
              <a:gd name="connsiteY1" fmla="*/ 15240 h 3634740"/>
              <a:gd name="connsiteX2" fmla="*/ 60960 w 2705100"/>
              <a:gd name="connsiteY2" fmla="*/ 38100 h 3634740"/>
              <a:gd name="connsiteX3" fmla="*/ 99060 w 2705100"/>
              <a:gd name="connsiteY3" fmla="*/ 68580 h 3634740"/>
              <a:gd name="connsiteX4" fmla="*/ 121920 w 2705100"/>
              <a:gd name="connsiteY4" fmla="*/ 91440 h 3634740"/>
              <a:gd name="connsiteX5" fmla="*/ 167640 w 2705100"/>
              <a:gd name="connsiteY5" fmla="*/ 106680 h 3634740"/>
              <a:gd name="connsiteX6" fmla="*/ 236220 w 2705100"/>
              <a:gd name="connsiteY6" fmla="*/ 137160 h 3634740"/>
              <a:gd name="connsiteX7" fmla="*/ 335280 w 2705100"/>
              <a:gd name="connsiteY7" fmla="*/ 160020 h 3634740"/>
              <a:gd name="connsiteX8" fmla="*/ 403860 w 2705100"/>
              <a:gd name="connsiteY8" fmla="*/ 182880 h 3634740"/>
              <a:gd name="connsiteX9" fmla="*/ 693420 w 2705100"/>
              <a:gd name="connsiteY9" fmla="*/ 198120 h 3634740"/>
              <a:gd name="connsiteX10" fmla="*/ 876300 w 2705100"/>
              <a:gd name="connsiteY10" fmla="*/ 190500 h 3634740"/>
              <a:gd name="connsiteX11" fmla="*/ 914400 w 2705100"/>
              <a:gd name="connsiteY11" fmla="*/ 182880 h 3634740"/>
              <a:gd name="connsiteX12" fmla="*/ 982980 w 2705100"/>
              <a:gd name="connsiteY12" fmla="*/ 167640 h 3634740"/>
              <a:gd name="connsiteX13" fmla="*/ 1112520 w 2705100"/>
              <a:gd name="connsiteY13" fmla="*/ 144780 h 3634740"/>
              <a:gd name="connsiteX14" fmla="*/ 1158240 w 2705100"/>
              <a:gd name="connsiteY14" fmla="*/ 137160 h 3634740"/>
              <a:gd name="connsiteX15" fmla="*/ 1196340 w 2705100"/>
              <a:gd name="connsiteY15" fmla="*/ 129540 h 3634740"/>
              <a:gd name="connsiteX16" fmla="*/ 1272540 w 2705100"/>
              <a:gd name="connsiteY16" fmla="*/ 121920 h 3634740"/>
              <a:gd name="connsiteX17" fmla="*/ 1333500 w 2705100"/>
              <a:gd name="connsiteY17" fmla="*/ 114300 h 3634740"/>
              <a:gd name="connsiteX18" fmla="*/ 1851660 w 2705100"/>
              <a:gd name="connsiteY18" fmla="*/ 121920 h 3634740"/>
              <a:gd name="connsiteX19" fmla="*/ 1897380 w 2705100"/>
              <a:gd name="connsiteY19" fmla="*/ 129540 h 3634740"/>
              <a:gd name="connsiteX20" fmla="*/ 1950720 w 2705100"/>
              <a:gd name="connsiteY20" fmla="*/ 144780 h 3634740"/>
              <a:gd name="connsiteX21" fmla="*/ 2004060 w 2705100"/>
              <a:gd name="connsiteY21" fmla="*/ 175260 h 3634740"/>
              <a:gd name="connsiteX22" fmla="*/ 2026920 w 2705100"/>
              <a:gd name="connsiteY22" fmla="*/ 182880 h 3634740"/>
              <a:gd name="connsiteX23" fmla="*/ 2072640 w 2705100"/>
              <a:gd name="connsiteY23" fmla="*/ 220980 h 3634740"/>
              <a:gd name="connsiteX24" fmla="*/ 2118360 w 2705100"/>
              <a:gd name="connsiteY24" fmla="*/ 236220 h 3634740"/>
              <a:gd name="connsiteX25" fmla="*/ 2141220 w 2705100"/>
              <a:gd name="connsiteY25" fmla="*/ 259080 h 3634740"/>
              <a:gd name="connsiteX26" fmla="*/ 2186940 w 2705100"/>
              <a:gd name="connsiteY26" fmla="*/ 274320 h 3634740"/>
              <a:gd name="connsiteX27" fmla="*/ 2202180 w 2705100"/>
              <a:gd name="connsiteY27" fmla="*/ 297180 h 3634740"/>
              <a:gd name="connsiteX28" fmla="*/ 2247900 w 2705100"/>
              <a:gd name="connsiteY28" fmla="*/ 312420 h 3634740"/>
              <a:gd name="connsiteX29" fmla="*/ 2301240 w 2705100"/>
              <a:gd name="connsiteY29" fmla="*/ 327660 h 3634740"/>
              <a:gd name="connsiteX30" fmla="*/ 2316480 w 2705100"/>
              <a:gd name="connsiteY30" fmla="*/ 350520 h 3634740"/>
              <a:gd name="connsiteX31" fmla="*/ 2362200 w 2705100"/>
              <a:gd name="connsiteY31" fmla="*/ 365760 h 3634740"/>
              <a:gd name="connsiteX32" fmla="*/ 2400300 w 2705100"/>
              <a:gd name="connsiteY32" fmla="*/ 388620 h 3634740"/>
              <a:gd name="connsiteX33" fmla="*/ 2423160 w 2705100"/>
              <a:gd name="connsiteY33" fmla="*/ 403860 h 3634740"/>
              <a:gd name="connsiteX34" fmla="*/ 2446020 w 2705100"/>
              <a:gd name="connsiteY34" fmla="*/ 426720 h 3634740"/>
              <a:gd name="connsiteX35" fmla="*/ 2506980 w 2705100"/>
              <a:gd name="connsiteY35" fmla="*/ 464820 h 3634740"/>
              <a:gd name="connsiteX36" fmla="*/ 2529840 w 2705100"/>
              <a:gd name="connsiteY36" fmla="*/ 487680 h 3634740"/>
              <a:gd name="connsiteX37" fmla="*/ 2560320 w 2705100"/>
              <a:gd name="connsiteY37" fmla="*/ 510540 h 3634740"/>
              <a:gd name="connsiteX38" fmla="*/ 2598420 w 2705100"/>
              <a:gd name="connsiteY38" fmla="*/ 541020 h 3634740"/>
              <a:gd name="connsiteX39" fmla="*/ 2636520 w 2705100"/>
              <a:gd name="connsiteY39" fmla="*/ 594360 h 3634740"/>
              <a:gd name="connsiteX40" fmla="*/ 2667000 w 2705100"/>
              <a:gd name="connsiteY40" fmla="*/ 640080 h 3634740"/>
              <a:gd name="connsiteX41" fmla="*/ 2674620 w 2705100"/>
              <a:gd name="connsiteY41" fmla="*/ 670560 h 3634740"/>
              <a:gd name="connsiteX42" fmla="*/ 2689860 w 2705100"/>
              <a:gd name="connsiteY42" fmla="*/ 716280 h 3634740"/>
              <a:gd name="connsiteX43" fmla="*/ 2705100 w 2705100"/>
              <a:gd name="connsiteY43" fmla="*/ 777240 h 3634740"/>
              <a:gd name="connsiteX44" fmla="*/ 2697480 w 2705100"/>
              <a:gd name="connsiteY44" fmla="*/ 1158240 h 3634740"/>
              <a:gd name="connsiteX45" fmla="*/ 2682240 w 2705100"/>
              <a:gd name="connsiteY45" fmla="*/ 1242060 h 3634740"/>
              <a:gd name="connsiteX46" fmla="*/ 2667000 w 2705100"/>
              <a:gd name="connsiteY46" fmla="*/ 1272540 h 3634740"/>
              <a:gd name="connsiteX47" fmla="*/ 2659380 w 2705100"/>
              <a:gd name="connsiteY47" fmla="*/ 1318260 h 3634740"/>
              <a:gd name="connsiteX48" fmla="*/ 2644140 w 2705100"/>
              <a:gd name="connsiteY48" fmla="*/ 1371600 h 3634740"/>
              <a:gd name="connsiteX49" fmla="*/ 2636520 w 2705100"/>
              <a:gd name="connsiteY49" fmla="*/ 1402080 h 3634740"/>
              <a:gd name="connsiteX50" fmla="*/ 2621280 w 2705100"/>
              <a:gd name="connsiteY50" fmla="*/ 1432560 h 3634740"/>
              <a:gd name="connsiteX51" fmla="*/ 2613660 w 2705100"/>
              <a:gd name="connsiteY51" fmla="*/ 1455420 h 3634740"/>
              <a:gd name="connsiteX52" fmla="*/ 2598420 w 2705100"/>
              <a:gd name="connsiteY52" fmla="*/ 1485900 h 3634740"/>
              <a:gd name="connsiteX53" fmla="*/ 2583180 w 2705100"/>
              <a:gd name="connsiteY53" fmla="*/ 1531620 h 3634740"/>
              <a:gd name="connsiteX54" fmla="*/ 2567940 w 2705100"/>
              <a:gd name="connsiteY54" fmla="*/ 1562100 h 3634740"/>
              <a:gd name="connsiteX55" fmla="*/ 2545080 w 2705100"/>
              <a:gd name="connsiteY55" fmla="*/ 1630680 h 3634740"/>
              <a:gd name="connsiteX56" fmla="*/ 2529840 w 2705100"/>
              <a:gd name="connsiteY56" fmla="*/ 1661160 h 3634740"/>
              <a:gd name="connsiteX57" fmla="*/ 2514600 w 2705100"/>
              <a:gd name="connsiteY57" fmla="*/ 1714500 h 3634740"/>
              <a:gd name="connsiteX58" fmla="*/ 2506980 w 2705100"/>
              <a:gd name="connsiteY58" fmla="*/ 1744980 h 3634740"/>
              <a:gd name="connsiteX59" fmla="*/ 2491740 w 2705100"/>
              <a:gd name="connsiteY59" fmla="*/ 1775460 h 3634740"/>
              <a:gd name="connsiteX60" fmla="*/ 2476500 w 2705100"/>
              <a:gd name="connsiteY60" fmla="*/ 1851660 h 3634740"/>
              <a:gd name="connsiteX61" fmla="*/ 2453640 w 2705100"/>
              <a:gd name="connsiteY61" fmla="*/ 1920240 h 3634740"/>
              <a:gd name="connsiteX62" fmla="*/ 2446020 w 2705100"/>
              <a:gd name="connsiteY62" fmla="*/ 2004060 h 3634740"/>
              <a:gd name="connsiteX63" fmla="*/ 2438400 w 2705100"/>
              <a:gd name="connsiteY63" fmla="*/ 2065020 h 3634740"/>
              <a:gd name="connsiteX64" fmla="*/ 2446020 w 2705100"/>
              <a:gd name="connsiteY64" fmla="*/ 2194560 h 3634740"/>
              <a:gd name="connsiteX65" fmla="*/ 2438400 w 2705100"/>
              <a:gd name="connsiteY65" fmla="*/ 2621280 h 3634740"/>
              <a:gd name="connsiteX66" fmla="*/ 2415540 w 2705100"/>
              <a:gd name="connsiteY66" fmla="*/ 3284220 h 3634740"/>
              <a:gd name="connsiteX67" fmla="*/ 2400300 w 2705100"/>
              <a:gd name="connsiteY67" fmla="*/ 3375660 h 3634740"/>
              <a:gd name="connsiteX68" fmla="*/ 2377440 w 2705100"/>
              <a:gd name="connsiteY68" fmla="*/ 3421380 h 3634740"/>
              <a:gd name="connsiteX69" fmla="*/ 2354580 w 2705100"/>
              <a:gd name="connsiteY69" fmla="*/ 3467100 h 3634740"/>
              <a:gd name="connsiteX70" fmla="*/ 2331720 w 2705100"/>
              <a:gd name="connsiteY70" fmla="*/ 3528060 h 3634740"/>
              <a:gd name="connsiteX71" fmla="*/ 2301240 w 2705100"/>
              <a:gd name="connsiteY71" fmla="*/ 3566160 h 3634740"/>
              <a:gd name="connsiteX72" fmla="*/ 2286000 w 2705100"/>
              <a:gd name="connsiteY72" fmla="*/ 3596640 h 3634740"/>
              <a:gd name="connsiteX73" fmla="*/ 2263140 w 2705100"/>
              <a:gd name="connsiteY73" fmla="*/ 3634740 h 3634740"/>
              <a:gd name="connsiteX0" fmla="*/ 0 w 2705100"/>
              <a:gd name="connsiteY0" fmla="*/ 0 h 3596640"/>
              <a:gd name="connsiteX1" fmla="*/ 38100 w 2705100"/>
              <a:gd name="connsiteY1" fmla="*/ 15240 h 3596640"/>
              <a:gd name="connsiteX2" fmla="*/ 60960 w 2705100"/>
              <a:gd name="connsiteY2" fmla="*/ 38100 h 3596640"/>
              <a:gd name="connsiteX3" fmla="*/ 99060 w 2705100"/>
              <a:gd name="connsiteY3" fmla="*/ 68580 h 3596640"/>
              <a:gd name="connsiteX4" fmla="*/ 121920 w 2705100"/>
              <a:gd name="connsiteY4" fmla="*/ 91440 h 3596640"/>
              <a:gd name="connsiteX5" fmla="*/ 167640 w 2705100"/>
              <a:gd name="connsiteY5" fmla="*/ 106680 h 3596640"/>
              <a:gd name="connsiteX6" fmla="*/ 236220 w 2705100"/>
              <a:gd name="connsiteY6" fmla="*/ 137160 h 3596640"/>
              <a:gd name="connsiteX7" fmla="*/ 335280 w 2705100"/>
              <a:gd name="connsiteY7" fmla="*/ 160020 h 3596640"/>
              <a:gd name="connsiteX8" fmla="*/ 403860 w 2705100"/>
              <a:gd name="connsiteY8" fmla="*/ 182880 h 3596640"/>
              <a:gd name="connsiteX9" fmla="*/ 693420 w 2705100"/>
              <a:gd name="connsiteY9" fmla="*/ 198120 h 3596640"/>
              <a:gd name="connsiteX10" fmla="*/ 876300 w 2705100"/>
              <a:gd name="connsiteY10" fmla="*/ 190500 h 3596640"/>
              <a:gd name="connsiteX11" fmla="*/ 914400 w 2705100"/>
              <a:gd name="connsiteY11" fmla="*/ 182880 h 3596640"/>
              <a:gd name="connsiteX12" fmla="*/ 982980 w 2705100"/>
              <a:gd name="connsiteY12" fmla="*/ 167640 h 3596640"/>
              <a:gd name="connsiteX13" fmla="*/ 1112520 w 2705100"/>
              <a:gd name="connsiteY13" fmla="*/ 144780 h 3596640"/>
              <a:gd name="connsiteX14" fmla="*/ 1158240 w 2705100"/>
              <a:gd name="connsiteY14" fmla="*/ 137160 h 3596640"/>
              <a:gd name="connsiteX15" fmla="*/ 1196340 w 2705100"/>
              <a:gd name="connsiteY15" fmla="*/ 129540 h 3596640"/>
              <a:gd name="connsiteX16" fmla="*/ 1272540 w 2705100"/>
              <a:gd name="connsiteY16" fmla="*/ 121920 h 3596640"/>
              <a:gd name="connsiteX17" fmla="*/ 1333500 w 2705100"/>
              <a:gd name="connsiteY17" fmla="*/ 114300 h 3596640"/>
              <a:gd name="connsiteX18" fmla="*/ 1851660 w 2705100"/>
              <a:gd name="connsiteY18" fmla="*/ 121920 h 3596640"/>
              <a:gd name="connsiteX19" fmla="*/ 1897380 w 2705100"/>
              <a:gd name="connsiteY19" fmla="*/ 129540 h 3596640"/>
              <a:gd name="connsiteX20" fmla="*/ 1950720 w 2705100"/>
              <a:gd name="connsiteY20" fmla="*/ 144780 h 3596640"/>
              <a:gd name="connsiteX21" fmla="*/ 2004060 w 2705100"/>
              <a:gd name="connsiteY21" fmla="*/ 175260 h 3596640"/>
              <a:gd name="connsiteX22" fmla="*/ 2026920 w 2705100"/>
              <a:gd name="connsiteY22" fmla="*/ 182880 h 3596640"/>
              <a:gd name="connsiteX23" fmla="*/ 2072640 w 2705100"/>
              <a:gd name="connsiteY23" fmla="*/ 220980 h 3596640"/>
              <a:gd name="connsiteX24" fmla="*/ 2118360 w 2705100"/>
              <a:gd name="connsiteY24" fmla="*/ 236220 h 3596640"/>
              <a:gd name="connsiteX25" fmla="*/ 2141220 w 2705100"/>
              <a:gd name="connsiteY25" fmla="*/ 259080 h 3596640"/>
              <a:gd name="connsiteX26" fmla="*/ 2186940 w 2705100"/>
              <a:gd name="connsiteY26" fmla="*/ 274320 h 3596640"/>
              <a:gd name="connsiteX27" fmla="*/ 2202180 w 2705100"/>
              <a:gd name="connsiteY27" fmla="*/ 297180 h 3596640"/>
              <a:gd name="connsiteX28" fmla="*/ 2247900 w 2705100"/>
              <a:gd name="connsiteY28" fmla="*/ 312420 h 3596640"/>
              <a:gd name="connsiteX29" fmla="*/ 2301240 w 2705100"/>
              <a:gd name="connsiteY29" fmla="*/ 327660 h 3596640"/>
              <a:gd name="connsiteX30" fmla="*/ 2316480 w 2705100"/>
              <a:gd name="connsiteY30" fmla="*/ 350520 h 3596640"/>
              <a:gd name="connsiteX31" fmla="*/ 2362200 w 2705100"/>
              <a:gd name="connsiteY31" fmla="*/ 365760 h 3596640"/>
              <a:gd name="connsiteX32" fmla="*/ 2400300 w 2705100"/>
              <a:gd name="connsiteY32" fmla="*/ 388620 h 3596640"/>
              <a:gd name="connsiteX33" fmla="*/ 2423160 w 2705100"/>
              <a:gd name="connsiteY33" fmla="*/ 403860 h 3596640"/>
              <a:gd name="connsiteX34" fmla="*/ 2446020 w 2705100"/>
              <a:gd name="connsiteY34" fmla="*/ 426720 h 3596640"/>
              <a:gd name="connsiteX35" fmla="*/ 2506980 w 2705100"/>
              <a:gd name="connsiteY35" fmla="*/ 464820 h 3596640"/>
              <a:gd name="connsiteX36" fmla="*/ 2529840 w 2705100"/>
              <a:gd name="connsiteY36" fmla="*/ 487680 h 3596640"/>
              <a:gd name="connsiteX37" fmla="*/ 2560320 w 2705100"/>
              <a:gd name="connsiteY37" fmla="*/ 510540 h 3596640"/>
              <a:gd name="connsiteX38" fmla="*/ 2598420 w 2705100"/>
              <a:gd name="connsiteY38" fmla="*/ 541020 h 3596640"/>
              <a:gd name="connsiteX39" fmla="*/ 2636520 w 2705100"/>
              <a:gd name="connsiteY39" fmla="*/ 594360 h 3596640"/>
              <a:gd name="connsiteX40" fmla="*/ 2667000 w 2705100"/>
              <a:gd name="connsiteY40" fmla="*/ 640080 h 3596640"/>
              <a:gd name="connsiteX41" fmla="*/ 2674620 w 2705100"/>
              <a:gd name="connsiteY41" fmla="*/ 670560 h 3596640"/>
              <a:gd name="connsiteX42" fmla="*/ 2689860 w 2705100"/>
              <a:gd name="connsiteY42" fmla="*/ 716280 h 3596640"/>
              <a:gd name="connsiteX43" fmla="*/ 2705100 w 2705100"/>
              <a:gd name="connsiteY43" fmla="*/ 777240 h 3596640"/>
              <a:gd name="connsiteX44" fmla="*/ 2697480 w 2705100"/>
              <a:gd name="connsiteY44" fmla="*/ 1158240 h 3596640"/>
              <a:gd name="connsiteX45" fmla="*/ 2682240 w 2705100"/>
              <a:gd name="connsiteY45" fmla="*/ 1242060 h 3596640"/>
              <a:gd name="connsiteX46" fmla="*/ 2667000 w 2705100"/>
              <a:gd name="connsiteY46" fmla="*/ 1272540 h 3596640"/>
              <a:gd name="connsiteX47" fmla="*/ 2659380 w 2705100"/>
              <a:gd name="connsiteY47" fmla="*/ 1318260 h 3596640"/>
              <a:gd name="connsiteX48" fmla="*/ 2644140 w 2705100"/>
              <a:gd name="connsiteY48" fmla="*/ 1371600 h 3596640"/>
              <a:gd name="connsiteX49" fmla="*/ 2636520 w 2705100"/>
              <a:gd name="connsiteY49" fmla="*/ 1402080 h 3596640"/>
              <a:gd name="connsiteX50" fmla="*/ 2621280 w 2705100"/>
              <a:gd name="connsiteY50" fmla="*/ 1432560 h 3596640"/>
              <a:gd name="connsiteX51" fmla="*/ 2613660 w 2705100"/>
              <a:gd name="connsiteY51" fmla="*/ 1455420 h 3596640"/>
              <a:gd name="connsiteX52" fmla="*/ 2598420 w 2705100"/>
              <a:gd name="connsiteY52" fmla="*/ 1485900 h 3596640"/>
              <a:gd name="connsiteX53" fmla="*/ 2583180 w 2705100"/>
              <a:gd name="connsiteY53" fmla="*/ 1531620 h 3596640"/>
              <a:gd name="connsiteX54" fmla="*/ 2567940 w 2705100"/>
              <a:gd name="connsiteY54" fmla="*/ 1562100 h 3596640"/>
              <a:gd name="connsiteX55" fmla="*/ 2545080 w 2705100"/>
              <a:gd name="connsiteY55" fmla="*/ 1630680 h 3596640"/>
              <a:gd name="connsiteX56" fmla="*/ 2529840 w 2705100"/>
              <a:gd name="connsiteY56" fmla="*/ 1661160 h 3596640"/>
              <a:gd name="connsiteX57" fmla="*/ 2514600 w 2705100"/>
              <a:gd name="connsiteY57" fmla="*/ 1714500 h 3596640"/>
              <a:gd name="connsiteX58" fmla="*/ 2506980 w 2705100"/>
              <a:gd name="connsiteY58" fmla="*/ 1744980 h 3596640"/>
              <a:gd name="connsiteX59" fmla="*/ 2491740 w 2705100"/>
              <a:gd name="connsiteY59" fmla="*/ 1775460 h 3596640"/>
              <a:gd name="connsiteX60" fmla="*/ 2476500 w 2705100"/>
              <a:gd name="connsiteY60" fmla="*/ 1851660 h 3596640"/>
              <a:gd name="connsiteX61" fmla="*/ 2453640 w 2705100"/>
              <a:gd name="connsiteY61" fmla="*/ 1920240 h 3596640"/>
              <a:gd name="connsiteX62" fmla="*/ 2446020 w 2705100"/>
              <a:gd name="connsiteY62" fmla="*/ 2004060 h 3596640"/>
              <a:gd name="connsiteX63" fmla="*/ 2438400 w 2705100"/>
              <a:gd name="connsiteY63" fmla="*/ 2065020 h 3596640"/>
              <a:gd name="connsiteX64" fmla="*/ 2446020 w 2705100"/>
              <a:gd name="connsiteY64" fmla="*/ 2194560 h 3596640"/>
              <a:gd name="connsiteX65" fmla="*/ 2438400 w 2705100"/>
              <a:gd name="connsiteY65" fmla="*/ 2621280 h 3596640"/>
              <a:gd name="connsiteX66" fmla="*/ 2415540 w 2705100"/>
              <a:gd name="connsiteY66" fmla="*/ 3284220 h 3596640"/>
              <a:gd name="connsiteX67" fmla="*/ 2400300 w 2705100"/>
              <a:gd name="connsiteY67" fmla="*/ 3375660 h 3596640"/>
              <a:gd name="connsiteX68" fmla="*/ 2377440 w 2705100"/>
              <a:gd name="connsiteY68" fmla="*/ 3421380 h 3596640"/>
              <a:gd name="connsiteX69" fmla="*/ 2354580 w 2705100"/>
              <a:gd name="connsiteY69" fmla="*/ 3467100 h 3596640"/>
              <a:gd name="connsiteX70" fmla="*/ 2331720 w 2705100"/>
              <a:gd name="connsiteY70" fmla="*/ 3528060 h 3596640"/>
              <a:gd name="connsiteX71" fmla="*/ 2301240 w 2705100"/>
              <a:gd name="connsiteY71" fmla="*/ 3566160 h 3596640"/>
              <a:gd name="connsiteX72" fmla="*/ 2286000 w 2705100"/>
              <a:gd name="connsiteY72" fmla="*/ 3596640 h 3596640"/>
              <a:gd name="connsiteX0" fmla="*/ 0 w 2705100"/>
              <a:gd name="connsiteY0" fmla="*/ 0 h 3566160"/>
              <a:gd name="connsiteX1" fmla="*/ 38100 w 2705100"/>
              <a:gd name="connsiteY1" fmla="*/ 15240 h 3566160"/>
              <a:gd name="connsiteX2" fmla="*/ 60960 w 2705100"/>
              <a:gd name="connsiteY2" fmla="*/ 38100 h 3566160"/>
              <a:gd name="connsiteX3" fmla="*/ 99060 w 2705100"/>
              <a:gd name="connsiteY3" fmla="*/ 68580 h 3566160"/>
              <a:gd name="connsiteX4" fmla="*/ 121920 w 2705100"/>
              <a:gd name="connsiteY4" fmla="*/ 91440 h 3566160"/>
              <a:gd name="connsiteX5" fmla="*/ 167640 w 2705100"/>
              <a:gd name="connsiteY5" fmla="*/ 106680 h 3566160"/>
              <a:gd name="connsiteX6" fmla="*/ 236220 w 2705100"/>
              <a:gd name="connsiteY6" fmla="*/ 137160 h 3566160"/>
              <a:gd name="connsiteX7" fmla="*/ 335280 w 2705100"/>
              <a:gd name="connsiteY7" fmla="*/ 160020 h 3566160"/>
              <a:gd name="connsiteX8" fmla="*/ 403860 w 2705100"/>
              <a:gd name="connsiteY8" fmla="*/ 182880 h 3566160"/>
              <a:gd name="connsiteX9" fmla="*/ 693420 w 2705100"/>
              <a:gd name="connsiteY9" fmla="*/ 198120 h 3566160"/>
              <a:gd name="connsiteX10" fmla="*/ 876300 w 2705100"/>
              <a:gd name="connsiteY10" fmla="*/ 190500 h 3566160"/>
              <a:gd name="connsiteX11" fmla="*/ 914400 w 2705100"/>
              <a:gd name="connsiteY11" fmla="*/ 182880 h 3566160"/>
              <a:gd name="connsiteX12" fmla="*/ 982980 w 2705100"/>
              <a:gd name="connsiteY12" fmla="*/ 167640 h 3566160"/>
              <a:gd name="connsiteX13" fmla="*/ 1112520 w 2705100"/>
              <a:gd name="connsiteY13" fmla="*/ 144780 h 3566160"/>
              <a:gd name="connsiteX14" fmla="*/ 1158240 w 2705100"/>
              <a:gd name="connsiteY14" fmla="*/ 137160 h 3566160"/>
              <a:gd name="connsiteX15" fmla="*/ 1196340 w 2705100"/>
              <a:gd name="connsiteY15" fmla="*/ 129540 h 3566160"/>
              <a:gd name="connsiteX16" fmla="*/ 1272540 w 2705100"/>
              <a:gd name="connsiteY16" fmla="*/ 121920 h 3566160"/>
              <a:gd name="connsiteX17" fmla="*/ 1333500 w 2705100"/>
              <a:gd name="connsiteY17" fmla="*/ 114300 h 3566160"/>
              <a:gd name="connsiteX18" fmla="*/ 1851660 w 2705100"/>
              <a:gd name="connsiteY18" fmla="*/ 121920 h 3566160"/>
              <a:gd name="connsiteX19" fmla="*/ 1897380 w 2705100"/>
              <a:gd name="connsiteY19" fmla="*/ 129540 h 3566160"/>
              <a:gd name="connsiteX20" fmla="*/ 1950720 w 2705100"/>
              <a:gd name="connsiteY20" fmla="*/ 144780 h 3566160"/>
              <a:gd name="connsiteX21" fmla="*/ 2004060 w 2705100"/>
              <a:gd name="connsiteY21" fmla="*/ 175260 h 3566160"/>
              <a:gd name="connsiteX22" fmla="*/ 2026920 w 2705100"/>
              <a:gd name="connsiteY22" fmla="*/ 182880 h 3566160"/>
              <a:gd name="connsiteX23" fmla="*/ 2072640 w 2705100"/>
              <a:gd name="connsiteY23" fmla="*/ 220980 h 3566160"/>
              <a:gd name="connsiteX24" fmla="*/ 2118360 w 2705100"/>
              <a:gd name="connsiteY24" fmla="*/ 236220 h 3566160"/>
              <a:gd name="connsiteX25" fmla="*/ 2141220 w 2705100"/>
              <a:gd name="connsiteY25" fmla="*/ 259080 h 3566160"/>
              <a:gd name="connsiteX26" fmla="*/ 2186940 w 2705100"/>
              <a:gd name="connsiteY26" fmla="*/ 274320 h 3566160"/>
              <a:gd name="connsiteX27" fmla="*/ 2202180 w 2705100"/>
              <a:gd name="connsiteY27" fmla="*/ 297180 h 3566160"/>
              <a:gd name="connsiteX28" fmla="*/ 2247900 w 2705100"/>
              <a:gd name="connsiteY28" fmla="*/ 312420 h 3566160"/>
              <a:gd name="connsiteX29" fmla="*/ 2301240 w 2705100"/>
              <a:gd name="connsiteY29" fmla="*/ 327660 h 3566160"/>
              <a:gd name="connsiteX30" fmla="*/ 2316480 w 2705100"/>
              <a:gd name="connsiteY30" fmla="*/ 350520 h 3566160"/>
              <a:gd name="connsiteX31" fmla="*/ 2362200 w 2705100"/>
              <a:gd name="connsiteY31" fmla="*/ 365760 h 3566160"/>
              <a:gd name="connsiteX32" fmla="*/ 2400300 w 2705100"/>
              <a:gd name="connsiteY32" fmla="*/ 388620 h 3566160"/>
              <a:gd name="connsiteX33" fmla="*/ 2423160 w 2705100"/>
              <a:gd name="connsiteY33" fmla="*/ 403860 h 3566160"/>
              <a:gd name="connsiteX34" fmla="*/ 2446020 w 2705100"/>
              <a:gd name="connsiteY34" fmla="*/ 426720 h 3566160"/>
              <a:gd name="connsiteX35" fmla="*/ 2506980 w 2705100"/>
              <a:gd name="connsiteY35" fmla="*/ 464820 h 3566160"/>
              <a:gd name="connsiteX36" fmla="*/ 2529840 w 2705100"/>
              <a:gd name="connsiteY36" fmla="*/ 487680 h 3566160"/>
              <a:gd name="connsiteX37" fmla="*/ 2560320 w 2705100"/>
              <a:gd name="connsiteY37" fmla="*/ 510540 h 3566160"/>
              <a:gd name="connsiteX38" fmla="*/ 2598420 w 2705100"/>
              <a:gd name="connsiteY38" fmla="*/ 541020 h 3566160"/>
              <a:gd name="connsiteX39" fmla="*/ 2636520 w 2705100"/>
              <a:gd name="connsiteY39" fmla="*/ 594360 h 3566160"/>
              <a:gd name="connsiteX40" fmla="*/ 2667000 w 2705100"/>
              <a:gd name="connsiteY40" fmla="*/ 640080 h 3566160"/>
              <a:gd name="connsiteX41" fmla="*/ 2674620 w 2705100"/>
              <a:gd name="connsiteY41" fmla="*/ 670560 h 3566160"/>
              <a:gd name="connsiteX42" fmla="*/ 2689860 w 2705100"/>
              <a:gd name="connsiteY42" fmla="*/ 716280 h 3566160"/>
              <a:gd name="connsiteX43" fmla="*/ 2705100 w 2705100"/>
              <a:gd name="connsiteY43" fmla="*/ 777240 h 3566160"/>
              <a:gd name="connsiteX44" fmla="*/ 2697480 w 2705100"/>
              <a:gd name="connsiteY44" fmla="*/ 1158240 h 3566160"/>
              <a:gd name="connsiteX45" fmla="*/ 2682240 w 2705100"/>
              <a:gd name="connsiteY45" fmla="*/ 1242060 h 3566160"/>
              <a:gd name="connsiteX46" fmla="*/ 2667000 w 2705100"/>
              <a:gd name="connsiteY46" fmla="*/ 1272540 h 3566160"/>
              <a:gd name="connsiteX47" fmla="*/ 2659380 w 2705100"/>
              <a:gd name="connsiteY47" fmla="*/ 1318260 h 3566160"/>
              <a:gd name="connsiteX48" fmla="*/ 2644140 w 2705100"/>
              <a:gd name="connsiteY48" fmla="*/ 1371600 h 3566160"/>
              <a:gd name="connsiteX49" fmla="*/ 2636520 w 2705100"/>
              <a:gd name="connsiteY49" fmla="*/ 1402080 h 3566160"/>
              <a:gd name="connsiteX50" fmla="*/ 2621280 w 2705100"/>
              <a:gd name="connsiteY50" fmla="*/ 1432560 h 3566160"/>
              <a:gd name="connsiteX51" fmla="*/ 2613660 w 2705100"/>
              <a:gd name="connsiteY51" fmla="*/ 1455420 h 3566160"/>
              <a:gd name="connsiteX52" fmla="*/ 2598420 w 2705100"/>
              <a:gd name="connsiteY52" fmla="*/ 1485900 h 3566160"/>
              <a:gd name="connsiteX53" fmla="*/ 2583180 w 2705100"/>
              <a:gd name="connsiteY53" fmla="*/ 1531620 h 3566160"/>
              <a:gd name="connsiteX54" fmla="*/ 2567940 w 2705100"/>
              <a:gd name="connsiteY54" fmla="*/ 1562100 h 3566160"/>
              <a:gd name="connsiteX55" fmla="*/ 2545080 w 2705100"/>
              <a:gd name="connsiteY55" fmla="*/ 1630680 h 3566160"/>
              <a:gd name="connsiteX56" fmla="*/ 2529840 w 2705100"/>
              <a:gd name="connsiteY56" fmla="*/ 1661160 h 3566160"/>
              <a:gd name="connsiteX57" fmla="*/ 2514600 w 2705100"/>
              <a:gd name="connsiteY57" fmla="*/ 1714500 h 3566160"/>
              <a:gd name="connsiteX58" fmla="*/ 2506980 w 2705100"/>
              <a:gd name="connsiteY58" fmla="*/ 1744980 h 3566160"/>
              <a:gd name="connsiteX59" fmla="*/ 2491740 w 2705100"/>
              <a:gd name="connsiteY59" fmla="*/ 1775460 h 3566160"/>
              <a:gd name="connsiteX60" fmla="*/ 2476500 w 2705100"/>
              <a:gd name="connsiteY60" fmla="*/ 1851660 h 3566160"/>
              <a:gd name="connsiteX61" fmla="*/ 2453640 w 2705100"/>
              <a:gd name="connsiteY61" fmla="*/ 1920240 h 3566160"/>
              <a:gd name="connsiteX62" fmla="*/ 2446020 w 2705100"/>
              <a:gd name="connsiteY62" fmla="*/ 2004060 h 3566160"/>
              <a:gd name="connsiteX63" fmla="*/ 2438400 w 2705100"/>
              <a:gd name="connsiteY63" fmla="*/ 2065020 h 3566160"/>
              <a:gd name="connsiteX64" fmla="*/ 2446020 w 2705100"/>
              <a:gd name="connsiteY64" fmla="*/ 2194560 h 3566160"/>
              <a:gd name="connsiteX65" fmla="*/ 2438400 w 2705100"/>
              <a:gd name="connsiteY65" fmla="*/ 2621280 h 3566160"/>
              <a:gd name="connsiteX66" fmla="*/ 2415540 w 2705100"/>
              <a:gd name="connsiteY66" fmla="*/ 3284220 h 3566160"/>
              <a:gd name="connsiteX67" fmla="*/ 2400300 w 2705100"/>
              <a:gd name="connsiteY67" fmla="*/ 3375660 h 3566160"/>
              <a:gd name="connsiteX68" fmla="*/ 2377440 w 2705100"/>
              <a:gd name="connsiteY68" fmla="*/ 3421380 h 3566160"/>
              <a:gd name="connsiteX69" fmla="*/ 2354580 w 2705100"/>
              <a:gd name="connsiteY69" fmla="*/ 3467100 h 3566160"/>
              <a:gd name="connsiteX70" fmla="*/ 2331720 w 2705100"/>
              <a:gd name="connsiteY70" fmla="*/ 3528060 h 3566160"/>
              <a:gd name="connsiteX71" fmla="*/ 2301240 w 2705100"/>
              <a:gd name="connsiteY71" fmla="*/ 3566160 h 3566160"/>
              <a:gd name="connsiteX0" fmla="*/ 0 w 2705100"/>
              <a:gd name="connsiteY0" fmla="*/ 0 h 3528060"/>
              <a:gd name="connsiteX1" fmla="*/ 38100 w 2705100"/>
              <a:gd name="connsiteY1" fmla="*/ 15240 h 3528060"/>
              <a:gd name="connsiteX2" fmla="*/ 60960 w 2705100"/>
              <a:gd name="connsiteY2" fmla="*/ 38100 h 3528060"/>
              <a:gd name="connsiteX3" fmla="*/ 99060 w 2705100"/>
              <a:gd name="connsiteY3" fmla="*/ 68580 h 3528060"/>
              <a:gd name="connsiteX4" fmla="*/ 121920 w 2705100"/>
              <a:gd name="connsiteY4" fmla="*/ 91440 h 3528060"/>
              <a:gd name="connsiteX5" fmla="*/ 167640 w 2705100"/>
              <a:gd name="connsiteY5" fmla="*/ 106680 h 3528060"/>
              <a:gd name="connsiteX6" fmla="*/ 236220 w 2705100"/>
              <a:gd name="connsiteY6" fmla="*/ 137160 h 3528060"/>
              <a:gd name="connsiteX7" fmla="*/ 335280 w 2705100"/>
              <a:gd name="connsiteY7" fmla="*/ 160020 h 3528060"/>
              <a:gd name="connsiteX8" fmla="*/ 403860 w 2705100"/>
              <a:gd name="connsiteY8" fmla="*/ 182880 h 3528060"/>
              <a:gd name="connsiteX9" fmla="*/ 693420 w 2705100"/>
              <a:gd name="connsiteY9" fmla="*/ 198120 h 3528060"/>
              <a:gd name="connsiteX10" fmla="*/ 876300 w 2705100"/>
              <a:gd name="connsiteY10" fmla="*/ 190500 h 3528060"/>
              <a:gd name="connsiteX11" fmla="*/ 914400 w 2705100"/>
              <a:gd name="connsiteY11" fmla="*/ 182880 h 3528060"/>
              <a:gd name="connsiteX12" fmla="*/ 982980 w 2705100"/>
              <a:gd name="connsiteY12" fmla="*/ 167640 h 3528060"/>
              <a:gd name="connsiteX13" fmla="*/ 1112520 w 2705100"/>
              <a:gd name="connsiteY13" fmla="*/ 144780 h 3528060"/>
              <a:gd name="connsiteX14" fmla="*/ 1158240 w 2705100"/>
              <a:gd name="connsiteY14" fmla="*/ 137160 h 3528060"/>
              <a:gd name="connsiteX15" fmla="*/ 1196340 w 2705100"/>
              <a:gd name="connsiteY15" fmla="*/ 129540 h 3528060"/>
              <a:gd name="connsiteX16" fmla="*/ 1272540 w 2705100"/>
              <a:gd name="connsiteY16" fmla="*/ 121920 h 3528060"/>
              <a:gd name="connsiteX17" fmla="*/ 1333500 w 2705100"/>
              <a:gd name="connsiteY17" fmla="*/ 114300 h 3528060"/>
              <a:gd name="connsiteX18" fmla="*/ 1851660 w 2705100"/>
              <a:gd name="connsiteY18" fmla="*/ 121920 h 3528060"/>
              <a:gd name="connsiteX19" fmla="*/ 1897380 w 2705100"/>
              <a:gd name="connsiteY19" fmla="*/ 129540 h 3528060"/>
              <a:gd name="connsiteX20" fmla="*/ 1950720 w 2705100"/>
              <a:gd name="connsiteY20" fmla="*/ 144780 h 3528060"/>
              <a:gd name="connsiteX21" fmla="*/ 2004060 w 2705100"/>
              <a:gd name="connsiteY21" fmla="*/ 175260 h 3528060"/>
              <a:gd name="connsiteX22" fmla="*/ 2026920 w 2705100"/>
              <a:gd name="connsiteY22" fmla="*/ 182880 h 3528060"/>
              <a:gd name="connsiteX23" fmla="*/ 2072640 w 2705100"/>
              <a:gd name="connsiteY23" fmla="*/ 220980 h 3528060"/>
              <a:gd name="connsiteX24" fmla="*/ 2118360 w 2705100"/>
              <a:gd name="connsiteY24" fmla="*/ 236220 h 3528060"/>
              <a:gd name="connsiteX25" fmla="*/ 2141220 w 2705100"/>
              <a:gd name="connsiteY25" fmla="*/ 259080 h 3528060"/>
              <a:gd name="connsiteX26" fmla="*/ 2186940 w 2705100"/>
              <a:gd name="connsiteY26" fmla="*/ 274320 h 3528060"/>
              <a:gd name="connsiteX27" fmla="*/ 2202180 w 2705100"/>
              <a:gd name="connsiteY27" fmla="*/ 297180 h 3528060"/>
              <a:gd name="connsiteX28" fmla="*/ 2247900 w 2705100"/>
              <a:gd name="connsiteY28" fmla="*/ 312420 h 3528060"/>
              <a:gd name="connsiteX29" fmla="*/ 2301240 w 2705100"/>
              <a:gd name="connsiteY29" fmla="*/ 327660 h 3528060"/>
              <a:gd name="connsiteX30" fmla="*/ 2316480 w 2705100"/>
              <a:gd name="connsiteY30" fmla="*/ 350520 h 3528060"/>
              <a:gd name="connsiteX31" fmla="*/ 2362200 w 2705100"/>
              <a:gd name="connsiteY31" fmla="*/ 365760 h 3528060"/>
              <a:gd name="connsiteX32" fmla="*/ 2400300 w 2705100"/>
              <a:gd name="connsiteY32" fmla="*/ 388620 h 3528060"/>
              <a:gd name="connsiteX33" fmla="*/ 2423160 w 2705100"/>
              <a:gd name="connsiteY33" fmla="*/ 403860 h 3528060"/>
              <a:gd name="connsiteX34" fmla="*/ 2446020 w 2705100"/>
              <a:gd name="connsiteY34" fmla="*/ 426720 h 3528060"/>
              <a:gd name="connsiteX35" fmla="*/ 2506980 w 2705100"/>
              <a:gd name="connsiteY35" fmla="*/ 464820 h 3528060"/>
              <a:gd name="connsiteX36" fmla="*/ 2529840 w 2705100"/>
              <a:gd name="connsiteY36" fmla="*/ 487680 h 3528060"/>
              <a:gd name="connsiteX37" fmla="*/ 2560320 w 2705100"/>
              <a:gd name="connsiteY37" fmla="*/ 510540 h 3528060"/>
              <a:gd name="connsiteX38" fmla="*/ 2598420 w 2705100"/>
              <a:gd name="connsiteY38" fmla="*/ 541020 h 3528060"/>
              <a:gd name="connsiteX39" fmla="*/ 2636520 w 2705100"/>
              <a:gd name="connsiteY39" fmla="*/ 594360 h 3528060"/>
              <a:gd name="connsiteX40" fmla="*/ 2667000 w 2705100"/>
              <a:gd name="connsiteY40" fmla="*/ 640080 h 3528060"/>
              <a:gd name="connsiteX41" fmla="*/ 2674620 w 2705100"/>
              <a:gd name="connsiteY41" fmla="*/ 670560 h 3528060"/>
              <a:gd name="connsiteX42" fmla="*/ 2689860 w 2705100"/>
              <a:gd name="connsiteY42" fmla="*/ 716280 h 3528060"/>
              <a:gd name="connsiteX43" fmla="*/ 2705100 w 2705100"/>
              <a:gd name="connsiteY43" fmla="*/ 777240 h 3528060"/>
              <a:gd name="connsiteX44" fmla="*/ 2697480 w 2705100"/>
              <a:gd name="connsiteY44" fmla="*/ 1158240 h 3528060"/>
              <a:gd name="connsiteX45" fmla="*/ 2682240 w 2705100"/>
              <a:gd name="connsiteY45" fmla="*/ 1242060 h 3528060"/>
              <a:gd name="connsiteX46" fmla="*/ 2667000 w 2705100"/>
              <a:gd name="connsiteY46" fmla="*/ 1272540 h 3528060"/>
              <a:gd name="connsiteX47" fmla="*/ 2659380 w 2705100"/>
              <a:gd name="connsiteY47" fmla="*/ 1318260 h 3528060"/>
              <a:gd name="connsiteX48" fmla="*/ 2644140 w 2705100"/>
              <a:gd name="connsiteY48" fmla="*/ 1371600 h 3528060"/>
              <a:gd name="connsiteX49" fmla="*/ 2636520 w 2705100"/>
              <a:gd name="connsiteY49" fmla="*/ 1402080 h 3528060"/>
              <a:gd name="connsiteX50" fmla="*/ 2621280 w 2705100"/>
              <a:gd name="connsiteY50" fmla="*/ 1432560 h 3528060"/>
              <a:gd name="connsiteX51" fmla="*/ 2613660 w 2705100"/>
              <a:gd name="connsiteY51" fmla="*/ 1455420 h 3528060"/>
              <a:gd name="connsiteX52" fmla="*/ 2598420 w 2705100"/>
              <a:gd name="connsiteY52" fmla="*/ 1485900 h 3528060"/>
              <a:gd name="connsiteX53" fmla="*/ 2583180 w 2705100"/>
              <a:gd name="connsiteY53" fmla="*/ 1531620 h 3528060"/>
              <a:gd name="connsiteX54" fmla="*/ 2567940 w 2705100"/>
              <a:gd name="connsiteY54" fmla="*/ 1562100 h 3528060"/>
              <a:gd name="connsiteX55" fmla="*/ 2545080 w 2705100"/>
              <a:gd name="connsiteY55" fmla="*/ 1630680 h 3528060"/>
              <a:gd name="connsiteX56" fmla="*/ 2529840 w 2705100"/>
              <a:gd name="connsiteY56" fmla="*/ 1661160 h 3528060"/>
              <a:gd name="connsiteX57" fmla="*/ 2514600 w 2705100"/>
              <a:gd name="connsiteY57" fmla="*/ 1714500 h 3528060"/>
              <a:gd name="connsiteX58" fmla="*/ 2506980 w 2705100"/>
              <a:gd name="connsiteY58" fmla="*/ 1744980 h 3528060"/>
              <a:gd name="connsiteX59" fmla="*/ 2491740 w 2705100"/>
              <a:gd name="connsiteY59" fmla="*/ 1775460 h 3528060"/>
              <a:gd name="connsiteX60" fmla="*/ 2476500 w 2705100"/>
              <a:gd name="connsiteY60" fmla="*/ 1851660 h 3528060"/>
              <a:gd name="connsiteX61" fmla="*/ 2453640 w 2705100"/>
              <a:gd name="connsiteY61" fmla="*/ 1920240 h 3528060"/>
              <a:gd name="connsiteX62" fmla="*/ 2446020 w 2705100"/>
              <a:gd name="connsiteY62" fmla="*/ 2004060 h 3528060"/>
              <a:gd name="connsiteX63" fmla="*/ 2438400 w 2705100"/>
              <a:gd name="connsiteY63" fmla="*/ 2065020 h 3528060"/>
              <a:gd name="connsiteX64" fmla="*/ 2446020 w 2705100"/>
              <a:gd name="connsiteY64" fmla="*/ 2194560 h 3528060"/>
              <a:gd name="connsiteX65" fmla="*/ 2438400 w 2705100"/>
              <a:gd name="connsiteY65" fmla="*/ 2621280 h 3528060"/>
              <a:gd name="connsiteX66" fmla="*/ 2415540 w 2705100"/>
              <a:gd name="connsiteY66" fmla="*/ 3284220 h 3528060"/>
              <a:gd name="connsiteX67" fmla="*/ 2400300 w 2705100"/>
              <a:gd name="connsiteY67" fmla="*/ 3375660 h 3528060"/>
              <a:gd name="connsiteX68" fmla="*/ 2377440 w 2705100"/>
              <a:gd name="connsiteY68" fmla="*/ 3421380 h 3528060"/>
              <a:gd name="connsiteX69" fmla="*/ 2354580 w 2705100"/>
              <a:gd name="connsiteY69" fmla="*/ 3467100 h 3528060"/>
              <a:gd name="connsiteX70" fmla="*/ 2331720 w 2705100"/>
              <a:gd name="connsiteY70" fmla="*/ 3528060 h 3528060"/>
              <a:gd name="connsiteX0" fmla="*/ 0 w 2705100"/>
              <a:gd name="connsiteY0" fmla="*/ 0 h 3467100"/>
              <a:gd name="connsiteX1" fmla="*/ 38100 w 2705100"/>
              <a:gd name="connsiteY1" fmla="*/ 15240 h 3467100"/>
              <a:gd name="connsiteX2" fmla="*/ 60960 w 2705100"/>
              <a:gd name="connsiteY2" fmla="*/ 38100 h 3467100"/>
              <a:gd name="connsiteX3" fmla="*/ 99060 w 2705100"/>
              <a:gd name="connsiteY3" fmla="*/ 68580 h 3467100"/>
              <a:gd name="connsiteX4" fmla="*/ 121920 w 2705100"/>
              <a:gd name="connsiteY4" fmla="*/ 91440 h 3467100"/>
              <a:gd name="connsiteX5" fmla="*/ 167640 w 2705100"/>
              <a:gd name="connsiteY5" fmla="*/ 106680 h 3467100"/>
              <a:gd name="connsiteX6" fmla="*/ 236220 w 2705100"/>
              <a:gd name="connsiteY6" fmla="*/ 137160 h 3467100"/>
              <a:gd name="connsiteX7" fmla="*/ 335280 w 2705100"/>
              <a:gd name="connsiteY7" fmla="*/ 160020 h 3467100"/>
              <a:gd name="connsiteX8" fmla="*/ 403860 w 2705100"/>
              <a:gd name="connsiteY8" fmla="*/ 182880 h 3467100"/>
              <a:gd name="connsiteX9" fmla="*/ 693420 w 2705100"/>
              <a:gd name="connsiteY9" fmla="*/ 198120 h 3467100"/>
              <a:gd name="connsiteX10" fmla="*/ 876300 w 2705100"/>
              <a:gd name="connsiteY10" fmla="*/ 190500 h 3467100"/>
              <a:gd name="connsiteX11" fmla="*/ 914400 w 2705100"/>
              <a:gd name="connsiteY11" fmla="*/ 182880 h 3467100"/>
              <a:gd name="connsiteX12" fmla="*/ 982980 w 2705100"/>
              <a:gd name="connsiteY12" fmla="*/ 167640 h 3467100"/>
              <a:gd name="connsiteX13" fmla="*/ 1112520 w 2705100"/>
              <a:gd name="connsiteY13" fmla="*/ 144780 h 3467100"/>
              <a:gd name="connsiteX14" fmla="*/ 1158240 w 2705100"/>
              <a:gd name="connsiteY14" fmla="*/ 137160 h 3467100"/>
              <a:gd name="connsiteX15" fmla="*/ 1196340 w 2705100"/>
              <a:gd name="connsiteY15" fmla="*/ 129540 h 3467100"/>
              <a:gd name="connsiteX16" fmla="*/ 1272540 w 2705100"/>
              <a:gd name="connsiteY16" fmla="*/ 121920 h 3467100"/>
              <a:gd name="connsiteX17" fmla="*/ 1333500 w 2705100"/>
              <a:gd name="connsiteY17" fmla="*/ 114300 h 3467100"/>
              <a:gd name="connsiteX18" fmla="*/ 1851660 w 2705100"/>
              <a:gd name="connsiteY18" fmla="*/ 121920 h 3467100"/>
              <a:gd name="connsiteX19" fmla="*/ 1897380 w 2705100"/>
              <a:gd name="connsiteY19" fmla="*/ 129540 h 3467100"/>
              <a:gd name="connsiteX20" fmla="*/ 1950720 w 2705100"/>
              <a:gd name="connsiteY20" fmla="*/ 144780 h 3467100"/>
              <a:gd name="connsiteX21" fmla="*/ 2004060 w 2705100"/>
              <a:gd name="connsiteY21" fmla="*/ 175260 h 3467100"/>
              <a:gd name="connsiteX22" fmla="*/ 2026920 w 2705100"/>
              <a:gd name="connsiteY22" fmla="*/ 182880 h 3467100"/>
              <a:gd name="connsiteX23" fmla="*/ 2072640 w 2705100"/>
              <a:gd name="connsiteY23" fmla="*/ 220980 h 3467100"/>
              <a:gd name="connsiteX24" fmla="*/ 2118360 w 2705100"/>
              <a:gd name="connsiteY24" fmla="*/ 236220 h 3467100"/>
              <a:gd name="connsiteX25" fmla="*/ 2141220 w 2705100"/>
              <a:gd name="connsiteY25" fmla="*/ 259080 h 3467100"/>
              <a:gd name="connsiteX26" fmla="*/ 2186940 w 2705100"/>
              <a:gd name="connsiteY26" fmla="*/ 274320 h 3467100"/>
              <a:gd name="connsiteX27" fmla="*/ 2202180 w 2705100"/>
              <a:gd name="connsiteY27" fmla="*/ 297180 h 3467100"/>
              <a:gd name="connsiteX28" fmla="*/ 2247900 w 2705100"/>
              <a:gd name="connsiteY28" fmla="*/ 312420 h 3467100"/>
              <a:gd name="connsiteX29" fmla="*/ 2301240 w 2705100"/>
              <a:gd name="connsiteY29" fmla="*/ 327660 h 3467100"/>
              <a:gd name="connsiteX30" fmla="*/ 2316480 w 2705100"/>
              <a:gd name="connsiteY30" fmla="*/ 350520 h 3467100"/>
              <a:gd name="connsiteX31" fmla="*/ 2362200 w 2705100"/>
              <a:gd name="connsiteY31" fmla="*/ 365760 h 3467100"/>
              <a:gd name="connsiteX32" fmla="*/ 2400300 w 2705100"/>
              <a:gd name="connsiteY32" fmla="*/ 388620 h 3467100"/>
              <a:gd name="connsiteX33" fmla="*/ 2423160 w 2705100"/>
              <a:gd name="connsiteY33" fmla="*/ 403860 h 3467100"/>
              <a:gd name="connsiteX34" fmla="*/ 2446020 w 2705100"/>
              <a:gd name="connsiteY34" fmla="*/ 426720 h 3467100"/>
              <a:gd name="connsiteX35" fmla="*/ 2506980 w 2705100"/>
              <a:gd name="connsiteY35" fmla="*/ 464820 h 3467100"/>
              <a:gd name="connsiteX36" fmla="*/ 2529840 w 2705100"/>
              <a:gd name="connsiteY36" fmla="*/ 487680 h 3467100"/>
              <a:gd name="connsiteX37" fmla="*/ 2560320 w 2705100"/>
              <a:gd name="connsiteY37" fmla="*/ 510540 h 3467100"/>
              <a:gd name="connsiteX38" fmla="*/ 2598420 w 2705100"/>
              <a:gd name="connsiteY38" fmla="*/ 541020 h 3467100"/>
              <a:gd name="connsiteX39" fmla="*/ 2636520 w 2705100"/>
              <a:gd name="connsiteY39" fmla="*/ 594360 h 3467100"/>
              <a:gd name="connsiteX40" fmla="*/ 2667000 w 2705100"/>
              <a:gd name="connsiteY40" fmla="*/ 640080 h 3467100"/>
              <a:gd name="connsiteX41" fmla="*/ 2674620 w 2705100"/>
              <a:gd name="connsiteY41" fmla="*/ 670560 h 3467100"/>
              <a:gd name="connsiteX42" fmla="*/ 2689860 w 2705100"/>
              <a:gd name="connsiteY42" fmla="*/ 716280 h 3467100"/>
              <a:gd name="connsiteX43" fmla="*/ 2705100 w 2705100"/>
              <a:gd name="connsiteY43" fmla="*/ 777240 h 3467100"/>
              <a:gd name="connsiteX44" fmla="*/ 2697480 w 2705100"/>
              <a:gd name="connsiteY44" fmla="*/ 1158240 h 3467100"/>
              <a:gd name="connsiteX45" fmla="*/ 2682240 w 2705100"/>
              <a:gd name="connsiteY45" fmla="*/ 1242060 h 3467100"/>
              <a:gd name="connsiteX46" fmla="*/ 2667000 w 2705100"/>
              <a:gd name="connsiteY46" fmla="*/ 1272540 h 3467100"/>
              <a:gd name="connsiteX47" fmla="*/ 2659380 w 2705100"/>
              <a:gd name="connsiteY47" fmla="*/ 1318260 h 3467100"/>
              <a:gd name="connsiteX48" fmla="*/ 2644140 w 2705100"/>
              <a:gd name="connsiteY48" fmla="*/ 1371600 h 3467100"/>
              <a:gd name="connsiteX49" fmla="*/ 2636520 w 2705100"/>
              <a:gd name="connsiteY49" fmla="*/ 1402080 h 3467100"/>
              <a:gd name="connsiteX50" fmla="*/ 2621280 w 2705100"/>
              <a:gd name="connsiteY50" fmla="*/ 1432560 h 3467100"/>
              <a:gd name="connsiteX51" fmla="*/ 2613660 w 2705100"/>
              <a:gd name="connsiteY51" fmla="*/ 1455420 h 3467100"/>
              <a:gd name="connsiteX52" fmla="*/ 2598420 w 2705100"/>
              <a:gd name="connsiteY52" fmla="*/ 1485900 h 3467100"/>
              <a:gd name="connsiteX53" fmla="*/ 2583180 w 2705100"/>
              <a:gd name="connsiteY53" fmla="*/ 1531620 h 3467100"/>
              <a:gd name="connsiteX54" fmla="*/ 2567940 w 2705100"/>
              <a:gd name="connsiteY54" fmla="*/ 1562100 h 3467100"/>
              <a:gd name="connsiteX55" fmla="*/ 2545080 w 2705100"/>
              <a:gd name="connsiteY55" fmla="*/ 1630680 h 3467100"/>
              <a:gd name="connsiteX56" fmla="*/ 2529840 w 2705100"/>
              <a:gd name="connsiteY56" fmla="*/ 1661160 h 3467100"/>
              <a:gd name="connsiteX57" fmla="*/ 2514600 w 2705100"/>
              <a:gd name="connsiteY57" fmla="*/ 1714500 h 3467100"/>
              <a:gd name="connsiteX58" fmla="*/ 2506980 w 2705100"/>
              <a:gd name="connsiteY58" fmla="*/ 1744980 h 3467100"/>
              <a:gd name="connsiteX59" fmla="*/ 2491740 w 2705100"/>
              <a:gd name="connsiteY59" fmla="*/ 1775460 h 3467100"/>
              <a:gd name="connsiteX60" fmla="*/ 2476500 w 2705100"/>
              <a:gd name="connsiteY60" fmla="*/ 1851660 h 3467100"/>
              <a:gd name="connsiteX61" fmla="*/ 2453640 w 2705100"/>
              <a:gd name="connsiteY61" fmla="*/ 1920240 h 3467100"/>
              <a:gd name="connsiteX62" fmla="*/ 2446020 w 2705100"/>
              <a:gd name="connsiteY62" fmla="*/ 2004060 h 3467100"/>
              <a:gd name="connsiteX63" fmla="*/ 2438400 w 2705100"/>
              <a:gd name="connsiteY63" fmla="*/ 2065020 h 3467100"/>
              <a:gd name="connsiteX64" fmla="*/ 2446020 w 2705100"/>
              <a:gd name="connsiteY64" fmla="*/ 2194560 h 3467100"/>
              <a:gd name="connsiteX65" fmla="*/ 2438400 w 2705100"/>
              <a:gd name="connsiteY65" fmla="*/ 2621280 h 3467100"/>
              <a:gd name="connsiteX66" fmla="*/ 2415540 w 2705100"/>
              <a:gd name="connsiteY66" fmla="*/ 3284220 h 3467100"/>
              <a:gd name="connsiteX67" fmla="*/ 2400300 w 2705100"/>
              <a:gd name="connsiteY67" fmla="*/ 3375660 h 3467100"/>
              <a:gd name="connsiteX68" fmla="*/ 2377440 w 2705100"/>
              <a:gd name="connsiteY68" fmla="*/ 3421380 h 3467100"/>
              <a:gd name="connsiteX69" fmla="*/ 2354580 w 2705100"/>
              <a:gd name="connsiteY69" fmla="*/ 3467100 h 3467100"/>
              <a:gd name="connsiteX0" fmla="*/ 0 w 2705100"/>
              <a:gd name="connsiteY0" fmla="*/ 0 h 3421380"/>
              <a:gd name="connsiteX1" fmla="*/ 38100 w 2705100"/>
              <a:gd name="connsiteY1" fmla="*/ 15240 h 3421380"/>
              <a:gd name="connsiteX2" fmla="*/ 60960 w 2705100"/>
              <a:gd name="connsiteY2" fmla="*/ 38100 h 3421380"/>
              <a:gd name="connsiteX3" fmla="*/ 99060 w 2705100"/>
              <a:gd name="connsiteY3" fmla="*/ 68580 h 3421380"/>
              <a:gd name="connsiteX4" fmla="*/ 121920 w 2705100"/>
              <a:gd name="connsiteY4" fmla="*/ 91440 h 3421380"/>
              <a:gd name="connsiteX5" fmla="*/ 167640 w 2705100"/>
              <a:gd name="connsiteY5" fmla="*/ 106680 h 3421380"/>
              <a:gd name="connsiteX6" fmla="*/ 236220 w 2705100"/>
              <a:gd name="connsiteY6" fmla="*/ 137160 h 3421380"/>
              <a:gd name="connsiteX7" fmla="*/ 335280 w 2705100"/>
              <a:gd name="connsiteY7" fmla="*/ 160020 h 3421380"/>
              <a:gd name="connsiteX8" fmla="*/ 403860 w 2705100"/>
              <a:gd name="connsiteY8" fmla="*/ 182880 h 3421380"/>
              <a:gd name="connsiteX9" fmla="*/ 693420 w 2705100"/>
              <a:gd name="connsiteY9" fmla="*/ 198120 h 3421380"/>
              <a:gd name="connsiteX10" fmla="*/ 876300 w 2705100"/>
              <a:gd name="connsiteY10" fmla="*/ 190500 h 3421380"/>
              <a:gd name="connsiteX11" fmla="*/ 914400 w 2705100"/>
              <a:gd name="connsiteY11" fmla="*/ 182880 h 3421380"/>
              <a:gd name="connsiteX12" fmla="*/ 982980 w 2705100"/>
              <a:gd name="connsiteY12" fmla="*/ 167640 h 3421380"/>
              <a:gd name="connsiteX13" fmla="*/ 1112520 w 2705100"/>
              <a:gd name="connsiteY13" fmla="*/ 144780 h 3421380"/>
              <a:gd name="connsiteX14" fmla="*/ 1158240 w 2705100"/>
              <a:gd name="connsiteY14" fmla="*/ 137160 h 3421380"/>
              <a:gd name="connsiteX15" fmla="*/ 1196340 w 2705100"/>
              <a:gd name="connsiteY15" fmla="*/ 129540 h 3421380"/>
              <a:gd name="connsiteX16" fmla="*/ 1272540 w 2705100"/>
              <a:gd name="connsiteY16" fmla="*/ 121920 h 3421380"/>
              <a:gd name="connsiteX17" fmla="*/ 1333500 w 2705100"/>
              <a:gd name="connsiteY17" fmla="*/ 114300 h 3421380"/>
              <a:gd name="connsiteX18" fmla="*/ 1851660 w 2705100"/>
              <a:gd name="connsiteY18" fmla="*/ 121920 h 3421380"/>
              <a:gd name="connsiteX19" fmla="*/ 1897380 w 2705100"/>
              <a:gd name="connsiteY19" fmla="*/ 129540 h 3421380"/>
              <a:gd name="connsiteX20" fmla="*/ 1950720 w 2705100"/>
              <a:gd name="connsiteY20" fmla="*/ 144780 h 3421380"/>
              <a:gd name="connsiteX21" fmla="*/ 2004060 w 2705100"/>
              <a:gd name="connsiteY21" fmla="*/ 175260 h 3421380"/>
              <a:gd name="connsiteX22" fmla="*/ 2026920 w 2705100"/>
              <a:gd name="connsiteY22" fmla="*/ 182880 h 3421380"/>
              <a:gd name="connsiteX23" fmla="*/ 2072640 w 2705100"/>
              <a:gd name="connsiteY23" fmla="*/ 220980 h 3421380"/>
              <a:gd name="connsiteX24" fmla="*/ 2118360 w 2705100"/>
              <a:gd name="connsiteY24" fmla="*/ 236220 h 3421380"/>
              <a:gd name="connsiteX25" fmla="*/ 2141220 w 2705100"/>
              <a:gd name="connsiteY25" fmla="*/ 259080 h 3421380"/>
              <a:gd name="connsiteX26" fmla="*/ 2186940 w 2705100"/>
              <a:gd name="connsiteY26" fmla="*/ 274320 h 3421380"/>
              <a:gd name="connsiteX27" fmla="*/ 2202180 w 2705100"/>
              <a:gd name="connsiteY27" fmla="*/ 297180 h 3421380"/>
              <a:gd name="connsiteX28" fmla="*/ 2247900 w 2705100"/>
              <a:gd name="connsiteY28" fmla="*/ 312420 h 3421380"/>
              <a:gd name="connsiteX29" fmla="*/ 2301240 w 2705100"/>
              <a:gd name="connsiteY29" fmla="*/ 327660 h 3421380"/>
              <a:gd name="connsiteX30" fmla="*/ 2316480 w 2705100"/>
              <a:gd name="connsiteY30" fmla="*/ 350520 h 3421380"/>
              <a:gd name="connsiteX31" fmla="*/ 2362200 w 2705100"/>
              <a:gd name="connsiteY31" fmla="*/ 365760 h 3421380"/>
              <a:gd name="connsiteX32" fmla="*/ 2400300 w 2705100"/>
              <a:gd name="connsiteY32" fmla="*/ 388620 h 3421380"/>
              <a:gd name="connsiteX33" fmla="*/ 2423160 w 2705100"/>
              <a:gd name="connsiteY33" fmla="*/ 403860 h 3421380"/>
              <a:gd name="connsiteX34" fmla="*/ 2446020 w 2705100"/>
              <a:gd name="connsiteY34" fmla="*/ 426720 h 3421380"/>
              <a:gd name="connsiteX35" fmla="*/ 2506980 w 2705100"/>
              <a:gd name="connsiteY35" fmla="*/ 464820 h 3421380"/>
              <a:gd name="connsiteX36" fmla="*/ 2529840 w 2705100"/>
              <a:gd name="connsiteY36" fmla="*/ 487680 h 3421380"/>
              <a:gd name="connsiteX37" fmla="*/ 2560320 w 2705100"/>
              <a:gd name="connsiteY37" fmla="*/ 510540 h 3421380"/>
              <a:gd name="connsiteX38" fmla="*/ 2598420 w 2705100"/>
              <a:gd name="connsiteY38" fmla="*/ 541020 h 3421380"/>
              <a:gd name="connsiteX39" fmla="*/ 2636520 w 2705100"/>
              <a:gd name="connsiteY39" fmla="*/ 594360 h 3421380"/>
              <a:gd name="connsiteX40" fmla="*/ 2667000 w 2705100"/>
              <a:gd name="connsiteY40" fmla="*/ 640080 h 3421380"/>
              <a:gd name="connsiteX41" fmla="*/ 2674620 w 2705100"/>
              <a:gd name="connsiteY41" fmla="*/ 670560 h 3421380"/>
              <a:gd name="connsiteX42" fmla="*/ 2689860 w 2705100"/>
              <a:gd name="connsiteY42" fmla="*/ 716280 h 3421380"/>
              <a:gd name="connsiteX43" fmla="*/ 2705100 w 2705100"/>
              <a:gd name="connsiteY43" fmla="*/ 777240 h 3421380"/>
              <a:gd name="connsiteX44" fmla="*/ 2697480 w 2705100"/>
              <a:gd name="connsiteY44" fmla="*/ 1158240 h 3421380"/>
              <a:gd name="connsiteX45" fmla="*/ 2682240 w 2705100"/>
              <a:gd name="connsiteY45" fmla="*/ 1242060 h 3421380"/>
              <a:gd name="connsiteX46" fmla="*/ 2667000 w 2705100"/>
              <a:gd name="connsiteY46" fmla="*/ 1272540 h 3421380"/>
              <a:gd name="connsiteX47" fmla="*/ 2659380 w 2705100"/>
              <a:gd name="connsiteY47" fmla="*/ 1318260 h 3421380"/>
              <a:gd name="connsiteX48" fmla="*/ 2644140 w 2705100"/>
              <a:gd name="connsiteY48" fmla="*/ 1371600 h 3421380"/>
              <a:gd name="connsiteX49" fmla="*/ 2636520 w 2705100"/>
              <a:gd name="connsiteY49" fmla="*/ 1402080 h 3421380"/>
              <a:gd name="connsiteX50" fmla="*/ 2621280 w 2705100"/>
              <a:gd name="connsiteY50" fmla="*/ 1432560 h 3421380"/>
              <a:gd name="connsiteX51" fmla="*/ 2613660 w 2705100"/>
              <a:gd name="connsiteY51" fmla="*/ 1455420 h 3421380"/>
              <a:gd name="connsiteX52" fmla="*/ 2598420 w 2705100"/>
              <a:gd name="connsiteY52" fmla="*/ 1485900 h 3421380"/>
              <a:gd name="connsiteX53" fmla="*/ 2583180 w 2705100"/>
              <a:gd name="connsiteY53" fmla="*/ 1531620 h 3421380"/>
              <a:gd name="connsiteX54" fmla="*/ 2567940 w 2705100"/>
              <a:gd name="connsiteY54" fmla="*/ 1562100 h 3421380"/>
              <a:gd name="connsiteX55" fmla="*/ 2545080 w 2705100"/>
              <a:gd name="connsiteY55" fmla="*/ 1630680 h 3421380"/>
              <a:gd name="connsiteX56" fmla="*/ 2529840 w 2705100"/>
              <a:gd name="connsiteY56" fmla="*/ 1661160 h 3421380"/>
              <a:gd name="connsiteX57" fmla="*/ 2514600 w 2705100"/>
              <a:gd name="connsiteY57" fmla="*/ 1714500 h 3421380"/>
              <a:gd name="connsiteX58" fmla="*/ 2506980 w 2705100"/>
              <a:gd name="connsiteY58" fmla="*/ 1744980 h 3421380"/>
              <a:gd name="connsiteX59" fmla="*/ 2491740 w 2705100"/>
              <a:gd name="connsiteY59" fmla="*/ 1775460 h 3421380"/>
              <a:gd name="connsiteX60" fmla="*/ 2476500 w 2705100"/>
              <a:gd name="connsiteY60" fmla="*/ 1851660 h 3421380"/>
              <a:gd name="connsiteX61" fmla="*/ 2453640 w 2705100"/>
              <a:gd name="connsiteY61" fmla="*/ 1920240 h 3421380"/>
              <a:gd name="connsiteX62" fmla="*/ 2446020 w 2705100"/>
              <a:gd name="connsiteY62" fmla="*/ 2004060 h 3421380"/>
              <a:gd name="connsiteX63" fmla="*/ 2438400 w 2705100"/>
              <a:gd name="connsiteY63" fmla="*/ 2065020 h 3421380"/>
              <a:gd name="connsiteX64" fmla="*/ 2446020 w 2705100"/>
              <a:gd name="connsiteY64" fmla="*/ 2194560 h 3421380"/>
              <a:gd name="connsiteX65" fmla="*/ 2438400 w 2705100"/>
              <a:gd name="connsiteY65" fmla="*/ 2621280 h 3421380"/>
              <a:gd name="connsiteX66" fmla="*/ 2415540 w 2705100"/>
              <a:gd name="connsiteY66" fmla="*/ 3284220 h 3421380"/>
              <a:gd name="connsiteX67" fmla="*/ 2400300 w 2705100"/>
              <a:gd name="connsiteY67" fmla="*/ 3375660 h 3421380"/>
              <a:gd name="connsiteX68" fmla="*/ 2377440 w 2705100"/>
              <a:gd name="connsiteY68" fmla="*/ 3421380 h 3421380"/>
              <a:gd name="connsiteX0" fmla="*/ 0 w 2705100"/>
              <a:gd name="connsiteY0" fmla="*/ 0 h 3421380"/>
              <a:gd name="connsiteX1" fmla="*/ 38100 w 2705100"/>
              <a:gd name="connsiteY1" fmla="*/ 15240 h 3421380"/>
              <a:gd name="connsiteX2" fmla="*/ 60960 w 2705100"/>
              <a:gd name="connsiteY2" fmla="*/ 38100 h 3421380"/>
              <a:gd name="connsiteX3" fmla="*/ 99060 w 2705100"/>
              <a:gd name="connsiteY3" fmla="*/ 68580 h 3421380"/>
              <a:gd name="connsiteX4" fmla="*/ 121920 w 2705100"/>
              <a:gd name="connsiteY4" fmla="*/ 91440 h 3421380"/>
              <a:gd name="connsiteX5" fmla="*/ 167640 w 2705100"/>
              <a:gd name="connsiteY5" fmla="*/ 106680 h 3421380"/>
              <a:gd name="connsiteX6" fmla="*/ 236220 w 2705100"/>
              <a:gd name="connsiteY6" fmla="*/ 137160 h 3421380"/>
              <a:gd name="connsiteX7" fmla="*/ 335280 w 2705100"/>
              <a:gd name="connsiteY7" fmla="*/ 160020 h 3421380"/>
              <a:gd name="connsiteX8" fmla="*/ 403860 w 2705100"/>
              <a:gd name="connsiteY8" fmla="*/ 182880 h 3421380"/>
              <a:gd name="connsiteX9" fmla="*/ 693420 w 2705100"/>
              <a:gd name="connsiteY9" fmla="*/ 198120 h 3421380"/>
              <a:gd name="connsiteX10" fmla="*/ 876300 w 2705100"/>
              <a:gd name="connsiteY10" fmla="*/ 190500 h 3421380"/>
              <a:gd name="connsiteX11" fmla="*/ 914400 w 2705100"/>
              <a:gd name="connsiteY11" fmla="*/ 182880 h 3421380"/>
              <a:gd name="connsiteX12" fmla="*/ 982980 w 2705100"/>
              <a:gd name="connsiteY12" fmla="*/ 167640 h 3421380"/>
              <a:gd name="connsiteX13" fmla="*/ 1112520 w 2705100"/>
              <a:gd name="connsiteY13" fmla="*/ 144780 h 3421380"/>
              <a:gd name="connsiteX14" fmla="*/ 1158240 w 2705100"/>
              <a:gd name="connsiteY14" fmla="*/ 137160 h 3421380"/>
              <a:gd name="connsiteX15" fmla="*/ 1196340 w 2705100"/>
              <a:gd name="connsiteY15" fmla="*/ 129540 h 3421380"/>
              <a:gd name="connsiteX16" fmla="*/ 1272540 w 2705100"/>
              <a:gd name="connsiteY16" fmla="*/ 121920 h 3421380"/>
              <a:gd name="connsiteX17" fmla="*/ 1333500 w 2705100"/>
              <a:gd name="connsiteY17" fmla="*/ 114300 h 3421380"/>
              <a:gd name="connsiteX18" fmla="*/ 1851660 w 2705100"/>
              <a:gd name="connsiteY18" fmla="*/ 121920 h 3421380"/>
              <a:gd name="connsiteX19" fmla="*/ 1897380 w 2705100"/>
              <a:gd name="connsiteY19" fmla="*/ 129540 h 3421380"/>
              <a:gd name="connsiteX20" fmla="*/ 1950720 w 2705100"/>
              <a:gd name="connsiteY20" fmla="*/ 144780 h 3421380"/>
              <a:gd name="connsiteX21" fmla="*/ 2004060 w 2705100"/>
              <a:gd name="connsiteY21" fmla="*/ 175260 h 3421380"/>
              <a:gd name="connsiteX22" fmla="*/ 2026920 w 2705100"/>
              <a:gd name="connsiteY22" fmla="*/ 182880 h 3421380"/>
              <a:gd name="connsiteX23" fmla="*/ 2072640 w 2705100"/>
              <a:gd name="connsiteY23" fmla="*/ 220980 h 3421380"/>
              <a:gd name="connsiteX24" fmla="*/ 2118360 w 2705100"/>
              <a:gd name="connsiteY24" fmla="*/ 236220 h 3421380"/>
              <a:gd name="connsiteX25" fmla="*/ 2141220 w 2705100"/>
              <a:gd name="connsiteY25" fmla="*/ 259080 h 3421380"/>
              <a:gd name="connsiteX26" fmla="*/ 2186940 w 2705100"/>
              <a:gd name="connsiteY26" fmla="*/ 274320 h 3421380"/>
              <a:gd name="connsiteX27" fmla="*/ 2202180 w 2705100"/>
              <a:gd name="connsiteY27" fmla="*/ 297180 h 3421380"/>
              <a:gd name="connsiteX28" fmla="*/ 2247900 w 2705100"/>
              <a:gd name="connsiteY28" fmla="*/ 312420 h 3421380"/>
              <a:gd name="connsiteX29" fmla="*/ 2301240 w 2705100"/>
              <a:gd name="connsiteY29" fmla="*/ 327660 h 3421380"/>
              <a:gd name="connsiteX30" fmla="*/ 2316480 w 2705100"/>
              <a:gd name="connsiteY30" fmla="*/ 350520 h 3421380"/>
              <a:gd name="connsiteX31" fmla="*/ 2362200 w 2705100"/>
              <a:gd name="connsiteY31" fmla="*/ 365760 h 3421380"/>
              <a:gd name="connsiteX32" fmla="*/ 2400300 w 2705100"/>
              <a:gd name="connsiteY32" fmla="*/ 388620 h 3421380"/>
              <a:gd name="connsiteX33" fmla="*/ 2423160 w 2705100"/>
              <a:gd name="connsiteY33" fmla="*/ 403860 h 3421380"/>
              <a:gd name="connsiteX34" fmla="*/ 2446020 w 2705100"/>
              <a:gd name="connsiteY34" fmla="*/ 426720 h 3421380"/>
              <a:gd name="connsiteX35" fmla="*/ 2506980 w 2705100"/>
              <a:gd name="connsiteY35" fmla="*/ 464820 h 3421380"/>
              <a:gd name="connsiteX36" fmla="*/ 2529840 w 2705100"/>
              <a:gd name="connsiteY36" fmla="*/ 487680 h 3421380"/>
              <a:gd name="connsiteX37" fmla="*/ 2560320 w 2705100"/>
              <a:gd name="connsiteY37" fmla="*/ 510540 h 3421380"/>
              <a:gd name="connsiteX38" fmla="*/ 2598420 w 2705100"/>
              <a:gd name="connsiteY38" fmla="*/ 541020 h 3421380"/>
              <a:gd name="connsiteX39" fmla="*/ 2636520 w 2705100"/>
              <a:gd name="connsiteY39" fmla="*/ 594360 h 3421380"/>
              <a:gd name="connsiteX40" fmla="*/ 2667000 w 2705100"/>
              <a:gd name="connsiteY40" fmla="*/ 640080 h 3421380"/>
              <a:gd name="connsiteX41" fmla="*/ 2674620 w 2705100"/>
              <a:gd name="connsiteY41" fmla="*/ 670560 h 3421380"/>
              <a:gd name="connsiteX42" fmla="*/ 2689860 w 2705100"/>
              <a:gd name="connsiteY42" fmla="*/ 716280 h 3421380"/>
              <a:gd name="connsiteX43" fmla="*/ 2705100 w 2705100"/>
              <a:gd name="connsiteY43" fmla="*/ 777240 h 3421380"/>
              <a:gd name="connsiteX44" fmla="*/ 2697480 w 2705100"/>
              <a:gd name="connsiteY44" fmla="*/ 1158240 h 3421380"/>
              <a:gd name="connsiteX45" fmla="*/ 2682240 w 2705100"/>
              <a:gd name="connsiteY45" fmla="*/ 1242060 h 3421380"/>
              <a:gd name="connsiteX46" fmla="*/ 2667000 w 2705100"/>
              <a:gd name="connsiteY46" fmla="*/ 1272540 h 3421380"/>
              <a:gd name="connsiteX47" fmla="*/ 2659380 w 2705100"/>
              <a:gd name="connsiteY47" fmla="*/ 1318260 h 3421380"/>
              <a:gd name="connsiteX48" fmla="*/ 2644140 w 2705100"/>
              <a:gd name="connsiteY48" fmla="*/ 1371600 h 3421380"/>
              <a:gd name="connsiteX49" fmla="*/ 2636520 w 2705100"/>
              <a:gd name="connsiteY49" fmla="*/ 1402080 h 3421380"/>
              <a:gd name="connsiteX50" fmla="*/ 2621280 w 2705100"/>
              <a:gd name="connsiteY50" fmla="*/ 1432560 h 3421380"/>
              <a:gd name="connsiteX51" fmla="*/ 2613660 w 2705100"/>
              <a:gd name="connsiteY51" fmla="*/ 1455420 h 3421380"/>
              <a:gd name="connsiteX52" fmla="*/ 2598420 w 2705100"/>
              <a:gd name="connsiteY52" fmla="*/ 1485900 h 3421380"/>
              <a:gd name="connsiteX53" fmla="*/ 2583180 w 2705100"/>
              <a:gd name="connsiteY53" fmla="*/ 1531620 h 3421380"/>
              <a:gd name="connsiteX54" fmla="*/ 2567940 w 2705100"/>
              <a:gd name="connsiteY54" fmla="*/ 1562100 h 3421380"/>
              <a:gd name="connsiteX55" fmla="*/ 2545080 w 2705100"/>
              <a:gd name="connsiteY55" fmla="*/ 1630680 h 3421380"/>
              <a:gd name="connsiteX56" fmla="*/ 2529840 w 2705100"/>
              <a:gd name="connsiteY56" fmla="*/ 1661160 h 3421380"/>
              <a:gd name="connsiteX57" fmla="*/ 2514600 w 2705100"/>
              <a:gd name="connsiteY57" fmla="*/ 1714500 h 3421380"/>
              <a:gd name="connsiteX58" fmla="*/ 2506980 w 2705100"/>
              <a:gd name="connsiteY58" fmla="*/ 1744980 h 3421380"/>
              <a:gd name="connsiteX59" fmla="*/ 2491740 w 2705100"/>
              <a:gd name="connsiteY59" fmla="*/ 1775460 h 3421380"/>
              <a:gd name="connsiteX60" fmla="*/ 2476500 w 2705100"/>
              <a:gd name="connsiteY60" fmla="*/ 1851660 h 3421380"/>
              <a:gd name="connsiteX61" fmla="*/ 2453640 w 2705100"/>
              <a:gd name="connsiteY61" fmla="*/ 1920240 h 3421380"/>
              <a:gd name="connsiteX62" fmla="*/ 2446020 w 2705100"/>
              <a:gd name="connsiteY62" fmla="*/ 2004060 h 3421380"/>
              <a:gd name="connsiteX63" fmla="*/ 2438400 w 2705100"/>
              <a:gd name="connsiteY63" fmla="*/ 2065020 h 3421380"/>
              <a:gd name="connsiteX64" fmla="*/ 2446020 w 2705100"/>
              <a:gd name="connsiteY64" fmla="*/ 2194560 h 3421380"/>
              <a:gd name="connsiteX65" fmla="*/ 2438400 w 2705100"/>
              <a:gd name="connsiteY65" fmla="*/ 2621280 h 3421380"/>
              <a:gd name="connsiteX66" fmla="*/ 2415540 w 2705100"/>
              <a:gd name="connsiteY66" fmla="*/ 3284220 h 3421380"/>
              <a:gd name="connsiteX67" fmla="*/ 2377440 w 2705100"/>
              <a:gd name="connsiteY67" fmla="*/ 3421380 h 3421380"/>
              <a:gd name="connsiteX0" fmla="*/ 0 w 2705100"/>
              <a:gd name="connsiteY0" fmla="*/ 0 h 3284220"/>
              <a:gd name="connsiteX1" fmla="*/ 38100 w 2705100"/>
              <a:gd name="connsiteY1" fmla="*/ 15240 h 3284220"/>
              <a:gd name="connsiteX2" fmla="*/ 60960 w 2705100"/>
              <a:gd name="connsiteY2" fmla="*/ 38100 h 3284220"/>
              <a:gd name="connsiteX3" fmla="*/ 99060 w 2705100"/>
              <a:gd name="connsiteY3" fmla="*/ 68580 h 3284220"/>
              <a:gd name="connsiteX4" fmla="*/ 121920 w 2705100"/>
              <a:gd name="connsiteY4" fmla="*/ 91440 h 3284220"/>
              <a:gd name="connsiteX5" fmla="*/ 167640 w 2705100"/>
              <a:gd name="connsiteY5" fmla="*/ 106680 h 3284220"/>
              <a:gd name="connsiteX6" fmla="*/ 236220 w 2705100"/>
              <a:gd name="connsiteY6" fmla="*/ 137160 h 3284220"/>
              <a:gd name="connsiteX7" fmla="*/ 335280 w 2705100"/>
              <a:gd name="connsiteY7" fmla="*/ 160020 h 3284220"/>
              <a:gd name="connsiteX8" fmla="*/ 403860 w 2705100"/>
              <a:gd name="connsiteY8" fmla="*/ 182880 h 3284220"/>
              <a:gd name="connsiteX9" fmla="*/ 693420 w 2705100"/>
              <a:gd name="connsiteY9" fmla="*/ 198120 h 3284220"/>
              <a:gd name="connsiteX10" fmla="*/ 876300 w 2705100"/>
              <a:gd name="connsiteY10" fmla="*/ 190500 h 3284220"/>
              <a:gd name="connsiteX11" fmla="*/ 914400 w 2705100"/>
              <a:gd name="connsiteY11" fmla="*/ 182880 h 3284220"/>
              <a:gd name="connsiteX12" fmla="*/ 982980 w 2705100"/>
              <a:gd name="connsiteY12" fmla="*/ 167640 h 3284220"/>
              <a:gd name="connsiteX13" fmla="*/ 1112520 w 2705100"/>
              <a:gd name="connsiteY13" fmla="*/ 144780 h 3284220"/>
              <a:gd name="connsiteX14" fmla="*/ 1158240 w 2705100"/>
              <a:gd name="connsiteY14" fmla="*/ 137160 h 3284220"/>
              <a:gd name="connsiteX15" fmla="*/ 1196340 w 2705100"/>
              <a:gd name="connsiteY15" fmla="*/ 129540 h 3284220"/>
              <a:gd name="connsiteX16" fmla="*/ 1272540 w 2705100"/>
              <a:gd name="connsiteY16" fmla="*/ 121920 h 3284220"/>
              <a:gd name="connsiteX17" fmla="*/ 1333500 w 2705100"/>
              <a:gd name="connsiteY17" fmla="*/ 114300 h 3284220"/>
              <a:gd name="connsiteX18" fmla="*/ 1851660 w 2705100"/>
              <a:gd name="connsiteY18" fmla="*/ 121920 h 3284220"/>
              <a:gd name="connsiteX19" fmla="*/ 1897380 w 2705100"/>
              <a:gd name="connsiteY19" fmla="*/ 129540 h 3284220"/>
              <a:gd name="connsiteX20" fmla="*/ 1950720 w 2705100"/>
              <a:gd name="connsiteY20" fmla="*/ 144780 h 3284220"/>
              <a:gd name="connsiteX21" fmla="*/ 2004060 w 2705100"/>
              <a:gd name="connsiteY21" fmla="*/ 175260 h 3284220"/>
              <a:gd name="connsiteX22" fmla="*/ 2026920 w 2705100"/>
              <a:gd name="connsiteY22" fmla="*/ 182880 h 3284220"/>
              <a:gd name="connsiteX23" fmla="*/ 2072640 w 2705100"/>
              <a:gd name="connsiteY23" fmla="*/ 220980 h 3284220"/>
              <a:gd name="connsiteX24" fmla="*/ 2118360 w 2705100"/>
              <a:gd name="connsiteY24" fmla="*/ 236220 h 3284220"/>
              <a:gd name="connsiteX25" fmla="*/ 2141220 w 2705100"/>
              <a:gd name="connsiteY25" fmla="*/ 259080 h 3284220"/>
              <a:gd name="connsiteX26" fmla="*/ 2186940 w 2705100"/>
              <a:gd name="connsiteY26" fmla="*/ 274320 h 3284220"/>
              <a:gd name="connsiteX27" fmla="*/ 2202180 w 2705100"/>
              <a:gd name="connsiteY27" fmla="*/ 297180 h 3284220"/>
              <a:gd name="connsiteX28" fmla="*/ 2247900 w 2705100"/>
              <a:gd name="connsiteY28" fmla="*/ 312420 h 3284220"/>
              <a:gd name="connsiteX29" fmla="*/ 2301240 w 2705100"/>
              <a:gd name="connsiteY29" fmla="*/ 327660 h 3284220"/>
              <a:gd name="connsiteX30" fmla="*/ 2316480 w 2705100"/>
              <a:gd name="connsiteY30" fmla="*/ 350520 h 3284220"/>
              <a:gd name="connsiteX31" fmla="*/ 2362200 w 2705100"/>
              <a:gd name="connsiteY31" fmla="*/ 365760 h 3284220"/>
              <a:gd name="connsiteX32" fmla="*/ 2400300 w 2705100"/>
              <a:gd name="connsiteY32" fmla="*/ 388620 h 3284220"/>
              <a:gd name="connsiteX33" fmla="*/ 2423160 w 2705100"/>
              <a:gd name="connsiteY33" fmla="*/ 403860 h 3284220"/>
              <a:gd name="connsiteX34" fmla="*/ 2446020 w 2705100"/>
              <a:gd name="connsiteY34" fmla="*/ 426720 h 3284220"/>
              <a:gd name="connsiteX35" fmla="*/ 2506980 w 2705100"/>
              <a:gd name="connsiteY35" fmla="*/ 464820 h 3284220"/>
              <a:gd name="connsiteX36" fmla="*/ 2529840 w 2705100"/>
              <a:gd name="connsiteY36" fmla="*/ 487680 h 3284220"/>
              <a:gd name="connsiteX37" fmla="*/ 2560320 w 2705100"/>
              <a:gd name="connsiteY37" fmla="*/ 510540 h 3284220"/>
              <a:gd name="connsiteX38" fmla="*/ 2598420 w 2705100"/>
              <a:gd name="connsiteY38" fmla="*/ 541020 h 3284220"/>
              <a:gd name="connsiteX39" fmla="*/ 2636520 w 2705100"/>
              <a:gd name="connsiteY39" fmla="*/ 594360 h 3284220"/>
              <a:gd name="connsiteX40" fmla="*/ 2667000 w 2705100"/>
              <a:gd name="connsiteY40" fmla="*/ 640080 h 3284220"/>
              <a:gd name="connsiteX41" fmla="*/ 2674620 w 2705100"/>
              <a:gd name="connsiteY41" fmla="*/ 670560 h 3284220"/>
              <a:gd name="connsiteX42" fmla="*/ 2689860 w 2705100"/>
              <a:gd name="connsiteY42" fmla="*/ 716280 h 3284220"/>
              <a:gd name="connsiteX43" fmla="*/ 2705100 w 2705100"/>
              <a:gd name="connsiteY43" fmla="*/ 777240 h 3284220"/>
              <a:gd name="connsiteX44" fmla="*/ 2697480 w 2705100"/>
              <a:gd name="connsiteY44" fmla="*/ 1158240 h 3284220"/>
              <a:gd name="connsiteX45" fmla="*/ 2682240 w 2705100"/>
              <a:gd name="connsiteY45" fmla="*/ 1242060 h 3284220"/>
              <a:gd name="connsiteX46" fmla="*/ 2667000 w 2705100"/>
              <a:gd name="connsiteY46" fmla="*/ 1272540 h 3284220"/>
              <a:gd name="connsiteX47" fmla="*/ 2659380 w 2705100"/>
              <a:gd name="connsiteY47" fmla="*/ 1318260 h 3284220"/>
              <a:gd name="connsiteX48" fmla="*/ 2644140 w 2705100"/>
              <a:gd name="connsiteY48" fmla="*/ 1371600 h 3284220"/>
              <a:gd name="connsiteX49" fmla="*/ 2636520 w 2705100"/>
              <a:gd name="connsiteY49" fmla="*/ 1402080 h 3284220"/>
              <a:gd name="connsiteX50" fmla="*/ 2621280 w 2705100"/>
              <a:gd name="connsiteY50" fmla="*/ 1432560 h 3284220"/>
              <a:gd name="connsiteX51" fmla="*/ 2613660 w 2705100"/>
              <a:gd name="connsiteY51" fmla="*/ 1455420 h 3284220"/>
              <a:gd name="connsiteX52" fmla="*/ 2598420 w 2705100"/>
              <a:gd name="connsiteY52" fmla="*/ 1485900 h 3284220"/>
              <a:gd name="connsiteX53" fmla="*/ 2583180 w 2705100"/>
              <a:gd name="connsiteY53" fmla="*/ 1531620 h 3284220"/>
              <a:gd name="connsiteX54" fmla="*/ 2567940 w 2705100"/>
              <a:gd name="connsiteY54" fmla="*/ 1562100 h 3284220"/>
              <a:gd name="connsiteX55" fmla="*/ 2545080 w 2705100"/>
              <a:gd name="connsiteY55" fmla="*/ 1630680 h 3284220"/>
              <a:gd name="connsiteX56" fmla="*/ 2529840 w 2705100"/>
              <a:gd name="connsiteY56" fmla="*/ 1661160 h 3284220"/>
              <a:gd name="connsiteX57" fmla="*/ 2514600 w 2705100"/>
              <a:gd name="connsiteY57" fmla="*/ 1714500 h 3284220"/>
              <a:gd name="connsiteX58" fmla="*/ 2506980 w 2705100"/>
              <a:gd name="connsiteY58" fmla="*/ 1744980 h 3284220"/>
              <a:gd name="connsiteX59" fmla="*/ 2491740 w 2705100"/>
              <a:gd name="connsiteY59" fmla="*/ 1775460 h 3284220"/>
              <a:gd name="connsiteX60" fmla="*/ 2476500 w 2705100"/>
              <a:gd name="connsiteY60" fmla="*/ 1851660 h 3284220"/>
              <a:gd name="connsiteX61" fmla="*/ 2453640 w 2705100"/>
              <a:gd name="connsiteY61" fmla="*/ 1920240 h 3284220"/>
              <a:gd name="connsiteX62" fmla="*/ 2446020 w 2705100"/>
              <a:gd name="connsiteY62" fmla="*/ 2004060 h 3284220"/>
              <a:gd name="connsiteX63" fmla="*/ 2438400 w 2705100"/>
              <a:gd name="connsiteY63" fmla="*/ 2065020 h 3284220"/>
              <a:gd name="connsiteX64" fmla="*/ 2446020 w 2705100"/>
              <a:gd name="connsiteY64" fmla="*/ 2194560 h 3284220"/>
              <a:gd name="connsiteX65" fmla="*/ 2438400 w 2705100"/>
              <a:gd name="connsiteY65" fmla="*/ 2621280 h 3284220"/>
              <a:gd name="connsiteX66" fmla="*/ 2415540 w 2705100"/>
              <a:gd name="connsiteY66" fmla="*/ 3284220 h 3284220"/>
              <a:gd name="connsiteX0" fmla="*/ 0 w 2705100"/>
              <a:gd name="connsiteY0" fmla="*/ 0 h 2621280"/>
              <a:gd name="connsiteX1" fmla="*/ 38100 w 2705100"/>
              <a:gd name="connsiteY1" fmla="*/ 15240 h 2621280"/>
              <a:gd name="connsiteX2" fmla="*/ 60960 w 2705100"/>
              <a:gd name="connsiteY2" fmla="*/ 38100 h 2621280"/>
              <a:gd name="connsiteX3" fmla="*/ 99060 w 2705100"/>
              <a:gd name="connsiteY3" fmla="*/ 68580 h 2621280"/>
              <a:gd name="connsiteX4" fmla="*/ 121920 w 2705100"/>
              <a:gd name="connsiteY4" fmla="*/ 91440 h 2621280"/>
              <a:gd name="connsiteX5" fmla="*/ 167640 w 2705100"/>
              <a:gd name="connsiteY5" fmla="*/ 106680 h 2621280"/>
              <a:gd name="connsiteX6" fmla="*/ 236220 w 2705100"/>
              <a:gd name="connsiteY6" fmla="*/ 137160 h 2621280"/>
              <a:gd name="connsiteX7" fmla="*/ 335280 w 2705100"/>
              <a:gd name="connsiteY7" fmla="*/ 160020 h 2621280"/>
              <a:gd name="connsiteX8" fmla="*/ 403860 w 2705100"/>
              <a:gd name="connsiteY8" fmla="*/ 182880 h 2621280"/>
              <a:gd name="connsiteX9" fmla="*/ 693420 w 2705100"/>
              <a:gd name="connsiteY9" fmla="*/ 198120 h 2621280"/>
              <a:gd name="connsiteX10" fmla="*/ 876300 w 2705100"/>
              <a:gd name="connsiteY10" fmla="*/ 190500 h 2621280"/>
              <a:gd name="connsiteX11" fmla="*/ 914400 w 2705100"/>
              <a:gd name="connsiteY11" fmla="*/ 182880 h 2621280"/>
              <a:gd name="connsiteX12" fmla="*/ 982980 w 2705100"/>
              <a:gd name="connsiteY12" fmla="*/ 167640 h 2621280"/>
              <a:gd name="connsiteX13" fmla="*/ 1112520 w 2705100"/>
              <a:gd name="connsiteY13" fmla="*/ 144780 h 2621280"/>
              <a:gd name="connsiteX14" fmla="*/ 1158240 w 2705100"/>
              <a:gd name="connsiteY14" fmla="*/ 137160 h 2621280"/>
              <a:gd name="connsiteX15" fmla="*/ 1196340 w 2705100"/>
              <a:gd name="connsiteY15" fmla="*/ 129540 h 2621280"/>
              <a:gd name="connsiteX16" fmla="*/ 1272540 w 2705100"/>
              <a:gd name="connsiteY16" fmla="*/ 121920 h 2621280"/>
              <a:gd name="connsiteX17" fmla="*/ 1333500 w 2705100"/>
              <a:gd name="connsiteY17" fmla="*/ 114300 h 2621280"/>
              <a:gd name="connsiteX18" fmla="*/ 1851660 w 2705100"/>
              <a:gd name="connsiteY18" fmla="*/ 121920 h 2621280"/>
              <a:gd name="connsiteX19" fmla="*/ 1897380 w 2705100"/>
              <a:gd name="connsiteY19" fmla="*/ 129540 h 2621280"/>
              <a:gd name="connsiteX20" fmla="*/ 1950720 w 2705100"/>
              <a:gd name="connsiteY20" fmla="*/ 144780 h 2621280"/>
              <a:gd name="connsiteX21" fmla="*/ 2004060 w 2705100"/>
              <a:gd name="connsiteY21" fmla="*/ 175260 h 2621280"/>
              <a:gd name="connsiteX22" fmla="*/ 2026920 w 2705100"/>
              <a:gd name="connsiteY22" fmla="*/ 182880 h 2621280"/>
              <a:gd name="connsiteX23" fmla="*/ 2072640 w 2705100"/>
              <a:gd name="connsiteY23" fmla="*/ 220980 h 2621280"/>
              <a:gd name="connsiteX24" fmla="*/ 2118360 w 2705100"/>
              <a:gd name="connsiteY24" fmla="*/ 236220 h 2621280"/>
              <a:gd name="connsiteX25" fmla="*/ 2141220 w 2705100"/>
              <a:gd name="connsiteY25" fmla="*/ 259080 h 2621280"/>
              <a:gd name="connsiteX26" fmla="*/ 2186940 w 2705100"/>
              <a:gd name="connsiteY26" fmla="*/ 274320 h 2621280"/>
              <a:gd name="connsiteX27" fmla="*/ 2202180 w 2705100"/>
              <a:gd name="connsiteY27" fmla="*/ 297180 h 2621280"/>
              <a:gd name="connsiteX28" fmla="*/ 2247900 w 2705100"/>
              <a:gd name="connsiteY28" fmla="*/ 312420 h 2621280"/>
              <a:gd name="connsiteX29" fmla="*/ 2301240 w 2705100"/>
              <a:gd name="connsiteY29" fmla="*/ 327660 h 2621280"/>
              <a:gd name="connsiteX30" fmla="*/ 2316480 w 2705100"/>
              <a:gd name="connsiteY30" fmla="*/ 350520 h 2621280"/>
              <a:gd name="connsiteX31" fmla="*/ 2362200 w 2705100"/>
              <a:gd name="connsiteY31" fmla="*/ 365760 h 2621280"/>
              <a:gd name="connsiteX32" fmla="*/ 2400300 w 2705100"/>
              <a:gd name="connsiteY32" fmla="*/ 388620 h 2621280"/>
              <a:gd name="connsiteX33" fmla="*/ 2423160 w 2705100"/>
              <a:gd name="connsiteY33" fmla="*/ 403860 h 2621280"/>
              <a:gd name="connsiteX34" fmla="*/ 2446020 w 2705100"/>
              <a:gd name="connsiteY34" fmla="*/ 426720 h 2621280"/>
              <a:gd name="connsiteX35" fmla="*/ 2506980 w 2705100"/>
              <a:gd name="connsiteY35" fmla="*/ 464820 h 2621280"/>
              <a:gd name="connsiteX36" fmla="*/ 2529840 w 2705100"/>
              <a:gd name="connsiteY36" fmla="*/ 487680 h 2621280"/>
              <a:gd name="connsiteX37" fmla="*/ 2560320 w 2705100"/>
              <a:gd name="connsiteY37" fmla="*/ 510540 h 2621280"/>
              <a:gd name="connsiteX38" fmla="*/ 2598420 w 2705100"/>
              <a:gd name="connsiteY38" fmla="*/ 541020 h 2621280"/>
              <a:gd name="connsiteX39" fmla="*/ 2636520 w 2705100"/>
              <a:gd name="connsiteY39" fmla="*/ 594360 h 2621280"/>
              <a:gd name="connsiteX40" fmla="*/ 2667000 w 2705100"/>
              <a:gd name="connsiteY40" fmla="*/ 640080 h 2621280"/>
              <a:gd name="connsiteX41" fmla="*/ 2674620 w 2705100"/>
              <a:gd name="connsiteY41" fmla="*/ 670560 h 2621280"/>
              <a:gd name="connsiteX42" fmla="*/ 2689860 w 2705100"/>
              <a:gd name="connsiteY42" fmla="*/ 716280 h 2621280"/>
              <a:gd name="connsiteX43" fmla="*/ 2705100 w 2705100"/>
              <a:gd name="connsiteY43" fmla="*/ 777240 h 2621280"/>
              <a:gd name="connsiteX44" fmla="*/ 2697480 w 2705100"/>
              <a:gd name="connsiteY44" fmla="*/ 1158240 h 2621280"/>
              <a:gd name="connsiteX45" fmla="*/ 2682240 w 2705100"/>
              <a:gd name="connsiteY45" fmla="*/ 1242060 h 2621280"/>
              <a:gd name="connsiteX46" fmla="*/ 2667000 w 2705100"/>
              <a:gd name="connsiteY46" fmla="*/ 1272540 h 2621280"/>
              <a:gd name="connsiteX47" fmla="*/ 2659380 w 2705100"/>
              <a:gd name="connsiteY47" fmla="*/ 1318260 h 2621280"/>
              <a:gd name="connsiteX48" fmla="*/ 2644140 w 2705100"/>
              <a:gd name="connsiteY48" fmla="*/ 1371600 h 2621280"/>
              <a:gd name="connsiteX49" fmla="*/ 2636520 w 2705100"/>
              <a:gd name="connsiteY49" fmla="*/ 1402080 h 2621280"/>
              <a:gd name="connsiteX50" fmla="*/ 2621280 w 2705100"/>
              <a:gd name="connsiteY50" fmla="*/ 1432560 h 2621280"/>
              <a:gd name="connsiteX51" fmla="*/ 2613660 w 2705100"/>
              <a:gd name="connsiteY51" fmla="*/ 1455420 h 2621280"/>
              <a:gd name="connsiteX52" fmla="*/ 2598420 w 2705100"/>
              <a:gd name="connsiteY52" fmla="*/ 1485900 h 2621280"/>
              <a:gd name="connsiteX53" fmla="*/ 2583180 w 2705100"/>
              <a:gd name="connsiteY53" fmla="*/ 1531620 h 2621280"/>
              <a:gd name="connsiteX54" fmla="*/ 2567940 w 2705100"/>
              <a:gd name="connsiteY54" fmla="*/ 1562100 h 2621280"/>
              <a:gd name="connsiteX55" fmla="*/ 2545080 w 2705100"/>
              <a:gd name="connsiteY55" fmla="*/ 1630680 h 2621280"/>
              <a:gd name="connsiteX56" fmla="*/ 2529840 w 2705100"/>
              <a:gd name="connsiteY56" fmla="*/ 1661160 h 2621280"/>
              <a:gd name="connsiteX57" fmla="*/ 2514600 w 2705100"/>
              <a:gd name="connsiteY57" fmla="*/ 1714500 h 2621280"/>
              <a:gd name="connsiteX58" fmla="*/ 2506980 w 2705100"/>
              <a:gd name="connsiteY58" fmla="*/ 1744980 h 2621280"/>
              <a:gd name="connsiteX59" fmla="*/ 2491740 w 2705100"/>
              <a:gd name="connsiteY59" fmla="*/ 1775460 h 2621280"/>
              <a:gd name="connsiteX60" fmla="*/ 2476500 w 2705100"/>
              <a:gd name="connsiteY60" fmla="*/ 1851660 h 2621280"/>
              <a:gd name="connsiteX61" fmla="*/ 2453640 w 2705100"/>
              <a:gd name="connsiteY61" fmla="*/ 1920240 h 2621280"/>
              <a:gd name="connsiteX62" fmla="*/ 2446020 w 2705100"/>
              <a:gd name="connsiteY62" fmla="*/ 2004060 h 2621280"/>
              <a:gd name="connsiteX63" fmla="*/ 2438400 w 2705100"/>
              <a:gd name="connsiteY63" fmla="*/ 2065020 h 2621280"/>
              <a:gd name="connsiteX64" fmla="*/ 2446020 w 2705100"/>
              <a:gd name="connsiteY64" fmla="*/ 2194560 h 2621280"/>
              <a:gd name="connsiteX65" fmla="*/ 2438400 w 2705100"/>
              <a:gd name="connsiteY65" fmla="*/ 2621280 h 2621280"/>
              <a:gd name="connsiteX0" fmla="*/ 0 w 2705100"/>
              <a:gd name="connsiteY0" fmla="*/ 0 h 2194560"/>
              <a:gd name="connsiteX1" fmla="*/ 38100 w 2705100"/>
              <a:gd name="connsiteY1" fmla="*/ 15240 h 2194560"/>
              <a:gd name="connsiteX2" fmla="*/ 60960 w 2705100"/>
              <a:gd name="connsiteY2" fmla="*/ 38100 h 2194560"/>
              <a:gd name="connsiteX3" fmla="*/ 99060 w 2705100"/>
              <a:gd name="connsiteY3" fmla="*/ 68580 h 2194560"/>
              <a:gd name="connsiteX4" fmla="*/ 121920 w 2705100"/>
              <a:gd name="connsiteY4" fmla="*/ 91440 h 2194560"/>
              <a:gd name="connsiteX5" fmla="*/ 167640 w 2705100"/>
              <a:gd name="connsiteY5" fmla="*/ 106680 h 2194560"/>
              <a:gd name="connsiteX6" fmla="*/ 236220 w 2705100"/>
              <a:gd name="connsiteY6" fmla="*/ 137160 h 2194560"/>
              <a:gd name="connsiteX7" fmla="*/ 335280 w 2705100"/>
              <a:gd name="connsiteY7" fmla="*/ 160020 h 2194560"/>
              <a:gd name="connsiteX8" fmla="*/ 403860 w 2705100"/>
              <a:gd name="connsiteY8" fmla="*/ 182880 h 2194560"/>
              <a:gd name="connsiteX9" fmla="*/ 693420 w 2705100"/>
              <a:gd name="connsiteY9" fmla="*/ 198120 h 2194560"/>
              <a:gd name="connsiteX10" fmla="*/ 876300 w 2705100"/>
              <a:gd name="connsiteY10" fmla="*/ 190500 h 2194560"/>
              <a:gd name="connsiteX11" fmla="*/ 914400 w 2705100"/>
              <a:gd name="connsiteY11" fmla="*/ 182880 h 2194560"/>
              <a:gd name="connsiteX12" fmla="*/ 982980 w 2705100"/>
              <a:gd name="connsiteY12" fmla="*/ 167640 h 2194560"/>
              <a:gd name="connsiteX13" fmla="*/ 1112520 w 2705100"/>
              <a:gd name="connsiteY13" fmla="*/ 144780 h 2194560"/>
              <a:gd name="connsiteX14" fmla="*/ 1158240 w 2705100"/>
              <a:gd name="connsiteY14" fmla="*/ 137160 h 2194560"/>
              <a:gd name="connsiteX15" fmla="*/ 1196340 w 2705100"/>
              <a:gd name="connsiteY15" fmla="*/ 129540 h 2194560"/>
              <a:gd name="connsiteX16" fmla="*/ 1272540 w 2705100"/>
              <a:gd name="connsiteY16" fmla="*/ 121920 h 2194560"/>
              <a:gd name="connsiteX17" fmla="*/ 1333500 w 2705100"/>
              <a:gd name="connsiteY17" fmla="*/ 114300 h 2194560"/>
              <a:gd name="connsiteX18" fmla="*/ 1851660 w 2705100"/>
              <a:gd name="connsiteY18" fmla="*/ 121920 h 2194560"/>
              <a:gd name="connsiteX19" fmla="*/ 1897380 w 2705100"/>
              <a:gd name="connsiteY19" fmla="*/ 129540 h 2194560"/>
              <a:gd name="connsiteX20" fmla="*/ 1950720 w 2705100"/>
              <a:gd name="connsiteY20" fmla="*/ 144780 h 2194560"/>
              <a:gd name="connsiteX21" fmla="*/ 2004060 w 2705100"/>
              <a:gd name="connsiteY21" fmla="*/ 175260 h 2194560"/>
              <a:gd name="connsiteX22" fmla="*/ 2026920 w 2705100"/>
              <a:gd name="connsiteY22" fmla="*/ 182880 h 2194560"/>
              <a:gd name="connsiteX23" fmla="*/ 2072640 w 2705100"/>
              <a:gd name="connsiteY23" fmla="*/ 220980 h 2194560"/>
              <a:gd name="connsiteX24" fmla="*/ 2118360 w 2705100"/>
              <a:gd name="connsiteY24" fmla="*/ 236220 h 2194560"/>
              <a:gd name="connsiteX25" fmla="*/ 2141220 w 2705100"/>
              <a:gd name="connsiteY25" fmla="*/ 259080 h 2194560"/>
              <a:gd name="connsiteX26" fmla="*/ 2186940 w 2705100"/>
              <a:gd name="connsiteY26" fmla="*/ 274320 h 2194560"/>
              <a:gd name="connsiteX27" fmla="*/ 2202180 w 2705100"/>
              <a:gd name="connsiteY27" fmla="*/ 297180 h 2194560"/>
              <a:gd name="connsiteX28" fmla="*/ 2247900 w 2705100"/>
              <a:gd name="connsiteY28" fmla="*/ 312420 h 2194560"/>
              <a:gd name="connsiteX29" fmla="*/ 2301240 w 2705100"/>
              <a:gd name="connsiteY29" fmla="*/ 327660 h 2194560"/>
              <a:gd name="connsiteX30" fmla="*/ 2316480 w 2705100"/>
              <a:gd name="connsiteY30" fmla="*/ 350520 h 2194560"/>
              <a:gd name="connsiteX31" fmla="*/ 2362200 w 2705100"/>
              <a:gd name="connsiteY31" fmla="*/ 365760 h 2194560"/>
              <a:gd name="connsiteX32" fmla="*/ 2400300 w 2705100"/>
              <a:gd name="connsiteY32" fmla="*/ 388620 h 2194560"/>
              <a:gd name="connsiteX33" fmla="*/ 2423160 w 2705100"/>
              <a:gd name="connsiteY33" fmla="*/ 403860 h 2194560"/>
              <a:gd name="connsiteX34" fmla="*/ 2446020 w 2705100"/>
              <a:gd name="connsiteY34" fmla="*/ 426720 h 2194560"/>
              <a:gd name="connsiteX35" fmla="*/ 2506980 w 2705100"/>
              <a:gd name="connsiteY35" fmla="*/ 464820 h 2194560"/>
              <a:gd name="connsiteX36" fmla="*/ 2529840 w 2705100"/>
              <a:gd name="connsiteY36" fmla="*/ 487680 h 2194560"/>
              <a:gd name="connsiteX37" fmla="*/ 2560320 w 2705100"/>
              <a:gd name="connsiteY37" fmla="*/ 510540 h 2194560"/>
              <a:gd name="connsiteX38" fmla="*/ 2598420 w 2705100"/>
              <a:gd name="connsiteY38" fmla="*/ 541020 h 2194560"/>
              <a:gd name="connsiteX39" fmla="*/ 2636520 w 2705100"/>
              <a:gd name="connsiteY39" fmla="*/ 594360 h 2194560"/>
              <a:gd name="connsiteX40" fmla="*/ 2667000 w 2705100"/>
              <a:gd name="connsiteY40" fmla="*/ 640080 h 2194560"/>
              <a:gd name="connsiteX41" fmla="*/ 2674620 w 2705100"/>
              <a:gd name="connsiteY41" fmla="*/ 670560 h 2194560"/>
              <a:gd name="connsiteX42" fmla="*/ 2689860 w 2705100"/>
              <a:gd name="connsiteY42" fmla="*/ 716280 h 2194560"/>
              <a:gd name="connsiteX43" fmla="*/ 2705100 w 2705100"/>
              <a:gd name="connsiteY43" fmla="*/ 777240 h 2194560"/>
              <a:gd name="connsiteX44" fmla="*/ 2697480 w 2705100"/>
              <a:gd name="connsiteY44" fmla="*/ 1158240 h 2194560"/>
              <a:gd name="connsiteX45" fmla="*/ 2682240 w 2705100"/>
              <a:gd name="connsiteY45" fmla="*/ 1242060 h 2194560"/>
              <a:gd name="connsiteX46" fmla="*/ 2667000 w 2705100"/>
              <a:gd name="connsiteY46" fmla="*/ 1272540 h 2194560"/>
              <a:gd name="connsiteX47" fmla="*/ 2659380 w 2705100"/>
              <a:gd name="connsiteY47" fmla="*/ 1318260 h 2194560"/>
              <a:gd name="connsiteX48" fmla="*/ 2644140 w 2705100"/>
              <a:gd name="connsiteY48" fmla="*/ 1371600 h 2194560"/>
              <a:gd name="connsiteX49" fmla="*/ 2636520 w 2705100"/>
              <a:gd name="connsiteY49" fmla="*/ 1402080 h 2194560"/>
              <a:gd name="connsiteX50" fmla="*/ 2621280 w 2705100"/>
              <a:gd name="connsiteY50" fmla="*/ 1432560 h 2194560"/>
              <a:gd name="connsiteX51" fmla="*/ 2613660 w 2705100"/>
              <a:gd name="connsiteY51" fmla="*/ 1455420 h 2194560"/>
              <a:gd name="connsiteX52" fmla="*/ 2598420 w 2705100"/>
              <a:gd name="connsiteY52" fmla="*/ 1485900 h 2194560"/>
              <a:gd name="connsiteX53" fmla="*/ 2583180 w 2705100"/>
              <a:gd name="connsiteY53" fmla="*/ 1531620 h 2194560"/>
              <a:gd name="connsiteX54" fmla="*/ 2567940 w 2705100"/>
              <a:gd name="connsiteY54" fmla="*/ 1562100 h 2194560"/>
              <a:gd name="connsiteX55" fmla="*/ 2545080 w 2705100"/>
              <a:gd name="connsiteY55" fmla="*/ 1630680 h 2194560"/>
              <a:gd name="connsiteX56" fmla="*/ 2529840 w 2705100"/>
              <a:gd name="connsiteY56" fmla="*/ 1661160 h 2194560"/>
              <a:gd name="connsiteX57" fmla="*/ 2514600 w 2705100"/>
              <a:gd name="connsiteY57" fmla="*/ 1714500 h 2194560"/>
              <a:gd name="connsiteX58" fmla="*/ 2506980 w 2705100"/>
              <a:gd name="connsiteY58" fmla="*/ 1744980 h 2194560"/>
              <a:gd name="connsiteX59" fmla="*/ 2491740 w 2705100"/>
              <a:gd name="connsiteY59" fmla="*/ 1775460 h 2194560"/>
              <a:gd name="connsiteX60" fmla="*/ 2476500 w 2705100"/>
              <a:gd name="connsiteY60" fmla="*/ 1851660 h 2194560"/>
              <a:gd name="connsiteX61" fmla="*/ 2453640 w 2705100"/>
              <a:gd name="connsiteY61" fmla="*/ 1920240 h 2194560"/>
              <a:gd name="connsiteX62" fmla="*/ 2446020 w 2705100"/>
              <a:gd name="connsiteY62" fmla="*/ 2004060 h 2194560"/>
              <a:gd name="connsiteX63" fmla="*/ 2438400 w 2705100"/>
              <a:gd name="connsiteY63" fmla="*/ 2065020 h 2194560"/>
              <a:gd name="connsiteX64" fmla="*/ 2446020 w 2705100"/>
              <a:gd name="connsiteY64" fmla="*/ 2194560 h 2194560"/>
              <a:gd name="connsiteX0" fmla="*/ 0 w 2705100"/>
              <a:gd name="connsiteY0" fmla="*/ 0 h 2065020"/>
              <a:gd name="connsiteX1" fmla="*/ 38100 w 2705100"/>
              <a:gd name="connsiteY1" fmla="*/ 15240 h 2065020"/>
              <a:gd name="connsiteX2" fmla="*/ 60960 w 2705100"/>
              <a:gd name="connsiteY2" fmla="*/ 38100 h 2065020"/>
              <a:gd name="connsiteX3" fmla="*/ 99060 w 2705100"/>
              <a:gd name="connsiteY3" fmla="*/ 68580 h 2065020"/>
              <a:gd name="connsiteX4" fmla="*/ 121920 w 2705100"/>
              <a:gd name="connsiteY4" fmla="*/ 91440 h 2065020"/>
              <a:gd name="connsiteX5" fmla="*/ 167640 w 2705100"/>
              <a:gd name="connsiteY5" fmla="*/ 106680 h 2065020"/>
              <a:gd name="connsiteX6" fmla="*/ 236220 w 2705100"/>
              <a:gd name="connsiteY6" fmla="*/ 137160 h 2065020"/>
              <a:gd name="connsiteX7" fmla="*/ 335280 w 2705100"/>
              <a:gd name="connsiteY7" fmla="*/ 160020 h 2065020"/>
              <a:gd name="connsiteX8" fmla="*/ 403860 w 2705100"/>
              <a:gd name="connsiteY8" fmla="*/ 182880 h 2065020"/>
              <a:gd name="connsiteX9" fmla="*/ 693420 w 2705100"/>
              <a:gd name="connsiteY9" fmla="*/ 198120 h 2065020"/>
              <a:gd name="connsiteX10" fmla="*/ 876300 w 2705100"/>
              <a:gd name="connsiteY10" fmla="*/ 190500 h 2065020"/>
              <a:gd name="connsiteX11" fmla="*/ 914400 w 2705100"/>
              <a:gd name="connsiteY11" fmla="*/ 182880 h 2065020"/>
              <a:gd name="connsiteX12" fmla="*/ 982980 w 2705100"/>
              <a:gd name="connsiteY12" fmla="*/ 167640 h 2065020"/>
              <a:gd name="connsiteX13" fmla="*/ 1112520 w 2705100"/>
              <a:gd name="connsiteY13" fmla="*/ 144780 h 2065020"/>
              <a:gd name="connsiteX14" fmla="*/ 1158240 w 2705100"/>
              <a:gd name="connsiteY14" fmla="*/ 137160 h 2065020"/>
              <a:gd name="connsiteX15" fmla="*/ 1196340 w 2705100"/>
              <a:gd name="connsiteY15" fmla="*/ 129540 h 2065020"/>
              <a:gd name="connsiteX16" fmla="*/ 1272540 w 2705100"/>
              <a:gd name="connsiteY16" fmla="*/ 121920 h 2065020"/>
              <a:gd name="connsiteX17" fmla="*/ 1333500 w 2705100"/>
              <a:gd name="connsiteY17" fmla="*/ 114300 h 2065020"/>
              <a:gd name="connsiteX18" fmla="*/ 1851660 w 2705100"/>
              <a:gd name="connsiteY18" fmla="*/ 121920 h 2065020"/>
              <a:gd name="connsiteX19" fmla="*/ 1897380 w 2705100"/>
              <a:gd name="connsiteY19" fmla="*/ 129540 h 2065020"/>
              <a:gd name="connsiteX20" fmla="*/ 1950720 w 2705100"/>
              <a:gd name="connsiteY20" fmla="*/ 144780 h 2065020"/>
              <a:gd name="connsiteX21" fmla="*/ 2004060 w 2705100"/>
              <a:gd name="connsiteY21" fmla="*/ 175260 h 2065020"/>
              <a:gd name="connsiteX22" fmla="*/ 2026920 w 2705100"/>
              <a:gd name="connsiteY22" fmla="*/ 182880 h 2065020"/>
              <a:gd name="connsiteX23" fmla="*/ 2072640 w 2705100"/>
              <a:gd name="connsiteY23" fmla="*/ 220980 h 2065020"/>
              <a:gd name="connsiteX24" fmla="*/ 2118360 w 2705100"/>
              <a:gd name="connsiteY24" fmla="*/ 236220 h 2065020"/>
              <a:gd name="connsiteX25" fmla="*/ 2141220 w 2705100"/>
              <a:gd name="connsiteY25" fmla="*/ 259080 h 2065020"/>
              <a:gd name="connsiteX26" fmla="*/ 2186940 w 2705100"/>
              <a:gd name="connsiteY26" fmla="*/ 274320 h 2065020"/>
              <a:gd name="connsiteX27" fmla="*/ 2202180 w 2705100"/>
              <a:gd name="connsiteY27" fmla="*/ 297180 h 2065020"/>
              <a:gd name="connsiteX28" fmla="*/ 2247900 w 2705100"/>
              <a:gd name="connsiteY28" fmla="*/ 312420 h 2065020"/>
              <a:gd name="connsiteX29" fmla="*/ 2301240 w 2705100"/>
              <a:gd name="connsiteY29" fmla="*/ 327660 h 2065020"/>
              <a:gd name="connsiteX30" fmla="*/ 2316480 w 2705100"/>
              <a:gd name="connsiteY30" fmla="*/ 350520 h 2065020"/>
              <a:gd name="connsiteX31" fmla="*/ 2362200 w 2705100"/>
              <a:gd name="connsiteY31" fmla="*/ 365760 h 2065020"/>
              <a:gd name="connsiteX32" fmla="*/ 2400300 w 2705100"/>
              <a:gd name="connsiteY32" fmla="*/ 388620 h 2065020"/>
              <a:gd name="connsiteX33" fmla="*/ 2423160 w 2705100"/>
              <a:gd name="connsiteY33" fmla="*/ 403860 h 2065020"/>
              <a:gd name="connsiteX34" fmla="*/ 2446020 w 2705100"/>
              <a:gd name="connsiteY34" fmla="*/ 426720 h 2065020"/>
              <a:gd name="connsiteX35" fmla="*/ 2506980 w 2705100"/>
              <a:gd name="connsiteY35" fmla="*/ 464820 h 2065020"/>
              <a:gd name="connsiteX36" fmla="*/ 2529840 w 2705100"/>
              <a:gd name="connsiteY36" fmla="*/ 487680 h 2065020"/>
              <a:gd name="connsiteX37" fmla="*/ 2560320 w 2705100"/>
              <a:gd name="connsiteY37" fmla="*/ 510540 h 2065020"/>
              <a:gd name="connsiteX38" fmla="*/ 2598420 w 2705100"/>
              <a:gd name="connsiteY38" fmla="*/ 541020 h 2065020"/>
              <a:gd name="connsiteX39" fmla="*/ 2636520 w 2705100"/>
              <a:gd name="connsiteY39" fmla="*/ 594360 h 2065020"/>
              <a:gd name="connsiteX40" fmla="*/ 2667000 w 2705100"/>
              <a:gd name="connsiteY40" fmla="*/ 640080 h 2065020"/>
              <a:gd name="connsiteX41" fmla="*/ 2674620 w 2705100"/>
              <a:gd name="connsiteY41" fmla="*/ 670560 h 2065020"/>
              <a:gd name="connsiteX42" fmla="*/ 2689860 w 2705100"/>
              <a:gd name="connsiteY42" fmla="*/ 716280 h 2065020"/>
              <a:gd name="connsiteX43" fmla="*/ 2705100 w 2705100"/>
              <a:gd name="connsiteY43" fmla="*/ 777240 h 2065020"/>
              <a:gd name="connsiteX44" fmla="*/ 2697480 w 2705100"/>
              <a:gd name="connsiteY44" fmla="*/ 1158240 h 2065020"/>
              <a:gd name="connsiteX45" fmla="*/ 2682240 w 2705100"/>
              <a:gd name="connsiteY45" fmla="*/ 1242060 h 2065020"/>
              <a:gd name="connsiteX46" fmla="*/ 2667000 w 2705100"/>
              <a:gd name="connsiteY46" fmla="*/ 1272540 h 2065020"/>
              <a:gd name="connsiteX47" fmla="*/ 2659380 w 2705100"/>
              <a:gd name="connsiteY47" fmla="*/ 1318260 h 2065020"/>
              <a:gd name="connsiteX48" fmla="*/ 2644140 w 2705100"/>
              <a:gd name="connsiteY48" fmla="*/ 1371600 h 2065020"/>
              <a:gd name="connsiteX49" fmla="*/ 2636520 w 2705100"/>
              <a:gd name="connsiteY49" fmla="*/ 1402080 h 2065020"/>
              <a:gd name="connsiteX50" fmla="*/ 2621280 w 2705100"/>
              <a:gd name="connsiteY50" fmla="*/ 1432560 h 2065020"/>
              <a:gd name="connsiteX51" fmla="*/ 2613660 w 2705100"/>
              <a:gd name="connsiteY51" fmla="*/ 1455420 h 2065020"/>
              <a:gd name="connsiteX52" fmla="*/ 2598420 w 2705100"/>
              <a:gd name="connsiteY52" fmla="*/ 1485900 h 2065020"/>
              <a:gd name="connsiteX53" fmla="*/ 2583180 w 2705100"/>
              <a:gd name="connsiteY53" fmla="*/ 1531620 h 2065020"/>
              <a:gd name="connsiteX54" fmla="*/ 2567940 w 2705100"/>
              <a:gd name="connsiteY54" fmla="*/ 1562100 h 2065020"/>
              <a:gd name="connsiteX55" fmla="*/ 2545080 w 2705100"/>
              <a:gd name="connsiteY55" fmla="*/ 1630680 h 2065020"/>
              <a:gd name="connsiteX56" fmla="*/ 2529840 w 2705100"/>
              <a:gd name="connsiteY56" fmla="*/ 1661160 h 2065020"/>
              <a:gd name="connsiteX57" fmla="*/ 2514600 w 2705100"/>
              <a:gd name="connsiteY57" fmla="*/ 1714500 h 2065020"/>
              <a:gd name="connsiteX58" fmla="*/ 2506980 w 2705100"/>
              <a:gd name="connsiteY58" fmla="*/ 1744980 h 2065020"/>
              <a:gd name="connsiteX59" fmla="*/ 2491740 w 2705100"/>
              <a:gd name="connsiteY59" fmla="*/ 1775460 h 2065020"/>
              <a:gd name="connsiteX60" fmla="*/ 2476500 w 2705100"/>
              <a:gd name="connsiteY60" fmla="*/ 1851660 h 2065020"/>
              <a:gd name="connsiteX61" fmla="*/ 2453640 w 2705100"/>
              <a:gd name="connsiteY61" fmla="*/ 1920240 h 2065020"/>
              <a:gd name="connsiteX62" fmla="*/ 2446020 w 2705100"/>
              <a:gd name="connsiteY62" fmla="*/ 2004060 h 2065020"/>
              <a:gd name="connsiteX63" fmla="*/ 2438400 w 2705100"/>
              <a:gd name="connsiteY63" fmla="*/ 2065020 h 2065020"/>
              <a:gd name="connsiteX0" fmla="*/ 0 w 2705100"/>
              <a:gd name="connsiteY0" fmla="*/ 0 h 2004060"/>
              <a:gd name="connsiteX1" fmla="*/ 38100 w 2705100"/>
              <a:gd name="connsiteY1" fmla="*/ 15240 h 2004060"/>
              <a:gd name="connsiteX2" fmla="*/ 60960 w 2705100"/>
              <a:gd name="connsiteY2" fmla="*/ 38100 h 2004060"/>
              <a:gd name="connsiteX3" fmla="*/ 99060 w 2705100"/>
              <a:gd name="connsiteY3" fmla="*/ 68580 h 2004060"/>
              <a:gd name="connsiteX4" fmla="*/ 121920 w 2705100"/>
              <a:gd name="connsiteY4" fmla="*/ 91440 h 2004060"/>
              <a:gd name="connsiteX5" fmla="*/ 167640 w 2705100"/>
              <a:gd name="connsiteY5" fmla="*/ 106680 h 2004060"/>
              <a:gd name="connsiteX6" fmla="*/ 236220 w 2705100"/>
              <a:gd name="connsiteY6" fmla="*/ 137160 h 2004060"/>
              <a:gd name="connsiteX7" fmla="*/ 335280 w 2705100"/>
              <a:gd name="connsiteY7" fmla="*/ 160020 h 2004060"/>
              <a:gd name="connsiteX8" fmla="*/ 403860 w 2705100"/>
              <a:gd name="connsiteY8" fmla="*/ 182880 h 2004060"/>
              <a:gd name="connsiteX9" fmla="*/ 693420 w 2705100"/>
              <a:gd name="connsiteY9" fmla="*/ 198120 h 2004060"/>
              <a:gd name="connsiteX10" fmla="*/ 876300 w 2705100"/>
              <a:gd name="connsiteY10" fmla="*/ 190500 h 2004060"/>
              <a:gd name="connsiteX11" fmla="*/ 914400 w 2705100"/>
              <a:gd name="connsiteY11" fmla="*/ 182880 h 2004060"/>
              <a:gd name="connsiteX12" fmla="*/ 982980 w 2705100"/>
              <a:gd name="connsiteY12" fmla="*/ 167640 h 2004060"/>
              <a:gd name="connsiteX13" fmla="*/ 1112520 w 2705100"/>
              <a:gd name="connsiteY13" fmla="*/ 144780 h 2004060"/>
              <a:gd name="connsiteX14" fmla="*/ 1158240 w 2705100"/>
              <a:gd name="connsiteY14" fmla="*/ 137160 h 2004060"/>
              <a:gd name="connsiteX15" fmla="*/ 1196340 w 2705100"/>
              <a:gd name="connsiteY15" fmla="*/ 129540 h 2004060"/>
              <a:gd name="connsiteX16" fmla="*/ 1272540 w 2705100"/>
              <a:gd name="connsiteY16" fmla="*/ 121920 h 2004060"/>
              <a:gd name="connsiteX17" fmla="*/ 1333500 w 2705100"/>
              <a:gd name="connsiteY17" fmla="*/ 114300 h 2004060"/>
              <a:gd name="connsiteX18" fmla="*/ 1851660 w 2705100"/>
              <a:gd name="connsiteY18" fmla="*/ 121920 h 2004060"/>
              <a:gd name="connsiteX19" fmla="*/ 1897380 w 2705100"/>
              <a:gd name="connsiteY19" fmla="*/ 129540 h 2004060"/>
              <a:gd name="connsiteX20" fmla="*/ 1950720 w 2705100"/>
              <a:gd name="connsiteY20" fmla="*/ 144780 h 2004060"/>
              <a:gd name="connsiteX21" fmla="*/ 2004060 w 2705100"/>
              <a:gd name="connsiteY21" fmla="*/ 175260 h 2004060"/>
              <a:gd name="connsiteX22" fmla="*/ 2026920 w 2705100"/>
              <a:gd name="connsiteY22" fmla="*/ 182880 h 2004060"/>
              <a:gd name="connsiteX23" fmla="*/ 2072640 w 2705100"/>
              <a:gd name="connsiteY23" fmla="*/ 220980 h 2004060"/>
              <a:gd name="connsiteX24" fmla="*/ 2118360 w 2705100"/>
              <a:gd name="connsiteY24" fmla="*/ 236220 h 2004060"/>
              <a:gd name="connsiteX25" fmla="*/ 2141220 w 2705100"/>
              <a:gd name="connsiteY25" fmla="*/ 259080 h 2004060"/>
              <a:gd name="connsiteX26" fmla="*/ 2186940 w 2705100"/>
              <a:gd name="connsiteY26" fmla="*/ 274320 h 2004060"/>
              <a:gd name="connsiteX27" fmla="*/ 2202180 w 2705100"/>
              <a:gd name="connsiteY27" fmla="*/ 297180 h 2004060"/>
              <a:gd name="connsiteX28" fmla="*/ 2247900 w 2705100"/>
              <a:gd name="connsiteY28" fmla="*/ 312420 h 2004060"/>
              <a:gd name="connsiteX29" fmla="*/ 2301240 w 2705100"/>
              <a:gd name="connsiteY29" fmla="*/ 327660 h 2004060"/>
              <a:gd name="connsiteX30" fmla="*/ 2316480 w 2705100"/>
              <a:gd name="connsiteY30" fmla="*/ 350520 h 2004060"/>
              <a:gd name="connsiteX31" fmla="*/ 2362200 w 2705100"/>
              <a:gd name="connsiteY31" fmla="*/ 365760 h 2004060"/>
              <a:gd name="connsiteX32" fmla="*/ 2400300 w 2705100"/>
              <a:gd name="connsiteY32" fmla="*/ 388620 h 2004060"/>
              <a:gd name="connsiteX33" fmla="*/ 2423160 w 2705100"/>
              <a:gd name="connsiteY33" fmla="*/ 403860 h 2004060"/>
              <a:gd name="connsiteX34" fmla="*/ 2446020 w 2705100"/>
              <a:gd name="connsiteY34" fmla="*/ 426720 h 2004060"/>
              <a:gd name="connsiteX35" fmla="*/ 2506980 w 2705100"/>
              <a:gd name="connsiteY35" fmla="*/ 464820 h 2004060"/>
              <a:gd name="connsiteX36" fmla="*/ 2529840 w 2705100"/>
              <a:gd name="connsiteY36" fmla="*/ 487680 h 2004060"/>
              <a:gd name="connsiteX37" fmla="*/ 2560320 w 2705100"/>
              <a:gd name="connsiteY37" fmla="*/ 510540 h 2004060"/>
              <a:gd name="connsiteX38" fmla="*/ 2598420 w 2705100"/>
              <a:gd name="connsiteY38" fmla="*/ 541020 h 2004060"/>
              <a:gd name="connsiteX39" fmla="*/ 2636520 w 2705100"/>
              <a:gd name="connsiteY39" fmla="*/ 594360 h 2004060"/>
              <a:gd name="connsiteX40" fmla="*/ 2667000 w 2705100"/>
              <a:gd name="connsiteY40" fmla="*/ 640080 h 2004060"/>
              <a:gd name="connsiteX41" fmla="*/ 2674620 w 2705100"/>
              <a:gd name="connsiteY41" fmla="*/ 670560 h 2004060"/>
              <a:gd name="connsiteX42" fmla="*/ 2689860 w 2705100"/>
              <a:gd name="connsiteY42" fmla="*/ 716280 h 2004060"/>
              <a:gd name="connsiteX43" fmla="*/ 2705100 w 2705100"/>
              <a:gd name="connsiteY43" fmla="*/ 777240 h 2004060"/>
              <a:gd name="connsiteX44" fmla="*/ 2697480 w 2705100"/>
              <a:gd name="connsiteY44" fmla="*/ 1158240 h 2004060"/>
              <a:gd name="connsiteX45" fmla="*/ 2682240 w 2705100"/>
              <a:gd name="connsiteY45" fmla="*/ 1242060 h 2004060"/>
              <a:gd name="connsiteX46" fmla="*/ 2667000 w 2705100"/>
              <a:gd name="connsiteY46" fmla="*/ 1272540 h 2004060"/>
              <a:gd name="connsiteX47" fmla="*/ 2659380 w 2705100"/>
              <a:gd name="connsiteY47" fmla="*/ 1318260 h 2004060"/>
              <a:gd name="connsiteX48" fmla="*/ 2644140 w 2705100"/>
              <a:gd name="connsiteY48" fmla="*/ 1371600 h 2004060"/>
              <a:gd name="connsiteX49" fmla="*/ 2636520 w 2705100"/>
              <a:gd name="connsiteY49" fmla="*/ 1402080 h 2004060"/>
              <a:gd name="connsiteX50" fmla="*/ 2621280 w 2705100"/>
              <a:gd name="connsiteY50" fmla="*/ 1432560 h 2004060"/>
              <a:gd name="connsiteX51" fmla="*/ 2613660 w 2705100"/>
              <a:gd name="connsiteY51" fmla="*/ 1455420 h 2004060"/>
              <a:gd name="connsiteX52" fmla="*/ 2598420 w 2705100"/>
              <a:gd name="connsiteY52" fmla="*/ 1485900 h 2004060"/>
              <a:gd name="connsiteX53" fmla="*/ 2583180 w 2705100"/>
              <a:gd name="connsiteY53" fmla="*/ 1531620 h 2004060"/>
              <a:gd name="connsiteX54" fmla="*/ 2567940 w 2705100"/>
              <a:gd name="connsiteY54" fmla="*/ 1562100 h 2004060"/>
              <a:gd name="connsiteX55" fmla="*/ 2545080 w 2705100"/>
              <a:gd name="connsiteY55" fmla="*/ 1630680 h 2004060"/>
              <a:gd name="connsiteX56" fmla="*/ 2529840 w 2705100"/>
              <a:gd name="connsiteY56" fmla="*/ 1661160 h 2004060"/>
              <a:gd name="connsiteX57" fmla="*/ 2514600 w 2705100"/>
              <a:gd name="connsiteY57" fmla="*/ 1714500 h 2004060"/>
              <a:gd name="connsiteX58" fmla="*/ 2506980 w 2705100"/>
              <a:gd name="connsiteY58" fmla="*/ 1744980 h 2004060"/>
              <a:gd name="connsiteX59" fmla="*/ 2491740 w 2705100"/>
              <a:gd name="connsiteY59" fmla="*/ 1775460 h 2004060"/>
              <a:gd name="connsiteX60" fmla="*/ 2476500 w 2705100"/>
              <a:gd name="connsiteY60" fmla="*/ 1851660 h 2004060"/>
              <a:gd name="connsiteX61" fmla="*/ 2453640 w 2705100"/>
              <a:gd name="connsiteY61" fmla="*/ 1920240 h 2004060"/>
              <a:gd name="connsiteX62" fmla="*/ 2446020 w 2705100"/>
              <a:gd name="connsiteY62" fmla="*/ 2004060 h 2004060"/>
              <a:gd name="connsiteX0" fmla="*/ 0 w 2705100"/>
              <a:gd name="connsiteY0" fmla="*/ 0 h 1920240"/>
              <a:gd name="connsiteX1" fmla="*/ 38100 w 2705100"/>
              <a:gd name="connsiteY1" fmla="*/ 15240 h 1920240"/>
              <a:gd name="connsiteX2" fmla="*/ 60960 w 2705100"/>
              <a:gd name="connsiteY2" fmla="*/ 38100 h 1920240"/>
              <a:gd name="connsiteX3" fmla="*/ 99060 w 2705100"/>
              <a:gd name="connsiteY3" fmla="*/ 68580 h 1920240"/>
              <a:gd name="connsiteX4" fmla="*/ 121920 w 2705100"/>
              <a:gd name="connsiteY4" fmla="*/ 91440 h 1920240"/>
              <a:gd name="connsiteX5" fmla="*/ 167640 w 2705100"/>
              <a:gd name="connsiteY5" fmla="*/ 106680 h 1920240"/>
              <a:gd name="connsiteX6" fmla="*/ 236220 w 2705100"/>
              <a:gd name="connsiteY6" fmla="*/ 137160 h 1920240"/>
              <a:gd name="connsiteX7" fmla="*/ 335280 w 2705100"/>
              <a:gd name="connsiteY7" fmla="*/ 160020 h 1920240"/>
              <a:gd name="connsiteX8" fmla="*/ 403860 w 2705100"/>
              <a:gd name="connsiteY8" fmla="*/ 182880 h 1920240"/>
              <a:gd name="connsiteX9" fmla="*/ 693420 w 2705100"/>
              <a:gd name="connsiteY9" fmla="*/ 198120 h 1920240"/>
              <a:gd name="connsiteX10" fmla="*/ 876300 w 2705100"/>
              <a:gd name="connsiteY10" fmla="*/ 190500 h 1920240"/>
              <a:gd name="connsiteX11" fmla="*/ 914400 w 2705100"/>
              <a:gd name="connsiteY11" fmla="*/ 182880 h 1920240"/>
              <a:gd name="connsiteX12" fmla="*/ 982980 w 2705100"/>
              <a:gd name="connsiteY12" fmla="*/ 167640 h 1920240"/>
              <a:gd name="connsiteX13" fmla="*/ 1112520 w 2705100"/>
              <a:gd name="connsiteY13" fmla="*/ 144780 h 1920240"/>
              <a:gd name="connsiteX14" fmla="*/ 1158240 w 2705100"/>
              <a:gd name="connsiteY14" fmla="*/ 137160 h 1920240"/>
              <a:gd name="connsiteX15" fmla="*/ 1196340 w 2705100"/>
              <a:gd name="connsiteY15" fmla="*/ 129540 h 1920240"/>
              <a:gd name="connsiteX16" fmla="*/ 1272540 w 2705100"/>
              <a:gd name="connsiteY16" fmla="*/ 121920 h 1920240"/>
              <a:gd name="connsiteX17" fmla="*/ 1333500 w 2705100"/>
              <a:gd name="connsiteY17" fmla="*/ 114300 h 1920240"/>
              <a:gd name="connsiteX18" fmla="*/ 1851660 w 2705100"/>
              <a:gd name="connsiteY18" fmla="*/ 121920 h 1920240"/>
              <a:gd name="connsiteX19" fmla="*/ 1897380 w 2705100"/>
              <a:gd name="connsiteY19" fmla="*/ 129540 h 1920240"/>
              <a:gd name="connsiteX20" fmla="*/ 1950720 w 2705100"/>
              <a:gd name="connsiteY20" fmla="*/ 144780 h 1920240"/>
              <a:gd name="connsiteX21" fmla="*/ 2004060 w 2705100"/>
              <a:gd name="connsiteY21" fmla="*/ 175260 h 1920240"/>
              <a:gd name="connsiteX22" fmla="*/ 2026920 w 2705100"/>
              <a:gd name="connsiteY22" fmla="*/ 182880 h 1920240"/>
              <a:gd name="connsiteX23" fmla="*/ 2072640 w 2705100"/>
              <a:gd name="connsiteY23" fmla="*/ 220980 h 1920240"/>
              <a:gd name="connsiteX24" fmla="*/ 2118360 w 2705100"/>
              <a:gd name="connsiteY24" fmla="*/ 236220 h 1920240"/>
              <a:gd name="connsiteX25" fmla="*/ 2141220 w 2705100"/>
              <a:gd name="connsiteY25" fmla="*/ 259080 h 1920240"/>
              <a:gd name="connsiteX26" fmla="*/ 2186940 w 2705100"/>
              <a:gd name="connsiteY26" fmla="*/ 274320 h 1920240"/>
              <a:gd name="connsiteX27" fmla="*/ 2202180 w 2705100"/>
              <a:gd name="connsiteY27" fmla="*/ 297180 h 1920240"/>
              <a:gd name="connsiteX28" fmla="*/ 2247900 w 2705100"/>
              <a:gd name="connsiteY28" fmla="*/ 312420 h 1920240"/>
              <a:gd name="connsiteX29" fmla="*/ 2301240 w 2705100"/>
              <a:gd name="connsiteY29" fmla="*/ 327660 h 1920240"/>
              <a:gd name="connsiteX30" fmla="*/ 2316480 w 2705100"/>
              <a:gd name="connsiteY30" fmla="*/ 350520 h 1920240"/>
              <a:gd name="connsiteX31" fmla="*/ 2362200 w 2705100"/>
              <a:gd name="connsiteY31" fmla="*/ 365760 h 1920240"/>
              <a:gd name="connsiteX32" fmla="*/ 2400300 w 2705100"/>
              <a:gd name="connsiteY32" fmla="*/ 388620 h 1920240"/>
              <a:gd name="connsiteX33" fmla="*/ 2423160 w 2705100"/>
              <a:gd name="connsiteY33" fmla="*/ 403860 h 1920240"/>
              <a:gd name="connsiteX34" fmla="*/ 2446020 w 2705100"/>
              <a:gd name="connsiteY34" fmla="*/ 426720 h 1920240"/>
              <a:gd name="connsiteX35" fmla="*/ 2506980 w 2705100"/>
              <a:gd name="connsiteY35" fmla="*/ 464820 h 1920240"/>
              <a:gd name="connsiteX36" fmla="*/ 2529840 w 2705100"/>
              <a:gd name="connsiteY36" fmla="*/ 487680 h 1920240"/>
              <a:gd name="connsiteX37" fmla="*/ 2560320 w 2705100"/>
              <a:gd name="connsiteY37" fmla="*/ 510540 h 1920240"/>
              <a:gd name="connsiteX38" fmla="*/ 2598420 w 2705100"/>
              <a:gd name="connsiteY38" fmla="*/ 541020 h 1920240"/>
              <a:gd name="connsiteX39" fmla="*/ 2636520 w 2705100"/>
              <a:gd name="connsiteY39" fmla="*/ 594360 h 1920240"/>
              <a:gd name="connsiteX40" fmla="*/ 2667000 w 2705100"/>
              <a:gd name="connsiteY40" fmla="*/ 640080 h 1920240"/>
              <a:gd name="connsiteX41" fmla="*/ 2674620 w 2705100"/>
              <a:gd name="connsiteY41" fmla="*/ 670560 h 1920240"/>
              <a:gd name="connsiteX42" fmla="*/ 2689860 w 2705100"/>
              <a:gd name="connsiteY42" fmla="*/ 716280 h 1920240"/>
              <a:gd name="connsiteX43" fmla="*/ 2705100 w 2705100"/>
              <a:gd name="connsiteY43" fmla="*/ 777240 h 1920240"/>
              <a:gd name="connsiteX44" fmla="*/ 2697480 w 2705100"/>
              <a:gd name="connsiteY44" fmla="*/ 1158240 h 1920240"/>
              <a:gd name="connsiteX45" fmla="*/ 2682240 w 2705100"/>
              <a:gd name="connsiteY45" fmla="*/ 1242060 h 1920240"/>
              <a:gd name="connsiteX46" fmla="*/ 2667000 w 2705100"/>
              <a:gd name="connsiteY46" fmla="*/ 1272540 h 1920240"/>
              <a:gd name="connsiteX47" fmla="*/ 2659380 w 2705100"/>
              <a:gd name="connsiteY47" fmla="*/ 1318260 h 1920240"/>
              <a:gd name="connsiteX48" fmla="*/ 2644140 w 2705100"/>
              <a:gd name="connsiteY48" fmla="*/ 1371600 h 1920240"/>
              <a:gd name="connsiteX49" fmla="*/ 2636520 w 2705100"/>
              <a:gd name="connsiteY49" fmla="*/ 1402080 h 1920240"/>
              <a:gd name="connsiteX50" fmla="*/ 2621280 w 2705100"/>
              <a:gd name="connsiteY50" fmla="*/ 1432560 h 1920240"/>
              <a:gd name="connsiteX51" fmla="*/ 2613660 w 2705100"/>
              <a:gd name="connsiteY51" fmla="*/ 1455420 h 1920240"/>
              <a:gd name="connsiteX52" fmla="*/ 2598420 w 2705100"/>
              <a:gd name="connsiteY52" fmla="*/ 1485900 h 1920240"/>
              <a:gd name="connsiteX53" fmla="*/ 2583180 w 2705100"/>
              <a:gd name="connsiteY53" fmla="*/ 1531620 h 1920240"/>
              <a:gd name="connsiteX54" fmla="*/ 2567940 w 2705100"/>
              <a:gd name="connsiteY54" fmla="*/ 1562100 h 1920240"/>
              <a:gd name="connsiteX55" fmla="*/ 2545080 w 2705100"/>
              <a:gd name="connsiteY55" fmla="*/ 1630680 h 1920240"/>
              <a:gd name="connsiteX56" fmla="*/ 2529840 w 2705100"/>
              <a:gd name="connsiteY56" fmla="*/ 1661160 h 1920240"/>
              <a:gd name="connsiteX57" fmla="*/ 2514600 w 2705100"/>
              <a:gd name="connsiteY57" fmla="*/ 1714500 h 1920240"/>
              <a:gd name="connsiteX58" fmla="*/ 2506980 w 2705100"/>
              <a:gd name="connsiteY58" fmla="*/ 1744980 h 1920240"/>
              <a:gd name="connsiteX59" fmla="*/ 2491740 w 2705100"/>
              <a:gd name="connsiteY59" fmla="*/ 1775460 h 1920240"/>
              <a:gd name="connsiteX60" fmla="*/ 2476500 w 2705100"/>
              <a:gd name="connsiteY60" fmla="*/ 1851660 h 1920240"/>
              <a:gd name="connsiteX61" fmla="*/ 2453640 w 2705100"/>
              <a:gd name="connsiteY61" fmla="*/ 1920240 h 1920240"/>
              <a:gd name="connsiteX0" fmla="*/ 0 w 2705100"/>
              <a:gd name="connsiteY0" fmla="*/ 0 h 1851660"/>
              <a:gd name="connsiteX1" fmla="*/ 38100 w 2705100"/>
              <a:gd name="connsiteY1" fmla="*/ 15240 h 1851660"/>
              <a:gd name="connsiteX2" fmla="*/ 60960 w 2705100"/>
              <a:gd name="connsiteY2" fmla="*/ 38100 h 1851660"/>
              <a:gd name="connsiteX3" fmla="*/ 99060 w 2705100"/>
              <a:gd name="connsiteY3" fmla="*/ 68580 h 1851660"/>
              <a:gd name="connsiteX4" fmla="*/ 121920 w 2705100"/>
              <a:gd name="connsiteY4" fmla="*/ 91440 h 1851660"/>
              <a:gd name="connsiteX5" fmla="*/ 167640 w 2705100"/>
              <a:gd name="connsiteY5" fmla="*/ 106680 h 1851660"/>
              <a:gd name="connsiteX6" fmla="*/ 236220 w 2705100"/>
              <a:gd name="connsiteY6" fmla="*/ 137160 h 1851660"/>
              <a:gd name="connsiteX7" fmla="*/ 335280 w 2705100"/>
              <a:gd name="connsiteY7" fmla="*/ 160020 h 1851660"/>
              <a:gd name="connsiteX8" fmla="*/ 403860 w 2705100"/>
              <a:gd name="connsiteY8" fmla="*/ 182880 h 1851660"/>
              <a:gd name="connsiteX9" fmla="*/ 693420 w 2705100"/>
              <a:gd name="connsiteY9" fmla="*/ 198120 h 1851660"/>
              <a:gd name="connsiteX10" fmla="*/ 876300 w 2705100"/>
              <a:gd name="connsiteY10" fmla="*/ 190500 h 1851660"/>
              <a:gd name="connsiteX11" fmla="*/ 914400 w 2705100"/>
              <a:gd name="connsiteY11" fmla="*/ 182880 h 1851660"/>
              <a:gd name="connsiteX12" fmla="*/ 982980 w 2705100"/>
              <a:gd name="connsiteY12" fmla="*/ 167640 h 1851660"/>
              <a:gd name="connsiteX13" fmla="*/ 1112520 w 2705100"/>
              <a:gd name="connsiteY13" fmla="*/ 144780 h 1851660"/>
              <a:gd name="connsiteX14" fmla="*/ 1158240 w 2705100"/>
              <a:gd name="connsiteY14" fmla="*/ 137160 h 1851660"/>
              <a:gd name="connsiteX15" fmla="*/ 1196340 w 2705100"/>
              <a:gd name="connsiteY15" fmla="*/ 129540 h 1851660"/>
              <a:gd name="connsiteX16" fmla="*/ 1272540 w 2705100"/>
              <a:gd name="connsiteY16" fmla="*/ 121920 h 1851660"/>
              <a:gd name="connsiteX17" fmla="*/ 1333500 w 2705100"/>
              <a:gd name="connsiteY17" fmla="*/ 114300 h 1851660"/>
              <a:gd name="connsiteX18" fmla="*/ 1851660 w 2705100"/>
              <a:gd name="connsiteY18" fmla="*/ 121920 h 1851660"/>
              <a:gd name="connsiteX19" fmla="*/ 1897380 w 2705100"/>
              <a:gd name="connsiteY19" fmla="*/ 129540 h 1851660"/>
              <a:gd name="connsiteX20" fmla="*/ 1950720 w 2705100"/>
              <a:gd name="connsiteY20" fmla="*/ 144780 h 1851660"/>
              <a:gd name="connsiteX21" fmla="*/ 2004060 w 2705100"/>
              <a:gd name="connsiteY21" fmla="*/ 175260 h 1851660"/>
              <a:gd name="connsiteX22" fmla="*/ 2026920 w 2705100"/>
              <a:gd name="connsiteY22" fmla="*/ 182880 h 1851660"/>
              <a:gd name="connsiteX23" fmla="*/ 2072640 w 2705100"/>
              <a:gd name="connsiteY23" fmla="*/ 220980 h 1851660"/>
              <a:gd name="connsiteX24" fmla="*/ 2118360 w 2705100"/>
              <a:gd name="connsiteY24" fmla="*/ 236220 h 1851660"/>
              <a:gd name="connsiteX25" fmla="*/ 2141220 w 2705100"/>
              <a:gd name="connsiteY25" fmla="*/ 259080 h 1851660"/>
              <a:gd name="connsiteX26" fmla="*/ 2186940 w 2705100"/>
              <a:gd name="connsiteY26" fmla="*/ 274320 h 1851660"/>
              <a:gd name="connsiteX27" fmla="*/ 2202180 w 2705100"/>
              <a:gd name="connsiteY27" fmla="*/ 297180 h 1851660"/>
              <a:gd name="connsiteX28" fmla="*/ 2247900 w 2705100"/>
              <a:gd name="connsiteY28" fmla="*/ 312420 h 1851660"/>
              <a:gd name="connsiteX29" fmla="*/ 2301240 w 2705100"/>
              <a:gd name="connsiteY29" fmla="*/ 327660 h 1851660"/>
              <a:gd name="connsiteX30" fmla="*/ 2316480 w 2705100"/>
              <a:gd name="connsiteY30" fmla="*/ 350520 h 1851660"/>
              <a:gd name="connsiteX31" fmla="*/ 2362200 w 2705100"/>
              <a:gd name="connsiteY31" fmla="*/ 365760 h 1851660"/>
              <a:gd name="connsiteX32" fmla="*/ 2400300 w 2705100"/>
              <a:gd name="connsiteY32" fmla="*/ 388620 h 1851660"/>
              <a:gd name="connsiteX33" fmla="*/ 2423160 w 2705100"/>
              <a:gd name="connsiteY33" fmla="*/ 403860 h 1851660"/>
              <a:gd name="connsiteX34" fmla="*/ 2446020 w 2705100"/>
              <a:gd name="connsiteY34" fmla="*/ 426720 h 1851660"/>
              <a:gd name="connsiteX35" fmla="*/ 2506980 w 2705100"/>
              <a:gd name="connsiteY35" fmla="*/ 464820 h 1851660"/>
              <a:gd name="connsiteX36" fmla="*/ 2529840 w 2705100"/>
              <a:gd name="connsiteY36" fmla="*/ 487680 h 1851660"/>
              <a:gd name="connsiteX37" fmla="*/ 2560320 w 2705100"/>
              <a:gd name="connsiteY37" fmla="*/ 510540 h 1851660"/>
              <a:gd name="connsiteX38" fmla="*/ 2598420 w 2705100"/>
              <a:gd name="connsiteY38" fmla="*/ 541020 h 1851660"/>
              <a:gd name="connsiteX39" fmla="*/ 2636520 w 2705100"/>
              <a:gd name="connsiteY39" fmla="*/ 594360 h 1851660"/>
              <a:gd name="connsiteX40" fmla="*/ 2667000 w 2705100"/>
              <a:gd name="connsiteY40" fmla="*/ 640080 h 1851660"/>
              <a:gd name="connsiteX41" fmla="*/ 2674620 w 2705100"/>
              <a:gd name="connsiteY41" fmla="*/ 670560 h 1851660"/>
              <a:gd name="connsiteX42" fmla="*/ 2689860 w 2705100"/>
              <a:gd name="connsiteY42" fmla="*/ 716280 h 1851660"/>
              <a:gd name="connsiteX43" fmla="*/ 2705100 w 2705100"/>
              <a:gd name="connsiteY43" fmla="*/ 777240 h 1851660"/>
              <a:gd name="connsiteX44" fmla="*/ 2697480 w 2705100"/>
              <a:gd name="connsiteY44" fmla="*/ 1158240 h 1851660"/>
              <a:gd name="connsiteX45" fmla="*/ 2682240 w 2705100"/>
              <a:gd name="connsiteY45" fmla="*/ 1242060 h 1851660"/>
              <a:gd name="connsiteX46" fmla="*/ 2667000 w 2705100"/>
              <a:gd name="connsiteY46" fmla="*/ 1272540 h 1851660"/>
              <a:gd name="connsiteX47" fmla="*/ 2659380 w 2705100"/>
              <a:gd name="connsiteY47" fmla="*/ 1318260 h 1851660"/>
              <a:gd name="connsiteX48" fmla="*/ 2644140 w 2705100"/>
              <a:gd name="connsiteY48" fmla="*/ 1371600 h 1851660"/>
              <a:gd name="connsiteX49" fmla="*/ 2636520 w 2705100"/>
              <a:gd name="connsiteY49" fmla="*/ 1402080 h 1851660"/>
              <a:gd name="connsiteX50" fmla="*/ 2621280 w 2705100"/>
              <a:gd name="connsiteY50" fmla="*/ 1432560 h 1851660"/>
              <a:gd name="connsiteX51" fmla="*/ 2613660 w 2705100"/>
              <a:gd name="connsiteY51" fmla="*/ 1455420 h 1851660"/>
              <a:gd name="connsiteX52" fmla="*/ 2598420 w 2705100"/>
              <a:gd name="connsiteY52" fmla="*/ 1485900 h 1851660"/>
              <a:gd name="connsiteX53" fmla="*/ 2583180 w 2705100"/>
              <a:gd name="connsiteY53" fmla="*/ 1531620 h 1851660"/>
              <a:gd name="connsiteX54" fmla="*/ 2567940 w 2705100"/>
              <a:gd name="connsiteY54" fmla="*/ 1562100 h 1851660"/>
              <a:gd name="connsiteX55" fmla="*/ 2545080 w 2705100"/>
              <a:gd name="connsiteY55" fmla="*/ 1630680 h 1851660"/>
              <a:gd name="connsiteX56" fmla="*/ 2529840 w 2705100"/>
              <a:gd name="connsiteY56" fmla="*/ 1661160 h 1851660"/>
              <a:gd name="connsiteX57" fmla="*/ 2514600 w 2705100"/>
              <a:gd name="connsiteY57" fmla="*/ 1714500 h 1851660"/>
              <a:gd name="connsiteX58" fmla="*/ 2506980 w 2705100"/>
              <a:gd name="connsiteY58" fmla="*/ 1744980 h 1851660"/>
              <a:gd name="connsiteX59" fmla="*/ 2491740 w 2705100"/>
              <a:gd name="connsiteY59" fmla="*/ 1775460 h 1851660"/>
              <a:gd name="connsiteX60" fmla="*/ 2476500 w 2705100"/>
              <a:gd name="connsiteY60" fmla="*/ 1851660 h 1851660"/>
              <a:gd name="connsiteX0" fmla="*/ 0 w 2705100"/>
              <a:gd name="connsiteY0" fmla="*/ 0 h 1775460"/>
              <a:gd name="connsiteX1" fmla="*/ 38100 w 2705100"/>
              <a:gd name="connsiteY1" fmla="*/ 15240 h 1775460"/>
              <a:gd name="connsiteX2" fmla="*/ 60960 w 2705100"/>
              <a:gd name="connsiteY2" fmla="*/ 38100 h 1775460"/>
              <a:gd name="connsiteX3" fmla="*/ 99060 w 2705100"/>
              <a:gd name="connsiteY3" fmla="*/ 68580 h 1775460"/>
              <a:gd name="connsiteX4" fmla="*/ 121920 w 2705100"/>
              <a:gd name="connsiteY4" fmla="*/ 91440 h 1775460"/>
              <a:gd name="connsiteX5" fmla="*/ 167640 w 2705100"/>
              <a:gd name="connsiteY5" fmla="*/ 106680 h 1775460"/>
              <a:gd name="connsiteX6" fmla="*/ 236220 w 2705100"/>
              <a:gd name="connsiteY6" fmla="*/ 137160 h 1775460"/>
              <a:gd name="connsiteX7" fmla="*/ 335280 w 2705100"/>
              <a:gd name="connsiteY7" fmla="*/ 160020 h 1775460"/>
              <a:gd name="connsiteX8" fmla="*/ 403860 w 2705100"/>
              <a:gd name="connsiteY8" fmla="*/ 182880 h 1775460"/>
              <a:gd name="connsiteX9" fmla="*/ 693420 w 2705100"/>
              <a:gd name="connsiteY9" fmla="*/ 198120 h 1775460"/>
              <a:gd name="connsiteX10" fmla="*/ 876300 w 2705100"/>
              <a:gd name="connsiteY10" fmla="*/ 190500 h 1775460"/>
              <a:gd name="connsiteX11" fmla="*/ 914400 w 2705100"/>
              <a:gd name="connsiteY11" fmla="*/ 182880 h 1775460"/>
              <a:gd name="connsiteX12" fmla="*/ 982980 w 2705100"/>
              <a:gd name="connsiteY12" fmla="*/ 167640 h 1775460"/>
              <a:gd name="connsiteX13" fmla="*/ 1112520 w 2705100"/>
              <a:gd name="connsiteY13" fmla="*/ 144780 h 1775460"/>
              <a:gd name="connsiteX14" fmla="*/ 1158240 w 2705100"/>
              <a:gd name="connsiteY14" fmla="*/ 137160 h 1775460"/>
              <a:gd name="connsiteX15" fmla="*/ 1196340 w 2705100"/>
              <a:gd name="connsiteY15" fmla="*/ 129540 h 1775460"/>
              <a:gd name="connsiteX16" fmla="*/ 1272540 w 2705100"/>
              <a:gd name="connsiteY16" fmla="*/ 121920 h 1775460"/>
              <a:gd name="connsiteX17" fmla="*/ 1333500 w 2705100"/>
              <a:gd name="connsiteY17" fmla="*/ 114300 h 1775460"/>
              <a:gd name="connsiteX18" fmla="*/ 1851660 w 2705100"/>
              <a:gd name="connsiteY18" fmla="*/ 121920 h 1775460"/>
              <a:gd name="connsiteX19" fmla="*/ 1897380 w 2705100"/>
              <a:gd name="connsiteY19" fmla="*/ 129540 h 1775460"/>
              <a:gd name="connsiteX20" fmla="*/ 1950720 w 2705100"/>
              <a:gd name="connsiteY20" fmla="*/ 144780 h 1775460"/>
              <a:gd name="connsiteX21" fmla="*/ 2004060 w 2705100"/>
              <a:gd name="connsiteY21" fmla="*/ 175260 h 1775460"/>
              <a:gd name="connsiteX22" fmla="*/ 2026920 w 2705100"/>
              <a:gd name="connsiteY22" fmla="*/ 182880 h 1775460"/>
              <a:gd name="connsiteX23" fmla="*/ 2072640 w 2705100"/>
              <a:gd name="connsiteY23" fmla="*/ 220980 h 1775460"/>
              <a:gd name="connsiteX24" fmla="*/ 2118360 w 2705100"/>
              <a:gd name="connsiteY24" fmla="*/ 236220 h 1775460"/>
              <a:gd name="connsiteX25" fmla="*/ 2141220 w 2705100"/>
              <a:gd name="connsiteY25" fmla="*/ 259080 h 1775460"/>
              <a:gd name="connsiteX26" fmla="*/ 2186940 w 2705100"/>
              <a:gd name="connsiteY26" fmla="*/ 274320 h 1775460"/>
              <a:gd name="connsiteX27" fmla="*/ 2202180 w 2705100"/>
              <a:gd name="connsiteY27" fmla="*/ 297180 h 1775460"/>
              <a:gd name="connsiteX28" fmla="*/ 2247900 w 2705100"/>
              <a:gd name="connsiteY28" fmla="*/ 312420 h 1775460"/>
              <a:gd name="connsiteX29" fmla="*/ 2301240 w 2705100"/>
              <a:gd name="connsiteY29" fmla="*/ 327660 h 1775460"/>
              <a:gd name="connsiteX30" fmla="*/ 2316480 w 2705100"/>
              <a:gd name="connsiteY30" fmla="*/ 350520 h 1775460"/>
              <a:gd name="connsiteX31" fmla="*/ 2362200 w 2705100"/>
              <a:gd name="connsiteY31" fmla="*/ 365760 h 1775460"/>
              <a:gd name="connsiteX32" fmla="*/ 2400300 w 2705100"/>
              <a:gd name="connsiteY32" fmla="*/ 388620 h 1775460"/>
              <a:gd name="connsiteX33" fmla="*/ 2423160 w 2705100"/>
              <a:gd name="connsiteY33" fmla="*/ 403860 h 1775460"/>
              <a:gd name="connsiteX34" fmla="*/ 2446020 w 2705100"/>
              <a:gd name="connsiteY34" fmla="*/ 426720 h 1775460"/>
              <a:gd name="connsiteX35" fmla="*/ 2506980 w 2705100"/>
              <a:gd name="connsiteY35" fmla="*/ 464820 h 1775460"/>
              <a:gd name="connsiteX36" fmla="*/ 2529840 w 2705100"/>
              <a:gd name="connsiteY36" fmla="*/ 487680 h 1775460"/>
              <a:gd name="connsiteX37" fmla="*/ 2560320 w 2705100"/>
              <a:gd name="connsiteY37" fmla="*/ 510540 h 1775460"/>
              <a:gd name="connsiteX38" fmla="*/ 2598420 w 2705100"/>
              <a:gd name="connsiteY38" fmla="*/ 541020 h 1775460"/>
              <a:gd name="connsiteX39" fmla="*/ 2636520 w 2705100"/>
              <a:gd name="connsiteY39" fmla="*/ 594360 h 1775460"/>
              <a:gd name="connsiteX40" fmla="*/ 2667000 w 2705100"/>
              <a:gd name="connsiteY40" fmla="*/ 640080 h 1775460"/>
              <a:gd name="connsiteX41" fmla="*/ 2674620 w 2705100"/>
              <a:gd name="connsiteY41" fmla="*/ 670560 h 1775460"/>
              <a:gd name="connsiteX42" fmla="*/ 2689860 w 2705100"/>
              <a:gd name="connsiteY42" fmla="*/ 716280 h 1775460"/>
              <a:gd name="connsiteX43" fmla="*/ 2705100 w 2705100"/>
              <a:gd name="connsiteY43" fmla="*/ 777240 h 1775460"/>
              <a:gd name="connsiteX44" fmla="*/ 2697480 w 2705100"/>
              <a:gd name="connsiteY44" fmla="*/ 1158240 h 1775460"/>
              <a:gd name="connsiteX45" fmla="*/ 2682240 w 2705100"/>
              <a:gd name="connsiteY45" fmla="*/ 1242060 h 1775460"/>
              <a:gd name="connsiteX46" fmla="*/ 2667000 w 2705100"/>
              <a:gd name="connsiteY46" fmla="*/ 1272540 h 1775460"/>
              <a:gd name="connsiteX47" fmla="*/ 2659380 w 2705100"/>
              <a:gd name="connsiteY47" fmla="*/ 1318260 h 1775460"/>
              <a:gd name="connsiteX48" fmla="*/ 2644140 w 2705100"/>
              <a:gd name="connsiteY48" fmla="*/ 1371600 h 1775460"/>
              <a:gd name="connsiteX49" fmla="*/ 2636520 w 2705100"/>
              <a:gd name="connsiteY49" fmla="*/ 1402080 h 1775460"/>
              <a:gd name="connsiteX50" fmla="*/ 2621280 w 2705100"/>
              <a:gd name="connsiteY50" fmla="*/ 1432560 h 1775460"/>
              <a:gd name="connsiteX51" fmla="*/ 2613660 w 2705100"/>
              <a:gd name="connsiteY51" fmla="*/ 1455420 h 1775460"/>
              <a:gd name="connsiteX52" fmla="*/ 2598420 w 2705100"/>
              <a:gd name="connsiteY52" fmla="*/ 1485900 h 1775460"/>
              <a:gd name="connsiteX53" fmla="*/ 2583180 w 2705100"/>
              <a:gd name="connsiteY53" fmla="*/ 1531620 h 1775460"/>
              <a:gd name="connsiteX54" fmla="*/ 2567940 w 2705100"/>
              <a:gd name="connsiteY54" fmla="*/ 1562100 h 1775460"/>
              <a:gd name="connsiteX55" fmla="*/ 2545080 w 2705100"/>
              <a:gd name="connsiteY55" fmla="*/ 1630680 h 1775460"/>
              <a:gd name="connsiteX56" fmla="*/ 2529840 w 2705100"/>
              <a:gd name="connsiteY56" fmla="*/ 1661160 h 1775460"/>
              <a:gd name="connsiteX57" fmla="*/ 2514600 w 2705100"/>
              <a:gd name="connsiteY57" fmla="*/ 1714500 h 1775460"/>
              <a:gd name="connsiteX58" fmla="*/ 2506980 w 2705100"/>
              <a:gd name="connsiteY58" fmla="*/ 1744980 h 1775460"/>
              <a:gd name="connsiteX59" fmla="*/ 2491740 w 2705100"/>
              <a:gd name="connsiteY59" fmla="*/ 1775460 h 1775460"/>
              <a:gd name="connsiteX0" fmla="*/ 0 w 2705100"/>
              <a:gd name="connsiteY0" fmla="*/ 0 h 1744980"/>
              <a:gd name="connsiteX1" fmla="*/ 38100 w 2705100"/>
              <a:gd name="connsiteY1" fmla="*/ 15240 h 1744980"/>
              <a:gd name="connsiteX2" fmla="*/ 60960 w 2705100"/>
              <a:gd name="connsiteY2" fmla="*/ 38100 h 1744980"/>
              <a:gd name="connsiteX3" fmla="*/ 99060 w 2705100"/>
              <a:gd name="connsiteY3" fmla="*/ 68580 h 1744980"/>
              <a:gd name="connsiteX4" fmla="*/ 121920 w 2705100"/>
              <a:gd name="connsiteY4" fmla="*/ 91440 h 1744980"/>
              <a:gd name="connsiteX5" fmla="*/ 167640 w 2705100"/>
              <a:gd name="connsiteY5" fmla="*/ 106680 h 1744980"/>
              <a:gd name="connsiteX6" fmla="*/ 236220 w 2705100"/>
              <a:gd name="connsiteY6" fmla="*/ 137160 h 1744980"/>
              <a:gd name="connsiteX7" fmla="*/ 335280 w 2705100"/>
              <a:gd name="connsiteY7" fmla="*/ 160020 h 1744980"/>
              <a:gd name="connsiteX8" fmla="*/ 403860 w 2705100"/>
              <a:gd name="connsiteY8" fmla="*/ 182880 h 1744980"/>
              <a:gd name="connsiteX9" fmla="*/ 693420 w 2705100"/>
              <a:gd name="connsiteY9" fmla="*/ 198120 h 1744980"/>
              <a:gd name="connsiteX10" fmla="*/ 876300 w 2705100"/>
              <a:gd name="connsiteY10" fmla="*/ 190500 h 1744980"/>
              <a:gd name="connsiteX11" fmla="*/ 914400 w 2705100"/>
              <a:gd name="connsiteY11" fmla="*/ 182880 h 1744980"/>
              <a:gd name="connsiteX12" fmla="*/ 982980 w 2705100"/>
              <a:gd name="connsiteY12" fmla="*/ 167640 h 1744980"/>
              <a:gd name="connsiteX13" fmla="*/ 1112520 w 2705100"/>
              <a:gd name="connsiteY13" fmla="*/ 144780 h 1744980"/>
              <a:gd name="connsiteX14" fmla="*/ 1158240 w 2705100"/>
              <a:gd name="connsiteY14" fmla="*/ 137160 h 1744980"/>
              <a:gd name="connsiteX15" fmla="*/ 1196340 w 2705100"/>
              <a:gd name="connsiteY15" fmla="*/ 129540 h 1744980"/>
              <a:gd name="connsiteX16" fmla="*/ 1272540 w 2705100"/>
              <a:gd name="connsiteY16" fmla="*/ 121920 h 1744980"/>
              <a:gd name="connsiteX17" fmla="*/ 1333500 w 2705100"/>
              <a:gd name="connsiteY17" fmla="*/ 114300 h 1744980"/>
              <a:gd name="connsiteX18" fmla="*/ 1851660 w 2705100"/>
              <a:gd name="connsiteY18" fmla="*/ 121920 h 1744980"/>
              <a:gd name="connsiteX19" fmla="*/ 1897380 w 2705100"/>
              <a:gd name="connsiteY19" fmla="*/ 129540 h 1744980"/>
              <a:gd name="connsiteX20" fmla="*/ 1950720 w 2705100"/>
              <a:gd name="connsiteY20" fmla="*/ 144780 h 1744980"/>
              <a:gd name="connsiteX21" fmla="*/ 2004060 w 2705100"/>
              <a:gd name="connsiteY21" fmla="*/ 175260 h 1744980"/>
              <a:gd name="connsiteX22" fmla="*/ 2026920 w 2705100"/>
              <a:gd name="connsiteY22" fmla="*/ 182880 h 1744980"/>
              <a:gd name="connsiteX23" fmla="*/ 2072640 w 2705100"/>
              <a:gd name="connsiteY23" fmla="*/ 220980 h 1744980"/>
              <a:gd name="connsiteX24" fmla="*/ 2118360 w 2705100"/>
              <a:gd name="connsiteY24" fmla="*/ 236220 h 1744980"/>
              <a:gd name="connsiteX25" fmla="*/ 2141220 w 2705100"/>
              <a:gd name="connsiteY25" fmla="*/ 259080 h 1744980"/>
              <a:gd name="connsiteX26" fmla="*/ 2186940 w 2705100"/>
              <a:gd name="connsiteY26" fmla="*/ 274320 h 1744980"/>
              <a:gd name="connsiteX27" fmla="*/ 2202180 w 2705100"/>
              <a:gd name="connsiteY27" fmla="*/ 297180 h 1744980"/>
              <a:gd name="connsiteX28" fmla="*/ 2247900 w 2705100"/>
              <a:gd name="connsiteY28" fmla="*/ 312420 h 1744980"/>
              <a:gd name="connsiteX29" fmla="*/ 2301240 w 2705100"/>
              <a:gd name="connsiteY29" fmla="*/ 327660 h 1744980"/>
              <a:gd name="connsiteX30" fmla="*/ 2316480 w 2705100"/>
              <a:gd name="connsiteY30" fmla="*/ 350520 h 1744980"/>
              <a:gd name="connsiteX31" fmla="*/ 2362200 w 2705100"/>
              <a:gd name="connsiteY31" fmla="*/ 365760 h 1744980"/>
              <a:gd name="connsiteX32" fmla="*/ 2400300 w 2705100"/>
              <a:gd name="connsiteY32" fmla="*/ 388620 h 1744980"/>
              <a:gd name="connsiteX33" fmla="*/ 2423160 w 2705100"/>
              <a:gd name="connsiteY33" fmla="*/ 403860 h 1744980"/>
              <a:gd name="connsiteX34" fmla="*/ 2446020 w 2705100"/>
              <a:gd name="connsiteY34" fmla="*/ 426720 h 1744980"/>
              <a:gd name="connsiteX35" fmla="*/ 2506980 w 2705100"/>
              <a:gd name="connsiteY35" fmla="*/ 464820 h 1744980"/>
              <a:gd name="connsiteX36" fmla="*/ 2529840 w 2705100"/>
              <a:gd name="connsiteY36" fmla="*/ 487680 h 1744980"/>
              <a:gd name="connsiteX37" fmla="*/ 2560320 w 2705100"/>
              <a:gd name="connsiteY37" fmla="*/ 510540 h 1744980"/>
              <a:gd name="connsiteX38" fmla="*/ 2598420 w 2705100"/>
              <a:gd name="connsiteY38" fmla="*/ 541020 h 1744980"/>
              <a:gd name="connsiteX39" fmla="*/ 2636520 w 2705100"/>
              <a:gd name="connsiteY39" fmla="*/ 594360 h 1744980"/>
              <a:gd name="connsiteX40" fmla="*/ 2667000 w 2705100"/>
              <a:gd name="connsiteY40" fmla="*/ 640080 h 1744980"/>
              <a:gd name="connsiteX41" fmla="*/ 2674620 w 2705100"/>
              <a:gd name="connsiteY41" fmla="*/ 670560 h 1744980"/>
              <a:gd name="connsiteX42" fmla="*/ 2689860 w 2705100"/>
              <a:gd name="connsiteY42" fmla="*/ 716280 h 1744980"/>
              <a:gd name="connsiteX43" fmla="*/ 2705100 w 2705100"/>
              <a:gd name="connsiteY43" fmla="*/ 777240 h 1744980"/>
              <a:gd name="connsiteX44" fmla="*/ 2697480 w 2705100"/>
              <a:gd name="connsiteY44" fmla="*/ 1158240 h 1744980"/>
              <a:gd name="connsiteX45" fmla="*/ 2682240 w 2705100"/>
              <a:gd name="connsiteY45" fmla="*/ 1242060 h 1744980"/>
              <a:gd name="connsiteX46" fmla="*/ 2667000 w 2705100"/>
              <a:gd name="connsiteY46" fmla="*/ 1272540 h 1744980"/>
              <a:gd name="connsiteX47" fmla="*/ 2659380 w 2705100"/>
              <a:gd name="connsiteY47" fmla="*/ 1318260 h 1744980"/>
              <a:gd name="connsiteX48" fmla="*/ 2644140 w 2705100"/>
              <a:gd name="connsiteY48" fmla="*/ 1371600 h 1744980"/>
              <a:gd name="connsiteX49" fmla="*/ 2636520 w 2705100"/>
              <a:gd name="connsiteY49" fmla="*/ 1402080 h 1744980"/>
              <a:gd name="connsiteX50" fmla="*/ 2621280 w 2705100"/>
              <a:gd name="connsiteY50" fmla="*/ 1432560 h 1744980"/>
              <a:gd name="connsiteX51" fmla="*/ 2613660 w 2705100"/>
              <a:gd name="connsiteY51" fmla="*/ 1455420 h 1744980"/>
              <a:gd name="connsiteX52" fmla="*/ 2598420 w 2705100"/>
              <a:gd name="connsiteY52" fmla="*/ 1485900 h 1744980"/>
              <a:gd name="connsiteX53" fmla="*/ 2583180 w 2705100"/>
              <a:gd name="connsiteY53" fmla="*/ 1531620 h 1744980"/>
              <a:gd name="connsiteX54" fmla="*/ 2567940 w 2705100"/>
              <a:gd name="connsiteY54" fmla="*/ 1562100 h 1744980"/>
              <a:gd name="connsiteX55" fmla="*/ 2545080 w 2705100"/>
              <a:gd name="connsiteY55" fmla="*/ 1630680 h 1744980"/>
              <a:gd name="connsiteX56" fmla="*/ 2529840 w 2705100"/>
              <a:gd name="connsiteY56" fmla="*/ 1661160 h 1744980"/>
              <a:gd name="connsiteX57" fmla="*/ 2514600 w 2705100"/>
              <a:gd name="connsiteY57" fmla="*/ 1714500 h 1744980"/>
              <a:gd name="connsiteX58" fmla="*/ 2506980 w 2705100"/>
              <a:gd name="connsiteY58" fmla="*/ 1744980 h 1744980"/>
              <a:gd name="connsiteX0" fmla="*/ 0 w 2705100"/>
              <a:gd name="connsiteY0" fmla="*/ 0 h 1714500"/>
              <a:gd name="connsiteX1" fmla="*/ 38100 w 2705100"/>
              <a:gd name="connsiteY1" fmla="*/ 15240 h 1714500"/>
              <a:gd name="connsiteX2" fmla="*/ 60960 w 2705100"/>
              <a:gd name="connsiteY2" fmla="*/ 38100 h 1714500"/>
              <a:gd name="connsiteX3" fmla="*/ 99060 w 2705100"/>
              <a:gd name="connsiteY3" fmla="*/ 68580 h 1714500"/>
              <a:gd name="connsiteX4" fmla="*/ 121920 w 2705100"/>
              <a:gd name="connsiteY4" fmla="*/ 91440 h 1714500"/>
              <a:gd name="connsiteX5" fmla="*/ 167640 w 2705100"/>
              <a:gd name="connsiteY5" fmla="*/ 106680 h 1714500"/>
              <a:gd name="connsiteX6" fmla="*/ 236220 w 2705100"/>
              <a:gd name="connsiteY6" fmla="*/ 137160 h 1714500"/>
              <a:gd name="connsiteX7" fmla="*/ 335280 w 2705100"/>
              <a:gd name="connsiteY7" fmla="*/ 160020 h 1714500"/>
              <a:gd name="connsiteX8" fmla="*/ 403860 w 2705100"/>
              <a:gd name="connsiteY8" fmla="*/ 182880 h 1714500"/>
              <a:gd name="connsiteX9" fmla="*/ 693420 w 2705100"/>
              <a:gd name="connsiteY9" fmla="*/ 198120 h 1714500"/>
              <a:gd name="connsiteX10" fmla="*/ 876300 w 2705100"/>
              <a:gd name="connsiteY10" fmla="*/ 190500 h 1714500"/>
              <a:gd name="connsiteX11" fmla="*/ 914400 w 2705100"/>
              <a:gd name="connsiteY11" fmla="*/ 182880 h 1714500"/>
              <a:gd name="connsiteX12" fmla="*/ 982980 w 2705100"/>
              <a:gd name="connsiteY12" fmla="*/ 167640 h 1714500"/>
              <a:gd name="connsiteX13" fmla="*/ 1112520 w 2705100"/>
              <a:gd name="connsiteY13" fmla="*/ 144780 h 1714500"/>
              <a:gd name="connsiteX14" fmla="*/ 1158240 w 2705100"/>
              <a:gd name="connsiteY14" fmla="*/ 137160 h 1714500"/>
              <a:gd name="connsiteX15" fmla="*/ 1196340 w 2705100"/>
              <a:gd name="connsiteY15" fmla="*/ 129540 h 1714500"/>
              <a:gd name="connsiteX16" fmla="*/ 1272540 w 2705100"/>
              <a:gd name="connsiteY16" fmla="*/ 121920 h 1714500"/>
              <a:gd name="connsiteX17" fmla="*/ 1333500 w 2705100"/>
              <a:gd name="connsiteY17" fmla="*/ 114300 h 1714500"/>
              <a:gd name="connsiteX18" fmla="*/ 1851660 w 2705100"/>
              <a:gd name="connsiteY18" fmla="*/ 121920 h 1714500"/>
              <a:gd name="connsiteX19" fmla="*/ 1897380 w 2705100"/>
              <a:gd name="connsiteY19" fmla="*/ 129540 h 1714500"/>
              <a:gd name="connsiteX20" fmla="*/ 1950720 w 2705100"/>
              <a:gd name="connsiteY20" fmla="*/ 144780 h 1714500"/>
              <a:gd name="connsiteX21" fmla="*/ 2004060 w 2705100"/>
              <a:gd name="connsiteY21" fmla="*/ 175260 h 1714500"/>
              <a:gd name="connsiteX22" fmla="*/ 2026920 w 2705100"/>
              <a:gd name="connsiteY22" fmla="*/ 182880 h 1714500"/>
              <a:gd name="connsiteX23" fmla="*/ 2072640 w 2705100"/>
              <a:gd name="connsiteY23" fmla="*/ 220980 h 1714500"/>
              <a:gd name="connsiteX24" fmla="*/ 2118360 w 2705100"/>
              <a:gd name="connsiteY24" fmla="*/ 236220 h 1714500"/>
              <a:gd name="connsiteX25" fmla="*/ 2141220 w 2705100"/>
              <a:gd name="connsiteY25" fmla="*/ 259080 h 1714500"/>
              <a:gd name="connsiteX26" fmla="*/ 2186940 w 2705100"/>
              <a:gd name="connsiteY26" fmla="*/ 274320 h 1714500"/>
              <a:gd name="connsiteX27" fmla="*/ 2202180 w 2705100"/>
              <a:gd name="connsiteY27" fmla="*/ 297180 h 1714500"/>
              <a:gd name="connsiteX28" fmla="*/ 2247900 w 2705100"/>
              <a:gd name="connsiteY28" fmla="*/ 312420 h 1714500"/>
              <a:gd name="connsiteX29" fmla="*/ 2301240 w 2705100"/>
              <a:gd name="connsiteY29" fmla="*/ 327660 h 1714500"/>
              <a:gd name="connsiteX30" fmla="*/ 2316480 w 2705100"/>
              <a:gd name="connsiteY30" fmla="*/ 350520 h 1714500"/>
              <a:gd name="connsiteX31" fmla="*/ 2362200 w 2705100"/>
              <a:gd name="connsiteY31" fmla="*/ 365760 h 1714500"/>
              <a:gd name="connsiteX32" fmla="*/ 2400300 w 2705100"/>
              <a:gd name="connsiteY32" fmla="*/ 388620 h 1714500"/>
              <a:gd name="connsiteX33" fmla="*/ 2423160 w 2705100"/>
              <a:gd name="connsiteY33" fmla="*/ 403860 h 1714500"/>
              <a:gd name="connsiteX34" fmla="*/ 2446020 w 2705100"/>
              <a:gd name="connsiteY34" fmla="*/ 426720 h 1714500"/>
              <a:gd name="connsiteX35" fmla="*/ 2506980 w 2705100"/>
              <a:gd name="connsiteY35" fmla="*/ 464820 h 1714500"/>
              <a:gd name="connsiteX36" fmla="*/ 2529840 w 2705100"/>
              <a:gd name="connsiteY36" fmla="*/ 487680 h 1714500"/>
              <a:gd name="connsiteX37" fmla="*/ 2560320 w 2705100"/>
              <a:gd name="connsiteY37" fmla="*/ 510540 h 1714500"/>
              <a:gd name="connsiteX38" fmla="*/ 2598420 w 2705100"/>
              <a:gd name="connsiteY38" fmla="*/ 541020 h 1714500"/>
              <a:gd name="connsiteX39" fmla="*/ 2636520 w 2705100"/>
              <a:gd name="connsiteY39" fmla="*/ 594360 h 1714500"/>
              <a:gd name="connsiteX40" fmla="*/ 2667000 w 2705100"/>
              <a:gd name="connsiteY40" fmla="*/ 640080 h 1714500"/>
              <a:gd name="connsiteX41" fmla="*/ 2674620 w 2705100"/>
              <a:gd name="connsiteY41" fmla="*/ 670560 h 1714500"/>
              <a:gd name="connsiteX42" fmla="*/ 2689860 w 2705100"/>
              <a:gd name="connsiteY42" fmla="*/ 716280 h 1714500"/>
              <a:gd name="connsiteX43" fmla="*/ 2705100 w 2705100"/>
              <a:gd name="connsiteY43" fmla="*/ 777240 h 1714500"/>
              <a:gd name="connsiteX44" fmla="*/ 2697480 w 2705100"/>
              <a:gd name="connsiteY44" fmla="*/ 1158240 h 1714500"/>
              <a:gd name="connsiteX45" fmla="*/ 2682240 w 2705100"/>
              <a:gd name="connsiteY45" fmla="*/ 1242060 h 1714500"/>
              <a:gd name="connsiteX46" fmla="*/ 2667000 w 2705100"/>
              <a:gd name="connsiteY46" fmla="*/ 1272540 h 1714500"/>
              <a:gd name="connsiteX47" fmla="*/ 2659380 w 2705100"/>
              <a:gd name="connsiteY47" fmla="*/ 1318260 h 1714500"/>
              <a:gd name="connsiteX48" fmla="*/ 2644140 w 2705100"/>
              <a:gd name="connsiteY48" fmla="*/ 1371600 h 1714500"/>
              <a:gd name="connsiteX49" fmla="*/ 2636520 w 2705100"/>
              <a:gd name="connsiteY49" fmla="*/ 1402080 h 1714500"/>
              <a:gd name="connsiteX50" fmla="*/ 2621280 w 2705100"/>
              <a:gd name="connsiteY50" fmla="*/ 1432560 h 1714500"/>
              <a:gd name="connsiteX51" fmla="*/ 2613660 w 2705100"/>
              <a:gd name="connsiteY51" fmla="*/ 1455420 h 1714500"/>
              <a:gd name="connsiteX52" fmla="*/ 2598420 w 2705100"/>
              <a:gd name="connsiteY52" fmla="*/ 1485900 h 1714500"/>
              <a:gd name="connsiteX53" fmla="*/ 2583180 w 2705100"/>
              <a:gd name="connsiteY53" fmla="*/ 1531620 h 1714500"/>
              <a:gd name="connsiteX54" fmla="*/ 2567940 w 2705100"/>
              <a:gd name="connsiteY54" fmla="*/ 1562100 h 1714500"/>
              <a:gd name="connsiteX55" fmla="*/ 2545080 w 2705100"/>
              <a:gd name="connsiteY55" fmla="*/ 1630680 h 1714500"/>
              <a:gd name="connsiteX56" fmla="*/ 2529840 w 2705100"/>
              <a:gd name="connsiteY56" fmla="*/ 1661160 h 1714500"/>
              <a:gd name="connsiteX57" fmla="*/ 2514600 w 2705100"/>
              <a:gd name="connsiteY57" fmla="*/ 1714500 h 1714500"/>
              <a:gd name="connsiteX0" fmla="*/ 0 w 2705100"/>
              <a:gd name="connsiteY0" fmla="*/ 0 h 1661160"/>
              <a:gd name="connsiteX1" fmla="*/ 38100 w 2705100"/>
              <a:gd name="connsiteY1" fmla="*/ 15240 h 1661160"/>
              <a:gd name="connsiteX2" fmla="*/ 60960 w 2705100"/>
              <a:gd name="connsiteY2" fmla="*/ 38100 h 1661160"/>
              <a:gd name="connsiteX3" fmla="*/ 99060 w 2705100"/>
              <a:gd name="connsiteY3" fmla="*/ 68580 h 1661160"/>
              <a:gd name="connsiteX4" fmla="*/ 121920 w 2705100"/>
              <a:gd name="connsiteY4" fmla="*/ 91440 h 1661160"/>
              <a:gd name="connsiteX5" fmla="*/ 167640 w 2705100"/>
              <a:gd name="connsiteY5" fmla="*/ 106680 h 1661160"/>
              <a:gd name="connsiteX6" fmla="*/ 236220 w 2705100"/>
              <a:gd name="connsiteY6" fmla="*/ 137160 h 1661160"/>
              <a:gd name="connsiteX7" fmla="*/ 335280 w 2705100"/>
              <a:gd name="connsiteY7" fmla="*/ 160020 h 1661160"/>
              <a:gd name="connsiteX8" fmla="*/ 403860 w 2705100"/>
              <a:gd name="connsiteY8" fmla="*/ 182880 h 1661160"/>
              <a:gd name="connsiteX9" fmla="*/ 693420 w 2705100"/>
              <a:gd name="connsiteY9" fmla="*/ 198120 h 1661160"/>
              <a:gd name="connsiteX10" fmla="*/ 876300 w 2705100"/>
              <a:gd name="connsiteY10" fmla="*/ 190500 h 1661160"/>
              <a:gd name="connsiteX11" fmla="*/ 914400 w 2705100"/>
              <a:gd name="connsiteY11" fmla="*/ 182880 h 1661160"/>
              <a:gd name="connsiteX12" fmla="*/ 982980 w 2705100"/>
              <a:gd name="connsiteY12" fmla="*/ 167640 h 1661160"/>
              <a:gd name="connsiteX13" fmla="*/ 1112520 w 2705100"/>
              <a:gd name="connsiteY13" fmla="*/ 144780 h 1661160"/>
              <a:gd name="connsiteX14" fmla="*/ 1158240 w 2705100"/>
              <a:gd name="connsiteY14" fmla="*/ 137160 h 1661160"/>
              <a:gd name="connsiteX15" fmla="*/ 1196340 w 2705100"/>
              <a:gd name="connsiteY15" fmla="*/ 129540 h 1661160"/>
              <a:gd name="connsiteX16" fmla="*/ 1272540 w 2705100"/>
              <a:gd name="connsiteY16" fmla="*/ 121920 h 1661160"/>
              <a:gd name="connsiteX17" fmla="*/ 1333500 w 2705100"/>
              <a:gd name="connsiteY17" fmla="*/ 114300 h 1661160"/>
              <a:gd name="connsiteX18" fmla="*/ 1851660 w 2705100"/>
              <a:gd name="connsiteY18" fmla="*/ 121920 h 1661160"/>
              <a:gd name="connsiteX19" fmla="*/ 1897380 w 2705100"/>
              <a:gd name="connsiteY19" fmla="*/ 129540 h 1661160"/>
              <a:gd name="connsiteX20" fmla="*/ 1950720 w 2705100"/>
              <a:gd name="connsiteY20" fmla="*/ 144780 h 1661160"/>
              <a:gd name="connsiteX21" fmla="*/ 2004060 w 2705100"/>
              <a:gd name="connsiteY21" fmla="*/ 175260 h 1661160"/>
              <a:gd name="connsiteX22" fmla="*/ 2026920 w 2705100"/>
              <a:gd name="connsiteY22" fmla="*/ 182880 h 1661160"/>
              <a:gd name="connsiteX23" fmla="*/ 2072640 w 2705100"/>
              <a:gd name="connsiteY23" fmla="*/ 220980 h 1661160"/>
              <a:gd name="connsiteX24" fmla="*/ 2118360 w 2705100"/>
              <a:gd name="connsiteY24" fmla="*/ 236220 h 1661160"/>
              <a:gd name="connsiteX25" fmla="*/ 2141220 w 2705100"/>
              <a:gd name="connsiteY25" fmla="*/ 259080 h 1661160"/>
              <a:gd name="connsiteX26" fmla="*/ 2186940 w 2705100"/>
              <a:gd name="connsiteY26" fmla="*/ 274320 h 1661160"/>
              <a:gd name="connsiteX27" fmla="*/ 2202180 w 2705100"/>
              <a:gd name="connsiteY27" fmla="*/ 297180 h 1661160"/>
              <a:gd name="connsiteX28" fmla="*/ 2247900 w 2705100"/>
              <a:gd name="connsiteY28" fmla="*/ 312420 h 1661160"/>
              <a:gd name="connsiteX29" fmla="*/ 2301240 w 2705100"/>
              <a:gd name="connsiteY29" fmla="*/ 327660 h 1661160"/>
              <a:gd name="connsiteX30" fmla="*/ 2316480 w 2705100"/>
              <a:gd name="connsiteY30" fmla="*/ 350520 h 1661160"/>
              <a:gd name="connsiteX31" fmla="*/ 2362200 w 2705100"/>
              <a:gd name="connsiteY31" fmla="*/ 365760 h 1661160"/>
              <a:gd name="connsiteX32" fmla="*/ 2400300 w 2705100"/>
              <a:gd name="connsiteY32" fmla="*/ 388620 h 1661160"/>
              <a:gd name="connsiteX33" fmla="*/ 2423160 w 2705100"/>
              <a:gd name="connsiteY33" fmla="*/ 403860 h 1661160"/>
              <a:gd name="connsiteX34" fmla="*/ 2446020 w 2705100"/>
              <a:gd name="connsiteY34" fmla="*/ 426720 h 1661160"/>
              <a:gd name="connsiteX35" fmla="*/ 2506980 w 2705100"/>
              <a:gd name="connsiteY35" fmla="*/ 464820 h 1661160"/>
              <a:gd name="connsiteX36" fmla="*/ 2529840 w 2705100"/>
              <a:gd name="connsiteY36" fmla="*/ 487680 h 1661160"/>
              <a:gd name="connsiteX37" fmla="*/ 2560320 w 2705100"/>
              <a:gd name="connsiteY37" fmla="*/ 510540 h 1661160"/>
              <a:gd name="connsiteX38" fmla="*/ 2598420 w 2705100"/>
              <a:gd name="connsiteY38" fmla="*/ 541020 h 1661160"/>
              <a:gd name="connsiteX39" fmla="*/ 2636520 w 2705100"/>
              <a:gd name="connsiteY39" fmla="*/ 594360 h 1661160"/>
              <a:gd name="connsiteX40" fmla="*/ 2667000 w 2705100"/>
              <a:gd name="connsiteY40" fmla="*/ 640080 h 1661160"/>
              <a:gd name="connsiteX41" fmla="*/ 2674620 w 2705100"/>
              <a:gd name="connsiteY41" fmla="*/ 670560 h 1661160"/>
              <a:gd name="connsiteX42" fmla="*/ 2689860 w 2705100"/>
              <a:gd name="connsiteY42" fmla="*/ 716280 h 1661160"/>
              <a:gd name="connsiteX43" fmla="*/ 2705100 w 2705100"/>
              <a:gd name="connsiteY43" fmla="*/ 777240 h 1661160"/>
              <a:gd name="connsiteX44" fmla="*/ 2697480 w 2705100"/>
              <a:gd name="connsiteY44" fmla="*/ 1158240 h 1661160"/>
              <a:gd name="connsiteX45" fmla="*/ 2682240 w 2705100"/>
              <a:gd name="connsiteY45" fmla="*/ 1242060 h 1661160"/>
              <a:gd name="connsiteX46" fmla="*/ 2667000 w 2705100"/>
              <a:gd name="connsiteY46" fmla="*/ 1272540 h 1661160"/>
              <a:gd name="connsiteX47" fmla="*/ 2659380 w 2705100"/>
              <a:gd name="connsiteY47" fmla="*/ 1318260 h 1661160"/>
              <a:gd name="connsiteX48" fmla="*/ 2644140 w 2705100"/>
              <a:gd name="connsiteY48" fmla="*/ 1371600 h 1661160"/>
              <a:gd name="connsiteX49" fmla="*/ 2636520 w 2705100"/>
              <a:gd name="connsiteY49" fmla="*/ 1402080 h 1661160"/>
              <a:gd name="connsiteX50" fmla="*/ 2621280 w 2705100"/>
              <a:gd name="connsiteY50" fmla="*/ 1432560 h 1661160"/>
              <a:gd name="connsiteX51" fmla="*/ 2613660 w 2705100"/>
              <a:gd name="connsiteY51" fmla="*/ 1455420 h 1661160"/>
              <a:gd name="connsiteX52" fmla="*/ 2598420 w 2705100"/>
              <a:gd name="connsiteY52" fmla="*/ 1485900 h 1661160"/>
              <a:gd name="connsiteX53" fmla="*/ 2583180 w 2705100"/>
              <a:gd name="connsiteY53" fmla="*/ 1531620 h 1661160"/>
              <a:gd name="connsiteX54" fmla="*/ 2567940 w 2705100"/>
              <a:gd name="connsiteY54" fmla="*/ 1562100 h 1661160"/>
              <a:gd name="connsiteX55" fmla="*/ 2545080 w 2705100"/>
              <a:gd name="connsiteY55" fmla="*/ 1630680 h 1661160"/>
              <a:gd name="connsiteX56" fmla="*/ 2529840 w 2705100"/>
              <a:gd name="connsiteY56" fmla="*/ 1661160 h 1661160"/>
              <a:gd name="connsiteX0" fmla="*/ 0 w 2705100"/>
              <a:gd name="connsiteY0" fmla="*/ 0 h 1630680"/>
              <a:gd name="connsiteX1" fmla="*/ 38100 w 2705100"/>
              <a:gd name="connsiteY1" fmla="*/ 15240 h 1630680"/>
              <a:gd name="connsiteX2" fmla="*/ 60960 w 2705100"/>
              <a:gd name="connsiteY2" fmla="*/ 38100 h 1630680"/>
              <a:gd name="connsiteX3" fmla="*/ 99060 w 2705100"/>
              <a:gd name="connsiteY3" fmla="*/ 68580 h 1630680"/>
              <a:gd name="connsiteX4" fmla="*/ 121920 w 2705100"/>
              <a:gd name="connsiteY4" fmla="*/ 91440 h 1630680"/>
              <a:gd name="connsiteX5" fmla="*/ 167640 w 2705100"/>
              <a:gd name="connsiteY5" fmla="*/ 106680 h 1630680"/>
              <a:gd name="connsiteX6" fmla="*/ 236220 w 2705100"/>
              <a:gd name="connsiteY6" fmla="*/ 137160 h 1630680"/>
              <a:gd name="connsiteX7" fmla="*/ 335280 w 2705100"/>
              <a:gd name="connsiteY7" fmla="*/ 160020 h 1630680"/>
              <a:gd name="connsiteX8" fmla="*/ 403860 w 2705100"/>
              <a:gd name="connsiteY8" fmla="*/ 182880 h 1630680"/>
              <a:gd name="connsiteX9" fmla="*/ 693420 w 2705100"/>
              <a:gd name="connsiteY9" fmla="*/ 198120 h 1630680"/>
              <a:gd name="connsiteX10" fmla="*/ 876300 w 2705100"/>
              <a:gd name="connsiteY10" fmla="*/ 190500 h 1630680"/>
              <a:gd name="connsiteX11" fmla="*/ 914400 w 2705100"/>
              <a:gd name="connsiteY11" fmla="*/ 182880 h 1630680"/>
              <a:gd name="connsiteX12" fmla="*/ 982980 w 2705100"/>
              <a:gd name="connsiteY12" fmla="*/ 167640 h 1630680"/>
              <a:gd name="connsiteX13" fmla="*/ 1112520 w 2705100"/>
              <a:gd name="connsiteY13" fmla="*/ 144780 h 1630680"/>
              <a:gd name="connsiteX14" fmla="*/ 1158240 w 2705100"/>
              <a:gd name="connsiteY14" fmla="*/ 137160 h 1630680"/>
              <a:gd name="connsiteX15" fmla="*/ 1196340 w 2705100"/>
              <a:gd name="connsiteY15" fmla="*/ 129540 h 1630680"/>
              <a:gd name="connsiteX16" fmla="*/ 1272540 w 2705100"/>
              <a:gd name="connsiteY16" fmla="*/ 121920 h 1630680"/>
              <a:gd name="connsiteX17" fmla="*/ 1333500 w 2705100"/>
              <a:gd name="connsiteY17" fmla="*/ 114300 h 1630680"/>
              <a:gd name="connsiteX18" fmla="*/ 1851660 w 2705100"/>
              <a:gd name="connsiteY18" fmla="*/ 121920 h 1630680"/>
              <a:gd name="connsiteX19" fmla="*/ 1897380 w 2705100"/>
              <a:gd name="connsiteY19" fmla="*/ 129540 h 1630680"/>
              <a:gd name="connsiteX20" fmla="*/ 1950720 w 2705100"/>
              <a:gd name="connsiteY20" fmla="*/ 144780 h 1630680"/>
              <a:gd name="connsiteX21" fmla="*/ 2004060 w 2705100"/>
              <a:gd name="connsiteY21" fmla="*/ 175260 h 1630680"/>
              <a:gd name="connsiteX22" fmla="*/ 2026920 w 2705100"/>
              <a:gd name="connsiteY22" fmla="*/ 182880 h 1630680"/>
              <a:gd name="connsiteX23" fmla="*/ 2072640 w 2705100"/>
              <a:gd name="connsiteY23" fmla="*/ 220980 h 1630680"/>
              <a:gd name="connsiteX24" fmla="*/ 2118360 w 2705100"/>
              <a:gd name="connsiteY24" fmla="*/ 236220 h 1630680"/>
              <a:gd name="connsiteX25" fmla="*/ 2141220 w 2705100"/>
              <a:gd name="connsiteY25" fmla="*/ 259080 h 1630680"/>
              <a:gd name="connsiteX26" fmla="*/ 2186940 w 2705100"/>
              <a:gd name="connsiteY26" fmla="*/ 274320 h 1630680"/>
              <a:gd name="connsiteX27" fmla="*/ 2202180 w 2705100"/>
              <a:gd name="connsiteY27" fmla="*/ 297180 h 1630680"/>
              <a:gd name="connsiteX28" fmla="*/ 2247900 w 2705100"/>
              <a:gd name="connsiteY28" fmla="*/ 312420 h 1630680"/>
              <a:gd name="connsiteX29" fmla="*/ 2301240 w 2705100"/>
              <a:gd name="connsiteY29" fmla="*/ 327660 h 1630680"/>
              <a:gd name="connsiteX30" fmla="*/ 2316480 w 2705100"/>
              <a:gd name="connsiteY30" fmla="*/ 350520 h 1630680"/>
              <a:gd name="connsiteX31" fmla="*/ 2362200 w 2705100"/>
              <a:gd name="connsiteY31" fmla="*/ 365760 h 1630680"/>
              <a:gd name="connsiteX32" fmla="*/ 2400300 w 2705100"/>
              <a:gd name="connsiteY32" fmla="*/ 388620 h 1630680"/>
              <a:gd name="connsiteX33" fmla="*/ 2423160 w 2705100"/>
              <a:gd name="connsiteY33" fmla="*/ 403860 h 1630680"/>
              <a:gd name="connsiteX34" fmla="*/ 2446020 w 2705100"/>
              <a:gd name="connsiteY34" fmla="*/ 426720 h 1630680"/>
              <a:gd name="connsiteX35" fmla="*/ 2506980 w 2705100"/>
              <a:gd name="connsiteY35" fmla="*/ 464820 h 1630680"/>
              <a:gd name="connsiteX36" fmla="*/ 2529840 w 2705100"/>
              <a:gd name="connsiteY36" fmla="*/ 487680 h 1630680"/>
              <a:gd name="connsiteX37" fmla="*/ 2560320 w 2705100"/>
              <a:gd name="connsiteY37" fmla="*/ 510540 h 1630680"/>
              <a:gd name="connsiteX38" fmla="*/ 2598420 w 2705100"/>
              <a:gd name="connsiteY38" fmla="*/ 541020 h 1630680"/>
              <a:gd name="connsiteX39" fmla="*/ 2636520 w 2705100"/>
              <a:gd name="connsiteY39" fmla="*/ 594360 h 1630680"/>
              <a:gd name="connsiteX40" fmla="*/ 2667000 w 2705100"/>
              <a:gd name="connsiteY40" fmla="*/ 640080 h 1630680"/>
              <a:gd name="connsiteX41" fmla="*/ 2674620 w 2705100"/>
              <a:gd name="connsiteY41" fmla="*/ 670560 h 1630680"/>
              <a:gd name="connsiteX42" fmla="*/ 2689860 w 2705100"/>
              <a:gd name="connsiteY42" fmla="*/ 716280 h 1630680"/>
              <a:gd name="connsiteX43" fmla="*/ 2705100 w 2705100"/>
              <a:gd name="connsiteY43" fmla="*/ 777240 h 1630680"/>
              <a:gd name="connsiteX44" fmla="*/ 2697480 w 2705100"/>
              <a:gd name="connsiteY44" fmla="*/ 1158240 h 1630680"/>
              <a:gd name="connsiteX45" fmla="*/ 2682240 w 2705100"/>
              <a:gd name="connsiteY45" fmla="*/ 1242060 h 1630680"/>
              <a:gd name="connsiteX46" fmla="*/ 2667000 w 2705100"/>
              <a:gd name="connsiteY46" fmla="*/ 1272540 h 1630680"/>
              <a:gd name="connsiteX47" fmla="*/ 2659380 w 2705100"/>
              <a:gd name="connsiteY47" fmla="*/ 1318260 h 1630680"/>
              <a:gd name="connsiteX48" fmla="*/ 2644140 w 2705100"/>
              <a:gd name="connsiteY48" fmla="*/ 1371600 h 1630680"/>
              <a:gd name="connsiteX49" fmla="*/ 2636520 w 2705100"/>
              <a:gd name="connsiteY49" fmla="*/ 1402080 h 1630680"/>
              <a:gd name="connsiteX50" fmla="*/ 2621280 w 2705100"/>
              <a:gd name="connsiteY50" fmla="*/ 1432560 h 1630680"/>
              <a:gd name="connsiteX51" fmla="*/ 2613660 w 2705100"/>
              <a:gd name="connsiteY51" fmla="*/ 1455420 h 1630680"/>
              <a:gd name="connsiteX52" fmla="*/ 2598420 w 2705100"/>
              <a:gd name="connsiteY52" fmla="*/ 1485900 h 1630680"/>
              <a:gd name="connsiteX53" fmla="*/ 2583180 w 2705100"/>
              <a:gd name="connsiteY53" fmla="*/ 1531620 h 1630680"/>
              <a:gd name="connsiteX54" fmla="*/ 2567940 w 2705100"/>
              <a:gd name="connsiteY54" fmla="*/ 1562100 h 1630680"/>
              <a:gd name="connsiteX55" fmla="*/ 2545080 w 2705100"/>
              <a:gd name="connsiteY55" fmla="*/ 1630680 h 1630680"/>
              <a:gd name="connsiteX0" fmla="*/ 0 w 2705100"/>
              <a:gd name="connsiteY0" fmla="*/ 0 h 1562100"/>
              <a:gd name="connsiteX1" fmla="*/ 38100 w 2705100"/>
              <a:gd name="connsiteY1" fmla="*/ 15240 h 1562100"/>
              <a:gd name="connsiteX2" fmla="*/ 60960 w 2705100"/>
              <a:gd name="connsiteY2" fmla="*/ 38100 h 1562100"/>
              <a:gd name="connsiteX3" fmla="*/ 99060 w 2705100"/>
              <a:gd name="connsiteY3" fmla="*/ 68580 h 1562100"/>
              <a:gd name="connsiteX4" fmla="*/ 121920 w 2705100"/>
              <a:gd name="connsiteY4" fmla="*/ 91440 h 1562100"/>
              <a:gd name="connsiteX5" fmla="*/ 167640 w 2705100"/>
              <a:gd name="connsiteY5" fmla="*/ 106680 h 1562100"/>
              <a:gd name="connsiteX6" fmla="*/ 236220 w 2705100"/>
              <a:gd name="connsiteY6" fmla="*/ 137160 h 1562100"/>
              <a:gd name="connsiteX7" fmla="*/ 335280 w 2705100"/>
              <a:gd name="connsiteY7" fmla="*/ 160020 h 1562100"/>
              <a:gd name="connsiteX8" fmla="*/ 403860 w 2705100"/>
              <a:gd name="connsiteY8" fmla="*/ 182880 h 1562100"/>
              <a:gd name="connsiteX9" fmla="*/ 693420 w 2705100"/>
              <a:gd name="connsiteY9" fmla="*/ 198120 h 1562100"/>
              <a:gd name="connsiteX10" fmla="*/ 876300 w 2705100"/>
              <a:gd name="connsiteY10" fmla="*/ 190500 h 1562100"/>
              <a:gd name="connsiteX11" fmla="*/ 914400 w 2705100"/>
              <a:gd name="connsiteY11" fmla="*/ 182880 h 1562100"/>
              <a:gd name="connsiteX12" fmla="*/ 982980 w 2705100"/>
              <a:gd name="connsiteY12" fmla="*/ 167640 h 1562100"/>
              <a:gd name="connsiteX13" fmla="*/ 1112520 w 2705100"/>
              <a:gd name="connsiteY13" fmla="*/ 144780 h 1562100"/>
              <a:gd name="connsiteX14" fmla="*/ 1158240 w 2705100"/>
              <a:gd name="connsiteY14" fmla="*/ 137160 h 1562100"/>
              <a:gd name="connsiteX15" fmla="*/ 1196340 w 2705100"/>
              <a:gd name="connsiteY15" fmla="*/ 129540 h 1562100"/>
              <a:gd name="connsiteX16" fmla="*/ 1272540 w 2705100"/>
              <a:gd name="connsiteY16" fmla="*/ 121920 h 1562100"/>
              <a:gd name="connsiteX17" fmla="*/ 1333500 w 2705100"/>
              <a:gd name="connsiteY17" fmla="*/ 114300 h 1562100"/>
              <a:gd name="connsiteX18" fmla="*/ 1851660 w 2705100"/>
              <a:gd name="connsiteY18" fmla="*/ 121920 h 1562100"/>
              <a:gd name="connsiteX19" fmla="*/ 1897380 w 2705100"/>
              <a:gd name="connsiteY19" fmla="*/ 129540 h 1562100"/>
              <a:gd name="connsiteX20" fmla="*/ 1950720 w 2705100"/>
              <a:gd name="connsiteY20" fmla="*/ 144780 h 1562100"/>
              <a:gd name="connsiteX21" fmla="*/ 2004060 w 2705100"/>
              <a:gd name="connsiteY21" fmla="*/ 175260 h 1562100"/>
              <a:gd name="connsiteX22" fmla="*/ 2026920 w 2705100"/>
              <a:gd name="connsiteY22" fmla="*/ 182880 h 1562100"/>
              <a:gd name="connsiteX23" fmla="*/ 2072640 w 2705100"/>
              <a:gd name="connsiteY23" fmla="*/ 220980 h 1562100"/>
              <a:gd name="connsiteX24" fmla="*/ 2118360 w 2705100"/>
              <a:gd name="connsiteY24" fmla="*/ 236220 h 1562100"/>
              <a:gd name="connsiteX25" fmla="*/ 2141220 w 2705100"/>
              <a:gd name="connsiteY25" fmla="*/ 259080 h 1562100"/>
              <a:gd name="connsiteX26" fmla="*/ 2186940 w 2705100"/>
              <a:gd name="connsiteY26" fmla="*/ 274320 h 1562100"/>
              <a:gd name="connsiteX27" fmla="*/ 2202180 w 2705100"/>
              <a:gd name="connsiteY27" fmla="*/ 297180 h 1562100"/>
              <a:gd name="connsiteX28" fmla="*/ 2247900 w 2705100"/>
              <a:gd name="connsiteY28" fmla="*/ 312420 h 1562100"/>
              <a:gd name="connsiteX29" fmla="*/ 2301240 w 2705100"/>
              <a:gd name="connsiteY29" fmla="*/ 327660 h 1562100"/>
              <a:gd name="connsiteX30" fmla="*/ 2316480 w 2705100"/>
              <a:gd name="connsiteY30" fmla="*/ 350520 h 1562100"/>
              <a:gd name="connsiteX31" fmla="*/ 2362200 w 2705100"/>
              <a:gd name="connsiteY31" fmla="*/ 365760 h 1562100"/>
              <a:gd name="connsiteX32" fmla="*/ 2400300 w 2705100"/>
              <a:gd name="connsiteY32" fmla="*/ 388620 h 1562100"/>
              <a:gd name="connsiteX33" fmla="*/ 2423160 w 2705100"/>
              <a:gd name="connsiteY33" fmla="*/ 403860 h 1562100"/>
              <a:gd name="connsiteX34" fmla="*/ 2446020 w 2705100"/>
              <a:gd name="connsiteY34" fmla="*/ 426720 h 1562100"/>
              <a:gd name="connsiteX35" fmla="*/ 2506980 w 2705100"/>
              <a:gd name="connsiteY35" fmla="*/ 464820 h 1562100"/>
              <a:gd name="connsiteX36" fmla="*/ 2529840 w 2705100"/>
              <a:gd name="connsiteY36" fmla="*/ 487680 h 1562100"/>
              <a:gd name="connsiteX37" fmla="*/ 2560320 w 2705100"/>
              <a:gd name="connsiteY37" fmla="*/ 510540 h 1562100"/>
              <a:gd name="connsiteX38" fmla="*/ 2598420 w 2705100"/>
              <a:gd name="connsiteY38" fmla="*/ 541020 h 1562100"/>
              <a:gd name="connsiteX39" fmla="*/ 2636520 w 2705100"/>
              <a:gd name="connsiteY39" fmla="*/ 594360 h 1562100"/>
              <a:gd name="connsiteX40" fmla="*/ 2667000 w 2705100"/>
              <a:gd name="connsiteY40" fmla="*/ 640080 h 1562100"/>
              <a:gd name="connsiteX41" fmla="*/ 2674620 w 2705100"/>
              <a:gd name="connsiteY41" fmla="*/ 670560 h 1562100"/>
              <a:gd name="connsiteX42" fmla="*/ 2689860 w 2705100"/>
              <a:gd name="connsiteY42" fmla="*/ 716280 h 1562100"/>
              <a:gd name="connsiteX43" fmla="*/ 2705100 w 2705100"/>
              <a:gd name="connsiteY43" fmla="*/ 777240 h 1562100"/>
              <a:gd name="connsiteX44" fmla="*/ 2697480 w 2705100"/>
              <a:gd name="connsiteY44" fmla="*/ 1158240 h 1562100"/>
              <a:gd name="connsiteX45" fmla="*/ 2682240 w 2705100"/>
              <a:gd name="connsiteY45" fmla="*/ 1242060 h 1562100"/>
              <a:gd name="connsiteX46" fmla="*/ 2667000 w 2705100"/>
              <a:gd name="connsiteY46" fmla="*/ 1272540 h 1562100"/>
              <a:gd name="connsiteX47" fmla="*/ 2659380 w 2705100"/>
              <a:gd name="connsiteY47" fmla="*/ 1318260 h 1562100"/>
              <a:gd name="connsiteX48" fmla="*/ 2644140 w 2705100"/>
              <a:gd name="connsiteY48" fmla="*/ 1371600 h 1562100"/>
              <a:gd name="connsiteX49" fmla="*/ 2636520 w 2705100"/>
              <a:gd name="connsiteY49" fmla="*/ 1402080 h 1562100"/>
              <a:gd name="connsiteX50" fmla="*/ 2621280 w 2705100"/>
              <a:gd name="connsiteY50" fmla="*/ 1432560 h 1562100"/>
              <a:gd name="connsiteX51" fmla="*/ 2613660 w 2705100"/>
              <a:gd name="connsiteY51" fmla="*/ 1455420 h 1562100"/>
              <a:gd name="connsiteX52" fmla="*/ 2598420 w 2705100"/>
              <a:gd name="connsiteY52" fmla="*/ 1485900 h 1562100"/>
              <a:gd name="connsiteX53" fmla="*/ 2583180 w 2705100"/>
              <a:gd name="connsiteY53" fmla="*/ 1531620 h 1562100"/>
              <a:gd name="connsiteX54" fmla="*/ 2567940 w 2705100"/>
              <a:gd name="connsiteY54" fmla="*/ 1562100 h 1562100"/>
              <a:gd name="connsiteX0" fmla="*/ 0 w 2705100"/>
              <a:gd name="connsiteY0" fmla="*/ 0 h 1531620"/>
              <a:gd name="connsiteX1" fmla="*/ 38100 w 2705100"/>
              <a:gd name="connsiteY1" fmla="*/ 15240 h 1531620"/>
              <a:gd name="connsiteX2" fmla="*/ 60960 w 2705100"/>
              <a:gd name="connsiteY2" fmla="*/ 38100 h 1531620"/>
              <a:gd name="connsiteX3" fmla="*/ 99060 w 2705100"/>
              <a:gd name="connsiteY3" fmla="*/ 68580 h 1531620"/>
              <a:gd name="connsiteX4" fmla="*/ 121920 w 2705100"/>
              <a:gd name="connsiteY4" fmla="*/ 91440 h 1531620"/>
              <a:gd name="connsiteX5" fmla="*/ 167640 w 2705100"/>
              <a:gd name="connsiteY5" fmla="*/ 106680 h 1531620"/>
              <a:gd name="connsiteX6" fmla="*/ 236220 w 2705100"/>
              <a:gd name="connsiteY6" fmla="*/ 137160 h 1531620"/>
              <a:gd name="connsiteX7" fmla="*/ 335280 w 2705100"/>
              <a:gd name="connsiteY7" fmla="*/ 160020 h 1531620"/>
              <a:gd name="connsiteX8" fmla="*/ 403860 w 2705100"/>
              <a:gd name="connsiteY8" fmla="*/ 182880 h 1531620"/>
              <a:gd name="connsiteX9" fmla="*/ 693420 w 2705100"/>
              <a:gd name="connsiteY9" fmla="*/ 198120 h 1531620"/>
              <a:gd name="connsiteX10" fmla="*/ 876300 w 2705100"/>
              <a:gd name="connsiteY10" fmla="*/ 190500 h 1531620"/>
              <a:gd name="connsiteX11" fmla="*/ 914400 w 2705100"/>
              <a:gd name="connsiteY11" fmla="*/ 182880 h 1531620"/>
              <a:gd name="connsiteX12" fmla="*/ 982980 w 2705100"/>
              <a:gd name="connsiteY12" fmla="*/ 167640 h 1531620"/>
              <a:gd name="connsiteX13" fmla="*/ 1112520 w 2705100"/>
              <a:gd name="connsiteY13" fmla="*/ 144780 h 1531620"/>
              <a:gd name="connsiteX14" fmla="*/ 1158240 w 2705100"/>
              <a:gd name="connsiteY14" fmla="*/ 137160 h 1531620"/>
              <a:gd name="connsiteX15" fmla="*/ 1196340 w 2705100"/>
              <a:gd name="connsiteY15" fmla="*/ 129540 h 1531620"/>
              <a:gd name="connsiteX16" fmla="*/ 1272540 w 2705100"/>
              <a:gd name="connsiteY16" fmla="*/ 121920 h 1531620"/>
              <a:gd name="connsiteX17" fmla="*/ 1333500 w 2705100"/>
              <a:gd name="connsiteY17" fmla="*/ 114300 h 1531620"/>
              <a:gd name="connsiteX18" fmla="*/ 1851660 w 2705100"/>
              <a:gd name="connsiteY18" fmla="*/ 121920 h 1531620"/>
              <a:gd name="connsiteX19" fmla="*/ 1897380 w 2705100"/>
              <a:gd name="connsiteY19" fmla="*/ 129540 h 1531620"/>
              <a:gd name="connsiteX20" fmla="*/ 1950720 w 2705100"/>
              <a:gd name="connsiteY20" fmla="*/ 144780 h 1531620"/>
              <a:gd name="connsiteX21" fmla="*/ 2004060 w 2705100"/>
              <a:gd name="connsiteY21" fmla="*/ 175260 h 1531620"/>
              <a:gd name="connsiteX22" fmla="*/ 2026920 w 2705100"/>
              <a:gd name="connsiteY22" fmla="*/ 182880 h 1531620"/>
              <a:gd name="connsiteX23" fmla="*/ 2072640 w 2705100"/>
              <a:gd name="connsiteY23" fmla="*/ 220980 h 1531620"/>
              <a:gd name="connsiteX24" fmla="*/ 2118360 w 2705100"/>
              <a:gd name="connsiteY24" fmla="*/ 236220 h 1531620"/>
              <a:gd name="connsiteX25" fmla="*/ 2141220 w 2705100"/>
              <a:gd name="connsiteY25" fmla="*/ 259080 h 1531620"/>
              <a:gd name="connsiteX26" fmla="*/ 2186940 w 2705100"/>
              <a:gd name="connsiteY26" fmla="*/ 274320 h 1531620"/>
              <a:gd name="connsiteX27" fmla="*/ 2202180 w 2705100"/>
              <a:gd name="connsiteY27" fmla="*/ 297180 h 1531620"/>
              <a:gd name="connsiteX28" fmla="*/ 2247900 w 2705100"/>
              <a:gd name="connsiteY28" fmla="*/ 312420 h 1531620"/>
              <a:gd name="connsiteX29" fmla="*/ 2301240 w 2705100"/>
              <a:gd name="connsiteY29" fmla="*/ 327660 h 1531620"/>
              <a:gd name="connsiteX30" fmla="*/ 2316480 w 2705100"/>
              <a:gd name="connsiteY30" fmla="*/ 350520 h 1531620"/>
              <a:gd name="connsiteX31" fmla="*/ 2362200 w 2705100"/>
              <a:gd name="connsiteY31" fmla="*/ 365760 h 1531620"/>
              <a:gd name="connsiteX32" fmla="*/ 2400300 w 2705100"/>
              <a:gd name="connsiteY32" fmla="*/ 388620 h 1531620"/>
              <a:gd name="connsiteX33" fmla="*/ 2423160 w 2705100"/>
              <a:gd name="connsiteY33" fmla="*/ 403860 h 1531620"/>
              <a:gd name="connsiteX34" fmla="*/ 2446020 w 2705100"/>
              <a:gd name="connsiteY34" fmla="*/ 426720 h 1531620"/>
              <a:gd name="connsiteX35" fmla="*/ 2506980 w 2705100"/>
              <a:gd name="connsiteY35" fmla="*/ 464820 h 1531620"/>
              <a:gd name="connsiteX36" fmla="*/ 2529840 w 2705100"/>
              <a:gd name="connsiteY36" fmla="*/ 487680 h 1531620"/>
              <a:gd name="connsiteX37" fmla="*/ 2560320 w 2705100"/>
              <a:gd name="connsiteY37" fmla="*/ 510540 h 1531620"/>
              <a:gd name="connsiteX38" fmla="*/ 2598420 w 2705100"/>
              <a:gd name="connsiteY38" fmla="*/ 541020 h 1531620"/>
              <a:gd name="connsiteX39" fmla="*/ 2636520 w 2705100"/>
              <a:gd name="connsiteY39" fmla="*/ 594360 h 1531620"/>
              <a:gd name="connsiteX40" fmla="*/ 2667000 w 2705100"/>
              <a:gd name="connsiteY40" fmla="*/ 640080 h 1531620"/>
              <a:gd name="connsiteX41" fmla="*/ 2674620 w 2705100"/>
              <a:gd name="connsiteY41" fmla="*/ 670560 h 1531620"/>
              <a:gd name="connsiteX42" fmla="*/ 2689860 w 2705100"/>
              <a:gd name="connsiteY42" fmla="*/ 716280 h 1531620"/>
              <a:gd name="connsiteX43" fmla="*/ 2705100 w 2705100"/>
              <a:gd name="connsiteY43" fmla="*/ 777240 h 1531620"/>
              <a:gd name="connsiteX44" fmla="*/ 2697480 w 2705100"/>
              <a:gd name="connsiteY44" fmla="*/ 1158240 h 1531620"/>
              <a:gd name="connsiteX45" fmla="*/ 2682240 w 2705100"/>
              <a:gd name="connsiteY45" fmla="*/ 1242060 h 1531620"/>
              <a:gd name="connsiteX46" fmla="*/ 2667000 w 2705100"/>
              <a:gd name="connsiteY46" fmla="*/ 1272540 h 1531620"/>
              <a:gd name="connsiteX47" fmla="*/ 2659380 w 2705100"/>
              <a:gd name="connsiteY47" fmla="*/ 1318260 h 1531620"/>
              <a:gd name="connsiteX48" fmla="*/ 2644140 w 2705100"/>
              <a:gd name="connsiteY48" fmla="*/ 1371600 h 1531620"/>
              <a:gd name="connsiteX49" fmla="*/ 2636520 w 2705100"/>
              <a:gd name="connsiteY49" fmla="*/ 1402080 h 1531620"/>
              <a:gd name="connsiteX50" fmla="*/ 2621280 w 2705100"/>
              <a:gd name="connsiteY50" fmla="*/ 1432560 h 1531620"/>
              <a:gd name="connsiteX51" fmla="*/ 2613660 w 2705100"/>
              <a:gd name="connsiteY51" fmla="*/ 1455420 h 1531620"/>
              <a:gd name="connsiteX52" fmla="*/ 2598420 w 2705100"/>
              <a:gd name="connsiteY52" fmla="*/ 1485900 h 1531620"/>
              <a:gd name="connsiteX53" fmla="*/ 2583180 w 2705100"/>
              <a:gd name="connsiteY53" fmla="*/ 1531620 h 1531620"/>
              <a:gd name="connsiteX0" fmla="*/ 0 w 2705100"/>
              <a:gd name="connsiteY0" fmla="*/ 0 h 1485900"/>
              <a:gd name="connsiteX1" fmla="*/ 38100 w 2705100"/>
              <a:gd name="connsiteY1" fmla="*/ 15240 h 1485900"/>
              <a:gd name="connsiteX2" fmla="*/ 60960 w 2705100"/>
              <a:gd name="connsiteY2" fmla="*/ 38100 h 1485900"/>
              <a:gd name="connsiteX3" fmla="*/ 99060 w 2705100"/>
              <a:gd name="connsiteY3" fmla="*/ 68580 h 1485900"/>
              <a:gd name="connsiteX4" fmla="*/ 121920 w 2705100"/>
              <a:gd name="connsiteY4" fmla="*/ 91440 h 1485900"/>
              <a:gd name="connsiteX5" fmla="*/ 167640 w 2705100"/>
              <a:gd name="connsiteY5" fmla="*/ 106680 h 1485900"/>
              <a:gd name="connsiteX6" fmla="*/ 236220 w 2705100"/>
              <a:gd name="connsiteY6" fmla="*/ 137160 h 1485900"/>
              <a:gd name="connsiteX7" fmla="*/ 335280 w 2705100"/>
              <a:gd name="connsiteY7" fmla="*/ 160020 h 1485900"/>
              <a:gd name="connsiteX8" fmla="*/ 403860 w 2705100"/>
              <a:gd name="connsiteY8" fmla="*/ 182880 h 1485900"/>
              <a:gd name="connsiteX9" fmla="*/ 693420 w 2705100"/>
              <a:gd name="connsiteY9" fmla="*/ 198120 h 1485900"/>
              <a:gd name="connsiteX10" fmla="*/ 876300 w 2705100"/>
              <a:gd name="connsiteY10" fmla="*/ 190500 h 1485900"/>
              <a:gd name="connsiteX11" fmla="*/ 914400 w 2705100"/>
              <a:gd name="connsiteY11" fmla="*/ 182880 h 1485900"/>
              <a:gd name="connsiteX12" fmla="*/ 982980 w 2705100"/>
              <a:gd name="connsiteY12" fmla="*/ 167640 h 1485900"/>
              <a:gd name="connsiteX13" fmla="*/ 1112520 w 2705100"/>
              <a:gd name="connsiteY13" fmla="*/ 144780 h 1485900"/>
              <a:gd name="connsiteX14" fmla="*/ 1158240 w 2705100"/>
              <a:gd name="connsiteY14" fmla="*/ 137160 h 1485900"/>
              <a:gd name="connsiteX15" fmla="*/ 1196340 w 2705100"/>
              <a:gd name="connsiteY15" fmla="*/ 129540 h 1485900"/>
              <a:gd name="connsiteX16" fmla="*/ 1272540 w 2705100"/>
              <a:gd name="connsiteY16" fmla="*/ 121920 h 1485900"/>
              <a:gd name="connsiteX17" fmla="*/ 1333500 w 2705100"/>
              <a:gd name="connsiteY17" fmla="*/ 114300 h 1485900"/>
              <a:gd name="connsiteX18" fmla="*/ 1851660 w 2705100"/>
              <a:gd name="connsiteY18" fmla="*/ 121920 h 1485900"/>
              <a:gd name="connsiteX19" fmla="*/ 1897380 w 2705100"/>
              <a:gd name="connsiteY19" fmla="*/ 129540 h 1485900"/>
              <a:gd name="connsiteX20" fmla="*/ 1950720 w 2705100"/>
              <a:gd name="connsiteY20" fmla="*/ 144780 h 1485900"/>
              <a:gd name="connsiteX21" fmla="*/ 2004060 w 2705100"/>
              <a:gd name="connsiteY21" fmla="*/ 175260 h 1485900"/>
              <a:gd name="connsiteX22" fmla="*/ 2026920 w 2705100"/>
              <a:gd name="connsiteY22" fmla="*/ 182880 h 1485900"/>
              <a:gd name="connsiteX23" fmla="*/ 2072640 w 2705100"/>
              <a:gd name="connsiteY23" fmla="*/ 220980 h 1485900"/>
              <a:gd name="connsiteX24" fmla="*/ 2118360 w 2705100"/>
              <a:gd name="connsiteY24" fmla="*/ 236220 h 1485900"/>
              <a:gd name="connsiteX25" fmla="*/ 2141220 w 2705100"/>
              <a:gd name="connsiteY25" fmla="*/ 259080 h 1485900"/>
              <a:gd name="connsiteX26" fmla="*/ 2186940 w 2705100"/>
              <a:gd name="connsiteY26" fmla="*/ 274320 h 1485900"/>
              <a:gd name="connsiteX27" fmla="*/ 2202180 w 2705100"/>
              <a:gd name="connsiteY27" fmla="*/ 297180 h 1485900"/>
              <a:gd name="connsiteX28" fmla="*/ 2247900 w 2705100"/>
              <a:gd name="connsiteY28" fmla="*/ 312420 h 1485900"/>
              <a:gd name="connsiteX29" fmla="*/ 2301240 w 2705100"/>
              <a:gd name="connsiteY29" fmla="*/ 327660 h 1485900"/>
              <a:gd name="connsiteX30" fmla="*/ 2316480 w 2705100"/>
              <a:gd name="connsiteY30" fmla="*/ 350520 h 1485900"/>
              <a:gd name="connsiteX31" fmla="*/ 2362200 w 2705100"/>
              <a:gd name="connsiteY31" fmla="*/ 365760 h 1485900"/>
              <a:gd name="connsiteX32" fmla="*/ 2400300 w 2705100"/>
              <a:gd name="connsiteY32" fmla="*/ 388620 h 1485900"/>
              <a:gd name="connsiteX33" fmla="*/ 2423160 w 2705100"/>
              <a:gd name="connsiteY33" fmla="*/ 403860 h 1485900"/>
              <a:gd name="connsiteX34" fmla="*/ 2446020 w 2705100"/>
              <a:gd name="connsiteY34" fmla="*/ 426720 h 1485900"/>
              <a:gd name="connsiteX35" fmla="*/ 2506980 w 2705100"/>
              <a:gd name="connsiteY35" fmla="*/ 464820 h 1485900"/>
              <a:gd name="connsiteX36" fmla="*/ 2529840 w 2705100"/>
              <a:gd name="connsiteY36" fmla="*/ 487680 h 1485900"/>
              <a:gd name="connsiteX37" fmla="*/ 2560320 w 2705100"/>
              <a:gd name="connsiteY37" fmla="*/ 510540 h 1485900"/>
              <a:gd name="connsiteX38" fmla="*/ 2598420 w 2705100"/>
              <a:gd name="connsiteY38" fmla="*/ 541020 h 1485900"/>
              <a:gd name="connsiteX39" fmla="*/ 2636520 w 2705100"/>
              <a:gd name="connsiteY39" fmla="*/ 594360 h 1485900"/>
              <a:gd name="connsiteX40" fmla="*/ 2667000 w 2705100"/>
              <a:gd name="connsiteY40" fmla="*/ 640080 h 1485900"/>
              <a:gd name="connsiteX41" fmla="*/ 2674620 w 2705100"/>
              <a:gd name="connsiteY41" fmla="*/ 670560 h 1485900"/>
              <a:gd name="connsiteX42" fmla="*/ 2689860 w 2705100"/>
              <a:gd name="connsiteY42" fmla="*/ 716280 h 1485900"/>
              <a:gd name="connsiteX43" fmla="*/ 2705100 w 2705100"/>
              <a:gd name="connsiteY43" fmla="*/ 777240 h 1485900"/>
              <a:gd name="connsiteX44" fmla="*/ 2697480 w 2705100"/>
              <a:gd name="connsiteY44" fmla="*/ 1158240 h 1485900"/>
              <a:gd name="connsiteX45" fmla="*/ 2682240 w 2705100"/>
              <a:gd name="connsiteY45" fmla="*/ 1242060 h 1485900"/>
              <a:gd name="connsiteX46" fmla="*/ 2667000 w 2705100"/>
              <a:gd name="connsiteY46" fmla="*/ 1272540 h 1485900"/>
              <a:gd name="connsiteX47" fmla="*/ 2659380 w 2705100"/>
              <a:gd name="connsiteY47" fmla="*/ 1318260 h 1485900"/>
              <a:gd name="connsiteX48" fmla="*/ 2644140 w 2705100"/>
              <a:gd name="connsiteY48" fmla="*/ 1371600 h 1485900"/>
              <a:gd name="connsiteX49" fmla="*/ 2636520 w 2705100"/>
              <a:gd name="connsiteY49" fmla="*/ 1402080 h 1485900"/>
              <a:gd name="connsiteX50" fmla="*/ 2621280 w 2705100"/>
              <a:gd name="connsiteY50" fmla="*/ 1432560 h 1485900"/>
              <a:gd name="connsiteX51" fmla="*/ 2613660 w 2705100"/>
              <a:gd name="connsiteY51" fmla="*/ 1455420 h 1485900"/>
              <a:gd name="connsiteX52" fmla="*/ 2598420 w 2705100"/>
              <a:gd name="connsiteY52" fmla="*/ 1485900 h 1485900"/>
              <a:gd name="connsiteX0" fmla="*/ 0 w 2705100"/>
              <a:gd name="connsiteY0" fmla="*/ 0 h 1455420"/>
              <a:gd name="connsiteX1" fmla="*/ 38100 w 2705100"/>
              <a:gd name="connsiteY1" fmla="*/ 15240 h 1455420"/>
              <a:gd name="connsiteX2" fmla="*/ 60960 w 2705100"/>
              <a:gd name="connsiteY2" fmla="*/ 38100 h 1455420"/>
              <a:gd name="connsiteX3" fmla="*/ 99060 w 2705100"/>
              <a:gd name="connsiteY3" fmla="*/ 68580 h 1455420"/>
              <a:gd name="connsiteX4" fmla="*/ 121920 w 2705100"/>
              <a:gd name="connsiteY4" fmla="*/ 91440 h 1455420"/>
              <a:gd name="connsiteX5" fmla="*/ 167640 w 2705100"/>
              <a:gd name="connsiteY5" fmla="*/ 106680 h 1455420"/>
              <a:gd name="connsiteX6" fmla="*/ 236220 w 2705100"/>
              <a:gd name="connsiteY6" fmla="*/ 137160 h 1455420"/>
              <a:gd name="connsiteX7" fmla="*/ 335280 w 2705100"/>
              <a:gd name="connsiteY7" fmla="*/ 160020 h 1455420"/>
              <a:gd name="connsiteX8" fmla="*/ 403860 w 2705100"/>
              <a:gd name="connsiteY8" fmla="*/ 182880 h 1455420"/>
              <a:gd name="connsiteX9" fmla="*/ 693420 w 2705100"/>
              <a:gd name="connsiteY9" fmla="*/ 198120 h 1455420"/>
              <a:gd name="connsiteX10" fmla="*/ 876300 w 2705100"/>
              <a:gd name="connsiteY10" fmla="*/ 190500 h 1455420"/>
              <a:gd name="connsiteX11" fmla="*/ 914400 w 2705100"/>
              <a:gd name="connsiteY11" fmla="*/ 182880 h 1455420"/>
              <a:gd name="connsiteX12" fmla="*/ 982980 w 2705100"/>
              <a:gd name="connsiteY12" fmla="*/ 167640 h 1455420"/>
              <a:gd name="connsiteX13" fmla="*/ 1112520 w 2705100"/>
              <a:gd name="connsiteY13" fmla="*/ 144780 h 1455420"/>
              <a:gd name="connsiteX14" fmla="*/ 1158240 w 2705100"/>
              <a:gd name="connsiteY14" fmla="*/ 137160 h 1455420"/>
              <a:gd name="connsiteX15" fmla="*/ 1196340 w 2705100"/>
              <a:gd name="connsiteY15" fmla="*/ 129540 h 1455420"/>
              <a:gd name="connsiteX16" fmla="*/ 1272540 w 2705100"/>
              <a:gd name="connsiteY16" fmla="*/ 121920 h 1455420"/>
              <a:gd name="connsiteX17" fmla="*/ 1333500 w 2705100"/>
              <a:gd name="connsiteY17" fmla="*/ 114300 h 1455420"/>
              <a:gd name="connsiteX18" fmla="*/ 1851660 w 2705100"/>
              <a:gd name="connsiteY18" fmla="*/ 121920 h 1455420"/>
              <a:gd name="connsiteX19" fmla="*/ 1897380 w 2705100"/>
              <a:gd name="connsiteY19" fmla="*/ 129540 h 1455420"/>
              <a:gd name="connsiteX20" fmla="*/ 1950720 w 2705100"/>
              <a:gd name="connsiteY20" fmla="*/ 144780 h 1455420"/>
              <a:gd name="connsiteX21" fmla="*/ 2004060 w 2705100"/>
              <a:gd name="connsiteY21" fmla="*/ 175260 h 1455420"/>
              <a:gd name="connsiteX22" fmla="*/ 2026920 w 2705100"/>
              <a:gd name="connsiteY22" fmla="*/ 182880 h 1455420"/>
              <a:gd name="connsiteX23" fmla="*/ 2072640 w 2705100"/>
              <a:gd name="connsiteY23" fmla="*/ 220980 h 1455420"/>
              <a:gd name="connsiteX24" fmla="*/ 2118360 w 2705100"/>
              <a:gd name="connsiteY24" fmla="*/ 236220 h 1455420"/>
              <a:gd name="connsiteX25" fmla="*/ 2141220 w 2705100"/>
              <a:gd name="connsiteY25" fmla="*/ 259080 h 1455420"/>
              <a:gd name="connsiteX26" fmla="*/ 2186940 w 2705100"/>
              <a:gd name="connsiteY26" fmla="*/ 274320 h 1455420"/>
              <a:gd name="connsiteX27" fmla="*/ 2202180 w 2705100"/>
              <a:gd name="connsiteY27" fmla="*/ 297180 h 1455420"/>
              <a:gd name="connsiteX28" fmla="*/ 2247900 w 2705100"/>
              <a:gd name="connsiteY28" fmla="*/ 312420 h 1455420"/>
              <a:gd name="connsiteX29" fmla="*/ 2301240 w 2705100"/>
              <a:gd name="connsiteY29" fmla="*/ 327660 h 1455420"/>
              <a:gd name="connsiteX30" fmla="*/ 2316480 w 2705100"/>
              <a:gd name="connsiteY30" fmla="*/ 350520 h 1455420"/>
              <a:gd name="connsiteX31" fmla="*/ 2362200 w 2705100"/>
              <a:gd name="connsiteY31" fmla="*/ 365760 h 1455420"/>
              <a:gd name="connsiteX32" fmla="*/ 2400300 w 2705100"/>
              <a:gd name="connsiteY32" fmla="*/ 388620 h 1455420"/>
              <a:gd name="connsiteX33" fmla="*/ 2423160 w 2705100"/>
              <a:gd name="connsiteY33" fmla="*/ 403860 h 1455420"/>
              <a:gd name="connsiteX34" fmla="*/ 2446020 w 2705100"/>
              <a:gd name="connsiteY34" fmla="*/ 426720 h 1455420"/>
              <a:gd name="connsiteX35" fmla="*/ 2506980 w 2705100"/>
              <a:gd name="connsiteY35" fmla="*/ 464820 h 1455420"/>
              <a:gd name="connsiteX36" fmla="*/ 2529840 w 2705100"/>
              <a:gd name="connsiteY36" fmla="*/ 487680 h 1455420"/>
              <a:gd name="connsiteX37" fmla="*/ 2560320 w 2705100"/>
              <a:gd name="connsiteY37" fmla="*/ 510540 h 1455420"/>
              <a:gd name="connsiteX38" fmla="*/ 2598420 w 2705100"/>
              <a:gd name="connsiteY38" fmla="*/ 541020 h 1455420"/>
              <a:gd name="connsiteX39" fmla="*/ 2636520 w 2705100"/>
              <a:gd name="connsiteY39" fmla="*/ 594360 h 1455420"/>
              <a:gd name="connsiteX40" fmla="*/ 2667000 w 2705100"/>
              <a:gd name="connsiteY40" fmla="*/ 640080 h 1455420"/>
              <a:gd name="connsiteX41" fmla="*/ 2674620 w 2705100"/>
              <a:gd name="connsiteY41" fmla="*/ 670560 h 1455420"/>
              <a:gd name="connsiteX42" fmla="*/ 2689860 w 2705100"/>
              <a:gd name="connsiteY42" fmla="*/ 716280 h 1455420"/>
              <a:gd name="connsiteX43" fmla="*/ 2705100 w 2705100"/>
              <a:gd name="connsiteY43" fmla="*/ 777240 h 1455420"/>
              <a:gd name="connsiteX44" fmla="*/ 2697480 w 2705100"/>
              <a:gd name="connsiteY44" fmla="*/ 1158240 h 1455420"/>
              <a:gd name="connsiteX45" fmla="*/ 2682240 w 2705100"/>
              <a:gd name="connsiteY45" fmla="*/ 1242060 h 1455420"/>
              <a:gd name="connsiteX46" fmla="*/ 2667000 w 2705100"/>
              <a:gd name="connsiteY46" fmla="*/ 1272540 h 1455420"/>
              <a:gd name="connsiteX47" fmla="*/ 2659380 w 2705100"/>
              <a:gd name="connsiteY47" fmla="*/ 1318260 h 1455420"/>
              <a:gd name="connsiteX48" fmla="*/ 2644140 w 2705100"/>
              <a:gd name="connsiteY48" fmla="*/ 1371600 h 1455420"/>
              <a:gd name="connsiteX49" fmla="*/ 2636520 w 2705100"/>
              <a:gd name="connsiteY49" fmla="*/ 1402080 h 1455420"/>
              <a:gd name="connsiteX50" fmla="*/ 2621280 w 2705100"/>
              <a:gd name="connsiteY50" fmla="*/ 1432560 h 1455420"/>
              <a:gd name="connsiteX51" fmla="*/ 2613660 w 2705100"/>
              <a:gd name="connsiteY51" fmla="*/ 1455420 h 1455420"/>
              <a:gd name="connsiteX0" fmla="*/ 0 w 2705100"/>
              <a:gd name="connsiteY0" fmla="*/ 0 h 1432560"/>
              <a:gd name="connsiteX1" fmla="*/ 38100 w 2705100"/>
              <a:gd name="connsiteY1" fmla="*/ 15240 h 1432560"/>
              <a:gd name="connsiteX2" fmla="*/ 60960 w 2705100"/>
              <a:gd name="connsiteY2" fmla="*/ 38100 h 1432560"/>
              <a:gd name="connsiteX3" fmla="*/ 99060 w 2705100"/>
              <a:gd name="connsiteY3" fmla="*/ 68580 h 1432560"/>
              <a:gd name="connsiteX4" fmla="*/ 121920 w 2705100"/>
              <a:gd name="connsiteY4" fmla="*/ 91440 h 1432560"/>
              <a:gd name="connsiteX5" fmla="*/ 167640 w 2705100"/>
              <a:gd name="connsiteY5" fmla="*/ 106680 h 1432560"/>
              <a:gd name="connsiteX6" fmla="*/ 236220 w 2705100"/>
              <a:gd name="connsiteY6" fmla="*/ 137160 h 1432560"/>
              <a:gd name="connsiteX7" fmla="*/ 335280 w 2705100"/>
              <a:gd name="connsiteY7" fmla="*/ 160020 h 1432560"/>
              <a:gd name="connsiteX8" fmla="*/ 403860 w 2705100"/>
              <a:gd name="connsiteY8" fmla="*/ 182880 h 1432560"/>
              <a:gd name="connsiteX9" fmla="*/ 693420 w 2705100"/>
              <a:gd name="connsiteY9" fmla="*/ 198120 h 1432560"/>
              <a:gd name="connsiteX10" fmla="*/ 876300 w 2705100"/>
              <a:gd name="connsiteY10" fmla="*/ 190500 h 1432560"/>
              <a:gd name="connsiteX11" fmla="*/ 914400 w 2705100"/>
              <a:gd name="connsiteY11" fmla="*/ 182880 h 1432560"/>
              <a:gd name="connsiteX12" fmla="*/ 982980 w 2705100"/>
              <a:gd name="connsiteY12" fmla="*/ 167640 h 1432560"/>
              <a:gd name="connsiteX13" fmla="*/ 1112520 w 2705100"/>
              <a:gd name="connsiteY13" fmla="*/ 144780 h 1432560"/>
              <a:gd name="connsiteX14" fmla="*/ 1158240 w 2705100"/>
              <a:gd name="connsiteY14" fmla="*/ 137160 h 1432560"/>
              <a:gd name="connsiteX15" fmla="*/ 1196340 w 2705100"/>
              <a:gd name="connsiteY15" fmla="*/ 129540 h 1432560"/>
              <a:gd name="connsiteX16" fmla="*/ 1272540 w 2705100"/>
              <a:gd name="connsiteY16" fmla="*/ 121920 h 1432560"/>
              <a:gd name="connsiteX17" fmla="*/ 1333500 w 2705100"/>
              <a:gd name="connsiteY17" fmla="*/ 114300 h 1432560"/>
              <a:gd name="connsiteX18" fmla="*/ 1851660 w 2705100"/>
              <a:gd name="connsiteY18" fmla="*/ 121920 h 1432560"/>
              <a:gd name="connsiteX19" fmla="*/ 1897380 w 2705100"/>
              <a:gd name="connsiteY19" fmla="*/ 129540 h 1432560"/>
              <a:gd name="connsiteX20" fmla="*/ 1950720 w 2705100"/>
              <a:gd name="connsiteY20" fmla="*/ 144780 h 1432560"/>
              <a:gd name="connsiteX21" fmla="*/ 2004060 w 2705100"/>
              <a:gd name="connsiteY21" fmla="*/ 175260 h 1432560"/>
              <a:gd name="connsiteX22" fmla="*/ 2026920 w 2705100"/>
              <a:gd name="connsiteY22" fmla="*/ 182880 h 1432560"/>
              <a:gd name="connsiteX23" fmla="*/ 2072640 w 2705100"/>
              <a:gd name="connsiteY23" fmla="*/ 220980 h 1432560"/>
              <a:gd name="connsiteX24" fmla="*/ 2118360 w 2705100"/>
              <a:gd name="connsiteY24" fmla="*/ 236220 h 1432560"/>
              <a:gd name="connsiteX25" fmla="*/ 2141220 w 2705100"/>
              <a:gd name="connsiteY25" fmla="*/ 259080 h 1432560"/>
              <a:gd name="connsiteX26" fmla="*/ 2186940 w 2705100"/>
              <a:gd name="connsiteY26" fmla="*/ 274320 h 1432560"/>
              <a:gd name="connsiteX27" fmla="*/ 2202180 w 2705100"/>
              <a:gd name="connsiteY27" fmla="*/ 297180 h 1432560"/>
              <a:gd name="connsiteX28" fmla="*/ 2247900 w 2705100"/>
              <a:gd name="connsiteY28" fmla="*/ 312420 h 1432560"/>
              <a:gd name="connsiteX29" fmla="*/ 2301240 w 2705100"/>
              <a:gd name="connsiteY29" fmla="*/ 327660 h 1432560"/>
              <a:gd name="connsiteX30" fmla="*/ 2316480 w 2705100"/>
              <a:gd name="connsiteY30" fmla="*/ 350520 h 1432560"/>
              <a:gd name="connsiteX31" fmla="*/ 2362200 w 2705100"/>
              <a:gd name="connsiteY31" fmla="*/ 365760 h 1432560"/>
              <a:gd name="connsiteX32" fmla="*/ 2400300 w 2705100"/>
              <a:gd name="connsiteY32" fmla="*/ 388620 h 1432560"/>
              <a:gd name="connsiteX33" fmla="*/ 2423160 w 2705100"/>
              <a:gd name="connsiteY33" fmla="*/ 403860 h 1432560"/>
              <a:gd name="connsiteX34" fmla="*/ 2446020 w 2705100"/>
              <a:gd name="connsiteY34" fmla="*/ 426720 h 1432560"/>
              <a:gd name="connsiteX35" fmla="*/ 2506980 w 2705100"/>
              <a:gd name="connsiteY35" fmla="*/ 464820 h 1432560"/>
              <a:gd name="connsiteX36" fmla="*/ 2529840 w 2705100"/>
              <a:gd name="connsiteY36" fmla="*/ 487680 h 1432560"/>
              <a:gd name="connsiteX37" fmla="*/ 2560320 w 2705100"/>
              <a:gd name="connsiteY37" fmla="*/ 510540 h 1432560"/>
              <a:gd name="connsiteX38" fmla="*/ 2598420 w 2705100"/>
              <a:gd name="connsiteY38" fmla="*/ 541020 h 1432560"/>
              <a:gd name="connsiteX39" fmla="*/ 2636520 w 2705100"/>
              <a:gd name="connsiteY39" fmla="*/ 594360 h 1432560"/>
              <a:gd name="connsiteX40" fmla="*/ 2667000 w 2705100"/>
              <a:gd name="connsiteY40" fmla="*/ 640080 h 1432560"/>
              <a:gd name="connsiteX41" fmla="*/ 2674620 w 2705100"/>
              <a:gd name="connsiteY41" fmla="*/ 670560 h 1432560"/>
              <a:gd name="connsiteX42" fmla="*/ 2689860 w 2705100"/>
              <a:gd name="connsiteY42" fmla="*/ 716280 h 1432560"/>
              <a:gd name="connsiteX43" fmla="*/ 2705100 w 2705100"/>
              <a:gd name="connsiteY43" fmla="*/ 777240 h 1432560"/>
              <a:gd name="connsiteX44" fmla="*/ 2697480 w 2705100"/>
              <a:gd name="connsiteY44" fmla="*/ 1158240 h 1432560"/>
              <a:gd name="connsiteX45" fmla="*/ 2682240 w 2705100"/>
              <a:gd name="connsiteY45" fmla="*/ 1242060 h 1432560"/>
              <a:gd name="connsiteX46" fmla="*/ 2667000 w 2705100"/>
              <a:gd name="connsiteY46" fmla="*/ 1272540 h 1432560"/>
              <a:gd name="connsiteX47" fmla="*/ 2659380 w 2705100"/>
              <a:gd name="connsiteY47" fmla="*/ 1318260 h 1432560"/>
              <a:gd name="connsiteX48" fmla="*/ 2644140 w 2705100"/>
              <a:gd name="connsiteY48" fmla="*/ 1371600 h 1432560"/>
              <a:gd name="connsiteX49" fmla="*/ 2636520 w 2705100"/>
              <a:gd name="connsiteY49" fmla="*/ 1402080 h 1432560"/>
              <a:gd name="connsiteX50" fmla="*/ 2621280 w 2705100"/>
              <a:gd name="connsiteY50" fmla="*/ 1432560 h 1432560"/>
              <a:gd name="connsiteX0" fmla="*/ 0 w 2705100"/>
              <a:gd name="connsiteY0" fmla="*/ 0 h 1402080"/>
              <a:gd name="connsiteX1" fmla="*/ 38100 w 2705100"/>
              <a:gd name="connsiteY1" fmla="*/ 15240 h 1402080"/>
              <a:gd name="connsiteX2" fmla="*/ 60960 w 2705100"/>
              <a:gd name="connsiteY2" fmla="*/ 38100 h 1402080"/>
              <a:gd name="connsiteX3" fmla="*/ 99060 w 2705100"/>
              <a:gd name="connsiteY3" fmla="*/ 68580 h 1402080"/>
              <a:gd name="connsiteX4" fmla="*/ 121920 w 2705100"/>
              <a:gd name="connsiteY4" fmla="*/ 91440 h 1402080"/>
              <a:gd name="connsiteX5" fmla="*/ 167640 w 2705100"/>
              <a:gd name="connsiteY5" fmla="*/ 106680 h 1402080"/>
              <a:gd name="connsiteX6" fmla="*/ 236220 w 2705100"/>
              <a:gd name="connsiteY6" fmla="*/ 137160 h 1402080"/>
              <a:gd name="connsiteX7" fmla="*/ 335280 w 2705100"/>
              <a:gd name="connsiteY7" fmla="*/ 160020 h 1402080"/>
              <a:gd name="connsiteX8" fmla="*/ 403860 w 2705100"/>
              <a:gd name="connsiteY8" fmla="*/ 182880 h 1402080"/>
              <a:gd name="connsiteX9" fmla="*/ 693420 w 2705100"/>
              <a:gd name="connsiteY9" fmla="*/ 198120 h 1402080"/>
              <a:gd name="connsiteX10" fmla="*/ 876300 w 2705100"/>
              <a:gd name="connsiteY10" fmla="*/ 190500 h 1402080"/>
              <a:gd name="connsiteX11" fmla="*/ 914400 w 2705100"/>
              <a:gd name="connsiteY11" fmla="*/ 182880 h 1402080"/>
              <a:gd name="connsiteX12" fmla="*/ 982980 w 2705100"/>
              <a:gd name="connsiteY12" fmla="*/ 167640 h 1402080"/>
              <a:gd name="connsiteX13" fmla="*/ 1112520 w 2705100"/>
              <a:gd name="connsiteY13" fmla="*/ 144780 h 1402080"/>
              <a:gd name="connsiteX14" fmla="*/ 1158240 w 2705100"/>
              <a:gd name="connsiteY14" fmla="*/ 137160 h 1402080"/>
              <a:gd name="connsiteX15" fmla="*/ 1196340 w 2705100"/>
              <a:gd name="connsiteY15" fmla="*/ 129540 h 1402080"/>
              <a:gd name="connsiteX16" fmla="*/ 1272540 w 2705100"/>
              <a:gd name="connsiteY16" fmla="*/ 121920 h 1402080"/>
              <a:gd name="connsiteX17" fmla="*/ 1333500 w 2705100"/>
              <a:gd name="connsiteY17" fmla="*/ 114300 h 1402080"/>
              <a:gd name="connsiteX18" fmla="*/ 1851660 w 2705100"/>
              <a:gd name="connsiteY18" fmla="*/ 121920 h 1402080"/>
              <a:gd name="connsiteX19" fmla="*/ 1897380 w 2705100"/>
              <a:gd name="connsiteY19" fmla="*/ 129540 h 1402080"/>
              <a:gd name="connsiteX20" fmla="*/ 1950720 w 2705100"/>
              <a:gd name="connsiteY20" fmla="*/ 144780 h 1402080"/>
              <a:gd name="connsiteX21" fmla="*/ 2004060 w 2705100"/>
              <a:gd name="connsiteY21" fmla="*/ 175260 h 1402080"/>
              <a:gd name="connsiteX22" fmla="*/ 2026920 w 2705100"/>
              <a:gd name="connsiteY22" fmla="*/ 182880 h 1402080"/>
              <a:gd name="connsiteX23" fmla="*/ 2072640 w 2705100"/>
              <a:gd name="connsiteY23" fmla="*/ 220980 h 1402080"/>
              <a:gd name="connsiteX24" fmla="*/ 2118360 w 2705100"/>
              <a:gd name="connsiteY24" fmla="*/ 236220 h 1402080"/>
              <a:gd name="connsiteX25" fmla="*/ 2141220 w 2705100"/>
              <a:gd name="connsiteY25" fmla="*/ 259080 h 1402080"/>
              <a:gd name="connsiteX26" fmla="*/ 2186940 w 2705100"/>
              <a:gd name="connsiteY26" fmla="*/ 274320 h 1402080"/>
              <a:gd name="connsiteX27" fmla="*/ 2202180 w 2705100"/>
              <a:gd name="connsiteY27" fmla="*/ 297180 h 1402080"/>
              <a:gd name="connsiteX28" fmla="*/ 2247900 w 2705100"/>
              <a:gd name="connsiteY28" fmla="*/ 312420 h 1402080"/>
              <a:gd name="connsiteX29" fmla="*/ 2301240 w 2705100"/>
              <a:gd name="connsiteY29" fmla="*/ 327660 h 1402080"/>
              <a:gd name="connsiteX30" fmla="*/ 2316480 w 2705100"/>
              <a:gd name="connsiteY30" fmla="*/ 350520 h 1402080"/>
              <a:gd name="connsiteX31" fmla="*/ 2362200 w 2705100"/>
              <a:gd name="connsiteY31" fmla="*/ 365760 h 1402080"/>
              <a:gd name="connsiteX32" fmla="*/ 2400300 w 2705100"/>
              <a:gd name="connsiteY32" fmla="*/ 388620 h 1402080"/>
              <a:gd name="connsiteX33" fmla="*/ 2423160 w 2705100"/>
              <a:gd name="connsiteY33" fmla="*/ 403860 h 1402080"/>
              <a:gd name="connsiteX34" fmla="*/ 2446020 w 2705100"/>
              <a:gd name="connsiteY34" fmla="*/ 426720 h 1402080"/>
              <a:gd name="connsiteX35" fmla="*/ 2506980 w 2705100"/>
              <a:gd name="connsiteY35" fmla="*/ 464820 h 1402080"/>
              <a:gd name="connsiteX36" fmla="*/ 2529840 w 2705100"/>
              <a:gd name="connsiteY36" fmla="*/ 487680 h 1402080"/>
              <a:gd name="connsiteX37" fmla="*/ 2560320 w 2705100"/>
              <a:gd name="connsiteY37" fmla="*/ 510540 h 1402080"/>
              <a:gd name="connsiteX38" fmla="*/ 2598420 w 2705100"/>
              <a:gd name="connsiteY38" fmla="*/ 541020 h 1402080"/>
              <a:gd name="connsiteX39" fmla="*/ 2636520 w 2705100"/>
              <a:gd name="connsiteY39" fmla="*/ 594360 h 1402080"/>
              <a:gd name="connsiteX40" fmla="*/ 2667000 w 2705100"/>
              <a:gd name="connsiteY40" fmla="*/ 640080 h 1402080"/>
              <a:gd name="connsiteX41" fmla="*/ 2674620 w 2705100"/>
              <a:gd name="connsiteY41" fmla="*/ 670560 h 1402080"/>
              <a:gd name="connsiteX42" fmla="*/ 2689860 w 2705100"/>
              <a:gd name="connsiteY42" fmla="*/ 716280 h 1402080"/>
              <a:gd name="connsiteX43" fmla="*/ 2705100 w 2705100"/>
              <a:gd name="connsiteY43" fmla="*/ 777240 h 1402080"/>
              <a:gd name="connsiteX44" fmla="*/ 2697480 w 2705100"/>
              <a:gd name="connsiteY44" fmla="*/ 1158240 h 1402080"/>
              <a:gd name="connsiteX45" fmla="*/ 2682240 w 2705100"/>
              <a:gd name="connsiteY45" fmla="*/ 1242060 h 1402080"/>
              <a:gd name="connsiteX46" fmla="*/ 2667000 w 2705100"/>
              <a:gd name="connsiteY46" fmla="*/ 1272540 h 1402080"/>
              <a:gd name="connsiteX47" fmla="*/ 2659380 w 2705100"/>
              <a:gd name="connsiteY47" fmla="*/ 1318260 h 1402080"/>
              <a:gd name="connsiteX48" fmla="*/ 2644140 w 2705100"/>
              <a:gd name="connsiteY48" fmla="*/ 1371600 h 1402080"/>
              <a:gd name="connsiteX49" fmla="*/ 2636520 w 2705100"/>
              <a:gd name="connsiteY49" fmla="*/ 1402080 h 1402080"/>
              <a:gd name="connsiteX0" fmla="*/ 0 w 2705100"/>
              <a:gd name="connsiteY0" fmla="*/ 0 h 1371600"/>
              <a:gd name="connsiteX1" fmla="*/ 38100 w 2705100"/>
              <a:gd name="connsiteY1" fmla="*/ 15240 h 1371600"/>
              <a:gd name="connsiteX2" fmla="*/ 60960 w 2705100"/>
              <a:gd name="connsiteY2" fmla="*/ 38100 h 1371600"/>
              <a:gd name="connsiteX3" fmla="*/ 99060 w 2705100"/>
              <a:gd name="connsiteY3" fmla="*/ 68580 h 1371600"/>
              <a:gd name="connsiteX4" fmla="*/ 121920 w 2705100"/>
              <a:gd name="connsiteY4" fmla="*/ 91440 h 1371600"/>
              <a:gd name="connsiteX5" fmla="*/ 167640 w 2705100"/>
              <a:gd name="connsiteY5" fmla="*/ 106680 h 1371600"/>
              <a:gd name="connsiteX6" fmla="*/ 236220 w 2705100"/>
              <a:gd name="connsiteY6" fmla="*/ 137160 h 1371600"/>
              <a:gd name="connsiteX7" fmla="*/ 335280 w 2705100"/>
              <a:gd name="connsiteY7" fmla="*/ 160020 h 1371600"/>
              <a:gd name="connsiteX8" fmla="*/ 403860 w 2705100"/>
              <a:gd name="connsiteY8" fmla="*/ 182880 h 1371600"/>
              <a:gd name="connsiteX9" fmla="*/ 693420 w 2705100"/>
              <a:gd name="connsiteY9" fmla="*/ 198120 h 1371600"/>
              <a:gd name="connsiteX10" fmla="*/ 876300 w 2705100"/>
              <a:gd name="connsiteY10" fmla="*/ 190500 h 1371600"/>
              <a:gd name="connsiteX11" fmla="*/ 914400 w 2705100"/>
              <a:gd name="connsiteY11" fmla="*/ 182880 h 1371600"/>
              <a:gd name="connsiteX12" fmla="*/ 982980 w 2705100"/>
              <a:gd name="connsiteY12" fmla="*/ 167640 h 1371600"/>
              <a:gd name="connsiteX13" fmla="*/ 1112520 w 2705100"/>
              <a:gd name="connsiteY13" fmla="*/ 144780 h 1371600"/>
              <a:gd name="connsiteX14" fmla="*/ 1158240 w 2705100"/>
              <a:gd name="connsiteY14" fmla="*/ 137160 h 1371600"/>
              <a:gd name="connsiteX15" fmla="*/ 1196340 w 2705100"/>
              <a:gd name="connsiteY15" fmla="*/ 129540 h 1371600"/>
              <a:gd name="connsiteX16" fmla="*/ 1272540 w 2705100"/>
              <a:gd name="connsiteY16" fmla="*/ 121920 h 1371600"/>
              <a:gd name="connsiteX17" fmla="*/ 1333500 w 2705100"/>
              <a:gd name="connsiteY17" fmla="*/ 114300 h 1371600"/>
              <a:gd name="connsiteX18" fmla="*/ 1851660 w 2705100"/>
              <a:gd name="connsiteY18" fmla="*/ 121920 h 1371600"/>
              <a:gd name="connsiteX19" fmla="*/ 1897380 w 2705100"/>
              <a:gd name="connsiteY19" fmla="*/ 129540 h 1371600"/>
              <a:gd name="connsiteX20" fmla="*/ 1950720 w 2705100"/>
              <a:gd name="connsiteY20" fmla="*/ 144780 h 1371600"/>
              <a:gd name="connsiteX21" fmla="*/ 2004060 w 2705100"/>
              <a:gd name="connsiteY21" fmla="*/ 175260 h 1371600"/>
              <a:gd name="connsiteX22" fmla="*/ 2026920 w 2705100"/>
              <a:gd name="connsiteY22" fmla="*/ 182880 h 1371600"/>
              <a:gd name="connsiteX23" fmla="*/ 2072640 w 2705100"/>
              <a:gd name="connsiteY23" fmla="*/ 220980 h 1371600"/>
              <a:gd name="connsiteX24" fmla="*/ 2118360 w 2705100"/>
              <a:gd name="connsiteY24" fmla="*/ 236220 h 1371600"/>
              <a:gd name="connsiteX25" fmla="*/ 2141220 w 2705100"/>
              <a:gd name="connsiteY25" fmla="*/ 259080 h 1371600"/>
              <a:gd name="connsiteX26" fmla="*/ 2186940 w 2705100"/>
              <a:gd name="connsiteY26" fmla="*/ 274320 h 1371600"/>
              <a:gd name="connsiteX27" fmla="*/ 2202180 w 2705100"/>
              <a:gd name="connsiteY27" fmla="*/ 297180 h 1371600"/>
              <a:gd name="connsiteX28" fmla="*/ 2247900 w 2705100"/>
              <a:gd name="connsiteY28" fmla="*/ 312420 h 1371600"/>
              <a:gd name="connsiteX29" fmla="*/ 2301240 w 2705100"/>
              <a:gd name="connsiteY29" fmla="*/ 327660 h 1371600"/>
              <a:gd name="connsiteX30" fmla="*/ 2316480 w 2705100"/>
              <a:gd name="connsiteY30" fmla="*/ 350520 h 1371600"/>
              <a:gd name="connsiteX31" fmla="*/ 2362200 w 2705100"/>
              <a:gd name="connsiteY31" fmla="*/ 365760 h 1371600"/>
              <a:gd name="connsiteX32" fmla="*/ 2400300 w 2705100"/>
              <a:gd name="connsiteY32" fmla="*/ 388620 h 1371600"/>
              <a:gd name="connsiteX33" fmla="*/ 2423160 w 2705100"/>
              <a:gd name="connsiteY33" fmla="*/ 403860 h 1371600"/>
              <a:gd name="connsiteX34" fmla="*/ 2446020 w 2705100"/>
              <a:gd name="connsiteY34" fmla="*/ 426720 h 1371600"/>
              <a:gd name="connsiteX35" fmla="*/ 2506980 w 2705100"/>
              <a:gd name="connsiteY35" fmla="*/ 464820 h 1371600"/>
              <a:gd name="connsiteX36" fmla="*/ 2529840 w 2705100"/>
              <a:gd name="connsiteY36" fmla="*/ 487680 h 1371600"/>
              <a:gd name="connsiteX37" fmla="*/ 2560320 w 2705100"/>
              <a:gd name="connsiteY37" fmla="*/ 510540 h 1371600"/>
              <a:gd name="connsiteX38" fmla="*/ 2598420 w 2705100"/>
              <a:gd name="connsiteY38" fmla="*/ 541020 h 1371600"/>
              <a:gd name="connsiteX39" fmla="*/ 2636520 w 2705100"/>
              <a:gd name="connsiteY39" fmla="*/ 594360 h 1371600"/>
              <a:gd name="connsiteX40" fmla="*/ 2667000 w 2705100"/>
              <a:gd name="connsiteY40" fmla="*/ 640080 h 1371600"/>
              <a:gd name="connsiteX41" fmla="*/ 2674620 w 2705100"/>
              <a:gd name="connsiteY41" fmla="*/ 670560 h 1371600"/>
              <a:gd name="connsiteX42" fmla="*/ 2689860 w 2705100"/>
              <a:gd name="connsiteY42" fmla="*/ 716280 h 1371600"/>
              <a:gd name="connsiteX43" fmla="*/ 2705100 w 2705100"/>
              <a:gd name="connsiteY43" fmla="*/ 777240 h 1371600"/>
              <a:gd name="connsiteX44" fmla="*/ 2697480 w 2705100"/>
              <a:gd name="connsiteY44" fmla="*/ 1158240 h 1371600"/>
              <a:gd name="connsiteX45" fmla="*/ 2682240 w 2705100"/>
              <a:gd name="connsiteY45" fmla="*/ 1242060 h 1371600"/>
              <a:gd name="connsiteX46" fmla="*/ 2667000 w 2705100"/>
              <a:gd name="connsiteY46" fmla="*/ 1272540 h 1371600"/>
              <a:gd name="connsiteX47" fmla="*/ 2659380 w 2705100"/>
              <a:gd name="connsiteY47" fmla="*/ 1318260 h 1371600"/>
              <a:gd name="connsiteX48" fmla="*/ 2644140 w 2705100"/>
              <a:gd name="connsiteY48" fmla="*/ 1371600 h 1371600"/>
              <a:gd name="connsiteX0" fmla="*/ 0 w 2705100"/>
              <a:gd name="connsiteY0" fmla="*/ 0 h 1318260"/>
              <a:gd name="connsiteX1" fmla="*/ 38100 w 2705100"/>
              <a:gd name="connsiteY1" fmla="*/ 15240 h 1318260"/>
              <a:gd name="connsiteX2" fmla="*/ 60960 w 2705100"/>
              <a:gd name="connsiteY2" fmla="*/ 38100 h 1318260"/>
              <a:gd name="connsiteX3" fmla="*/ 99060 w 2705100"/>
              <a:gd name="connsiteY3" fmla="*/ 68580 h 1318260"/>
              <a:gd name="connsiteX4" fmla="*/ 121920 w 2705100"/>
              <a:gd name="connsiteY4" fmla="*/ 91440 h 1318260"/>
              <a:gd name="connsiteX5" fmla="*/ 167640 w 2705100"/>
              <a:gd name="connsiteY5" fmla="*/ 106680 h 1318260"/>
              <a:gd name="connsiteX6" fmla="*/ 236220 w 2705100"/>
              <a:gd name="connsiteY6" fmla="*/ 137160 h 1318260"/>
              <a:gd name="connsiteX7" fmla="*/ 335280 w 2705100"/>
              <a:gd name="connsiteY7" fmla="*/ 160020 h 1318260"/>
              <a:gd name="connsiteX8" fmla="*/ 403860 w 2705100"/>
              <a:gd name="connsiteY8" fmla="*/ 182880 h 1318260"/>
              <a:gd name="connsiteX9" fmla="*/ 693420 w 2705100"/>
              <a:gd name="connsiteY9" fmla="*/ 198120 h 1318260"/>
              <a:gd name="connsiteX10" fmla="*/ 876300 w 2705100"/>
              <a:gd name="connsiteY10" fmla="*/ 190500 h 1318260"/>
              <a:gd name="connsiteX11" fmla="*/ 914400 w 2705100"/>
              <a:gd name="connsiteY11" fmla="*/ 182880 h 1318260"/>
              <a:gd name="connsiteX12" fmla="*/ 982980 w 2705100"/>
              <a:gd name="connsiteY12" fmla="*/ 167640 h 1318260"/>
              <a:gd name="connsiteX13" fmla="*/ 1112520 w 2705100"/>
              <a:gd name="connsiteY13" fmla="*/ 144780 h 1318260"/>
              <a:gd name="connsiteX14" fmla="*/ 1158240 w 2705100"/>
              <a:gd name="connsiteY14" fmla="*/ 137160 h 1318260"/>
              <a:gd name="connsiteX15" fmla="*/ 1196340 w 2705100"/>
              <a:gd name="connsiteY15" fmla="*/ 129540 h 1318260"/>
              <a:gd name="connsiteX16" fmla="*/ 1272540 w 2705100"/>
              <a:gd name="connsiteY16" fmla="*/ 121920 h 1318260"/>
              <a:gd name="connsiteX17" fmla="*/ 1333500 w 2705100"/>
              <a:gd name="connsiteY17" fmla="*/ 114300 h 1318260"/>
              <a:gd name="connsiteX18" fmla="*/ 1851660 w 2705100"/>
              <a:gd name="connsiteY18" fmla="*/ 121920 h 1318260"/>
              <a:gd name="connsiteX19" fmla="*/ 1897380 w 2705100"/>
              <a:gd name="connsiteY19" fmla="*/ 129540 h 1318260"/>
              <a:gd name="connsiteX20" fmla="*/ 1950720 w 2705100"/>
              <a:gd name="connsiteY20" fmla="*/ 144780 h 1318260"/>
              <a:gd name="connsiteX21" fmla="*/ 2004060 w 2705100"/>
              <a:gd name="connsiteY21" fmla="*/ 175260 h 1318260"/>
              <a:gd name="connsiteX22" fmla="*/ 2026920 w 2705100"/>
              <a:gd name="connsiteY22" fmla="*/ 182880 h 1318260"/>
              <a:gd name="connsiteX23" fmla="*/ 2072640 w 2705100"/>
              <a:gd name="connsiteY23" fmla="*/ 220980 h 1318260"/>
              <a:gd name="connsiteX24" fmla="*/ 2118360 w 2705100"/>
              <a:gd name="connsiteY24" fmla="*/ 236220 h 1318260"/>
              <a:gd name="connsiteX25" fmla="*/ 2141220 w 2705100"/>
              <a:gd name="connsiteY25" fmla="*/ 259080 h 1318260"/>
              <a:gd name="connsiteX26" fmla="*/ 2186940 w 2705100"/>
              <a:gd name="connsiteY26" fmla="*/ 274320 h 1318260"/>
              <a:gd name="connsiteX27" fmla="*/ 2202180 w 2705100"/>
              <a:gd name="connsiteY27" fmla="*/ 297180 h 1318260"/>
              <a:gd name="connsiteX28" fmla="*/ 2247900 w 2705100"/>
              <a:gd name="connsiteY28" fmla="*/ 312420 h 1318260"/>
              <a:gd name="connsiteX29" fmla="*/ 2301240 w 2705100"/>
              <a:gd name="connsiteY29" fmla="*/ 327660 h 1318260"/>
              <a:gd name="connsiteX30" fmla="*/ 2316480 w 2705100"/>
              <a:gd name="connsiteY30" fmla="*/ 350520 h 1318260"/>
              <a:gd name="connsiteX31" fmla="*/ 2362200 w 2705100"/>
              <a:gd name="connsiteY31" fmla="*/ 365760 h 1318260"/>
              <a:gd name="connsiteX32" fmla="*/ 2400300 w 2705100"/>
              <a:gd name="connsiteY32" fmla="*/ 388620 h 1318260"/>
              <a:gd name="connsiteX33" fmla="*/ 2423160 w 2705100"/>
              <a:gd name="connsiteY33" fmla="*/ 403860 h 1318260"/>
              <a:gd name="connsiteX34" fmla="*/ 2446020 w 2705100"/>
              <a:gd name="connsiteY34" fmla="*/ 426720 h 1318260"/>
              <a:gd name="connsiteX35" fmla="*/ 2506980 w 2705100"/>
              <a:gd name="connsiteY35" fmla="*/ 464820 h 1318260"/>
              <a:gd name="connsiteX36" fmla="*/ 2529840 w 2705100"/>
              <a:gd name="connsiteY36" fmla="*/ 487680 h 1318260"/>
              <a:gd name="connsiteX37" fmla="*/ 2560320 w 2705100"/>
              <a:gd name="connsiteY37" fmla="*/ 510540 h 1318260"/>
              <a:gd name="connsiteX38" fmla="*/ 2598420 w 2705100"/>
              <a:gd name="connsiteY38" fmla="*/ 541020 h 1318260"/>
              <a:gd name="connsiteX39" fmla="*/ 2636520 w 2705100"/>
              <a:gd name="connsiteY39" fmla="*/ 594360 h 1318260"/>
              <a:gd name="connsiteX40" fmla="*/ 2667000 w 2705100"/>
              <a:gd name="connsiteY40" fmla="*/ 640080 h 1318260"/>
              <a:gd name="connsiteX41" fmla="*/ 2674620 w 2705100"/>
              <a:gd name="connsiteY41" fmla="*/ 670560 h 1318260"/>
              <a:gd name="connsiteX42" fmla="*/ 2689860 w 2705100"/>
              <a:gd name="connsiteY42" fmla="*/ 716280 h 1318260"/>
              <a:gd name="connsiteX43" fmla="*/ 2705100 w 2705100"/>
              <a:gd name="connsiteY43" fmla="*/ 777240 h 1318260"/>
              <a:gd name="connsiteX44" fmla="*/ 2697480 w 2705100"/>
              <a:gd name="connsiteY44" fmla="*/ 1158240 h 1318260"/>
              <a:gd name="connsiteX45" fmla="*/ 2682240 w 2705100"/>
              <a:gd name="connsiteY45" fmla="*/ 1242060 h 1318260"/>
              <a:gd name="connsiteX46" fmla="*/ 2667000 w 2705100"/>
              <a:gd name="connsiteY46" fmla="*/ 1272540 h 1318260"/>
              <a:gd name="connsiteX47" fmla="*/ 2659380 w 2705100"/>
              <a:gd name="connsiteY47" fmla="*/ 1318260 h 1318260"/>
              <a:gd name="connsiteX0" fmla="*/ 0 w 2705100"/>
              <a:gd name="connsiteY0" fmla="*/ 0 h 1272540"/>
              <a:gd name="connsiteX1" fmla="*/ 38100 w 2705100"/>
              <a:gd name="connsiteY1" fmla="*/ 15240 h 1272540"/>
              <a:gd name="connsiteX2" fmla="*/ 60960 w 2705100"/>
              <a:gd name="connsiteY2" fmla="*/ 38100 h 1272540"/>
              <a:gd name="connsiteX3" fmla="*/ 99060 w 2705100"/>
              <a:gd name="connsiteY3" fmla="*/ 68580 h 1272540"/>
              <a:gd name="connsiteX4" fmla="*/ 121920 w 2705100"/>
              <a:gd name="connsiteY4" fmla="*/ 91440 h 1272540"/>
              <a:gd name="connsiteX5" fmla="*/ 167640 w 2705100"/>
              <a:gd name="connsiteY5" fmla="*/ 106680 h 1272540"/>
              <a:gd name="connsiteX6" fmla="*/ 236220 w 2705100"/>
              <a:gd name="connsiteY6" fmla="*/ 137160 h 1272540"/>
              <a:gd name="connsiteX7" fmla="*/ 335280 w 2705100"/>
              <a:gd name="connsiteY7" fmla="*/ 160020 h 1272540"/>
              <a:gd name="connsiteX8" fmla="*/ 403860 w 2705100"/>
              <a:gd name="connsiteY8" fmla="*/ 182880 h 1272540"/>
              <a:gd name="connsiteX9" fmla="*/ 693420 w 2705100"/>
              <a:gd name="connsiteY9" fmla="*/ 198120 h 1272540"/>
              <a:gd name="connsiteX10" fmla="*/ 876300 w 2705100"/>
              <a:gd name="connsiteY10" fmla="*/ 190500 h 1272540"/>
              <a:gd name="connsiteX11" fmla="*/ 914400 w 2705100"/>
              <a:gd name="connsiteY11" fmla="*/ 182880 h 1272540"/>
              <a:gd name="connsiteX12" fmla="*/ 982980 w 2705100"/>
              <a:gd name="connsiteY12" fmla="*/ 167640 h 1272540"/>
              <a:gd name="connsiteX13" fmla="*/ 1112520 w 2705100"/>
              <a:gd name="connsiteY13" fmla="*/ 144780 h 1272540"/>
              <a:gd name="connsiteX14" fmla="*/ 1158240 w 2705100"/>
              <a:gd name="connsiteY14" fmla="*/ 137160 h 1272540"/>
              <a:gd name="connsiteX15" fmla="*/ 1196340 w 2705100"/>
              <a:gd name="connsiteY15" fmla="*/ 129540 h 1272540"/>
              <a:gd name="connsiteX16" fmla="*/ 1272540 w 2705100"/>
              <a:gd name="connsiteY16" fmla="*/ 121920 h 1272540"/>
              <a:gd name="connsiteX17" fmla="*/ 1333500 w 2705100"/>
              <a:gd name="connsiteY17" fmla="*/ 114300 h 1272540"/>
              <a:gd name="connsiteX18" fmla="*/ 1851660 w 2705100"/>
              <a:gd name="connsiteY18" fmla="*/ 121920 h 1272540"/>
              <a:gd name="connsiteX19" fmla="*/ 1897380 w 2705100"/>
              <a:gd name="connsiteY19" fmla="*/ 129540 h 1272540"/>
              <a:gd name="connsiteX20" fmla="*/ 1950720 w 2705100"/>
              <a:gd name="connsiteY20" fmla="*/ 144780 h 1272540"/>
              <a:gd name="connsiteX21" fmla="*/ 2004060 w 2705100"/>
              <a:gd name="connsiteY21" fmla="*/ 175260 h 1272540"/>
              <a:gd name="connsiteX22" fmla="*/ 2026920 w 2705100"/>
              <a:gd name="connsiteY22" fmla="*/ 182880 h 1272540"/>
              <a:gd name="connsiteX23" fmla="*/ 2072640 w 2705100"/>
              <a:gd name="connsiteY23" fmla="*/ 220980 h 1272540"/>
              <a:gd name="connsiteX24" fmla="*/ 2118360 w 2705100"/>
              <a:gd name="connsiteY24" fmla="*/ 236220 h 1272540"/>
              <a:gd name="connsiteX25" fmla="*/ 2141220 w 2705100"/>
              <a:gd name="connsiteY25" fmla="*/ 259080 h 1272540"/>
              <a:gd name="connsiteX26" fmla="*/ 2186940 w 2705100"/>
              <a:gd name="connsiteY26" fmla="*/ 274320 h 1272540"/>
              <a:gd name="connsiteX27" fmla="*/ 2202180 w 2705100"/>
              <a:gd name="connsiteY27" fmla="*/ 297180 h 1272540"/>
              <a:gd name="connsiteX28" fmla="*/ 2247900 w 2705100"/>
              <a:gd name="connsiteY28" fmla="*/ 312420 h 1272540"/>
              <a:gd name="connsiteX29" fmla="*/ 2301240 w 2705100"/>
              <a:gd name="connsiteY29" fmla="*/ 327660 h 1272540"/>
              <a:gd name="connsiteX30" fmla="*/ 2316480 w 2705100"/>
              <a:gd name="connsiteY30" fmla="*/ 350520 h 1272540"/>
              <a:gd name="connsiteX31" fmla="*/ 2362200 w 2705100"/>
              <a:gd name="connsiteY31" fmla="*/ 365760 h 1272540"/>
              <a:gd name="connsiteX32" fmla="*/ 2400300 w 2705100"/>
              <a:gd name="connsiteY32" fmla="*/ 388620 h 1272540"/>
              <a:gd name="connsiteX33" fmla="*/ 2423160 w 2705100"/>
              <a:gd name="connsiteY33" fmla="*/ 403860 h 1272540"/>
              <a:gd name="connsiteX34" fmla="*/ 2446020 w 2705100"/>
              <a:gd name="connsiteY34" fmla="*/ 426720 h 1272540"/>
              <a:gd name="connsiteX35" fmla="*/ 2506980 w 2705100"/>
              <a:gd name="connsiteY35" fmla="*/ 464820 h 1272540"/>
              <a:gd name="connsiteX36" fmla="*/ 2529840 w 2705100"/>
              <a:gd name="connsiteY36" fmla="*/ 487680 h 1272540"/>
              <a:gd name="connsiteX37" fmla="*/ 2560320 w 2705100"/>
              <a:gd name="connsiteY37" fmla="*/ 510540 h 1272540"/>
              <a:gd name="connsiteX38" fmla="*/ 2598420 w 2705100"/>
              <a:gd name="connsiteY38" fmla="*/ 541020 h 1272540"/>
              <a:gd name="connsiteX39" fmla="*/ 2636520 w 2705100"/>
              <a:gd name="connsiteY39" fmla="*/ 594360 h 1272540"/>
              <a:gd name="connsiteX40" fmla="*/ 2667000 w 2705100"/>
              <a:gd name="connsiteY40" fmla="*/ 640080 h 1272540"/>
              <a:gd name="connsiteX41" fmla="*/ 2674620 w 2705100"/>
              <a:gd name="connsiteY41" fmla="*/ 670560 h 1272540"/>
              <a:gd name="connsiteX42" fmla="*/ 2689860 w 2705100"/>
              <a:gd name="connsiteY42" fmla="*/ 716280 h 1272540"/>
              <a:gd name="connsiteX43" fmla="*/ 2705100 w 2705100"/>
              <a:gd name="connsiteY43" fmla="*/ 777240 h 1272540"/>
              <a:gd name="connsiteX44" fmla="*/ 2697480 w 2705100"/>
              <a:gd name="connsiteY44" fmla="*/ 1158240 h 1272540"/>
              <a:gd name="connsiteX45" fmla="*/ 2682240 w 2705100"/>
              <a:gd name="connsiteY45" fmla="*/ 1242060 h 1272540"/>
              <a:gd name="connsiteX46" fmla="*/ 2667000 w 2705100"/>
              <a:gd name="connsiteY46" fmla="*/ 1272540 h 1272540"/>
              <a:gd name="connsiteX0" fmla="*/ 0 w 2705100"/>
              <a:gd name="connsiteY0" fmla="*/ 0 h 1242060"/>
              <a:gd name="connsiteX1" fmla="*/ 38100 w 2705100"/>
              <a:gd name="connsiteY1" fmla="*/ 15240 h 1242060"/>
              <a:gd name="connsiteX2" fmla="*/ 60960 w 2705100"/>
              <a:gd name="connsiteY2" fmla="*/ 38100 h 1242060"/>
              <a:gd name="connsiteX3" fmla="*/ 99060 w 2705100"/>
              <a:gd name="connsiteY3" fmla="*/ 68580 h 1242060"/>
              <a:gd name="connsiteX4" fmla="*/ 121920 w 2705100"/>
              <a:gd name="connsiteY4" fmla="*/ 91440 h 1242060"/>
              <a:gd name="connsiteX5" fmla="*/ 167640 w 2705100"/>
              <a:gd name="connsiteY5" fmla="*/ 106680 h 1242060"/>
              <a:gd name="connsiteX6" fmla="*/ 236220 w 2705100"/>
              <a:gd name="connsiteY6" fmla="*/ 137160 h 1242060"/>
              <a:gd name="connsiteX7" fmla="*/ 335280 w 2705100"/>
              <a:gd name="connsiteY7" fmla="*/ 160020 h 1242060"/>
              <a:gd name="connsiteX8" fmla="*/ 403860 w 2705100"/>
              <a:gd name="connsiteY8" fmla="*/ 182880 h 1242060"/>
              <a:gd name="connsiteX9" fmla="*/ 693420 w 2705100"/>
              <a:gd name="connsiteY9" fmla="*/ 198120 h 1242060"/>
              <a:gd name="connsiteX10" fmla="*/ 876300 w 2705100"/>
              <a:gd name="connsiteY10" fmla="*/ 190500 h 1242060"/>
              <a:gd name="connsiteX11" fmla="*/ 914400 w 2705100"/>
              <a:gd name="connsiteY11" fmla="*/ 182880 h 1242060"/>
              <a:gd name="connsiteX12" fmla="*/ 982980 w 2705100"/>
              <a:gd name="connsiteY12" fmla="*/ 167640 h 1242060"/>
              <a:gd name="connsiteX13" fmla="*/ 1112520 w 2705100"/>
              <a:gd name="connsiteY13" fmla="*/ 144780 h 1242060"/>
              <a:gd name="connsiteX14" fmla="*/ 1158240 w 2705100"/>
              <a:gd name="connsiteY14" fmla="*/ 137160 h 1242060"/>
              <a:gd name="connsiteX15" fmla="*/ 1196340 w 2705100"/>
              <a:gd name="connsiteY15" fmla="*/ 129540 h 1242060"/>
              <a:gd name="connsiteX16" fmla="*/ 1272540 w 2705100"/>
              <a:gd name="connsiteY16" fmla="*/ 121920 h 1242060"/>
              <a:gd name="connsiteX17" fmla="*/ 1333500 w 2705100"/>
              <a:gd name="connsiteY17" fmla="*/ 114300 h 1242060"/>
              <a:gd name="connsiteX18" fmla="*/ 1851660 w 2705100"/>
              <a:gd name="connsiteY18" fmla="*/ 121920 h 1242060"/>
              <a:gd name="connsiteX19" fmla="*/ 1897380 w 2705100"/>
              <a:gd name="connsiteY19" fmla="*/ 129540 h 1242060"/>
              <a:gd name="connsiteX20" fmla="*/ 1950720 w 2705100"/>
              <a:gd name="connsiteY20" fmla="*/ 144780 h 1242060"/>
              <a:gd name="connsiteX21" fmla="*/ 2004060 w 2705100"/>
              <a:gd name="connsiteY21" fmla="*/ 175260 h 1242060"/>
              <a:gd name="connsiteX22" fmla="*/ 2026920 w 2705100"/>
              <a:gd name="connsiteY22" fmla="*/ 182880 h 1242060"/>
              <a:gd name="connsiteX23" fmla="*/ 2072640 w 2705100"/>
              <a:gd name="connsiteY23" fmla="*/ 220980 h 1242060"/>
              <a:gd name="connsiteX24" fmla="*/ 2118360 w 2705100"/>
              <a:gd name="connsiteY24" fmla="*/ 236220 h 1242060"/>
              <a:gd name="connsiteX25" fmla="*/ 2141220 w 2705100"/>
              <a:gd name="connsiteY25" fmla="*/ 259080 h 1242060"/>
              <a:gd name="connsiteX26" fmla="*/ 2186940 w 2705100"/>
              <a:gd name="connsiteY26" fmla="*/ 274320 h 1242060"/>
              <a:gd name="connsiteX27" fmla="*/ 2202180 w 2705100"/>
              <a:gd name="connsiteY27" fmla="*/ 297180 h 1242060"/>
              <a:gd name="connsiteX28" fmla="*/ 2247900 w 2705100"/>
              <a:gd name="connsiteY28" fmla="*/ 312420 h 1242060"/>
              <a:gd name="connsiteX29" fmla="*/ 2301240 w 2705100"/>
              <a:gd name="connsiteY29" fmla="*/ 327660 h 1242060"/>
              <a:gd name="connsiteX30" fmla="*/ 2316480 w 2705100"/>
              <a:gd name="connsiteY30" fmla="*/ 350520 h 1242060"/>
              <a:gd name="connsiteX31" fmla="*/ 2362200 w 2705100"/>
              <a:gd name="connsiteY31" fmla="*/ 365760 h 1242060"/>
              <a:gd name="connsiteX32" fmla="*/ 2400300 w 2705100"/>
              <a:gd name="connsiteY32" fmla="*/ 388620 h 1242060"/>
              <a:gd name="connsiteX33" fmla="*/ 2423160 w 2705100"/>
              <a:gd name="connsiteY33" fmla="*/ 403860 h 1242060"/>
              <a:gd name="connsiteX34" fmla="*/ 2446020 w 2705100"/>
              <a:gd name="connsiteY34" fmla="*/ 426720 h 1242060"/>
              <a:gd name="connsiteX35" fmla="*/ 2506980 w 2705100"/>
              <a:gd name="connsiteY35" fmla="*/ 464820 h 1242060"/>
              <a:gd name="connsiteX36" fmla="*/ 2529840 w 2705100"/>
              <a:gd name="connsiteY36" fmla="*/ 487680 h 1242060"/>
              <a:gd name="connsiteX37" fmla="*/ 2560320 w 2705100"/>
              <a:gd name="connsiteY37" fmla="*/ 510540 h 1242060"/>
              <a:gd name="connsiteX38" fmla="*/ 2598420 w 2705100"/>
              <a:gd name="connsiteY38" fmla="*/ 541020 h 1242060"/>
              <a:gd name="connsiteX39" fmla="*/ 2636520 w 2705100"/>
              <a:gd name="connsiteY39" fmla="*/ 594360 h 1242060"/>
              <a:gd name="connsiteX40" fmla="*/ 2667000 w 2705100"/>
              <a:gd name="connsiteY40" fmla="*/ 640080 h 1242060"/>
              <a:gd name="connsiteX41" fmla="*/ 2674620 w 2705100"/>
              <a:gd name="connsiteY41" fmla="*/ 670560 h 1242060"/>
              <a:gd name="connsiteX42" fmla="*/ 2689860 w 2705100"/>
              <a:gd name="connsiteY42" fmla="*/ 716280 h 1242060"/>
              <a:gd name="connsiteX43" fmla="*/ 2705100 w 2705100"/>
              <a:gd name="connsiteY43" fmla="*/ 777240 h 1242060"/>
              <a:gd name="connsiteX44" fmla="*/ 2697480 w 2705100"/>
              <a:gd name="connsiteY44" fmla="*/ 1158240 h 1242060"/>
              <a:gd name="connsiteX45" fmla="*/ 2682240 w 2705100"/>
              <a:gd name="connsiteY45" fmla="*/ 1242060 h 1242060"/>
              <a:gd name="connsiteX0" fmla="*/ 0 w 2705100"/>
              <a:gd name="connsiteY0" fmla="*/ 0 h 1242060"/>
              <a:gd name="connsiteX1" fmla="*/ 38100 w 2705100"/>
              <a:gd name="connsiteY1" fmla="*/ 15240 h 1242060"/>
              <a:gd name="connsiteX2" fmla="*/ 60960 w 2705100"/>
              <a:gd name="connsiteY2" fmla="*/ 38100 h 1242060"/>
              <a:gd name="connsiteX3" fmla="*/ 99060 w 2705100"/>
              <a:gd name="connsiteY3" fmla="*/ 68580 h 1242060"/>
              <a:gd name="connsiteX4" fmla="*/ 121920 w 2705100"/>
              <a:gd name="connsiteY4" fmla="*/ 91440 h 1242060"/>
              <a:gd name="connsiteX5" fmla="*/ 167640 w 2705100"/>
              <a:gd name="connsiteY5" fmla="*/ 106680 h 1242060"/>
              <a:gd name="connsiteX6" fmla="*/ 236220 w 2705100"/>
              <a:gd name="connsiteY6" fmla="*/ 137160 h 1242060"/>
              <a:gd name="connsiteX7" fmla="*/ 335280 w 2705100"/>
              <a:gd name="connsiteY7" fmla="*/ 160020 h 1242060"/>
              <a:gd name="connsiteX8" fmla="*/ 403860 w 2705100"/>
              <a:gd name="connsiteY8" fmla="*/ 182880 h 1242060"/>
              <a:gd name="connsiteX9" fmla="*/ 693420 w 2705100"/>
              <a:gd name="connsiteY9" fmla="*/ 198120 h 1242060"/>
              <a:gd name="connsiteX10" fmla="*/ 876300 w 2705100"/>
              <a:gd name="connsiteY10" fmla="*/ 190500 h 1242060"/>
              <a:gd name="connsiteX11" fmla="*/ 914400 w 2705100"/>
              <a:gd name="connsiteY11" fmla="*/ 182880 h 1242060"/>
              <a:gd name="connsiteX12" fmla="*/ 982980 w 2705100"/>
              <a:gd name="connsiteY12" fmla="*/ 167640 h 1242060"/>
              <a:gd name="connsiteX13" fmla="*/ 1112520 w 2705100"/>
              <a:gd name="connsiteY13" fmla="*/ 144780 h 1242060"/>
              <a:gd name="connsiteX14" fmla="*/ 1158240 w 2705100"/>
              <a:gd name="connsiteY14" fmla="*/ 137160 h 1242060"/>
              <a:gd name="connsiteX15" fmla="*/ 1196340 w 2705100"/>
              <a:gd name="connsiteY15" fmla="*/ 129540 h 1242060"/>
              <a:gd name="connsiteX16" fmla="*/ 1272540 w 2705100"/>
              <a:gd name="connsiteY16" fmla="*/ 121920 h 1242060"/>
              <a:gd name="connsiteX17" fmla="*/ 1333500 w 2705100"/>
              <a:gd name="connsiteY17" fmla="*/ 114300 h 1242060"/>
              <a:gd name="connsiteX18" fmla="*/ 1851660 w 2705100"/>
              <a:gd name="connsiteY18" fmla="*/ 121920 h 1242060"/>
              <a:gd name="connsiteX19" fmla="*/ 1897380 w 2705100"/>
              <a:gd name="connsiteY19" fmla="*/ 129540 h 1242060"/>
              <a:gd name="connsiteX20" fmla="*/ 1950720 w 2705100"/>
              <a:gd name="connsiteY20" fmla="*/ 144780 h 1242060"/>
              <a:gd name="connsiteX21" fmla="*/ 2004060 w 2705100"/>
              <a:gd name="connsiteY21" fmla="*/ 175260 h 1242060"/>
              <a:gd name="connsiteX22" fmla="*/ 2026920 w 2705100"/>
              <a:gd name="connsiteY22" fmla="*/ 182880 h 1242060"/>
              <a:gd name="connsiteX23" fmla="*/ 2072640 w 2705100"/>
              <a:gd name="connsiteY23" fmla="*/ 220980 h 1242060"/>
              <a:gd name="connsiteX24" fmla="*/ 2118360 w 2705100"/>
              <a:gd name="connsiteY24" fmla="*/ 236220 h 1242060"/>
              <a:gd name="connsiteX25" fmla="*/ 2141220 w 2705100"/>
              <a:gd name="connsiteY25" fmla="*/ 259080 h 1242060"/>
              <a:gd name="connsiteX26" fmla="*/ 2186940 w 2705100"/>
              <a:gd name="connsiteY26" fmla="*/ 274320 h 1242060"/>
              <a:gd name="connsiteX27" fmla="*/ 2202180 w 2705100"/>
              <a:gd name="connsiteY27" fmla="*/ 297180 h 1242060"/>
              <a:gd name="connsiteX28" fmla="*/ 2247900 w 2705100"/>
              <a:gd name="connsiteY28" fmla="*/ 312420 h 1242060"/>
              <a:gd name="connsiteX29" fmla="*/ 2301240 w 2705100"/>
              <a:gd name="connsiteY29" fmla="*/ 327660 h 1242060"/>
              <a:gd name="connsiteX30" fmla="*/ 2316480 w 2705100"/>
              <a:gd name="connsiteY30" fmla="*/ 350520 h 1242060"/>
              <a:gd name="connsiteX31" fmla="*/ 2362200 w 2705100"/>
              <a:gd name="connsiteY31" fmla="*/ 365760 h 1242060"/>
              <a:gd name="connsiteX32" fmla="*/ 2400300 w 2705100"/>
              <a:gd name="connsiteY32" fmla="*/ 388620 h 1242060"/>
              <a:gd name="connsiteX33" fmla="*/ 2423160 w 2705100"/>
              <a:gd name="connsiteY33" fmla="*/ 403860 h 1242060"/>
              <a:gd name="connsiteX34" fmla="*/ 2446020 w 2705100"/>
              <a:gd name="connsiteY34" fmla="*/ 426720 h 1242060"/>
              <a:gd name="connsiteX35" fmla="*/ 2506980 w 2705100"/>
              <a:gd name="connsiteY35" fmla="*/ 464820 h 1242060"/>
              <a:gd name="connsiteX36" fmla="*/ 2529840 w 2705100"/>
              <a:gd name="connsiteY36" fmla="*/ 487680 h 1242060"/>
              <a:gd name="connsiteX37" fmla="*/ 2560320 w 2705100"/>
              <a:gd name="connsiteY37" fmla="*/ 510540 h 1242060"/>
              <a:gd name="connsiteX38" fmla="*/ 2598420 w 2705100"/>
              <a:gd name="connsiteY38" fmla="*/ 541020 h 1242060"/>
              <a:gd name="connsiteX39" fmla="*/ 2636520 w 2705100"/>
              <a:gd name="connsiteY39" fmla="*/ 594360 h 1242060"/>
              <a:gd name="connsiteX40" fmla="*/ 2667000 w 2705100"/>
              <a:gd name="connsiteY40" fmla="*/ 640080 h 1242060"/>
              <a:gd name="connsiteX41" fmla="*/ 2674620 w 2705100"/>
              <a:gd name="connsiteY41" fmla="*/ 670560 h 1242060"/>
              <a:gd name="connsiteX42" fmla="*/ 2689860 w 2705100"/>
              <a:gd name="connsiteY42" fmla="*/ 716280 h 1242060"/>
              <a:gd name="connsiteX43" fmla="*/ 2705100 w 2705100"/>
              <a:gd name="connsiteY43" fmla="*/ 777240 h 1242060"/>
              <a:gd name="connsiteX44" fmla="*/ 2682240 w 2705100"/>
              <a:gd name="connsiteY44" fmla="*/ 1242060 h 1242060"/>
              <a:gd name="connsiteX0" fmla="*/ 0 w 2705100"/>
              <a:gd name="connsiteY0" fmla="*/ 0 h 777240"/>
              <a:gd name="connsiteX1" fmla="*/ 38100 w 2705100"/>
              <a:gd name="connsiteY1" fmla="*/ 15240 h 777240"/>
              <a:gd name="connsiteX2" fmla="*/ 60960 w 2705100"/>
              <a:gd name="connsiteY2" fmla="*/ 38100 h 777240"/>
              <a:gd name="connsiteX3" fmla="*/ 99060 w 2705100"/>
              <a:gd name="connsiteY3" fmla="*/ 68580 h 777240"/>
              <a:gd name="connsiteX4" fmla="*/ 121920 w 2705100"/>
              <a:gd name="connsiteY4" fmla="*/ 91440 h 777240"/>
              <a:gd name="connsiteX5" fmla="*/ 167640 w 2705100"/>
              <a:gd name="connsiteY5" fmla="*/ 106680 h 777240"/>
              <a:gd name="connsiteX6" fmla="*/ 236220 w 2705100"/>
              <a:gd name="connsiteY6" fmla="*/ 137160 h 777240"/>
              <a:gd name="connsiteX7" fmla="*/ 335280 w 2705100"/>
              <a:gd name="connsiteY7" fmla="*/ 160020 h 777240"/>
              <a:gd name="connsiteX8" fmla="*/ 403860 w 2705100"/>
              <a:gd name="connsiteY8" fmla="*/ 182880 h 777240"/>
              <a:gd name="connsiteX9" fmla="*/ 693420 w 2705100"/>
              <a:gd name="connsiteY9" fmla="*/ 198120 h 777240"/>
              <a:gd name="connsiteX10" fmla="*/ 876300 w 2705100"/>
              <a:gd name="connsiteY10" fmla="*/ 190500 h 777240"/>
              <a:gd name="connsiteX11" fmla="*/ 914400 w 2705100"/>
              <a:gd name="connsiteY11" fmla="*/ 182880 h 777240"/>
              <a:gd name="connsiteX12" fmla="*/ 982980 w 2705100"/>
              <a:gd name="connsiteY12" fmla="*/ 167640 h 777240"/>
              <a:gd name="connsiteX13" fmla="*/ 1112520 w 2705100"/>
              <a:gd name="connsiteY13" fmla="*/ 144780 h 777240"/>
              <a:gd name="connsiteX14" fmla="*/ 1158240 w 2705100"/>
              <a:gd name="connsiteY14" fmla="*/ 137160 h 777240"/>
              <a:gd name="connsiteX15" fmla="*/ 1196340 w 2705100"/>
              <a:gd name="connsiteY15" fmla="*/ 129540 h 777240"/>
              <a:gd name="connsiteX16" fmla="*/ 1272540 w 2705100"/>
              <a:gd name="connsiteY16" fmla="*/ 121920 h 777240"/>
              <a:gd name="connsiteX17" fmla="*/ 1333500 w 2705100"/>
              <a:gd name="connsiteY17" fmla="*/ 114300 h 777240"/>
              <a:gd name="connsiteX18" fmla="*/ 1851660 w 2705100"/>
              <a:gd name="connsiteY18" fmla="*/ 121920 h 777240"/>
              <a:gd name="connsiteX19" fmla="*/ 1897380 w 2705100"/>
              <a:gd name="connsiteY19" fmla="*/ 129540 h 777240"/>
              <a:gd name="connsiteX20" fmla="*/ 1950720 w 2705100"/>
              <a:gd name="connsiteY20" fmla="*/ 144780 h 777240"/>
              <a:gd name="connsiteX21" fmla="*/ 2004060 w 2705100"/>
              <a:gd name="connsiteY21" fmla="*/ 175260 h 777240"/>
              <a:gd name="connsiteX22" fmla="*/ 2026920 w 2705100"/>
              <a:gd name="connsiteY22" fmla="*/ 182880 h 777240"/>
              <a:gd name="connsiteX23" fmla="*/ 2072640 w 2705100"/>
              <a:gd name="connsiteY23" fmla="*/ 220980 h 777240"/>
              <a:gd name="connsiteX24" fmla="*/ 2118360 w 2705100"/>
              <a:gd name="connsiteY24" fmla="*/ 236220 h 777240"/>
              <a:gd name="connsiteX25" fmla="*/ 2141220 w 2705100"/>
              <a:gd name="connsiteY25" fmla="*/ 259080 h 777240"/>
              <a:gd name="connsiteX26" fmla="*/ 2186940 w 2705100"/>
              <a:gd name="connsiteY26" fmla="*/ 274320 h 777240"/>
              <a:gd name="connsiteX27" fmla="*/ 2202180 w 2705100"/>
              <a:gd name="connsiteY27" fmla="*/ 297180 h 777240"/>
              <a:gd name="connsiteX28" fmla="*/ 2247900 w 2705100"/>
              <a:gd name="connsiteY28" fmla="*/ 312420 h 777240"/>
              <a:gd name="connsiteX29" fmla="*/ 2301240 w 2705100"/>
              <a:gd name="connsiteY29" fmla="*/ 327660 h 777240"/>
              <a:gd name="connsiteX30" fmla="*/ 2316480 w 2705100"/>
              <a:gd name="connsiteY30" fmla="*/ 350520 h 777240"/>
              <a:gd name="connsiteX31" fmla="*/ 2362200 w 2705100"/>
              <a:gd name="connsiteY31" fmla="*/ 365760 h 777240"/>
              <a:gd name="connsiteX32" fmla="*/ 2400300 w 2705100"/>
              <a:gd name="connsiteY32" fmla="*/ 388620 h 777240"/>
              <a:gd name="connsiteX33" fmla="*/ 2423160 w 2705100"/>
              <a:gd name="connsiteY33" fmla="*/ 403860 h 777240"/>
              <a:gd name="connsiteX34" fmla="*/ 2446020 w 2705100"/>
              <a:gd name="connsiteY34" fmla="*/ 426720 h 777240"/>
              <a:gd name="connsiteX35" fmla="*/ 2506980 w 2705100"/>
              <a:gd name="connsiteY35" fmla="*/ 464820 h 777240"/>
              <a:gd name="connsiteX36" fmla="*/ 2529840 w 2705100"/>
              <a:gd name="connsiteY36" fmla="*/ 487680 h 777240"/>
              <a:gd name="connsiteX37" fmla="*/ 2560320 w 2705100"/>
              <a:gd name="connsiteY37" fmla="*/ 510540 h 777240"/>
              <a:gd name="connsiteX38" fmla="*/ 2598420 w 2705100"/>
              <a:gd name="connsiteY38" fmla="*/ 541020 h 777240"/>
              <a:gd name="connsiteX39" fmla="*/ 2636520 w 2705100"/>
              <a:gd name="connsiteY39" fmla="*/ 594360 h 777240"/>
              <a:gd name="connsiteX40" fmla="*/ 2667000 w 2705100"/>
              <a:gd name="connsiteY40" fmla="*/ 640080 h 777240"/>
              <a:gd name="connsiteX41" fmla="*/ 2674620 w 2705100"/>
              <a:gd name="connsiteY41" fmla="*/ 670560 h 777240"/>
              <a:gd name="connsiteX42" fmla="*/ 2689860 w 2705100"/>
              <a:gd name="connsiteY42" fmla="*/ 716280 h 777240"/>
              <a:gd name="connsiteX43" fmla="*/ 2705100 w 2705100"/>
              <a:gd name="connsiteY43" fmla="*/ 777240 h 777240"/>
              <a:gd name="connsiteX0" fmla="*/ 0 w 2689860"/>
              <a:gd name="connsiteY0" fmla="*/ 0 h 716280"/>
              <a:gd name="connsiteX1" fmla="*/ 38100 w 2689860"/>
              <a:gd name="connsiteY1" fmla="*/ 15240 h 716280"/>
              <a:gd name="connsiteX2" fmla="*/ 60960 w 2689860"/>
              <a:gd name="connsiteY2" fmla="*/ 38100 h 716280"/>
              <a:gd name="connsiteX3" fmla="*/ 99060 w 2689860"/>
              <a:gd name="connsiteY3" fmla="*/ 68580 h 716280"/>
              <a:gd name="connsiteX4" fmla="*/ 121920 w 2689860"/>
              <a:gd name="connsiteY4" fmla="*/ 91440 h 716280"/>
              <a:gd name="connsiteX5" fmla="*/ 167640 w 2689860"/>
              <a:gd name="connsiteY5" fmla="*/ 106680 h 716280"/>
              <a:gd name="connsiteX6" fmla="*/ 236220 w 2689860"/>
              <a:gd name="connsiteY6" fmla="*/ 137160 h 716280"/>
              <a:gd name="connsiteX7" fmla="*/ 335280 w 2689860"/>
              <a:gd name="connsiteY7" fmla="*/ 160020 h 716280"/>
              <a:gd name="connsiteX8" fmla="*/ 403860 w 2689860"/>
              <a:gd name="connsiteY8" fmla="*/ 182880 h 716280"/>
              <a:gd name="connsiteX9" fmla="*/ 693420 w 2689860"/>
              <a:gd name="connsiteY9" fmla="*/ 198120 h 716280"/>
              <a:gd name="connsiteX10" fmla="*/ 876300 w 2689860"/>
              <a:gd name="connsiteY10" fmla="*/ 190500 h 716280"/>
              <a:gd name="connsiteX11" fmla="*/ 914400 w 2689860"/>
              <a:gd name="connsiteY11" fmla="*/ 182880 h 716280"/>
              <a:gd name="connsiteX12" fmla="*/ 982980 w 2689860"/>
              <a:gd name="connsiteY12" fmla="*/ 167640 h 716280"/>
              <a:gd name="connsiteX13" fmla="*/ 1112520 w 2689860"/>
              <a:gd name="connsiteY13" fmla="*/ 144780 h 716280"/>
              <a:gd name="connsiteX14" fmla="*/ 1158240 w 2689860"/>
              <a:gd name="connsiteY14" fmla="*/ 137160 h 716280"/>
              <a:gd name="connsiteX15" fmla="*/ 1196340 w 2689860"/>
              <a:gd name="connsiteY15" fmla="*/ 129540 h 716280"/>
              <a:gd name="connsiteX16" fmla="*/ 1272540 w 2689860"/>
              <a:gd name="connsiteY16" fmla="*/ 121920 h 716280"/>
              <a:gd name="connsiteX17" fmla="*/ 1333500 w 2689860"/>
              <a:gd name="connsiteY17" fmla="*/ 114300 h 716280"/>
              <a:gd name="connsiteX18" fmla="*/ 1851660 w 2689860"/>
              <a:gd name="connsiteY18" fmla="*/ 121920 h 716280"/>
              <a:gd name="connsiteX19" fmla="*/ 1897380 w 2689860"/>
              <a:gd name="connsiteY19" fmla="*/ 129540 h 716280"/>
              <a:gd name="connsiteX20" fmla="*/ 1950720 w 2689860"/>
              <a:gd name="connsiteY20" fmla="*/ 144780 h 716280"/>
              <a:gd name="connsiteX21" fmla="*/ 2004060 w 2689860"/>
              <a:gd name="connsiteY21" fmla="*/ 175260 h 716280"/>
              <a:gd name="connsiteX22" fmla="*/ 2026920 w 2689860"/>
              <a:gd name="connsiteY22" fmla="*/ 182880 h 716280"/>
              <a:gd name="connsiteX23" fmla="*/ 2072640 w 2689860"/>
              <a:gd name="connsiteY23" fmla="*/ 220980 h 716280"/>
              <a:gd name="connsiteX24" fmla="*/ 2118360 w 2689860"/>
              <a:gd name="connsiteY24" fmla="*/ 236220 h 716280"/>
              <a:gd name="connsiteX25" fmla="*/ 2141220 w 2689860"/>
              <a:gd name="connsiteY25" fmla="*/ 259080 h 716280"/>
              <a:gd name="connsiteX26" fmla="*/ 2186940 w 2689860"/>
              <a:gd name="connsiteY26" fmla="*/ 274320 h 716280"/>
              <a:gd name="connsiteX27" fmla="*/ 2202180 w 2689860"/>
              <a:gd name="connsiteY27" fmla="*/ 297180 h 716280"/>
              <a:gd name="connsiteX28" fmla="*/ 2247900 w 2689860"/>
              <a:gd name="connsiteY28" fmla="*/ 312420 h 716280"/>
              <a:gd name="connsiteX29" fmla="*/ 2301240 w 2689860"/>
              <a:gd name="connsiteY29" fmla="*/ 327660 h 716280"/>
              <a:gd name="connsiteX30" fmla="*/ 2316480 w 2689860"/>
              <a:gd name="connsiteY30" fmla="*/ 350520 h 716280"/>
              <a:gd name="connsiteX31" fmla="*/ 2362200 w 2689860"/>
              <a:gd name="connsiteY31" fmla="*/ 365760 h 716280"/>
              <a:gd name="connsiteX32" fmla="*/ 2400300 w 2689860"/>
              <a:gd name="connsiteY32" fmla="*/ 388620 h 716280"/>
              <a:gd name="connsiteX33" fmla="*/ 2423160 w 2689860"/>
              <a:gd name="connsiteY33" fmla="*/ 403860 h 716280"/>
              <a:gd name="connsiteX34" fmla="*/ 2446020 w 2689860"/>
              <a:gd name="connsiteY34" fmla="*/ 426720 h 716280"/>
              <a:gd name="connsiteX35" fmla="*/ 2506980 w 2689860"/>
              <a:gd name="connsiteY35" fmla="*/ 464820 h 716280"/>
              <a:gd name="connsiteX36" fmla="*/ 2529840 w 2689860"/>
              <a:gd name="connsiteY36" fmla="*/ 487680 h 716280"/>
              <a:gd name="connsiteX37" fmla="*/ 2560320 w 2689860"/>
              <a:gd name="connsiteY37" fmla="*/ 510540 h 716280"/>
              <a:gd name="connsiteX38" fmla="*/ 2598420 w 2689860"/>
              <a:gd name="connsiteY38" fmla="*/ 541020 h 716280"/>
              <a:gd name="connsiteX39" fmla="*/ 2636520 w 2689860"/>
              <a:gd name="connsiteY39" fmla="*/ 594360 h 716280"/>
              <a:gd name="connsiteX40" fmla="*/ 2667000 w 2689860"/>
              <a:gd name="connsiteY40" fmla="*/ 640080 h 716280"/>
              <a:gd name="connsiteX41" fmla="*/ 2674620 w 2689860"/>
              <a:gd name="connsiteY41" fmla="*/ 670560 h 716280"/>
              <a:gd name="connsiteX42" fmla="*/ 2689860 w 2689860"/>
              <a:gd name="connsiteY42" fmla="*/ 716280 h 716280"/>
              <a:gd name="connsiteX0" fmla="*/ 0 w 2674620"/>
              <a:gd name="connsiteY0" fmla="*/ 0 h 670560"/>
              <a:gd name="connsiteX1" fmla="*/ 38100 w 2674620"/>
              <a:gd name="connsiteY1" fmla="*/ 15240 h 670560"/>
              <a:gd name="connsiteX2" fmla="*/ 60960 w 2674620"/>
              <a:gd name="connsiteY2" fmla="*/ 38100 h 670560"/>
              <a:gd name="connsiteX3" fmla="*/ 99060 w 2674620"/>
              <a:gd name="connsiteY3" fmla="*/ 68580 h 670560"/>
              <a:gd name="connsiteX4" fmla="*/ 121920 w 2674620"/>
              <a:gd name="connsiteY4" fmla="*/ 91440 h 670560"/>
              <a:gd name="connsiteX5" fmla="*/ 167640 w 2674620"/>
              <a:gd name="connsiteY5" fmla="*/ 106680 h 670560"/>
              <a:gd name="connsiteX6" fmla="*/ 236220 w 2674620"/>
              <a:gd name="connsiteY6" fmla="*/ 137160 h 670560"/>
              <a:gd name="connsiteX7" fmla="*/ 335280 w 2674620"/>
              <a:gd name="connsiteY7" fmla="*/ 160020 h 670560"/>
              <a:gd name="connsiteX8" fmla="*/ 403860 w 2674620"/>
              <a:gd name="connsiteY8" fmla="*/ 182880 h 670560"/>
              <a:gd name="connsiteX9" fmla="*/ 693420 w 2674620"/>
              <a:gd name="connsiteY9" fmla="*/ 198120 h 670560"/>
              <a:gd name="connsiteX10" fmla="*/ 876300 w 2674620"/>
              <a:gd name="connsiteY10" fmla="*/ 190500 h 670560"/>
              <a:gd name="connsiteX11" fmla="*/ 914400 w 2674620"/>
              <a:gd name="connsiteY11" fmla="*/ 182880 h 670560"/>
              <a:gd name="connsiteX12" fmla="*/ 982980 w 2674620"/>
              <a:gd name="connsiteY12" fmla="*/ 167640 h 670560"/>
              <a:gd name="connsiteX13" fmla="*/ 1112520 w 2674620"/>
              <a:gd name="connsiteY13" fmla="*/ 144780 h 670560"/>
              <a:gd name="connsiteX14" fmla="*/ 1158240 w 2674620"/>
              <a:gd name="connsiteY14" fmla="*/ 137160 h 670560"/>
              <a:gd name="connsiteX15" fmla="*/ 1196340 w 2674620"/>
              <a:gd name="connsiteY15" fmla="*/ 129540 h 670560"/>
              <a:gd name="connsiteX16" fmla="*/ 1272540 w 2674620"/>
              <a:gd name="connsiteY16" fmla="*/ 121920 h 670560"/>
              <a:gd name="connsiteX17" fmla="*/ 1333500 w 2674620"/>
              <a:gd name="connsiteY17" fmla="*/ 114300 h 670560"/>
              <a:gd name="connsiteX18" fmla="*/ 1851660 w 2674620"/>
              <a:gd name="connsiteY18" fmla="*/ 121920 h 670560"/>
              <a:gd name="connsiteX19" fmla="*/ 1897380 w 2674620"/>
              <a:gd name="connsiteY19" fmla="*/ 129540 h 670560"/>
              <a:gd name="connsiteX20" fmla="*/ 1950720 w 2674620"/>
              <a:gd name="connsiteY20" fmla="*/ 144780 h 670560"/>
              <a:gd name="connsiteX21" fmla="*/ 2004060 w 2674620"/>
              <a:gd name="connsiteY21" fmla="*/ 175260 h 670560"/>
              <a:gd name="connsiteX22" fmla="*/ 2026920 w 2674620"/>
              <a:gd name="connsiteY22" fmla="*/ 182880 h 670560"/>
              <a:gd name="connsiteX23" fmla="*/ 2072640 w 2674620"/>
              <a:gd name="connsiteY23" fmla="*/ 220980 h 670560"/>
              <a:gd name="connsiteX24" fmla="*/ 2118360 w 2674620"/>
              <a:gd name="connsiteY24" fmla="*/ 236220 h 670560"/>
              <a:gd name="connsiteX25" fmla="*/ 2141220 w 2674620"/>
              <a:gd name="connsiteY25" fmla="*/ 259080 h 670560"/>
              <a:gd name="connsiteX26" fmla="*/ 2186940 w 2674620"/>
              <a:gd name="connsiteY26" fmla="*/ 274320 h 670560"/>
              <a:gd name="connsiteX27" fmla="*/ 2202180 w 2674620"/>
              <a:gd name="connsiteY27" fmla="*/ 297180 h 670560"/>
              <a:gd name="connsiteX28" fmla="*/ 2247900 w 2674620"/>
              <a:gd name="connsiteY28" fmla="*/ 312420 h 670560"/>
              <a:gd name="connsiteX29" fmla="*/ 2301240 w 2674620"/>
              <a:gd name="connsiteY29" fmla="*/ 327660 h 670560"/>
              <a:gd name="connsiteX30" fmla="*/ 2316480 w 2674620"/>
              <a:gd name="connsiteY30" fmla="*/ 350520 h 670560"/>
              <a:gd name="connsiteX31" fmla="*/ 2362200 w 2674620"/>
              <a:gd name="connsiteY31" fmla="*/ 365760 h 670560"/>
              <a:gd name="connsiteX32" fmla="*/ 2400300 w 2674620"/>
              <a:gd name="connsiteY32" fmla="*/ 388620 h 670560"/>
              <a:gd name="connsiteX33" fmla="*/ 2423160 w 2674620"/>
              <a:gd name="connsiteY33" fmla="*/ 403860 h 670560"/>
              <a:gd name="connsiteX34" fmla="*/ 2446020 w 2674620"/>
              <a:gd name="connsiteY34" fmla="*/ 426720 h 670560"/>
              <a:gd name="connsiteX35" fmla="*/ 2506980 w 2674620"/>
              <a:gd name="connsiteY35" fmla="*/ 464820 h 670560"/>
              <a:gd name="connsiteX36" fmla="*/ 2529840 w 2674620"/>
              <a:gd name="connsiteY36" fmla="*/ 487680 h 670560"/>
              <a:gd name="connsiteX37" fmla="*/ 2560320 w 2674620"/>
              <a:gd name="connsiteY37" fmla="*/ 510540 h 670560"/>
              <a:gd name="connsiteX38" fmla="*/ 2598420 w 2674620"/>
              <a:gd name="connsiteY38" fmla="*/ 541020 h 670560"/>
              <a:gd name="connsiteX39" fmla="*/ 2636520 w 2674620"/>
              <a:gd name="connsiteY39" fmla="*/ 594360 h 670560"/>
              <a:gd name="connsiteX40" fmla="*/ 2667000 w 2674620"/>
              <a:gd name="connsiteY40" fmla="*/ 640080 h 670560"/>
              <a:gd name="connsiteX41" fmla="*/ 2674620 w 2674620"/>
              <a:gd name="connsiteY41" fmla="*/ 670560 h 670560"/>
              <a:gd name="connsiteX0" fmla="*/ 0 w 2667000"/>
              <a:gd name="connsiteY0" fmla="*/ 0 h 640080"/>
              <a:gd name="connsiteX1" fmla="*/ 38100 w 2667000"/>
              <a:gd name="connsiteY1" fmla="*/ 15240 h 640080"/>
              <a:gd name="connsiteX2" fmla="*/ 60960 w 2667000"/>
              <a:gd name="connsiteY2" fmla="*/ 38100 h 640080"/>
              <a:gd name="connsiteX3" fmla="*/ 99060 w 2667000"/>
              <a:gd name="connsiteY3" fmla="*/ 68580 h 640080"/>
              <a:gd name="connsiteX4" fmla="*/ 121920 w 2667000"/>
              <a:gd name="connsiteY4" fmla="*/ 91440 h 640080"/>
              <a:gd name="connsiteX5" fmla="*/ 167640 w 2667000"/>
              <a:gd name="connsiteY5" fmla="*/ 106680 h 640080"/>
              <a:gd name="connsiteX6" fmla="*/ 236220 w 2667000"/>
              <a:gd name="connsiteY6" fmla="*/ 137160 h 640080"/>
              <a:gd name="connsiteX7" fmla="*/ 335280 w 2667000"/>
              <a:gd name="connsiteY7" fmla="*/ 160020 h 640080"/>
              <a:gd name="connsiteX8" fmla="*/ 403860 w 2667000"/>
              <a:gd name="connsiteY8" fmla="*/ 182880 h 640080"/>
              <a:gd name="connsiteX9" fmla="*/ 693420 w 2667000"/>
              <a:gd name="connsiteY9" fmla="*/ 198120 h 640080"/>
              <a:gd name="connsiteX10" fmla="*/ 876300 w 2667000"/>
              <a:gd name="connsiteY10" fmla="*/ 190500 h 640080"/>
              <a:gd name="connsiteX11" fmla="*/ 914400 w 2667000"/>
              <a:gd name="connsiteY11" fmla="*/ 182880 h 640080"/>
              <a:gd name="connsiteX12" fmla="*/ 982980 w 2667000"/>
              <a:gd name="connsiteY12" fmla="*/ 167640 h 640080"/>
              <a:gd name="connsiteX13" fmla="*/ 1112520 w 2667000"/>
              <a:gd name="connsiteY13" fmla="*/ 144780 h 640080"/>
              <a:gd name="connsiteX14" fmla="*/ 1158240 w 2667000"/>
              <a:gd name="connsiteY14" fmla="*/ 137160 h 640080"/>
              <a:gd name="connsiteX15" fmla="*/ 1196340 w 2667000"/>
              <a:gd name="connsiteY15" fmla="*/ 129540 h 640080"/>
              <a:gd name="connsiteX16" fmla="*/ 1272540 w 2667000"/>
              <a:gd name="connsiteY16" fmla="*/ 121920 h 640080"/>
              <a:gd name="connsiteX17" fmla="*/ 1333500 w 2667000"/>
              <a:gd name="connsiteY17" fmla="*/ 114300 h 640080"/>
              <a:gd name="connsiteX18" fmla="*/ 1851660 w 2667000"/>
              <a:gd name="connsiteY18" fmla="*/ 121920 h 640080"/>
              <a:gd name="connsiteX19" fmla="*/ 1897380 w 2667000"/>
              <a:gd name="connsiteY19" fmla="*/ 129540 h 640080"/>
              <a:gd name="connsiteX20" fmla="*/ 1950720 w 2667000"/>
              <a:gd name="connsiteY20" fmla="*/ 144780 h 640080"/>
              <a:gd name="connsiteX21" fmla="*/ 2004060 w 2667000"/>
              <a:gd name="connsiteY21" fmla="*/ 175260 h 640080"/>
              <a:gd name="connsiteX22" fmla="*/ 2026920 w 2667000"/>
              <a:gd name="connsiteY22" fmla="*/ 182880 h 640080"/>
              <a:gd name="connsiteX23" fmla="*/ 2072640 w 2667000"/>
              <a:gd name="connsiteY23" fmla="*/ 220980 h 640080"/>
              <a:gd name="connsiteX24" fmla="*/ 2118360 w 2667000"/>
              <a:gd name="connsiteY24" fmla="*/ 236220 h 640080"/>
              <a:gd name="connsiteX25" fmla="*/ 2141220 w 2667000"/>
              <a:gd name="connsiteY25" fmla="*/ 259080 h 640080"/>
              <a:gd name="connsiteX26" fmla="*/ 2186940 w 2667000"/>
              <a:gd name="connsiteY26" fmla="*/ 274320 h 640080"/>
              <a:gd name="connsiteX27" fmla="*/ 2202180 w 2667000"/>
              <a:gd name="connsiteY27" fmla="*/ 297180 h 640080"/>
              <a:gd name="connsiteX28" fmla="*/ 2247900 w 2667000"/>
              <a:gd name="connsiteY28" fmla="*/ 312420 h 640080"/>
              <a:gd name="connsiteX29" fmla="*/ 2301240 w 2667000"/>
              <a:gd name="connsiteY29" fmla="*/ 327660 h 640080"/>
              <a:gd name="connsiteX30" fmla="*/ 2316480 w 2667000"/>
              <a:gd name="connsiteY30" fmla="*/ 350520 h 640080"/>
              <a:gd name="connsiteX31" fmla="*/ 2362200 w 2667000"/>
              <a:gd name="connsiteY31" fmla="*/ 365760 h 640080"/>
              <a:gd name="connsiteX32" fmla="*/ 2400300 w 2667000"/>
              <a:gd name="connsiteY32" fmla="*/ 388620 h 640080"/>
              <a:gd name="connsiteX33" fmla="*/ 2423160 w 2667000"/>
              <a:gd name="connsiteY33" fmla="*/ 403860 h 640080"/>
              <a:gd name="connsiteX34" fmla="*/ 2446020 w 2667000"/>
              <a:gd name="connsiteY34" fmla="*/ 426720 h 640080"/>
              <a:gd name="connsiteX35" fmla="*/ 2506980 w 2667000"/>
              <a:gd name="connsiteY35" fmla="*/ 464820 h 640080"/>
              <a:gd name="connsiteX36" fmla="*/ 2529840 w 2667000"/>
              <a:gd name="connsiteY36" fmla="*/ 487680 h 640080"/>
              <a:gd name="connsiteX37" fmla="*/ 2560320 w 2667000"/>
              <a:gd name="connsiteY37" fmla="*/ 510540 h 640080"/>
              <a:gd name="connsiteX38" fmla="*/ 2598420 w 2667000"/>
              <a:gd name="connsiteY38" fmla="*/ 541020 h 640080"/>
              <a:gd name="connsiteX39" fmla="*/ 2636520 w 2667000"/>
              <a:gd name="connsiteY39" fmla="*/ 594360 h 640080"/>
              <a:gd name="connsiteX40" fmla="*/ 2667000 w 2667000"/>
              <a:gd name="connsiteY40" fmla="*/ 640080 h 640080"/>
              <a:gd name="connsiteX0" fmla="*/ 0 w 2636520"/>
              <a:gd name="connsiteY0" fmla="*/ 0 h 594360"/>
              <a:gd name="connsiteX1" fmla="*/ 38100 w 2636520"/>
              <a:gd name="connsiteY1" fmla="*/ 15240 h 594360"/>
              <a:gd name="connsiteX2" fmla="*/ 60960 w 2636520"/>
              <a:gd name="connsiteY2" fmla="*/ 38100 h 594360"/>
              <a:gd name="connsiteX3" fmla="*/ 99060 w 2636520"/>
              <a:gd name="connsiteY3" fmla="*/ 68580 h 594360"/>
              <a:gd name="connsiteX4" fmla="*/ 121920 w 2636520"/>
              <a:gd name="connsiteY4" fmla="*/ 91440 h 594360"/>
              <a:gd name="connsiteX5" fmla="*/ 167640 w 2636520"/>
              <a:gd name="connsiteY5" fmla="*/ 106680 h 594360"/>
              <a:gd name="connsiteX6" fmla="*/ 236220 w 2636520"/>
              <a:gd name="connsiteY6" fmla="*/ 137160 h 594360"/>
              <a:gd name="connsiteX7" fmla="*/ 335280 w 2636520"/>
              <a:gd name="connsiteY7" fmla="*/ 160020 h 594360"/>
              <a:gd name="connsiteX8" fmla="*/ 403860 w 2636520"/>
              <a:gd name="connsiteY8" fmla="*/ 182880 h 594360"/>
              <a:gd name="connsiteX9" fmla="*/ 693420 w 2636520"/>
              <a:gd name="connsiteY9" fmla="*/ 198120 h 594360"/>
              <a:gd name="connsiteX10" fmla="*/ 876300 w 2636520"/>
              <a:gd name="connsiteY10" fmla="*/ 190500 h 594360"/>
              <a:gd name="connsiteX11" fmla="*/ 914400 w 2636520"/>
              <a:gd name="connsiteY11" fmla="*/ 182880 h 594360"/>
              <a:gd name="connsiteX12" fmla="*/ 982980 w 2636520"/>
              <a:gd name="connsiteY12" fmla="*/ 167640 h 594360"/>
              <a:gd name="connsiteX13" fmla="*/ 1112520 w 2636520"/>
              <a:gd name="connsiteY13" fmla="*/ 144780 h 594360"/>
              <a:gd name="connsiteX14" fmla="*/ 1158240 w 2636520"/>
              <a:gd name="connsiteY14" fmla="*/ 137160 h 594360"/>
              <a:gd name="connsiteX15" fmla="*/ 1196340 w 2636520"/>
              <a:gd name="connsiteY15" fmla="*/ 129540 h 594360"/>
              <a:gd name="connsiteX16" fmla="*/ 1272540 w 2636520"/>
              <a:gd name="connsiteY16" fmla="*/ 121920 h 594360"/>
              <a:gd name="connsiteX17" fmla="*/ 1333500 w 2636520"/>
              <a:gd name="connsiteY17" fmla="*/ 114300 h 594360"/>
              <a:gd name="connsiteX18" fmla="*/ 1851660 w 2636520"/>
              <a:gd name="connsiteY18" fmla="*/ 121920 h 594360"/>
              <a:gd name="connsiteX19" fmla="*/ 1897380 w 2636520"/>
              <a:gd name="connsiteY19" fmla="*/ 129540 h 594360"/>
              <a:gd name="connsiteX20" fmla="*/ 1950720 w 2636520"/>
              <a:gd name="connsiteY20" fmla="*/ 144780 h 594360"/>
              <a:gd name="connsiteX21" fmla="*/ 2004060 w 2636520"/>
              <a:gd name="connsiteY21" fmla="*/ 175260 h 594360"/>
              <a:gd name="connsiteX22" fmla="*/ 2026920 w 2636520"/>
              <a:gd name="connsiteY22" fmla="*/ 182880 h 594360"/>
              <a:gd name="connsiteX23" fmla="*/ 2072640 w 2636520"/>
              <a:gd name="connsiteY23" fmla="*/ 220980 h 594360"/>
              <a:gd name="connsiteX24" fmla="*/ 2118360 w 2636520"/>
              <a:gd name="connsiteY24" fmla="*/ 236220 h 594360"/>
              <a:gd name="connsiteX25" fmla="*/ 2141220 w 2636520"/>
              <a:gd name="connsiteY25" fmla="*/ 259080 h 594360"/>
              <a:gd name="connsiteX26" fmla="*/ 2186940 w 2636520"/>
              <a:gd name="connsiteY26" fmla="*/ 274320 h 594360"/>
              <a:gd name="connsiteX27" fmla="*/ 2202180 w 2636520"/>
              <a:gd name="connsiteY27" fmla="*/ 297180 h 594360"/>
              <a:gd name="connsiteX28" fmla="*/ 2247900 w 2636520"/>
              <a:gd name="connsiteY28" fmla="*/ 312420 h 594360"/>
              <a:gd name="connsiteX29" fmla="*/ 2301240 w 2636520"/>
              <a:gd name="connsiteY29" fmla="*/ 327660 h 594360"/>
              <a:gd name="connsiteX30" fmla="*/ 2316480 w 2636520"/>
              <a:gd name="connsiteY30" fmla="*/ 350520 h 594360"/>
              <a:gd name="connsiteX31" fmla="*/ 2362200 w 2636520"/>
              <a:gd name="connsiteY31" fmla="*/ 365760 h 594360"/>
              <a:gd name="connsiteX32" fmla="*/ 2400300 w 2636520"/>
              <a:gd name="connsiteY32" fmla="*/ 388620 h 594360"/>
              <a:gd name="connsiteX33" fmla="*/ 2423160 w 2636520"/>
              <a:gd name="connsiteY33" fmla="*/ 403860 h 594360"/>
              <a:gd name="connsiteX34" fmla="*/ 2446020 w 2636520"/>
              <a:gd name="connsiteY34" fmla="*/ 426720 h 594360"/>
              <a:gd name="connsiteX35" fmla="*/ 2506980 w 2636520"/>
              <a:gd name="connsiteY35" fmla="*/ 464820 h 594360"/>
              <a:gd name="connsiteX36" fmla="*/ 2529840 w 2636520"/>
              <a:gd name="connsiteY36" fmla="*/ 487680 h 594360"/>
              <a:gd name="connsiteX37" fmla="*/ 2560320 w 2636520"/>
              <a:gd name="connsiteY37" fmla="*/ 510540 h 594360"/>
              <a:gd name="connsiteX38" fmla="*/ 2598420 w 2636520"/>
              <a:gd name="connsiteY38" fmla="*/ 541020 h 594360"/>
              <a:gd name="connsiteX39" fmla="*/ 2636520 w 2636520"/>
              <a:gd name="connsiteY39" fmla="*/ 594360 h 594360"/>
              <a:gd name="connsiteX0" fmla="*/ 0 w 2598420"/>
              <a:gd name="connsiteY0" fmla="*/ 0 h 541020"/>
              <a:gd name="connsiteX1" fmla="*/ 38100 w 2598420"/>
              <a:gd name="connsiteY1" fmla="*/ 15240 h 541020"/>
              <a:gd name="connsiteX2" fmla="*/ 60960 w 2598420"/>
              <a:gd name="connsiteY2" fmla="*/ 38100 h 541020"/>
              <a:gd name="connsiteX3" fmla="*/ 99060 w 2598420"/>
              <a:gd name="connsiteY3" fmla="*/ 68580 h 541020"/>
              <a:gd name="connsiteX4" fmla="*/ 121920 w 2598420"/>
              <a:gd name="connsiteY4" fmla="*/ 91440 h 541020"/>
              <a:gd name="connsiteX5" fmla="*/ 167640 w 2598420"/>
              <a:gd name="connsiteY5" fmla="*/ 106680 h 541020"/>
              <a:gd name="connsiteX6" fmla="*/ 236220 w 2598420"/>
              <a:gd name="connsiteY6" fmla="*/ 137160 h 541020"/>
              <a:gd name="connsiteX7" fmla="*/ 335280 w 2598420"/>
              <a:gd name="connsiteY7" fmla="*/ 160020 h 541020"/>
              <a:gd name="connsiteX8" fmla="*/ 403860 w 2598420"/>
              <a:gd name="connsiteY8" fmla="*/ 182880 h 541020"/>
              <a:gd name="connsiteX9" fmla="*/ 693420 w 2598420"/>
              <a:gd name="connsiteY9" fmla="*/ 198120 h 541020"/>
              <a:gd name="connsiteX10" fmla="*/ 876300 w 2598420"/>
              <a:gd name="connsiteY10" fmla="*/ 190500 h 541020"/>
              <a:gd name="connsiteX11" fmla="*/ 914400 w 2598420"/>
              <a:gd name="connsiteY11" fmla="*/ 182880 h 541020"/>
              <a:gd name="connsiteX12" fmla="*/ 982980 w 2598420"/>
              <a:gd name="connsiteY12" fmla="*/ 167640 h 541020"/>
              <a:gd name="connsiteX13" fmla="*/ 1112520 w 2598420"/>
              <a:gd name="connsiteY13" fmla="*/ 144780 h 541020"/>
              <a:gd name="connsiteX14" fmla="*/ 1158240 w 2598420"/>
              <a:gd name="connsiteY14" fmla="*/ 137160 h 541020"/>
              <a:gd name="connsiteX15" fmla="*/ 1196340 w 2598420"/>
              <a:gd name="connsiteY15" fmla="*/ 129540 h 541020"/>
              <a:gd name="connsiteX16" fmla="*/ 1272540 w 2598420"/>
              <a:gd name="connsiteY16" fmla="*/ 121920 h 541020"/>
              <a:gd name="connsiteX17" fmla="*/ 1333500 w 2598420"/>
              <a:gd name="connsiteY17" fmla="*/ 114300 h 541020"/>
              <a:gd name="connsiteX18" fmla="*/ 1851660 w 2598420"/>
              <a:gd name="connsiteY18" fmla="*/ 121920 h 541020"/>
              <a:gd name="connsiteX19" fmla="*/ 1897380 w 2598420"/>
              <a:gd name="connsiteY19" fmla="*/ 129540 h 541020"/>
              <a:gd name="connsiteX20" fmla="*/ 1950720 w 2598420"/>
              <a:gd name="connsiteY20" fmla="*/ 144780 h 541020"/>
              <a:gd name="connsiteX21" fmla="*/ 2004060 w 2598420"/>
              <a:gd name="connsiteY21" fmla="*/ 175260 h 541020"/>
              <a:gd name="connsiteX22" fmla="*/ 2026920 w 2598420"/>
              <a:gd name="connsiteY22" fmla="*/ 182880 h 541020"/>
              <a:gd name="connsiteX23" fmla="*/ 2072640 w 2598420"/>
              <a:gd name="connsiteY23" fmla="*/ 220980 h 541020"/>
              <a:gd name="connsiteX24" fmla="*/ 2118360 w 2598420"/>
              <a:gd name="connsiteY24" fmla="*/ 236220 h 541020"/>
              <a:gd name="connsiteX25" fmla="*/ 2141220 w 2598420"/>
              <a:gd name="connsiteY25" fmla="*/ 259080 h 541020"/>
              <a:gd name="connsiteX26" fmla="*/ 2186940 w 2598420"/>
              <a:gd name="connsiteY26" fmla="*/ 274320 h 541020"/>
              <a:gd name="connsiteX27" fmla="*/ 2202180 w 2598420"/>
              <a:gd name="connsiteY27" fmla="*/ 297180 h 541020"/>
              <a:gd name="connsiteX28" fmla="*/ 2247900 w 2598420"/>
              <a:gd name="connsiteY28" fmla="*/ 312420 h 541020"/>
              <a:gd name="connsiteX29" fmla="*/ 2301240 w 2598420"/>
              <a:gd name="connsiteY29" fmla="*/ 327660 h 541020"/>
              <a:gd name="connsiteX30" fmla="*/ 2316480 w 2598420"/>
              <a:gd name="connsiteY30" fmla="*/ 350520 h 541020"/>
              <a:gd name="connsiteX31" fmla="*/ 2362200 w 2598420"/>
              <a:gd name="connsiteY31" fmla="*/ 365760 h 541020"/>
              <a:gd name="connsiteX32" fmla="*/ 2400300 w 2598420"/>
              <a:gd name="connsiteY32" fmla="*/ 388620 h 541020"/>
              <a:gd name="connsiteX33" fmla="*/ 2423160 w 2598420"/>
              <a:gd name="connsiteY33" fmla="*/ 403860 h 541020"/>
              <a:gd name="connsiteX34" fmla="*/ 2446020 w 2598420"/>
              <a:gd name="connsiteY34" fmla="*/ 426720 h 541020"/>
              <a:gd name="connsiteX35" fmla="*/ 2506980 w 2598420"/>
              <a:gd name="connsiteY35" fmla="*/ 464820 h 541020"/>
              <a:gd name="connsiteX36" fmla="*/ 2529840 w 2598420"/>
              <a:gd name="connsiteY36" fmla="*/ 487680 h 541020"/>
              <a:gd name="connsiteX37" fmla="*/ 2560320 w 2598420"/>
              <a:gd name="connsiteY37" fmla="*/ 510540 h 541020"/>
              <a:gd name="connsiteX38" fmla="*/ 2598420 w 2598420"/>
              <a:gd name="connsiteY38" fmla="*/ 541020 h 541020"/>
              <a:gd name="connsiteX0" fmla="*/ 0 w 2560320"/>
              <a:gd name="connsiteY0" fmla="*/ 0 h 510540"/>
              <a:gd name="connsiteX1" fmla="*/ 38100 w 2560320"/>
              <a:gd name="connsiteY1" fmla="*/ 15240 h 510540"/>
              <a:gd name="connsiteX2" fmla="*/ 60960 w 2560320"/>
              <a:gd name="connsiteY2" fmla="*/ 38100 h 510540"/>
              <a:gd name="connsiteX3" fmla="*/ 99060 w 2560320"/>
              <a:gd name="connsiteY3" fmla="*/ 68580 h 510540"/>
              <a:gd name="connsiteX4" fmla="*/ 121920 w 2560320"/>
              <a:gd name="connsiteY4" fmla="*/ 91440 h 510540"/>
              <a:gd name="connsiteX5" fmla="*/ 167640 w 2560320"/>
              <a:gd name="connsiteY5" fmla="*/ 106680 h 510540"/>
              <a:gd name="connsiteX6" fmla="*/ 236220 w 2560320"/>
              <a:gd name="connsiteY6" fmla="*/ 137160 h 510540"/>
              <a:gd name="connsiteX7" fmla="*/ 335280 w 2560320"/>
              <a:gd name="connsiteY7" fmla="*/ 160020 h 510540"/>
              <a:gd name="connsiteX8" fmla="*/ 403860 w 2560320"/>
              <a:gd name="connsiteY8" fmla="*/ 182880 h 510540"/>
              <a:gd name="connsiteX9" fmla="*/ 693420 w 2560320"/>
              <a:gd name="connsiteY9" fmla="*/ 198120 h 510540"/>
              <a:gd name="connsiteX10" fmla="*/ 876300 w 2560320"/>
              <a:gd name="connsiteY10" fmla="*/ 190500 h 510540"/>
              <a:gd name="connsiteX11" fmla="*/ 914400 w 2560320"/>
              <a:gd name="connsiteY11" fmla="*/ 182880 h 510540"/>
              <a:gd name="connsiteX12" fmla="*/ 982980 w 2560320"/>
              <a:gd name="connsiteY12" fmla="*/ 167640 h 510540"/>
              <a:gd name="connsiteX13" fmla="*/ 1112520 w 2560320"/>
              <a:gd name="connsiteY13" fmla="*/ 144780 h 510540"/>
              <a:gd name="connsiteX14" fmla="*/ 1158240 w 2560320"/>
              <a:gd name="connsiteY14" fmla="*/ 137160 h 510540"/>
              <a:gd name="connsiteX15" fmla="*/ 1196340 w 2560320"/>
              <a:gd name="connsiteY15" fmla="*/ 129540 h 510540"/>
              <a:gd name="connsiteX16" fmla="*/ 1272540 w 2560320"/>
              <a:gd name="connsiteY16" fmla="*/ 121920 h 510540"/>
              <a:gd name="connsiteX17" fmla="*/ 1333500 w 2560320"/>
              <a:gd name="connsiteY17" fmla="*/ 114300 h 510540"/>
              <a:gd name="connsiteX18" fmla="*/ 1851660 w 2560320"/>
              <a:gd name="connsiteY18" fmla="*/ 121920 h 510540"/>
              <a:gd name="connsiteX19" fmla="*/ 1897380 w 2560320"/>
              <a:gd name="connsiteY19" fmla="*/ 129540 h 510540"/>
              <a:gd name="connsiteX20" fmla="*/ 1950720 w 2560320"/>
              <a:gd name="connsiteY20" fmla="*/ 144780 h 510540"/>
              <a:gd name="connsiteX21" fmla="*/ 2004060 w 2560320"/>
              <a:gd name="connsiteY21" fmla="*/ 175260 h 510540"/>
              <a:gd name="connsiteX22" fmla="*/ 2026920 w 2560320"/>
              <a:gd name="connsiteY22" fmla="*/ 182880 h 510540"/>
              <a:gd name="connsiteX23" fmla="*/ 2072640 w 2560320"/>
              <a:gd name="connsiteY23" fmla="*/ 220980 h 510540"/>
              <a:gd name="connsiteX24" fmla="*/ 2118360 w 2560320"/>
              <a:gd name="connsiteY24" fmla="*/ 236220 h 510540"/>
              <a:gd name="connsiteX25" fmla="*/ 2141220 w 2560320"/>
              <a:gd name="connsiteY25" fmla="*/ 259080 h 510540"/>
              <a:gd name="connsiteX26" fmla="*/ 2186940 w 2560320"/>
              <a:gd name="connsiteY26" fmla="*/ 274320 h 510540"/>
              <a:gd name="connsiteX27" fmla="*/ 2202180 w 2560320"/>
              <a:gd name="connsiteY27" fmla="*/ 297180 h 510540"/>
              <a:gd name="connsiteX28" fmla="*/ 2247900 w 2560320"/>
              <a:gd name="connsiteY28" fmla="*/ 312420 h 510540"/>
              <a:gd name="connsiteX29" fmla="*/ 2301240 w 2560320"/>
              <a:gd name="connsiteY29" fmla="*/ 327660 h 510540"/>
              <a:gd name="connsiteX30" fmla="*/ 2316480 w 2560320"/>
              <a:gd name="connsiteY30" fmla="*/ 350520 h 510540"/>
              <a:gd name="connsiteX31" fmla="*/ 2362200 w 2560320"/>
              <a:gd name="connsiteY31" fmla="*/ 365760 h 510540"/>
              <a:gd name="connsiteX32" fmla="*/ 2400300 w 2560320"/>
              <a:gd name="connsiteY32" fmla="*/ 388620 h 510540"/>
              <a:gd name="connsiteX33" fmla="*/ 2423160 w 2560320"/>
              <a:gd name="connsiteY33" fmla="*/ 403860 h 510540"/>
              <a:gd name="connsiteX34" fmla="*/ 2446020 w 2560320"/>
              <a:gd name="connsiteY34" fmla="*/ 426720 h 510540"/>
              <a:gd name="connsiteX35" fmla="*/ 2506980 w 2560320"/>
              <a:gd name="connsiteY35" fmla="*/ 464820 h 510540"/>
              <a:gd name="connsiteX36" fmla="*/ 2529840 w 2560320"/>
              <a:gd name="connsiteY36" fmla="*/ 487680 h 510540"/>
              <a:gd name="connsiteX37" fmla="*/ 2560320 w 2560320"/>
              <a:gd name="connsiteY37" fmla="*/ 510540 h 510540"/>
              <a:gd name="connsiteX0" fmla="*/ 0 w 2529840"/>
              <a:gd name="connsiteY0" fmla="*/ 0 h 487680"/>
              <a:gd name="connsiteX1" fmla="*/ 38100 w 2529840"/>
              <a:gd name="connsiteY1" fmla="*/ 15240 h 487680"/>
              <a:gd name="connsiteX2" fmla="*/ 60960 w 2529840"/>
              <a:gd name="connsiteY2" fmla="*/ 38100 h 487680"/>
              <a:gd name="connsiteX3" fmla="*/ 99060 w 2529840"/>
              <a:gd name="connsiteY3" fmla="*/ 68580 h 487680"/>
              <a:gd name="connsiteX4" fmla="*/ 121920 w 2529840"/>
              <a:gd name="connsiteY4" fmla="*/ 91440 h 487680"/>
              <a:gd name="connsiteX5" fmla="*/ 167640 w 2529840"/>
              <a:gd name="connsiteY5" fmla="*/ 106680 h 487680"/>
              <a:gd name="connsiteX6" fmla="*/ 236220 w 2529840"/>
              <a:gd name="connsiteY6" fmla="*/ 137160 h 487680"/>
              <a:gd name="connsiteX7" fmla="*/ 335280 w 2529840"/>
              <a:gd name="connsiteY7" fmla="*/ 160020 h 487680"/>
              <a:gd name="connsiteX8" fmla="*/ 403860 w 2529840"/>
              <a:gd name="connsiteY8" fmla="*/ 182880 h 487680"/>
              <a:gd name="connsiteX9" fmla="*/ 693420 w 2529840"/>
              <a:gd name="connsiteY9" fmla="*/ 198120 h 487680"/>
              <a:gd name="connsiteX10" fmla="*/ 876300 w 2529840"/>
              <a:gd name="connsiteY10" fmla="*/ 190500 h 487680"/>
              <a:gd name="connsiteX11" fmla="*/ 914400 w 2529840"/>
              <a:gd name="connsiteY11" fmla="*/ 182880 h 487680"/>
              <a:gd name="connsiteX12" fmla="*/ 982980 w 2529840"/>
              <a:gd name="connsiteY12" fmla="*/ 167640 h 487680"/>
              <a:gd name="connsiteX13" fmla="*/ 1112520 w 2529840"/>
              <a:gd name="connsiteY13" fmla="*/ 144780 h 487680"/>
              <a:gd name="connsiteX14" fmla="*/ 1158240 w 2529840"/>
              <a:gd name="connsiteY14" fmla="*/ 137160 h 487680"/>
              <a:gd name="connsiteX15" fmla="*/ 1196340 w 2529840"/>
              <a:gd name="connsiteY15" fmla="*/ 129540 h 487680"/>
              <a:gd name="connsiteX16" fmla="*/ 1272540 w 2529840"/>
              <a:gd name="connsiteY16" fmla="*/ 121920 h 487680"/>
              <a:gd name="connsiteX17" fmla="*/ 1333500 w 2529840"/>
              <a:gd name="connsiteY17" fmla="*/ 114300 h 487680"/>
              <a:gd name="connsiteX18" fmla="*/ 1851660 w 2529840"/>
              <a:gd name="connsiteY18" fmla="*/ 121920 h 487680"/>
              <a:gd name="connsiteX19" fmla="*/ 1897380 w 2529840"/>
              <a:gd name="connsiteY19" fmla="*/ 129540 h 487680"/>
              <a:gd name="connsiteX20" fmla="*/ 1950720 w 2529840"/>
              <a:gd name="connsiteY20" fmla="*/ 144780 h 487680"/>
              <a:gd name="connsiteX21" fmla="*/ 2004060 w 2529840"/>
              <a:gd name="connsiteY21" fmla="*/ 175260 h 487680"/>
              <a:gd name="connsiteX22" fmla="*/ 2026920 w 2529840"/>
              <a:gd name="connsiteY22" fmla="*/ 182880 h 487680"/>
              <a:gd name="connsiteX23" fmla="*/ 2072640 w 2529840"/>
              <a:gd name="connsiteY23" fmla="*/ 220980 h 487680"/>
              <a:gd name="connsiteX24" fmla="*/ 2118360 w 2529840"/>
              <a:gd name="connsiteY24" fmla="*/ 236220 h 487680"/>
              <a:gd name="connsiteX25" fmla="*/ 2141220 w 2529840"/>
              <a:gd name="connsiteY25" fmla="*/ 259080 h 487680"/>
              <a:gd name="connsiteX26" fmla="*/ 2186940 w 2529840"/>
              <a:gd name="connsiteY26" fmla="*/ 274320 h 487680"/>
              <a:gd name="connsiteX27" fmla="*/ 2202180 w 2529840"/>
              <a:gd name="connsiteY27" fmla="*/ 297180 h 487680"/>
              <a:gd name="connsiteX28" fmla="*/ 2247900 w 2529840"/>
              <a:gd name="connsiteY28" fmla="*/ 312420 h 487680"/>
              <a:gd name="connsiteX29" fmla="*/ 2301240 w 2529840"/>
              <a:gd name="connsiteY29" fmla="*/ 327660 h 487680"/>
              <a:gd name="connsiteX30" fmla="*/ 2316480 w 2529840"/>
              <a:gd name="connsiteY30" fmla="*/ 350520 h 487680"/>
              <a:gd name="connsiteX31" fmla="*/ 2362200 w 2529840"/>
              <a:gd name="connsiteY31" fmla="*/ 365760 h 487680"/>
              <a:gd name="connsiteX32" fmla="*/ 2400300 w 2529840"/>
              <a:gd name="connsiteY32" fmla="*/ 388620 h 487680"/>
              <a:gd name="connsiteX33" fmla="*/ 2423160 w 2529840"/>
              <a:gd name="connsiteY33" fmla="*/ 403860 h 487680"/>
              <a:gd name="connsiteX34" fmla="*/ 2446020 w 2529840"/>
              <a:gd name="connsiteY34" fmla="*/ 426720 h 487680"/>
              <a:gd name="connsiteX35" fmla="*/ 2506980 w 2529840"/>
              <a:gd name="connsiteY35" fmla="*/ 464820 h 487680"/>
              <a:gd name="connsiteX36" fmla="*/ 2529840 w 2529840"/>
              <a:gd name="connsiteY36" fmla="*/ 487680 h 487680"/>
              <a:gd name="connsiteX0" fmla="*/ 0 w 2506980"/>
              <a:gd name="connsiteY0" fmla="*/ 0 h 464820"/>
              <a:gd name="connsiteX1" fmla="*/ 38100 w 2506980"/>
              <a:gd name="connsiteY1" fmla="*/ 15240 h 464820"/>
              <a:gd name="connsiteX2" fmla="*/ 60960 w 2506980"/>
              <a:gd name="connsiteY2" fmla="*/ 38100 h 464820"/>
              <a:gd name="connsiteX3" fmla="*/ 99060 w 2506980"/>
              <a:gd name="connsiteY3" fmla="*/ 68580 h 464820"/>
              <a:gd name="connsiteX4" fmla="*/ 121920 w 2506980"/>
              <a:gd name="connsiteY4" fmla="*/ 91440 h 464820"/>
              <a:gd name="connsiteX5" fmla="*/ 167640 w 2506980"/>
              <a:gd name="connsiteY5" fmla="*/ 106680 h 464820"/>
              <a:gd name="connsiteX6" fmla="*/ 236220 w 2506980"/>
              <a:gd name="connsiteY6" fmla="*/ 137160 h 464820"/>
              <a:gd name="connsiteX7" fmla="*/ 335280 w 2506980"/>
              <a:gd name="connsiteY7" fmla="*/ 160020 h 464820"/>
              <a:gd name="connsiteX8" fmla="*/ 403860 w 2506980"/>
              <a:gd name="connsiteY8" fmla="*/ 182880 h 464820"/>
              <a:gd name="connsiteX9" fmla="*/ 693420 w 2506980"/>
              <a:gd name="connsiteY9" fmla="*/ 198120 h 464820"/>
              <a:gd name="connsiteX10" fmla="*/ 876300 w 2506980"/>
              <a:gd name="connsiteY10" fmla="*/ 190500 h 464820"/>
              <a:gd name="connsiteX11" fmla="*/ 914400 w 2506980"/>
              <a:gd name="connsiteY11" fmla="*/ 182880 h 464820"/>
              <a:gd name="connsiteX12" fmla="*/ 982980 w 2506980"/>
              <a:gd name="connsiteY12" fmla="*/ 167640 h 464820"/>
              <a:gd name="connsiteX13" fmla="*/ 1112520 w 2506980"/>
              <a:gd name="connsiteY13" fmla="*/ 144780 h 464820"/>
              <a:gd name="connsiteX14" fmla="*/ 1158240 w 2506980"/>
              <a:gd name="connsiteY14" fmla="*/ 137160 h 464820"/>
              <a:gd name="connsiteX15" fmla="*/ 1196340 w 2506980"/>
              <a:gd name="connsiteY15" fmla="*/ 129540 h 464820"/>
              <a:gd name="connsiteX16" fmla="*/ 1272540 w 2506980"/>
              <a:gd name="connsiteY16" fmla="*/ 121920 h 464820"/>
              <a:gd name="connsiteX17" fmla="*/ 1333500 w 2506980"/>
              <a:gd name="connsiteY17" fmla="*/ 114300 h 464820"/>
              <a:gd name="connsiteX18" fmla="*/ 1851660 w 2506980"/>
              <a:gd name="connsiteY18" fmla="*/ 121920 h 464820"/>
              <a:gd name="connsiteX19" fmla="*/ 1897380 w 2506980"/>
              <a:gd name="connsiteY19" fmla="*/ 129540 h 464820"/>
              <a:gd name="connsiteX20" fmla="*/ 1950720 w 2506980"/>
              <a:gd name="connsiteY20" fmla="*/ 144780 h 464820"/>
              <a:gd name="connsiteX21" fmla="*/ 2004060 w 2506980"/>
              <a:gd name="connsiteY21" fmla="*/ 175260 h 464820"/>
              <a:gd name="connsiteX22" fmla="*/ 2026920 w 2506980"/>
              <a:gd name="connsiteY22" fmla="*/ 182880 h 464820"/>
              <a:gd name="connsiteX23" fmla="*/ 2072640 w 2506980"/>
              <a:gd name="connsiteY23" fmla="*/ 220980 h 464820"/>
              <a:gd name="connsiteX24" fmla="*/ 2118360 w 2506980"/>
              <a:gd name="connsiteY24" fmla="*/ 236220 h 464820"/>
              <a:gd name="connsiteX25" fmla="*/ 2141220 w 2506980"/>
              <a:gd name="connsiteY25" fmla="*/ 259080 h 464820"/>
              <a:gd name="connsiteX26" fmla="*/ 2186940 w 2506980"/>
              <a:gd name="connsiteY26" fmla="*/ 274320 h 464820"/>
              <a:gd name="connsiteX27" fmla="*/ 2202180 w 2506980"/>
              <a:gd name="connsiteY27" fmla="*/ 297180 h 464820"/>
              <a:gd name="connsiteX28" fmla="*/ 2247900 w 2506980"/>
              <a:gd name="connsiteY28" fmla="*/ 312420 h 464820"/>
              <a:gd name="connsiteX29" fmla="*/ 2301240 w 2506980"/>
              <a:gd name="connsiteY29" fmla="*/ 327660 h 464820"/>
              <a:gd name="connsiteX30" fmla="*/ 2316480 w 2506980"/>
              <a:gd name="connsiteY30" fmla="*/ 350520 h 464820"/>
              <a:gd name="connsiteX31" fmla="*/ 2362200 w 2506980"/>
              <a:gd name="connsiteY31" fmla="*/ 365760 h 464820"/>
              <a:gd name="connsiteX32" fmla="*/ 2400300 w 2506980"/>
              <a:gd name="connsiteY32" fmla="*/ 388620 h 464820"/>
              <a:gd name="connsiteX33" fmla="*/ 2423160 w 2506980"/>
              <a:gd name="connsiteY33" fmla="*/ 403860 h 464820"/>
              <a:gd name="connsiteX34" fmla="*/ 2446020 w 2506980"/>
              <a:gd name="connsiteY34" fmla="*/ 426720 h 464820"/>
              <a:gd name="connsiteX35" fmla="*/ 2506980 w 2506980"/>
              <a:gd name="connsiteY35" fmla="*/ 464820 h 464820"/>
              <a:gd name="connsiteX0" fmla="*/ 0 w 2446020"/>
              <a:gd name="connsiteY0" fmla="*/ 0 h 426720"/>
              <a:gd name="connsiteX1" fmla="*/ 38100 w 2446020"/>
              <a:gd name="connsiteY1" fmla="*/ 15240 h 426720"/>
              <a:gd name="connsiteX2" fmla="*/ 60960 w 2446020"/>
              <a:gd name="connsiteY2" fmla="*/ 38100 h 426720"/>
              <a:gd name="connsiteX3" fmla="*/ 99060 w 2446020"/>
              <a:gd name="connsiteY3" fmla="*/ 68580 h 426720"/>
              <a:gd name="connsiteX4" fmla="*/ 121920 w 2446020"/>
              <a:gd name="connsiteY4" fmla="*/ 91440 h 426720"/>
              <a:gd name="connsiteX5" fmla="*/ 167640 w 2446020"/>
              <a:gd name="connsiteY5" fmla="*/ 106680 h 426720"/>
              <a:gd name="connsiteX6" fmla="*/ 236220 w 2446020"/>
              <a:gd name="connsiteY6" fmla="*/ 137160 h 426720"/>
              <a:gd name="connsiteX7" fmla="*/ 335280 w 2446020"/>
              <a:gd name="connsiteY7" fmla="*/ 160020 h 426720"/>
              <a:gd name="connsiteX8" fmla="*/ 403860 w 2446020"/>
              <a:gd name="connsiteY8" fmla="*/ 182880 h 426720"/>
              <a:gd name="connsiteX9" fmla="*/ 693420 w 2446020"/>
              <a:gd name="connsiteY9" fmla="*/ 198120 h 426720"/>
              <a:gd name="connsiteX10" fmla="*/ 876300 w 2446020"/>
              <a:gd name="connsiteY10" fmla="*/ 190500 h 426720"/>
              <a:gd name="connsiteX11" fmla="*/ 914400 w 2446020"/>
              <a:gd name="connsiteY11" fmla="*/ 182880 h 426720"/>
              <a:gd name="connsiteX12" fmla="*/ 982980 w 2446020"/>
              <a:gd name="connsiteY12" fmla="*/ 167640 h 426720"/>
              <a:gd name="connsiteX13" fmla="*/ 1112520 w 2446020"/>
              <a:gd name="connsiteY13" fmla="*/ 144780 h 426720"/>
              <a:gd name="connsiteX14" fmla="*/ 1158240 w 2446020"/>
              <a:gd name="connsiteY14" fmla="*/ 137160 h 426720"/>
              <a:gd name="connsiteX15" fmla="*/ 1196340 w 2446020"/>
              <a:gd name="connsiteY15" fmla="*/ 129540 h 426720"/>
              <a:gd name="connsiteX16" fmla="*/ 1272540 w 2446020"/>
              <a:gd name="connsiteY16" fmla="*/ 121920 h 426720"/>
              <a:gd name="connsiteX17" fmla="*/ 1333500 w 2446020"/>
              <a:gd name="connsiteY17" fmla="*/ 114300 h 426720"/>
              <a:gd name="connsiteX18" fmla="*/ 1851660 w 2446020"/>
              <a:gd name="connsiteY18" fmla="*/ 121920 h 426720"/>
              <a:gd name="connsiteX19" fmla="*/ 1897380 w 2446020"/>
              <a:gd name="connsiteY19" fmla="*/ 129540 h 426720"/>
              <a:gd name="connsiteX20" fmla="*/ 1950720 w 2446020"/>
              <a:gd name="connsiteY20" fmla="*/ 144780 h 426720"/>
              <a:gd name="connsiteX21" fmla="*/ 2004060 w 2446020"/>
              <a:gd name="connsiteY21" fmla="*/ 175260 h 426720"/>
              <a:gd name="connsiteX22" fmla="*/ 2026920 w 2446020"/>
              <a:gd name="connsiteY22" fmla="*/ 182880 h 426720"/>
              <a:gd name="connsiteX23" fmla="*/ 2072640 w 2446020"/>
              <a:gd name="connsiteY23" fmla="*/ 220980 h 426720"/>
              <a:gd name="connsiteX24" fmla="*/ 2118360 w 2446020"/>
              <a:gd name="connsiteY24" fmla="*/ 236220 h 426720"/>
              <a:gd name="connsiteX25" fmla="*/ 2141220 w 2446020"/>
              <a:gd name="connsiteY25" fmla="*/ 259080 h 426720"/>
              <a:gd name="connsiteX26" fmla="*/ 2186940 w 2446020"/>
              <a:gd name="connsiteY26" fmla="*/ 274320 h 426720"/>
              <a:gd name="connsiteX27" fmla="*/ 2202180 w 2446020"/>
              <a:gd name="connsiteY27" fmla="*/ 297180 h 426720"/>
              <a:gd name="connsiteX28" fmla="*/ 2247900 w 2446020"/>
              <a:gd name="connsiteY28" fmla="*/ 312420 h 426720"/>
              <a:gd name="connsiteX29" fmla="*/ 2301240 w 2446020"/>
              <a:gd name="connsiteY29" fmla="*/ 327660 h 426720"/>
              <a:gd name="connsiteX30" fmla="*/ 2316480 w 2446020"/>
              <a:gd name="connsiteY30" fmla="*/ 350520 h 426720"/>
              <a:gd name="connsiteX31" fmla="*/ 2362200 w 2446020"/>
              <a:gd name="connsiteY31" fmla="*/ 365760 h 426720"/>
              <a:gd name="connsiteX32" fmla="*/ 2400300 w 2446020"/>
              <a:gd name="connsiteY32" fmla="*/ 388620 h 426720"/>
              <a:gd name="connsiteX33" fmla="*/ 2423160 w 2446020"/>
              <a:gd name="connsiteY33" fmla="*/ 403860 h 426720"/>
              <a:gd name="connsiteX34" fmla="*/ 2446020 w 2446020"/>
              <a:gd name="connsiteY34" fmla="*/ 426720 h 426720"/>
              <a:gd name="connsiteX0" fmla="*/ 0 w 2423160"/>
              <a:gd name="connsiteY0" fmla="*/ 0 h 403860"/>
              <a:gd name="connsiteX1" fmla="*/ 38100 w 2423160"/>
              <a:gd name="connsiteY1" fmla="*/ 15240 h 403860"/>
              <a:gd name="connsiteX2" fmla="*/ 60960 w 2423160"/>
              <a:gd name="connsiteY2" fmla="*/ 38100 h 403860"/>
              <a:gd name="connsiteX3" fmla="*/ 99060 w 2423160"/>
              <a:gd name="connsiteY3" fmla="*/ 68580 h 403860"/>
              <a:gd name="connsiteX4" fmla="*/ 121920 w 2423160"/>
              <a:gd name="connsiteY4" fmla="*/ 91440 h 403860"/>
              <a:gd name="connsiteX5" fmla="*/ 167640 w 2423160"/>
              <a:gd name="connsiteY5" fmla="*/ 106680 h 403860"/>
              <a:gd name="connsiteX6" fmla="*/ 236220 w 2423160"/>
              <a:gd name="connsiteY6" fmla="*/ 137160 h 403860"/>
              <a:gd name="connsiteX7" fmla="*/ 335280 w 2423160"/>
              <a:gd name="connsiteY7" fmla="*/ 160020 h 403860"/>
              <a:gd name="connsiteX8" fmla="*/ 403860 w 2423160"/>
              <a:gd name="connsiteY8" fmla="*/ 182880 h 403860"/>
              <a:gd name="connsiteX9" fmla="*/ 693420 w 2423160"/>
              <a:gd name="connsiteY9" fmla="*/ 198120 h 403860"/>
              <a:gd name="connsiteX10" fmla="*/ 876300 w 2423160"/>
              <a:gd name="connsiteY10" fmla="*/ 190500 h 403860"/>
              <a:gd name="connsiteX11" fmla="*/ 914400 w 2423160"/>
              <a:gd name="connsiteY11" fmla="*/ 182880 h 403860"/>
              <a:gd name="connsiteX12" fmla="*/ 982980 w 2423160"/>
              <a:gd name="connsiteY12" fmla="*/ 167640 h 403860"/>
              <a:gd name="connsiteX13" fmla="*/ 1112520 w 2423160"/>
              <a:gd name="connsiteY13" fmla="*/ 144780 h 403860"/>
              <a:gd name="connsiteX14" fmla="*/ 1158240 w 2423160"/>
              <a:gd name="connsiteY14" fmla="*/ 137160 h 403860"/>
              <a:gd name="connsiteX15" fmla="*/ 1196340 w 2423160"/>
              <a:gd name="connsiteY15" fmla="*/ 129540 h 403860"/>
              <a:gd name="connsiteX16" fmla="*/ 1272540 w 2423160"/>
              <a:gd name="connsiteY16" fmla="*/ 121920 h 403860"/>
              <a:gd name="connsiteX17" fmla="*/ 1333500 w 2423160"/>
              <a:gd name="connsiteY17" fmla="*/ 114300 h 403860"/>
              <a:gd name="connsiteX18" fmla="*/ 1851660 w 2423160"/>
              <a:gd name="connsiteY18" fmla="*/ 121920 h 403860"/>
              <a:gd name="connsiteX19" fmla="*/ 1897380 w 2423160"/>
              <a:gd name="connsiteY19" fmla="*/ 129540 h 403860"/>
              <a:gd name="connsiteX20" fmla="*/ 1950720 w 2423160"/>
              <a:gd name="connsiteY20" fmla="*/ 144780 h 403860"/>
              <a:gd name="connsiteX21" fmla="*/ 2004060 w 2423160"/>
              <a:gd name="connsiteY21" fmla="*/ 175260 h 403860"/>
              <a:gd name="connsiteX22" fmla="*/ 2026920 w 2423160"/>
              <a:gd name="connsiteY22" fmla="*/ 182880 h 403860"/>
              <a:gd name="connsiteX23" fmla="*/ 2072640 w 2423160"/>
              <a:gd name="connsiteY23" fmla="*/ 220980 h 403860"/>
              <a:gd name="connsiteX24" fmla="*/ 2118360 w 2423160"/>
              <a:gd name="connsiteY24" fmla="*/ 236220 h 403860"/>
              <a:gd name="connsiteX25" fmla="*/ 2141220 w 2423160"/>
              <a:gd name="connsiteY25" fmla="*/ 259080 h 403860"/>
              <a:gd name="connsiteX26" fmla="*/ 2186940 w 2423160"/>
              <a:gd name="connsiteY26" fmla="*/ 274320 h 403860"/>
              <a:gd name="connsiteX27" fmla="*/ 2202180 w 2423160"/>
              <a:gd name="connsiteY27" fmla="*/ 297180 h 403860"/>
              <a:gd name="connsiteX28" fmla="*/ 2247900 w 2423160"/>
              <a:gd name="connsiteY28" fmla="*/ 312420 h 403860"/>
              <a:gd name="connsiteX29" fmla="*/ 2301240 w 2423160"/>
              <a:gd name="connsiteY29" fmla="*/ 327660 h 403860"/>
              <a:gd name="connsiteX30" fmla="*/ 2316480 w 2423160"/>
              <a:gd name="connsiteY30" fmla="*/ 350520 h 403860"/>
              <a:gd name="connsiteX31" fmla="*/ 2362200 w 2423160"/>
              <a:gd name="connsiteY31" fmla="*/ 365760 h 403860"/>
              <a:gd name="connsiteX32" fmla="*/ 2400300 w 2423160"/>
              <a:gd name="connsiteY32" fmla="*/ 388620 h 403860"/>
              <a:gd name="connsiteX33" fmla="*/ 2423160 w 2423160"/>
              <a:gd name="connsiteY33" fmla="*/ 403860 h 403860"/>
              <a:gd name="connsiteX0" fmla="*/ 0 w 2400300"/>
              <a:gd name="connsiteY0" fmla="*/ 0 h 388620"/>
              <a:gd name="connsiteX1" fmla="*/ 38100 w 2400300"/>
              <a:gd name="connsiteY1" fmla="*/ 15240 h 388620"/>
              <a:gd name="connsiteX2" fmla="*/ 60960 w 2400300"/>
              <a:gd name="connsiteY2" fmla="*/ 38100 h 388620"/>
              <a:gd name="connsiteX3" fmla="*/ 99060 w 2400300"/>
              <a:gd name="connsiteY3" fmla="*/ 68580 h 388620"/>
              <a:gd name="connsiteX4" fmla="*/ 121920 w 2400300"/>
              <a:gd name="connsiteY4" fmla="*/ 91440 h 388620"/>
              <a:gd name="connsiteX5" fmla="*/ 167640 w 2400300"/>
              <a:gd name="connsiteY5" fmla="*/ 106680 h 388620"/>
              <a:gd name="connsiteX6" fmla="*/ 236220 w 2400300"/>
              <a:gd name="connsiteY6" fmla="*/ 137160 h 388620"/>
              <a:gd name="connsiteX7" fmla="*/ 335280 w 2400300"/>
              <a:gd name="connsiteY7" fmla="*/ 160020 h 388620"/>
              <a:gd name="connsiteX8" fmla="*/ 403860 w 2400300"/>
              <a:gd name="connsiteY8" fmla="*/ 182880 h 388620"/>
              <a:gd name="connsiteX9" fmla="*/ 693420 w 2400300"/>
              <a:gd name="connsiteY9" fmla="*/ 198120 h 388620"/>
              <a:gd name="connsiteX10" fmla="*/ 876300 w 2400300"/>
              <a:gd name="connsiteY10" fmla="*/ 190500 h 388620"/>
              <a:gd name="connsiteX11" fmla="*/ 914400 w 2400300"/>
              <a:gd name="connsiteY11" fmla="*/ 182880 h 388620"/>
              <a:gd name="connsiteX12" fmla="*/ 982980 w 2400300"/>
              <a:gd name="connsiteY12" fmla="*/ 167640 h 388620"/>
              <a:gd name="connsiteX13" fmla="*/ 1112520 w 2400300"/>
              <a:gd name="connsiteY13" fmla="*/ 144780 h 388620"/>
              <a:gd name="connsiteX14" fmla="*/ 1158240 w 2400300"/>
              <a:gd name="connsiteY14" fmla="*/ 137160 h 388620"/>
              <a:gd name="connsiteX15" fmla="*/ 1196340 w 2400300"/>
              <a:gd name="connsiteY15" fmla="*/ 129540 h 388620"/>
              <a:gd name="connsiteX16" fmla="*/ 1272540 w 2400300"/>
              <a:gd name="connsiteY16" fmla="*/ 121920 h 388620"/>
              <a:gd name="connsiteX17" fmla="*/ 1333500 w 2400300"/>
              <a:gd name="connsiteY17" fmla="*/ 114300 h 388620"/>
              <a:gd name="connsiteX18" fmla="*/ 1851660 w 2400300"/>
              <a:gd name="connsiteY18" fmla="*/ 121920 h 388620"/>
              <a:gd name="connsiteX19" fmla="*/ 1897380 w 2400300"/>
              <a:gd name="connsiteY19" fmla="*/ 129540 h 388620"/>
              <a:gd name="connsiteX20" fmla="*/ 1950720 w 2400300"/>
              <a:gd name="connsiteY20" fmla="*/ 144780 h 388620"/>
              <a:gd name="connsiteX21" fmla="*/ 2004060 w 2400300"/>
              <a:gd name="connsiteY21" fmla="*/ 175260 h 388620"/>
              <a:gd name="connsiteX22" fmla="*/ 2026920 w 2400300"/>
              <a:gd name="connsiteY22" fmla="*/ 182880 h 388620"/>
              <a:gd name="connsiteX23" fmla="*/ 2072640 w 2400300"/>
              <a:gd name="connsiteY23" fmla="*/ 220980 h 388620"/>
              <a:gd name="connsiteX24" fmla="*/ 2118360 w 2400300"/>
              <a:gd name="connsiteY24" fmla="*/ 236220 h 388620"/>
              <a:gd name="connsiteX25" fmla="*/ 2141220 w 2400300"/>
              <a:gd name="connsiteY25" fmla="*/ 259080 h 388620"/>
              <a:gd name="connsiteX26" fmla="*/ 2186940 w 2400300"/>
              <a:gd name="connsiteY26" fmla="*/ 274320 h 388620"/>
              <a:gd name="connsiteX27" fmla="*/ 2202180 w 2400300"/>
              <a:gd name="connsiteY27" fmla="*/ 297180 h 388620"/>
              <a:gd name="connsiteX28" fmla="*/ 2247900 w 2400300"/>
              <a:gd name="connsiteY28" fmla="*/ 312420 h 388620"/>
              <a:gd name="connsiteX29" fmla="*/ 2301240 w 2400300"/>
              <a:gd name="connsiteY29" fmla="*/ 327660 h 388620"/>
              <a:gd name="connsiteX30" fmla="*/ 2316480 w 2400300"/>
              <a:gd name="connsiteY30" fmla="*/ 350520 h 388620"/>
              <a:gd name="connsiteX31" fmla="*/ 2362200 w 2400300"/>
              <a:gd name="connsiteY31" fmla="*/ 365760 h 388620"/>
              <a:gd name="connsiteX32" fmla="*/ 2400300 w 2400300"/>
              <a:gd name="connsiteY32" fmla="*/ 388620 h 388620"/>
              <a:gd name="connsiteX0" fmla="*/ 0 w 2362200"/>
              <a:gd name="connsiteY0" fmla="*/ 0 h 365760"/>
              <a:gd name="connsiteX1" fmla="*/ 38100 w 2362200"/>
              <a:gd name="connsiteY1" fmla="*/ 15240 h 365760"/>
              <a:gd name="connsiteX2" fmla="*/ 60960 w 2362200"/>
              <a:gd name="connsiteY2" fmla="*/ 38100 h 365760"/>
              <a:gd name="connsiteX3" fmla="*/ 99060 w 2362200"/>
              <a:gd name="connsiteY3" fmla="*/ 68580 h 365760"/>
              <a:gd name="connsiteX4" fmla="*/ 121920 w 2362200"/>
              <a:gd name="connsiteY4" fmla="*/ 91440 h 365760"/>
              <a:gd name="connsiteX5" fmla="*/ 167640 w 2362200"/>
              <a:gd name="connsiteY5" fmla="*/ 106680 h 365760"/>
              <a:gd name="connsiteX6" fmla="*/ 236220 w 2362200"/>
              <a:gd name="connsiteY6" fmla="*/ 137160 h 365760"/>
              <a:gd name="connsiteX7" fmla="*/ 335280 w 2362200"/>
              <a:gd name="connsiteY7" fmla="*/ 160020 h 365760"/>
              <a:gd name="connsiteX8" fmla="*/ 403860 w 2362200"/>
              <a:gd name="connsiteY8" fmla="*/ 182880 h 365760"/>
              <a:gd name="connsiteX9" fmla="*/ 693420 w 2362200"/>
              <a:gd name="connsiteY9" fmla="*/ 198120 h 365760"/>
              <a:gd name="connsiteX10" fmla="*/ 876300 w 2362200"/>
              <a:gd name="connsiteY10" fmla="*/ 190500 h 365760"/>
              <a:gd name="connsiteX11" fmla="*/ 914400 w 2362200"/>
              <a:gd name="connsiteY11" fmla="*/ 182880 h 365760"/>
              <a:gd name="connsiteX12" fmla="*/ 982980 w 2362200"/>
              <a:gd name="connsiteY12" fmla="*/ 167640 h 365760"/>
              <a:gd name="connsiteX13" fmla="*/ 1112520 w 2362200"/>
              <a:gd name="connsiteY13" fmla="*/ 144780 h 365760"/>
              <a:gd name="connsiteX14" fmla="*/ 1158240 w 2362200"/>
              <a:gd name="connsiteY14" fmla="*/ 137160 h 365760"/>
              <a:gd name="connsiteX15" fmla="*/ 1196340 w 2362200"/>
              <a:gd name="connsiteY15" fmla="*/ 129540 h 365760"/>
              <a:gd name="connsiteX16" fmla="*/ 1272540 w 2362200"/>
              <a:gd name="connsiteY16" fmla="*/ 121920 h 365760"/>
              <a:gd name="connsiteX17" fmla="*/ 1333500 w 2362200"/>
              <a:gd name="connsiteY17" fmla="*/ 114300 h 365760"/>
              <a:gd name="connsiteX18" fmla="*/ 1851660 w 2362200"/>
              <a:gd name="connsiteY18" fmla="*/ 121920 h 365760"/>
              <a:gd name="connsiteX19" fmla="*/ 1897380 w 2362200"/>
              <a:gd name="connsiteY19" fmla="*/ 129540 h 365760"/>
              <a:gd name="connsiteX20" fmla="*/ 1950720 w 2362200"/>
              <a:gd name="connsiteY20" fmla="*/ 144780 h 365760"/>
              <a:gd name="connsiteX21" fmla="*/ 2004060 w 2362200"/>
              <a:gd name="connsiteY21" fmla="*/ 175260 h 365760"/>
              <a:gd name="connsiteX22" fmla="*/ 2026920 w 2362200"/>
              <a:gd name="connsiteY22" fmla="*/ 182880 h 365760"/>
              <a:gd name="connsiteX23" fmla="*/ 2072640 w 2362200"/>
              <a:gd name="connsiteY23" fmla="*/ 220980 h 365760"/>
              <a:gd name="connsiteX24" fmla="*/ 2118360 w 2362200"/>
              <a:gd name="connsiteY24" fmla="*/ 236220 h 365760"/>
              <a:gd name="connsiteX25" fmla="*/ 2141220 w 2362200"/>
              <a:gd name="connsiteY25" fmla="*/ 259080 h 365760"/>
              <a:gd name="connsiteX26" fmla="*/ 2186940 w 2362200"/>
              <a:gd name="connsiteY26" fmla="*/ 274320 h 365760"/>
              <a:gd name="connsiteX27" fmla="*/ 2202180 w 2362200"/>
              <a:gd name="connsiteY27" fmla="*/ 297180 h 365760"/>
              <a:gd name="connsiteX28" fmla="*/ 2247900 w 2362200"/>
              <a:gd name="connsiteY28" fmla="*/ 312420 h 365760"/>
              <a:gd name="connsiteX29" fmla="*/ 2301240 w 2362200"/>
              <a:gd name="connsiteY29" fmla="*/ 327660 h 365760"/>
              <a:gd name="connsiteX30" fmla="*/ 2316480 w 2362200"/>
              <a:gd name="connsiteY30" fmla="*/ 350520 h 365760"/>
              <a:gd name="connsiteX31" fmla="*/ 2362200 w 2362200"/>
              <a:gd name="connsiteY31" fmla="*/ 365760 h 365760"/>
              <a:gd name="connsiteX0" fmla="*/ 0 w 2316480"/>
              <a:gd name="connsiteY0" fmla="*/ 0 h 350520"/>
              <a:gd name="connsiteX1" fmla="*/ 38100 w 2316480"/>
              <a:gd name="connsiteY1" fmla="*/ 15240 h 350520"/>
              <a:gd name="connsiteX2" fmla="*/ 60960 w 2316480"/>
              <a:gd name="connsiteY2" fmla="*/ 38100 h 350520"/>
              <a:gd name="connsiteX3" fmla="*/ 99060 w 2316480"/>
              <a:gd name="connsiteY3" fmla="*/ 68580 h 350520"/>
              <a:gd name="connsiteX4" fmla="*/ 121920 w 2316480"/>
              <a:gd name="connsiteY4" fmla="*/ 91440 h 350520"/>
              <a:gd name="connsiteX5" fmla="*/ 167640 w 2316480"/>
              <a:gd name="connsiteY5" fmla="*/ 106680 h 350520"/>
              <a:gd name="connsiteX6" fmla="*/ 236220 w 2316480"/>
              <a:gd name="connsiteY6" fmla="*/ 137160 h 350520"/>
              <a:gd name="connsiteX7" fmla="*/ 335280 w 2316480"/>
              <a:gd name="connsiteY7" fmla="*/ 160020 h 350520"/>
              <a:gd name="connsiteX8" fmla="*/ 403860 w 2316480"/>
              <a:gd name="connsiteY8" fmla="*/ 182880 h 350520"/>
              <a:gd name="connsiteX9" fmla="*/ 693420 w 2316480"/>
              <a:gd name="connsiteY9" fmla="*/ 198120 h 350520"/>
              <a:gd name="connsiteX10" fmla="*/ 876300 w 2316480"/>
              <a:gd name="connsiteY10" fmla="*/ 190500 h 350520"/>
              <a:gd name="connsiteX11" fmla="*/ 914400 w 2316480"/>
              <a:gd name="connsiteY11" fmla="*/ 182880 h 350520"/>
              <a:gd name="connsiteX12" fmla="*/ 982980 w 2316480"/>
              <a:gd name="connsiteY12" fmla="*/ 167640 h 350520"/>
              <a:gd name="connsiteX13" fmla="*/ 1112520 w 2316480"/>
              <a:gd name="connsiteY13" fmla="*/ 144780 h 350520"/>
              <a:gd name="connsiteX14" fmla="*/ 1158240 w 2316480"/>
              <a:gd name="connsiteY14" fmla="*/ 137160 h 350520"/>
              <a:gd name="connsiteX15" fmla="*/ 1196340 w 2316480"/>
              <a:gd name="connsiteY15" fmla="*/ 129540 h 350520"/>
              <a:gd name="connsiteX16" fmla="*/ 1272540 w 2316480"/>
              <a:gd name="connsiteY16" fmla="*/ 121920 h 350520"/>
              <a:gd name="connsiteX17" fmla="*/ 1333500 w 2316480"/>
              <a:gd name="connsiteY17" fmla="*/ 114300 h 350520"/>
              <a:gd name="connsiteX18" fmla="*/ 1851660 w 2316480"/>
              <a:gd name="connsiteY18" fmla="*/ 121920 h 350520"/>
              <a:gd name="connsiteX19" fmla="*/ 1897380 w 2316480"/>
              <a:gd name="connsiteY19" fmla="*/ 129540 h 350520"/>
              <a:gd name="connsiteX20" fmla="*/ 1950720 w 2316480"/>
              <a:gd name="connsiteY20" fmla="*/ 144780 h 350520"/>
              <a:gd name="connsiteX21" fmla="*/ 2004060 w 2316480"/>
              <a:gd name="connsiteY21" fmla="*/ 175260 h 350520"/>
              <a:gd name="connsiteX22" fmla="*/ 2026920 w 2316480"/>
              <a:gd name="connsiteY22" fmla="*/ 182880 h 350520"/>
              <a:gd name="connsiteX23" fmla="*/ 2072640 w 2316480"/>
              <a:gd name="connsiteY23" fmla="*/ 220980 h 350520"/>
              <a:gd name="connsiteX24" fmla="*/ 2118360 w 2316480"/>
              <a:gd name="connsiteY24" fmla="*/ 236220 h 350520"/>
              <a:gd name="connsiteX25" fmla="*/ 2141220 w 2316480"/>
              <a:gd name="connsiteY25" fmla="*/ 259080 h 350520"/>
              <a:gd name="connsiteX26" fmla="*/ 2186940 w 2316480"/>
              <a:gd name="connsiteY26" fmla="*/ 274320 h 350520"/>
              <a:gd name="connsiteX27" fmla="*/ 2202180 w 2316480"/>
              <a:gd name="connsiteY27" fmla="*/ 297180 h 350520"/>
              <a:gd name="connsiteX28" fmla="*/ 2247900 w 2316480"/>
              <a:gd name="connsiteY28" fmla="*/ 312420 h 350520"/>
              <a:gd name="connsiteX29" fmla="*/ 2301240 w 2316480"/>
              <a:gd name="connsiteY29" fmla="*/ 327660 h 350520"/>
              <a:gd name="connsiteX30" fmla="*/ 2316480 w 2316480"/>
              <a:gd name="connsiteY30" fmla="*/ 350520 h 350520"/>
              <a:gd name="connsiteX0" fmla="*/ 0 w 2301240"/>
              <a:gd name="connsiteY0" fmla="*/ 0 h 327660"/>
              <a:gd name="connsiteX1" fmla="*/ 38100 w 2301240"/>
              <a:gd name="connsiteY1" fmla="*/ 15240 h 327660"/>
              <a:gd name="connsiteX2" fmla="*/ 60960 w 2301240"/>
              <a:gd name="connsiteY2" fmla="*/ 38100 h 327660"/>
              <a:gd name="connsiteX3" fmla="*/ 99060 w 2301240"/>
              <a:gd name="connsiteY3" fmla="*/ 68580 h 327660"/>
              <a:gd name="connsiteX4" fmla="*/ 121920 w 2301240"/>
              <a:gd name="connsiteY4" fmla="*/ 91440 h 327660"/>
              <a:gd name="connsiteX5" fmla="*/ 167640 w 2301240"/>
              <a:gd name="connsiteY5" fmla="*/ 106680 h 327660"/>
              <a:gd name="connsiteX6" fmla="*/ 236220 w 2301240"/>
              <a:gd name="connsiteY6" fmla="*/ 137160 h 327660"/>
              <a:gd name="connsiteX7" fmla="*/ 335280 w 2301240"/>
              <a:gd name="connsiteY7" fmla="*/ 160020 h 327660"/>
              <a:gd name="connsiteX8" fmla="*/ 403860 w 2301240"/>
              <a:gd name="connsiteY8" fmla="*/ 182880 h 327660"/>
              <a:gd name="connsiteX9" fmla="*/ 693420 w 2301240"/>
              <a:gd name="connsiteY9" fmla="*/ 198120 h 327660"/>
              <a:gd name="connsiteX10" fmla="*/ 876300 w 2301240"/>
              <a:gd name="connsiteY10" fmla="*/ 190500 h 327660"/>
              <a:gd name="connsiteX11" fmla="*/ 914400 w 2301240"/>
              <a:gd name="connsiteY11" fmla="*/ 182880 h 327660"/>
              <a:gd name="connsiteX12" fmla="*/ 982980 w 2301240"/>
              <a:gd name="connsiteY12" fmla="*/ 167640 h 327660"/>
              <a:gd name="connsiteX13" fmla="*/ 1112520 w 2301240"/>
              <a:gd name="connsiteY13" fmla="*/ 144780 h 327660"/>
              <a:gd name="connsiteX14" fmla="*/ 1158240 w 2301240"/>
              <a:gd name="connsiteY14" fmla="*/ 137160 h 327660"/>
              <a:gd name="connsiteX15" fmla="*/ 1196340 w 2301240"/>
              <a:gd name="connsiteY15" fmla="*/ 129540 h 327660"/>
              <a:gd name="connsiteX16" fmla="*/ 1272540 w 2301240"/>
              <a:gd name="connsiteY16" fmla="*/ 121920 h 327660"/>
              <a:gd name="connsiteX17" fmla="*/ 1333500 w 2301240"/>
              <a:gd name="connsiteY17" fmla="*/ 114300 h 327660"/>
              <a:gd name="connsiteX18" fmla="*/ 1851660 w 2301240"/>
              <a:gd name="connsiteY18" fmla="*/ 121920 h 327660"/>
              <a:gd name="connsiteX19" fmla="*/ 1897380 w 2301240"/>
              <a:gd name="connsiteY19" fmla="*/ 129540 h 327660"/>
              <a:gd name="connsiteX20" fmla="*/ 1950720 w 2301240"/>
              <a:gd name="connsiteY20" fmla="*/ 144780 h 327660"/>
              <a:gd name="connsiteX21" fmla="*/ 2004060 w 2301240"/>
              <a:gd name="connsiteY21" fmla="*/ 175260 h 327660"/>
              <a:gd name="connsiteX22" fmla="*/ 2026920 w 2301240"/>
              <a:gd name="connsiteY22" fmla="*/ 182880 h 327660"/>
              <a:gd name="connsiteX23" fmla="*/ 2072640 w 2301240"/>
              <a:gd name="connsiteY23" fmla="*/ 220980 h 327660"/>
              <a:gd name="connsiteX24" fmla="*/ 2118360 w 2301240"/>
              <a:gd name="connsiteY24" fmla="*/ 236220 h 327660"/>
              <a:gd name="connsiteX25" fmla="*/ 2141220 w 2301240"/>
              <a:gd name="connsiteY25" fmla="*/ 259080 h 327660"/>
              <a:gd name="connsiteX26" fmla="*/ 2186940 w 2301240"/>
              <a:gd name="connsiteY26" fmla="*/ 274320 h 327660"/>
              <a:gd name="connsiteX27" fmla="*/ 2202180 w 2301240"/>
              <a:gd name="connsiteY27" fmla="*/ 297180 h 327660"/>
              <a:gd name="connsiteX28" fmla="*/ 2247900 w 2301240"/>
              <a:gd name="connsiteY28" fmla="*/ 312420 h 327660"/>
              <a:gd name="connsiteX29" fmla="*/ 2301240 w 2301240"/>
              <a:gd name="connsiteY29" fmla="*/ 327660 h 327660"/>
              <a:gd name="connsiteX0" fmla="*/ 0 w 2247900"/>
              <a:gd name="connsiteY0" fmla="*/ 0 h 312420"/>
              <a:gd name="connsiteX1" fmla="*/ 38100 w 2247900"/>
              <a:gd name="connsiteY1" fmla="*/ 15240 h 312420"/>
              <a:gd name="connsiteX2" fmla="*/ 60960 w 2247900"/>
              <a:gd name="connsiteY2" fmla="*/ 38100 h 312420"/>
              <a:gd name="connsiteX3" fmla="*/ 99060 w 2247900"/>
              <a:gd name="connsiteY3" fmla="*/ 68580 h 312420"/>
              <a:gd name="connsiteX4" fmla="*/ 121920 w 2247900"/>
              <a:gd name="connsiteY4" fmla="*/ 91440 h 312420"/>
              <a:gd name="connsiteX5" fmla="*/ 167640 w 2247900"/>
              <a:gd name="connsiteY5" fmla="*/ 106680 h 312420"/>
              <a:gd name="connsiteX6" fmla="*/ 236220 w 2247900"/>
              <a:gd name="connsiteY6" fmla="*/ 137160 h 312420"/>
              <a:gd name="connsiteX7" fmla="*/ 335280 w 2247900"/>
              <a:gd name="connsiteY7" fmla="*/ 160020 h 312420"/>
              <a:gd name="connsiteX8" fmla="*/ 403860 w 2247900"/>
              <a:gd name="connsiteY8" fmla="*/ 182880 h 312420"/>
              <a:gd name="connsiteX9" fmla="*/ 693420 w 2247900"/>
              <a:gd name="connsiteY9" fmla="*/ 198120 h 312420"/>
              <a:gd name="connsiteX10" fmla="*/ 876300 w 2247900"/>
              <a:gd name="connsiteY10" fmla="*/ 190500 h 312420"/>
              <a:gd name="connsiteX11" fmla="*/ 914400 w 2247900"/>
              <a:gd name="connsiteY11" fmla="*/ 182880 h 312420"/>
              <a:gd name="connsiteX12" fmla="*/ 982980 w 2247900"/>
              <a:gd name="connsiteY12" fmla="*/ 167640 h 312420"/>
              <a:gd name="connsiteX13" fmla="*/ 1112520 w 2247900"/>
              <a:gd name="connsiteY13" fmla="*/ 144780 h 312420"/>
              <a:gd name="connsiteX14" fmla="*/ 1158240 w 2247900"/>
              <a:gd name="connsiteY14" fmla="*/ 137160 h 312420"/>
              <a:gd name="connsiteX15" fmla="*/ 1196340 w 2247900"/>
              <a:gd name="connsiteY15" fmla="*/ 129540 h 312420"/>
              <a:gd name="connsiteX16" fmla="*/ 1272540 w 2247900"/>
              <a:gd name="connsiteY16" fmla="*/ 121920 h 312420"/>
              <a:gd name="connsiteX17" fmla="*/ 1333500 w 2247900"/>
              <a:gd name="connsiteY17" fmla="*/ 114300 h 312420"/>
              <a:gd name="connsiteX18" fmla="*/ 1851660 w 2247900"/>
              <a:gd name="connsiteY18" fmla="*/ 121920 h 312420"/>
              <a:gd name="connsiteX19" fmla="*/ 1897380 w 2247900"/>
              <a:gd name="connsiteY19" fmla="*/ 129540 h 312420"/>
              <a:gd name="connsiteX20" fmla="*/ 1950720 w 2247900"/>
              <a:gd name="connsiteY20" fmla="*/ 144780 h 312420"/>
              <a:gd name="connsiteX21" fmla="*/ 2004060 w 2247900"/>
              <a:gd name="connsiteY21" fmla="*/ 175260 h 312420"/>
              <a:gd name="connsiteX22" fmla="*/ 2026920 w 2247900"/>
              <a:gd name="connsiteY22" fmla="*/ 182880 h 312420"/>
              <a:gd name="connsiteX23" fmla="*/ 2072640 w 2247900"/>
              <a:gd name="connsiteY23" fmla="*/ 220980 h 312420"/>
              <a:gd name="connsiteX24" fmla="*/ 2118360 w 2247900"/>
              <a:gd name="connsiteY24" fmla="*/ 236220 h 312420"/>
              <a:gd name="connsiteX25" fmla="*/ 2141220 w 2247900"/>
              <a:gd name="connsiteY25" fmla="*/ 259080 h 312420"/>
              <a:gd name="connsiteX26" fmla="*/ 2186940 w 2247900"/>
              <a:gd name="connsiteY26" fmla="*/ 274320 h 312420"/>
              <a:gd name="connsiteX27" fmla="*/ 2202180 w 2247900"/>
              <a:gd name="connsiteY27" fmla="*/ 297180 h 312420"/>
              <a:gd name="connsiteX28" fmla="*/ 2247900 w 2247900"/>
              <a:gd name="connsiteY28" fmla="*/ 312420 h 312420"/>
              <a:gd name="connsiteX0" fmla="*/ 0 w 2336800"/>
              <a:gd name="connsiteY0" fmla="*/ 0 h 325120"/>
              <a:gd name="connsiteX1" fmla="*/ 38100 w 2336800"/>
              <a:gd name="connsiteY1" fmla="*/ 15240 h 325120"/>
              <a:gd name="connsiteX2" fmla="*/ 60960 w 2336800"/>
              <a:gd name="connsiteY2" fmla="*/ 38100 h 325120"/>
              <a:gd name="connsiteX3" fmla="*/ 99060 w 2336800"/>
              <a:gd name="connsiteY3" fmla="*/ 68580 h 325120"/>
              <a:gd name="connsiteX4" fmla="*/ 121920 w 2336800"/>
              <a:gd name="connsiteY4" fmla="*/ 91440 h 325120"/>
              <a:gd name="connsiteX5" fmla="*/ 167640 w 2336800"/>
              <a:gd name="connsiteY5" fmla="*/ 106680 h 325120"/>
              <a:gd name="connsiteX6" fmla="*/ 236220 w 2336800"/>
              <a:gd name="connsiteY6" fmla="*/ 137160 h 325120"/>
              <a:gd name="connsiteX7" fmla="*/ 335280 w 2336800"/>
              <a:gd name="connsiteY7" fmla="*/ 160020 h 325120"/>
              <a:gd name="connsiteX8" fmla="*/ 403860 w 2336800"/>
              <a:gd name="connsiteY8" fmla="*/ 182880 h 325120"/>
              <a:gd name="connsiteX9" fmla="*/ 693420 w 2336800"/>
              <a:gd name="connsiteY9" fmla="*/ 198120 h 325120"/>
              <a:gd name="connsiteX10" fmla="*/ 876300 w 2336800"/>
              <a:gd name="connsiteY10" fmla="*/ 190500 h 325120"/>
              <a:gd name="connsiteX11" fmla="*/ 914400 w 2336800"/>
              <a:gd name="connsiteY11" fmla="*/ 182880 h 325120"/>
              <a:gd name="connsiteX12" fmla="*/ 982980 w 2336800"/>
              <a:gd name="connsiteY12" fmla="*/ 167640 h 325120"/>
              <a:gd name="connsiteX13" fmla="*/ 1112520 w 2336800"/>
              <a:gd name="connsiteY13" fmla="*/ 144780 h 325120"/>
              <a:gd name="connsiteX14" fmla="*/ 1158240 w 2336800"/>
              <a:gd name="connsiteY14" fmla="*/ 137160 h 325120"/>
              <a:gd name="connsiteX15" fmla="*/ 1196340 w 2336800"/>
              <a:gd name="connsiteY15" fmla="*/ 129540 h 325120"/>
              <a:gd name="connsiteX16" fmla="*/ 1272540 w 2336800"/>
              <a:gd name="connsiteY16" fmla="*/ 121920 h 325120"/>
              <a:gd name="connsiteX17" fmla="*/ 1333500 w 2336800"/>
              <a:gd name="connsiteY17" fmla="*/ 114300 h 325120"/>
              <a:gd name="connsiteX18" fmla="*/ 1851660 w 2336800"/>
              <a:gd name="connsiteY18" fmla="*/ 121920 h 325120"/>
              <a:gd name="connsiteX19" fmla="*/ 1897380 w 2336800"/>
              <a:gd name="connsiteY19" fmla="*/ 129540 h 325120"/>
              <a:gd name="connsiteX20" fmla="*/ 1950720 w 2336800"/>
              <a:gd name="connsiteY20" fmla="*/ 144780 h 325120"/>
              <a:gd name="connsiteX21" fmla="*/ 2004060 w 2336800"/>
              <a:gd name="connsiteY21" fmla="*/ 175260 h 325120"/>
              <a:gd name="connsiteX22" fmla="*/ 2026920 w 2336800"/>
              <a:gd name="connsiteY22" fmla="*/ 182880 h 325120"/>
              <a:gd name="connsiteX23" fmla="*/ 2072640 w 2336800"/>
              <a:gd name="connsiteY23" fmla="*/ 220980 h 325120"/>
              <a:gd name="connsiteX24" fmla="*/ 2118360 w 2336800"/>
              <a:gd name="connsiteY24" fmla="*/ 236220 h 325120"/>
              <a:gd name="connsiteX25" fmla="*/ 2141220 w 2336800"/>
              <a:gd name="connsiteY25" fmla="*/ 259080 h 325120"/>
              <a:gd name="connsiteX26" fmla="*/ 2186940 w 2336800"/>
              <a:gd name="connsiteY26" fmla="*/ 274320 h 325120"/>
              <a:gd name="connsiteX27" fmla="*/ 2202180 w 2336800"/>
              <a:gd name="connsiteY27" fmla="*/ 297180 h 325120"/>
              <a:gd name="connsiteX28" fmla="*/ 2336800 w 2336800"/>
              <a:gd name="connsiteY28" fmla="*/ 325120 h 325120"/>
              <a:gd name="connsiteX0" fmla="*/ 0 w 2336800"/>
              <a:gd name="connsiteY0" fmla="*/ 0 h 325120"/>
              <a:gd name="connsiteX1" fmla="*/ 38100 w 2336800"/>
              <a:gd name="connsiteY1" fmla="*/ 15240 h 325120"/>
              <a:gd name="connsiteX2" fmla="*/ 60960 w 2336800"/>
              <a:gd name="connsiteY2" fmla="*/ 38100 h 325120"/>
              <a:gd name="connsiteX3" fmla="*/ 99060 w 2336800"/>
              <a:gd name="connsiteY3" fmla="*/ 68580 h 325120"/>
              <a:gd name="connsiteX4" fmla="*/ 121920 w 2336800"/>
              <a:gd name="connsiteY4" fmla="*/ 91440 h 325120"/>
              <a:gd name="connsiteX5" fmla="*/ 167640 w 2336800"/>
              <a:gd name="connsiteY5" fmla="*/ 106680 h 325120"/>
              <a:gd name="connsiteX6" fmla="*/ 236220 w 2336800"/>
              <a:gd name="connsiteY6" fmla="*/ 137160 h 325120"/>
              <a:gd name="connsiteX7" fmla="*/ 335280 w 2336800"/>
              <a:gd name="connsiteY7" fmla="*/ 160020 h 325120"/>
              <a:gd name="connsiteX8" fmla="*/ 403860 w 2336800"/>
              <a:gd name="connsiteY8" fmla="*/ 182880 h 325120"/>
              <a:gd name="connsiteX9" fmla="*/ 693420 w 2336800"/>
              <a:gd name="connsiteY9" fmla="*/ 198120 h 325120"/>
              <a:gd name="connsiteX10" fmla="*/ 876300 w 2336800"/>
              <a:gd name="connsiteY10" fmla="*/ 190500 h 325120"/>
              <a:gd name="connsiteX11" fmla="*/ 914400 w 2336800"/>
              <a:gd name="connsiteY11" fmla="*/ 182880 h 325120"/>
              <a:gd name="connsiteX12" fmla="*/ 982980 w 2336800"/>
              <a:gd name="connsiteY12" fmla="*/ 167640 h 325120"/>
              <a:gd name="connsiteX13" fmla="*/ 1112520 w 2336800"/>
              <a:gd name="connsiteY13" fmla="*/ 144780 h 325120"/>
              <a:gd name="connsiteX14" fmla="*/ 1158240 w 2336800"/>
              <a:gd name="connsiteY14" fmla="*/ 137160 h 325120"/>
              <a:gd name="connsiteX15" fmla="*/ 1196340 w 2336800"/>
              <a:gd name="connsiteY15" fmla="*/ 129540 h 325120"/>
              <a:gd name="connsiteX16" fmla="*/ 1272540 w 2336800"/>
              <a:gd name="connsiteY16" fmla="*/ 121920 h 325120"/>
              <a:gd name="connsiteX17" fmla="*/ 1333500 w 2336800"/>
              <a:gd name="connsiteY17" fmla="*/ 114300 h 325120"/>
              <a:gd name="connsiteX18" fmla="*/ 1851660 w 2336800"/>
              <a:gd name="connsiteY18" fmla="*/ 121920 h 325120"/>
              <a:gd name="connsiteX19" fmla="*/ 1897380 w 2336800"/>
              <a:gd name="connsiteY19" fmla="*/ 129540 h 325120"/>
              <a:gd name="connsiteX20" fmla="*/ 1950720 w 2336800"/>
              <a:gd name="connsiteY20" fmla="*/ 144780 h 325120"/>
              <a:gd name="connsiteX21" fmla="*/ 2004060 w 2336800"/>
              <a:gd name="connsiteY21" fmla="*/ 175260 h 325120"/>
              <a:gd name="connsiteX22" fmla="*/ 2026920 w 2336800"/>
              <a:gd name="connsiteY22" fmla="*/ 182880 h 325120"/>
              <a:gd name="connsiteX23" fmla="*/ 2072640 w 2336800"/>
              <a:gd name="connsiteY23" fmla="*/ 220980 h 325120"/>
              <a:gd name="connsiteX24" fmla="*/ 2118360 w 2336800"/>
              <a:gd name="connsiteY24" fmla="*/ 236220 h 325120"/>
              <a:gd name="connsiteX25" fmla="*/ 2141220 w 2336800"/>
              <a:gd name="connsiteY25" fmla="*/ 259080 h 325120"/>
              <a:gd name="connsiteX26" fmla="*/ 2186940 w 2336800"/>
              <a:gd name="connsiteY26" fmla="*/ 274320 h 325120"/>
              <a:gd name="connsiteX27" fmla="*/ 2235200 w 2336800"/>
              <a:gd name="connsiteY27" fmla="*/ 320040 h 325120"/>
              <a:gd name="connsiteX28" fmla="*/ 2336800 w 2336800"/>
              <a:gd name="connsiteY28" fmla="*/ 325120 h 32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336800" h="325120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71277" y="264160"/>
                  <a:pt x="2186940" y="274320"/>
                </a:cubicBezTo>
                <a:cubicBezTo>
                  <a:pt x="2202603" y="284480"/>
                  <a:pt x="2210223" y="311573"/>
                  <a:pt x="2235200" y="320040"/>
                </a:cubicBezTo>
                <a:cubicBezTo>
                  <a:pt x="2260177" y="328507"/>
                  <a:pt x="2321215" y="321224"/>
                  <a:pt x="2336800" y="325120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8541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C0242E-C5A3-6F20-16AA-F0A8D5C5B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5EE40FD-2BB2-9026-394A-F6A267DD3F29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467666F-AEAC-6DC0-ECA8-02DFF22DA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AD3F85DA-EE28-2F15-EAE6-FA47B95AA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F53B0A1-32CC-331B-DB81-1B34A69740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B5A41680-13EC-46BD-6C61-E554EDB592D9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EC81D9D4-19B8-63C1-406D-D31C1B64AB66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A8F89291-ACD4-4A22-5078-1D482F7DEDA2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B7DCFEE7-B9C3-5732-9241-B2DA1E9865DE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EFA78672-E660-928E-85F4-E21C74C3B15A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5179B73B-080E-9FD5-87C2-AFA525824826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D4D58D9E-7668-1A46-9A45-C6463099F83B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B9DC619B-B4BA-6672-97BD-6A5F8C98DB79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5CD68480-0EF0-8443-4807-191F35C745D6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FCF027F-C698-DA42-4911-2F73B6C50D75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38A0572-A4F7-722A-018E-70F6B79A3E00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BD228F-DEF8-1B46-9845-EA76F19EE21F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29B7C72-2E09-D6A1-053C-531D1D18F8F2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0098547-A107-1065-97A0-4949818D13E7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F14CDA-DEAC-236B-4692-A1A436BAA0D1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C7FFED5D-1088-F681-3627-D1AEF737202E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7F2A4B-C8AE-B6EB-40A1-1AE397898C2A}"/>
              </a:ext>
            </a:extLst>
          </p:cNvPr>
          <p:cNvSpPr txBox="1"/>
          <p:nvPr/>
        </p:nvSpPr>
        <p:spPr>
          <a:xfrm>
            <a:off x="6507480" y="0"/>
            <a:ext cx="5684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경전선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동해선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중앙선 </a:t>
            </a:r>
            <a:r>
              <a:rPr lang="en-US" altLang="ko-KR" sz="2400" dirty="0"/>
              <a:t>KTX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60AE7AE-B35A-40DB-8E20-BB3DAC0F3939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41D26E33-62D7-A3D1-6D23-E3D5FABB56D7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E3F30FA-B406-08E3-BDBF-055B7B2A2E5B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933B7B-3522-0270-3103-1DA10DA07D01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BC1C174-68D5-A3AC-690D-114C2368BE97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77DAEE95-4099-DECE-403F-C122B1AD075D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A1FD4FE-C2D0-FC2C-6511-E1858555C620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FE163894-A45B-A69B-F0EB-F09D888048D3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A130D808-949A-7042-90F1-F421096521A4}"/>
              </a:ext>
            </a:extLst>
          </p:cNvPr>
          <p:cNvSpPr/>
          <p:nvPr/>
        </p:nvSpPr>
        <p:spPr>
          <a:xfrm>
            <a:off x="4046781" y="2039620"/>
            <a:ext cx="64209" cy="2260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12771 w 53411"/>
              <a:gd name="connsiteY2" fmla="*/ 85090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8326 w 53411"/>
              <a:gd name="connsiteY1" fmla="*/ 90805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26106 w 64841"/>
              <a:gd name="connsiteY2" fmla="*/ 94615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33726 w 64841"/>
              <a:gd name="connsiteY2" fmla="*/ 96520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7059 w 64209"/>
              <a:gd name="connsiteY3" fmla="*/ 152400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9599 w 64209"/>
              <a:gd name="connsiteY7" fmla="*/ 196215 h 226060"/>
              <a:gd name="connsiteX8" fmla="*/ 27379 w 64209"/>
              <a:gd name="connsiteY8" fmla="*/ 226060 h 226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209" h="226060">
                <a:moveTo>
                  <a:pt x="64209" y="0"/>
                </a:moveTo>
                <a:cubicBezTo>
                  <a:pt x="62516" y="4233"/>
                  <a:pt x="12880" y="124248"/>
                  <a:pt x="7694" y="140335"/>
                </a:cubicBezTo>
                <a:cubicBezTo>
                  <a:pt x="2508" y="156422"/>
                  <a:pt x="32882" y="97367"/>
                  <a:pt x="33094" y="96520"/>
                </a:cubicBezTo>
                <a:cubicBezTo>
                  <a:pt x="33306" y="95673"/>
                  <a:pt x="14150" y="124672"/>
                  <a:pt x="8964" y="135255"/>
                </a:cubicBezTo>
                <a:cubicBezTo>
                  <a:pt x="3778" y="145838"/>
                  <a:pt x="3672" y="157480"/>
                  <a:pt x="1979" y="160020"/>
                </a:cubicBezTo>
                <a:cubicBezTo>
                  <a:pt x="-1938" y="175688"/>
                  <a:pt x="177" y="152416"/>
                  <a:pt x="6424" y="172720"/>
                </a:cubicBezTo>
                <a:cubicBezTo>
                  <a:pt x="7999" y="177838"/>
                  <a:pt x="9070" y="199284"/>
                  <a:pt x="9599" y="203200"/>
                </a:cubicBezTo>
                <a:cubicBezTo>
                  <a:pt x="10128" y="207116"/>
                  <a:pt x="6844" y="193001"/>
                  <a:pt x="9599" y="196215"/>
                </a:cubicBezTo>
                <a:cubicBezTo>
                  <a:pt x="20349" y="208757"/>
                  <a:pt x="22288" y="215878"/>
                  <a:pt x="27379" y="22606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35586C75-86A3-F30B-1A75-BB2CA88B2A00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EF63590E-31E7-D358-02E5-06F49E55CC0A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5BEDE887-AF68-BF43-D214-D2F1F84ACEE9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3A35B00B-8BE1-9AB0-CF34-7850CD41222F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7713110D-91C1-FE8C-A216-028A74EE2521}"/>
              </a:ext>
            </a:extLst>
          </p:cNvPr>
          <p:cNvSpPr/>
          <p:nvPr/>
        </p:nvSpPr>
        <p:spPr>
          <a:xfrm>
            <a:off x="1695554" y="1882140"/>
            <a:ext cx="2336800" cy="325120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  <a:gd name="connsiteX0" fmla="*/ 0 w 2705100"/>
              <a:gd name="connsiteY0" fmla="*/ 0 h 4579620"/>
              <a:gd name="connsiteX1" fmla="*/ 38100 w 2705100"/>
              <a:gd name="connsiteY1" fmla="*/ 15240 h 4579620"/>
              <a:gd name="connsiteX2" fmla="*/ 60960 w 2705100"/>
              <a:gd name="connsiteY2" fmla="*/ 38100 h 4579620"/>
              <a:gd name="connsiteX3" fmla="*/ 99060 w 2705100"/>
              <a:gd name="connsiteY3" fmla="*/ 68580 h 4579620"/>
              <a:gd name="connsiteX4" fmla="*/ 121920 w 2705100"/>
              <a:gd name="connsiteY4" fmla="*/ 91440 h 4579620"/>
              <a:gd name="connsiteX5" fmla="*/ 167640 w 2705100"/>
              <a:gd name="connsiteY5" fmla="*/ 106680 h 4579620"/>
              <a:gd name="connsiteX6" fmla="*/ 236220 w 2705100"/>
              <a:gd name="connsiteY6" fmla="*/ 137160 h 4579620"/>
              <a:gd name="connsiteX7" fmla="*/ 335280 w 2705100"/>
              <a:gd name="connsiteY7" fmla="*/ 160020 h 4579620"/>
              <a:gd name="connsiteX8" fmla="*/ 403860 w 2705100"/>
              <a:gd name="connsiteY8" fmla="*/ 182880 h 4579620"/>
              <a:gd name="connsiteX9" fmla="*/ 693420 w 2705100"/>
              <a:gd name="connsiteY9" fmla="*/ 198120 h 4579620"/>
              <a:gd name="connsiteX10" fmla="*/ 876300 w 2705100"/>
              <a:gd name="connsiteY10" fmla="*/ 190500 h 4579620"/>
              <a:gd name="connsiteX11" fmla="*/ 914400 w 2705100"/>
              <a:gd name="connsiteY11" fmla="*/ 182880 h 4579620"/>
              <a:gd name="connsiteX12" fmla="*/ 982980 w 2705100"/>
              <a:gd name="connsiteY12" fmla="*/ 167640 h 4579620"/>
              <a:gd name="connsiteX13" fmla="*/ 1112520 w 2705100"/>
              <a:gd name="connsiteY13" fmla="*/ 144780 h 4579620"/>
              <a:gd name="connsiteX14" fmla="*/ 1158240 w 2705100"/>
              <a:gd name="connsiteY14" fmla="*/ 137160 h 4579620"/>
              <a:gd name="connsiteX15" fmla="*/ 1196340 w 2705100"/>
              <a:gd name="connsiteY15" fmla="*/ 129540 h 4579620"/>
              <a:gd name="connsiteX16" fmla="*/ 1272540 w 2705100"/>
              <a:gd name="connsiteY16" fmla="*/ 121920 h 4579620"/>
              <a:gd name="connsiteX17" fmla="*/ 1333500 w 2705100"/>
              <a:gd name="connsiteY17" fmla="*/ 114300 h 4579620"/>
              <a:gd name="connsiteX18" fmla="*/ 1851660 w 2705100"/>
              <a:gd name="connsiteY18" fmla="*/ 121920 h 4579620"/>
              <a:gd name="connsiteX19" fmla="*/ 1897380 w 2705100"/>
              <a:gd name="connsiteY19" fmla="*/ 129540 h 4579620"/>
              <a:gd name="connsiteX20" fmla="*/ 1950720 w 2705100"/>
              <a:gd name="connsiteY20" fmla="*/ 144780 h 4579620"/>
              <a:gd name="connsiteX21" fmla="*/ 2004060 w 2705100"/>
              <a:gd name="connsiteY21" fmla="*/ 175260 h 4579620"/>
              <a:gd name="connsiteX22" fmla="*/ 2026920 w 2705100"/>
              <a:gd name="connsiteY22" fmla="*/ 182880 h 4579620"/>
              <a:gd name="connsiteX23" fmla="*/ 2072640 w 2705100"/>
              <a:gd name="connsiteY23" fmla="*/ 220980 h 4579620"/>
              <a:gd name="connsiteX24" fmla="*/ 2118360 w 2705100"/>
              <a:gd name="connsiteY24" fmla="*/ 236220 h 4579620"/>
              <a:gd name="connsiteX25" fmla="*/ 2141220 w 2705100"/>
              <a:gd name="connsiteY25" fmla="*/ 259080 h 4579620"/>
              <a:gd name="connsiteX26" fmla="*/ 2186940 w 2705100"/>
              <a:gd name="connsiteY26" fmla="*/ 274320 h 4579620"/>
              <a:gd name="connsiteX27" fmla="*/ 2202180 w 2705100"/>
              <a:gd name="connsiteY27" fmla="*/ 297180 h 4579620"/>
              <a:gd name="connsiteX28" fmla="*/ 2247900 w 2705100"/>
              <a:gd name="connsiteY28" fmla="*/ 312420 h 4579620"/>
              <a:gd name="connsiteX29" fmla="*/ 2301240 w 2705100"/>
              <a:gd name="connsiteY29" fmla="*/ 327660 h 4579620"/>
              <a:gd name="connsiteX30" fmla="*/ 2316480 w 2705100"/>
              <a:gd name="connsiteY30" fmla="*/ 350520 h 4579620"/>
              <a:gd name="connsiteX31" fmla="*/ 2362200 w 2705100"/>
              <a:gd name="connsiteY31" fmla="*/ 365760 h 4579620"/>
              <a:gd name="connsiteX32" fmla="*/ 2400300 w 2705100"/>
              <a:gd name="connsiteY32" fmla="*/ 388620 h 4579620"/>
              <a:gd name="connsiteX33" fmla="*/ 2423160 w 2705100"/>
              <a:gd name="connsiteY33" fmla="*/ 403860 h 4579620"/>
              <a:gd name="connsiteX34" fmla="*/ 2446020 w 2705100"/>
              <a:gd name="connsiteY34" fmla="*/ 426720 h 4579620"/>
              <a:gd name="connsiteX35" fmla="*/ 2506980 w 2705100"/>
              <a:gd name="connsiteY35" fmla="*/ 464820 h 4579620"/>
              <a:gd name="connsiteX36" fmla="*/ 2529840 w 2705100"/>
              <a:gd name="connsiteY36" fmla="*/ 487680 h 4579620"/>
              <a:gd name="connsiteX37" fmla="*/ 2560320 w 2705100"/>
              <a:gd name="connsiteY37" fmla="*/ 510540 h 4579620"/>
              <a:gd name="connsiteX38" fmla="*/ 2598420 w 2705100"/>
              <a:gd name="connsiteY38" fmla="*/ 541020 h 4579620"/>
              <a:gd name="connsiteX39" fmla="*/ 2636520 w 2705100"/>
              <a:gd name="connsiteY39" fmla="*/ 594360 h 4579620"/>
              <a:gd name="connsiteX40" fmla="*/ 2667000 w 2705100"/>
              <a:gd name="connsiteY40" fmla="*/ 640080 h 4579620"/>
              <a:gd name="connsiteX41" fmla="*/ 2674620 w 2705100"/>
              <a:gd name="connsiteY41" fmla="*/ 670560 h 4579620"/>
              <a:gd name="connsiteX42" fmla="*/ 2689860 w 2705100"/>
              <a:gd name="connsiteY42" fmla="*/ 716280 h 4579620"/>
              <a:gd name="connsiteX43" fmla="*/ 2705100 w 2705100"/>
              <a:gd name="connsiteY43" fmla="*/ 777240 h 4579620"/>
              <a:gd name="connsiteX44" fmla="*/ 2697480 w 2705100"/>
              <a:gd name="connsiteY44" fmla="*/ 1158240 h 4579620"/>
              <a:gd name="connsiteX45" fmla="*/ 2682240 w 2705100"/>
              <a:gd name="connsiteY45" fmla="*/ 1242060 h 4579620"/>
              <a:gd name="connsiteX46" fmla="*/ 2667000 w 2705100"/>
              <a:gd name="connsiteY46" fmla="*/ 1272540 h 4579620"/>
              <a:gd name="connsiteX47" fmla="*/ 2659380 w 2705100"/>
              <a:gd name="connsiteY47" fmla="*/ 1318260 h 4579620"/>
              <a:gd name="connsiteX48" fmla="*/ 2644140 w 2705100"/>
              <a:gd name="connsiteY48" fmla="*/ 1371600 h 4579620"/>
              <a:gd name="connsiteX49" fmla="*/ 2636520 w 2705100"/>
              <a:gd name="connsiteY49" fmla="*/ 1402080 h 4579620"/>
              <a:gd name="connsiteX50" fmla="*/ 2621280 w 2705100"/>
              <a:gd name="connsiteY50" fmla="*/ 1432560 h 4579620"/>
              <a:gd name="connsiteX51" fmla="*/ 2613660 w 2705100"/>
              <a:gd name="connsiteY51" fmla="*/ 1455420 h 4579620"/>
              <a:gd name="connsiteX52" fmla="*/ 2598420 w 2705100"/>
              <a:gd name="connsiteY52" fmla="*/ 1485900 h 4579620"/>
              <a:gd name="connsiteX53" fmla="*/ 2583180 w 2705100"/>
              <a:gd name="connsiteY53" fmla="*/ 1531620 h 4579620"/>
              <a:gd name="connsiteX54" fmla="*/ 2567940 w 2705100"/>
              <a:gd name="connsiteY54" fmla="*/ 1562100 h 4579620"/>
              <a:gd name="connsiteX55" fmla="*/ 2545080 w 2705100"/>
              <a:gd name="connsiteY55" fmla="*/ 1630680 h 4579620"/>
              <a:gd name="connsiteX56" fmla="*/ 2529840 w 2705100"/>
              <a:gd name="connsiteY56" fmla="*/ 1661160 h 4579620"/>
              <a:gd name="connsiteX57" fmla="*/ 2514600 w 2705100"/>
              <a:gd name="connsiteY57" fmla="*/ 1714500 h 4579620"/>
              <a:gd name="connsiteX58" fmla="*/ 2506980 w 2705100"/>
              <a:gd name="connsiteY58" fmla="*/ 1744980 h 4579620"/>
              <a:gd name="connsiteX59" fmla="*/ 2491740 w 2705100"/>
              <a:gd name="connsiteY59" fmla="*/ 1775460 h 4579620"/>
              <a:gd name="connsiteX60" fmla="*/ 2476500 w 2705100"/>
              <a:gd name="connsiteY60" fmla="*/ 1851660 h 4579620"/>
              <a:gd name="connsiteX61" fmla="*/ 2453640 w 2705100"/>
              <a:gd name="connsiteY61" fmla="*/ 1920240 h 4579620"/>
              <a:gd name="connsiteX62" fmla="*/ 2446020 w 2705100"/>
              <a:gd name="connsiteY62" fmla="*/ 2004060 h 4579620"/>
              <a:gd name="connsiteX63" fmla="*/ 2438400 w 2705100"/>
              <a:gd name="connsiteY63" fmla="*/ 2065020 h 4579620"/>
              <a:gd name="connsiteX64" fmla="*/ 2446020 w 2705100"/>
              <a:gd name="connsiteY64" fmla="*/ 2194560 h 4579620"/>
              <a:gd name="connsiteX65" fmla="*/ 2438400 w 2705100"/>
              <a:gd name="connsiteY65" fmla="*/ 2621280 h 4579620"/>
              <a:gd name="connsiteX66" fmla="*/ 2415540 w 2705100"/>
              <a:gd name="connsiteY66" fmla="*/ 3284220 h 4579620"/>
              <a:gd name="connsiteX67" fmla="*/ 2400300 w 2705100"/>
              <a:gd name="connsiteY67" fmla="*/ 3375660 h 4579620"/>
              <a:gd name="connsiteX68" fmla="*/ 2377440 w 2705100"/>
              <a:gd name="connsiteY68" fmla="*/ 3421380 h 4579620"/>
              <a:gd name="connsiteX69" fmla="*/ 2354580 w 2705100"/>
              <a:gd name="connsiteY69" fmla="*/ 3467100 h 4579620"/>
              <a:gd name="connsiteX70" fmla="*/ 2331720 w 2705100"/>
              <a:gd name="connsiteY70" fmla="*/ 3528060 h 4579620"/>
              <a:gd name="connsiteX71" fmla="*/ 2301240 w 2705100"/>
              <a:gd name="connsiteY71" fmla="*/ 3566160 h 4579620"/>
              <a:gd name="connsiteX72" fmla="*/ 2286000 w 2705100"/>
              <a:gd name="connsiteY72" fmla="*/ 3596640 h 4579620"/>
              <a:gd name="connsiteX73" fmla="*/ 2263140 w 2705100"/>
              <a:gd name="connsiteY73" fmla="*/ 3634740 h 4579620"/>
              <a:gd name="connsiteX74" fmla="*/ 2232660 w 2705100"/>
              <a:gd name="connsiteY74" fmla="*/ 3688080 h 4579620"/>
              <a:gd name="connsiteX75" fmla="*/ 2186940 w 2705100"/>
              <a:gd name="connsiteY75" fmla="*/ 3726180 h 4579620"/>
              <a:gd name="connsiteX76" fmla="*/ 2171700 w 2705100"/>
              <a:gd name="connsiteY76" fmla="*/ 3749040 h 4579620"/>
              <a:gd name="connsiteX77" fmla="*/ 2164080 w 2705100"/>
              <a:gd name="connsiteY77" fmla="*/ 3771900 h 4579620"/>
              <a:gd name="connsiteX78" fmla="*/ 2148840 w 2705100"/>
              <a:gd name="connsiteY78" fmla="*/ 3802380 h 4579620"/>
              <a:gd name="connsiteX79" fmla="*/ 2133600 w 2705100"/>
              <a:gd name="connsiteY79" fmla="*/ 3825240 h 4579620"/>
              <a:gd name="connsiteX80" fmla="*/ 2118360 w 2705100"/>
              <a:gd name="connsiteY80" fmla="*/ 3886200 h 4579620"/>
              <a:gd name="connsiteX81" fmla="*/ 2095500 w 2705100"/>
              <a:gd name="connsiteY81" fmla="*/ 3916680 h 4579620"/>
              <a:gd name="connsiteX82" fmla="*/ 2103120 w 2705100"/>
              <a:gd name="connsiteY82" fmla="*/ 4008120 h 4579620"/>
              <a:gd name="connsiteX83" fmla="*/ 2110740 w 2705100"/>
              <a:gd name="connsiteY83" fmla="*/ 4030980 h 4579620"/>
              <a:gd name="connsiteX84" fmla="*/ 2125980 w 2705100"/>
              <a:gd name="connsiteY84" fmla="*/ 4206240 h 4579620"/>
              <a:gd name="connsiteX85" fmla="*/ 2118360 w 2705100"/>
              <a:gd name="connsiteY85" fmla="*/ 4404360 h 4579620"/>
              <a:gd name="connsiteX86" fmla="*/ 2110740 w 2705100"/>
              <a:gd name="connsiteY86" fmla="*/ 4579620 h 4579620"/>
              <a:gd name="connsiteX0" fmla="*/ 0 w 2705100"/>
              <a:gd name="connsiteY0" fmla="*/ 0 h 4404360"/>
              <a:gd name="connsiteX1" fmla="*/ 38100 w 2705100"/>
              <a:gd name="connsiteY1" fmla="*/ 15240 h 4404360"/>
              <a:gd name="connsiteX2" fmla="*/ 60960 w 2705100"/>
              <a:gd name="connsiteY2" fmla="*/ 38100 h 4404360"/>
              <a:gd name="connsiteX3" fmla="*/ 99060 w 2705100"/>
              <a:gd name="connsiteY3" fmla="*/ 68580 h 4404360"/>
              <a:gd name="connsiteX4" fmla="*/ 121920 w 2705100"/>
              <a:gd name="connsiteY4" fmla="*/ 91440 h 4404360"/>
              <a:gd name="connsiteX5" fmla="*/ 167640 w 2705100"/>
              <a:gd name="connsiteY5" fmla="*/ 106680 h 4404360"/>
              <a:gd name="connsiteX6" fmla="*/ 236220 w 2705100"/>
              <a:gd name="connsiteY6" fmla="*/ 137160 h 4404360"/>
              <a:gd name="connsiteX7" fmla="*/ 335280 w 2705100"/>
              <a:gd name="connsiteY7" fmla="*/ 160020 h 4404360"/>
              <a:gd name="connsiteX8" fmla="*/ 403860 w 2705100"/>
              <a:gd name="connsiteY8" fmla="*/ 182880 h 4404360"/>
              <a:gd name="connsiteX9" fmla="*/ 693420 w 2705100"/>
              <a:gd name="connsiteY9" fmla="*/ 198120 h 4404360"/>
              <a:gd name="connsiteX10" fmla="*/ 876300 w 2705100"/>
              <a:gd name="connsiteY10" fmla="*/ 190500 h 4404360"/>
              <a:gd name="connsiteX11" fmla="*/ 914400 w 2705100"/>
              <a:gd name="connsiteY11" fmla="*/ 182880 h 4404360"/>
              <a:gd name="connsiteX12" fmla="*/ 982980 w 2705100"/>
              <a:gd name="connsiteY12" fmla="*/ 167640 h 4404360"/>
              <a:gd name="connsiteX13" fmla="*/ 1112520 w 2705100"/>
              <a:gd name="connsiteY13" fmla="*/ 144780 h 4404360"/>
              <a:gd name="connsiteX14" fmla="*/ 1158240 w 2705100"/>
              <a:gd name="connsiteY14" fmla="*/ 137160 h 4404360"/>
              <a:gd name="connsiteX15" fmla="*/ 1196340 w 2705100"/>
              <a:gd name="connsiteY15" fmla="*/ 129540 h 4404360"/>
              <a:gd name="connsiteX16" fmla="*/ 1272540 w 2705100"/>
              <a:gd name="connsiteY16" fmla="*/ 121920 h 4404360"/>
              <a:gd name="connsiteX17" fmla="*/ 1333500 w 2705100"/>
              <a:gd name="connsiteY17" fmla="*/ 114300 h 4404360"/>
              <a:gd name="connsiteX18" fmla="*/ 1851660 w 2705100"/>
              <a:gd name="connsiteY18" fmla="*/ 121920 h 4404360"/>
              <a:gd name="connsiteX19" fmla="*/ 1897380 w 2705100"/>
              <a:gd name="connsiteY19" fmla="*/ 129540 h 4404360"/>
              <a:gd name="connsiteX20" fmla="*/ 1950720 w 2705100"/>
              <a:gd name="connsiteY20" fmla="*/ 144780 h 4404360"/>
              <a:gd name="connsiteX21" fmla="*/ 2004060 w 2705100"/>
              <a:gd name="connsiteY21" fmla="*/ 175260 h 4404360"/>
              <a:gd name="connsiteX22" fmla="*/ 2026920 w 2705100"/>
              <a:gd name="connsiteY22" fmla="*/ 182880 h 4404360"/>
              <a:gd name="connsiteX23" fmla="*/ 2072640 w 2705100"/>
              <a:gd name="connsiteY23" fmla="*/ 220980 h 4404360"/>
              <a:gd name="connsiteX24" fmla="*/ 2118360 w 2705100"/>
              <a:gd name="connsiteY24" fmla="*/ 236220 h 4404360"/>
              <a:gd name="connsiteX25" fmla="*/ 2141220 w 2705100"/>
              <a:gd name="connsiteY25" fmla="*/ 259080 h 4404360"/>
              <a:gd name="connsiteX26" fmla="*/ 2186940 w 2705100"/>
              <a:gd name="connsiteY26" fmla="*/ 274320 h 4404360"/>
              <a:gd name="connsiteX27" fmla="*/ 2202180 w 2705100"/>
              <a:gd name="connsiteY27" fmla="*/ 297180 h 4404360"/>
              <a:gd name="connsiteX28" fmla="*/ 2247900 w 2705100"/>
              <a:gd name="connsiteY28" fmla="*/ 312420 h 4404360"/>
              <a:gd name="connsiteX29" fmla="*/ 2301240 w 2705100"/>
              <a:gd name="connsiteY29" fmla="*/ 327660 h 4404360"/>
              <a:gd name="connsiteX30" fmla="*/ 2316480 w 2705100"/>
              <a:gd name="connsiteY30" fmla="*/ 350520 h 4404360"/>
              <a:gd name="connsiteX31" fmla="*/ 2362200 w 2705100"/>
              <a:gd name="connsiteY31" fmla="*/ 365760 h 4404360"/>
              <a:gd name="connsiteX32" fmla="*/ 2400300 w 2705100"/>
              <a:gd name="connsiteY32" fmla="*/ 388620 h 4404360"/>
              <a:gd name="connsiteX33" fmla="*/ 2423160 w 2705100"/>
              <a:gd name="connsiteY33" fmla="*/ 403860 h 4404360"/>
              <a:gd name="connsiteX34" fmla="*/ 2446020 w 2705100"/>
              <a:gd name="connsiteY34" fmla="*/ 426720 h 4404360"/>
              <a:gd name="connsiteX35" fmla="*/ 2506980 w 2705100"/>
              <a:gd name="connsiteY35" fmla="*/ 464820 h 4404360"/>
              <a:gd name="connsiteX36" fmla="*/ 2529840 w 2705100"/>
              <a:gd name="connsiteY36" fmla="*/ 487680 h 4404360"/>
              <a:gd name="connsiteX37" fmla="*/ 2560320 w 2705100"/>
              <a:gd name="connsiteY37" fmla="*/ 510540 h 4404360"/>
              <a:gd name="connsiteX38" fmla="*/ 2598420 w 2705100"/>
              <a:gd name="connsiteY38" fmla="*/ 541020 h 4404360"/>
              <a:gd name="connsiteX39" fmla="*/ 2636520 w 2705100"/>
              <a:gd name="connsiteY39" fmla="*/ 594360 h 4404360"/>
              <a:gd name="connsiteX40" fmla="*/ 2667000 w 2705100"/>
              <a:gd name="connsiteY40" fmla="*/ 640080 h 4404360"/>
              <a:gd name="connsiteX41" fmla="*/ 2674620 w 2705100"/>
              <a:gd name="connsiteY41" fmla="*/ 670560 h 4404360"/>
              <a:gd name="connsiteX42" fmla="*/ 2689860 w 2705100"/>
              <a:gd name="connsiteY42" fmla="*/ 716280 h 4404360"/>
              <a:gd name="connsiteX43" fmla="*/ 2705100 w 2705100"/>
              <a:gd name="connsiteY43" fmla="*/ 777240 h 4404360"/>
              <a:gd name="connsiteX44" fmla="*/ 2697480 w 2705100"/>
              <a:gd name="connsiteY44" fmla="*/ 1158240 h 4404360"/>
              <a:gd name="connsiteX45" fmla="*/ 2682240 w 2705100"/>
              <a:gd name="connsiteY45" fmla="*/ 1242060 h 4404360"/>
              <a:gd name="connsiteX46" fmla="*/ 2667000 w 2705100"/>
              <a:gd name="connsiteY46" fmla="*/ 1272540 h 4404360"/>
              <a:gd name="connsiteX47" fmla="*/ 2659380 w 2705100"/>
              <a:gd name="connsiteY47" fmla="*/ 1318260 h 4404360"/>
              <a:gd name="connsiteX48" fmla="*/ 2644140 w 2705100"/>
              <a:gd name="connsiteY48" fmla="*/ 1371600 h 4404360"/>
              <a:gd name="connsiteX49" fmla="*/ 2636520 w 2705100"/>
              <a:gd name="connsiteY49" fmla="*/ 1402080 h 4404360"/>
              <a:gd name="connsiteX50" fmla="*/ 2621280 w 2705100"/>
              <a:gd name="connsiteY50" fmla="*/ 1432560 h 4404360"/>
              <a:gd name="connsiteX51" fmla="*/ 2613660 w 2705100"/>
              <a:gd name="connsiteY51" fmla="*/ 1455420 h 4404360"/>
              <a:gd name="connsiteX52" fmla="*/ 2598420 w 2705100"/>
              <a:gd name="connsiteY52" fmla="*/ 1485900 h 4404360"/>
              <a:gd name="connsiteX53" fmla="*/ 2583180 w 2705100"/>
              <a:gd name="connsiteY53" fmla="*/ 1531620 h 4404360"/>
              <a:gd name="connsiteX54" fmla="*/ 2567940 w 2705100"/>
              <a:gd name="connsiteY54" fmla="*/ 1562100 h 4404360"/>
              <a:gd name="connsiteX55" fmla="*/ 2545080 w 2705100"/>
              <a:gd name="connsiteY55" fmla="*/ 1630680 h 4404360"/>
              <a:gd name="connsiteX56" fmla="*/ 2529840 w 2705100"/>
              <a:gd name="connsiteY56" fmla="*/ 1661160 h 4404360"/>
              <a:gd name="connsiteX57" fmla="*/ 2514600 w 2705100"/>
              <a:gd name="connsiteY57" fmla="*/ 1714500 h 4404360"/>
              <a:gd name="connsiteX58" fmla="*/ 2506980 w 2705100"/>
              <a:gd name="connsiteY58" fmla="*/ 1744980 h 4404360"/>
              <a:gd name="connsiteX59" fmla="*/ 2491740 w 2705100"/>
              <a:gd name="connsiteY59" fmla="*/ 1775460 h 4404360"/>
              <a:gd name="connsiteX60" fmla="*/ 2476500 w 2705100"/>
              <a:gd name="connsiteY60" fmla="*/ 1851660 h 4404360"/>
              <a:gd name="connsiteX61" fmla="*/ 2453640 w 2705100"/>
              <a:gd name="connsiteY61" fmla="*/ 1920240 h 4404360"/>
              <a:gd name="connsiteX62" fmla="*/ 2446020 w 2705100"/>
              <a:gd name="connsiteY62" fmla="*/ 2004060 h 4404360"/>
              <a:gd name="connsiteX63" fmla="*/ 2438400 w 2705100"/>
              <a:gd name="connsiteY63" fmla="*/ 2065020 h 4404360"/>
              <a:gd name="connsiteX64" fmla="*/ 2446020 w 2705100"/>
              <a:gd name="connsiteY64" fmla="*/ 2194560 h 4404360"/>
              <a:gd name="connsiteX65" fmla="*/ 2438400 w 2705100"/>
              <a:gd name="connsiteY65" fmla="*/ 2621280 h 4404360"/>
              <a:gd name="connsiteX66" fmla="*/ 2415540 w 2705100"/>
              <a:gd name="connsiteY66" fmla="*/ 3284220 h 4404360"/>
              <a:gd name="connsiteX67" fmla="*/ 2400300 w 2705100"/>
              <a:gd name="connsiteY67" fmla="*/ 3375660 h 4404360"/>
              <a:gd name="connsiteX68" fmla="*/ 2377440 w 2705100"/>
              <a:gd name="connsiteY68" fmla="*/ 3421380 h 4404360"/>
              <a:gd name="connsiteX69" fmla="*/ 2354580 w 2705100"/>
              <a:gd name="connsiteY69" fmla="*/ 3467100 h 4404360"/>
              <a:gd name="connsiteX70" fmla="*/ 2331720 w 2705100"/>
              <a:gd name="connsiteY70" fmla="*/ 3528060 h 4404360"/>
              <a:gd name="connsiteX71" fmla="*/ 2301240 w 2705100"/>
              <a:gd name="connsiteY71" fmla="*/ 3566160 h 4404360"/>
              <a:gd name="connsiteX72" fmla="*/ 2286000 w 2705100"/>
              <a:gd name="connsiteY72" fmla="*/ 3596640 h 4404360"/>
              <a:gd name="connsiteX73" fmla="*/ 2263140 w 2705100"/>
              <a:gd name="connsiteY73" fmla="*/ 3634740 h 4404360"/>
              <a:gd name="connsiteX74" fmla="*/ 2232660 w 2705100"/>
              <a:gd name="connsiteY74" fmla="*/ 3688080 h 4404360"/>
              <a:gd name="connsiteX75" fmla="*/ 2186940 w 2705100"/>
              <a:gd name="connsiteY75" fmla="*/ 3726180 h 4404360"/>
              <a:gd name="connsiteX76" fmla="*/ 2171700 w 2705100"/>
              <a:gd name="connsiteY76" fmla="*/ 3749040 h 4404360"/>
              <a:gd name="connsiteX77" fmla="*/ 2164080 w 2705100"/>
              <a:gd name="connsiteY77" fmla="*/ 3771900 h 4404360"/>
              <a:gd name="connsiteX78" fmla="*/ 2148840 w 2705100"/>
              <a:gd name="connsiteY78" fmla="*/ 3802380 h 4404360"/>
              <a:gd name="connsiteX79" fmla="*/ 2133600 w 2705100"/>
              <a:gd name="connsiteY79" fmla="*/ 3825240 h 4404360"/>
              <a:gd name="connsiteX80" fmla="*/ 2118360 w 2705100"/>
              <a:gd name="connsiteY80" fmla="*/ 3886200 h 4404360"/>
              <a:gd name="connsiteX81" fmla="*/ 2095500 w 2705100"/>
              <a:gd name="connsiteY81" fmla="*/ 3916680 h 4404360"/>
              <a:gd name="connsiteX82" fmla="*/ 2103120 w 2705100"/>
              <a:gd name="connsiteY82" fmla="*/ 4008120 h 4404360"/>
              <a:gd name="connsiteX83" fmla="*/ 2110740 w 2705100"/>
              <a:gd name="connsiteY83" fmla="*/ 4030980 h 4404360"/>
              <a:gd name="connsiteX84" fmla="*/ 2125980 w 2705100"/>
              <a:gd name="connsiteY84" fmla="*/ 4206240 h 4404360"/>
              <a:gd name="connsiteX85" fmla="*/ 2118360 w 2705100"/>
              <a:gd name="connsiteY85" fmla="*/ 4404360 h 4404360"/>
              <a:gd name="connsiteX0" fmla="*/ 0 w 2705100"/>
              <a:gd name="connsiteY0" fmla="*/ 0 h 4206240"/>
              <a:gd name="connsiteX1" fmla="*/ 38100 w 2705100"/>
              <a:gd name="connsiteY1" fmla="*/ 15240 h 4206240"/>
              <a:gd name="connsiteX2" fmla="*/ 60960 w 2705100"/>
              <a:gd name="connsiteY2" fmla="*/ 38100 h 4206240"/>
              <a:gd name="connsiteX3" fmla="*/ 99060 w 2705100"/>
              <a:gd name="connsiteY3" fmla="*/ 68580 h 4206240"/>
              <a:gd name="connsiteX4" fmla="*/ 121920 w 2705100"/>
              <a:gd name="connsiteY4" fmla="*/ 91440 h 4206240"/>
              <a:gd name="connsiteX5" fmla="*/ 167640 w 2705100"/>
              <a:gd name="connsiteY5" fmla="*/ 106680 h 4206240"/>
              <a:gd name="connsiteX6" fmla="*/ 236220 w 2705100"/>
              <a:gd name="connsiteY6" fmla="*/ 137160 h 4206240"/>
              <a:gd name="connsiteX7" fmla="*/ 335280 w 2705100"/>
              <a:gd name="connsiteY7" fmla="*/ 160020 h 4206240"/>
              <a:gd name="connsiteX8" fmla="*/ 403860 w 2705100"/>
              <a:gd name="connsiteY8" fmla="*/ 182880 h 4206240"/>
              <a:gd name="connsiteX9" fmla="*/ 693420 w 2705100"/>
              <a:gd name="connsiteY9" fmla="*/ 198120 h 4206240"/>
              <a:gd name="connsiteX10" fmla="*/ 876300 w 2705100"/>
              <a:gd name="connsiteY10" fmla="*/ 190500 h 4206240"/>
              <a:gd name="connsiteX11" fmla="*/ 914400 w 2705100"/>
              <a:gd name="connsiteY11" fmla="*/ 182880 h 4206240"/>
              <a:gd name="connsiteX12" fmla="*/ 982980 w 2705100"/>
              <a:gd name="connsiteY12" fmla="*/ 167640 h 4206240"/>
              <a:gd name="connsiteX13" fmla="*/ 1112520 w 2705100"/>
              <a:gd name="connsiteY13" fmla="*/ 144780 h 4206240"/>
              <a:gd name="connsiteX14" fmla="*/ 1158240 w 2705100"/>
              <a:gd name="connsiteY14" fmla="*/ 137160 h 4206240"/>
              <a:gd name="connsiteX15" fmla="*/ 1196340 w 2705100"/>
              <a:gd name="connsiteY15" fmla="*/ 129540 h 4206240"/>
              <a:gd name="connsiteX16" fmla="*/ 1272540 w 2705100"/>
              <a:gd name="connsiteY16" fmla="*/ 121920 h 4206240"/>
              <a:gd name="connsiteX17" fmla="*/ 1333500 w 2705100"/>
              <a:gd name="connsiteY17" fmla="*/ 114300 h 4206240"/>
              <a:gd name="connsiteX18" fmla="*/ 1851660 w 2705100"/>
              <a:gd name="connsiteY18" fmla="*/ 121920 h 4206240"/>
              <a:gd name="connsiteX19" fmla="*/ 1897380 w 2705100"/>
              <a:gd name="connsiteY19" fmla="*/ 129540 h 4206240"/>
              <a:gd name="connsiteX20" fmla="*/ 1950720 w 2705100"/>
              <a:gd name="connsiteY20" fmla="*/ 144780 h 4206240"/>
              <a:gd name="connsiteX21" fmla="*/ 2004060 w 2705100"/>
              <a:gd name="connsiteY21" fmla="*/ 175260 h 4206240"/>
              <a:gd name="connsiteX22" fmla="*/ 2026920 w 2705100"/>
              <a:gd name="connsiteY22" fmla="*/ 182880 h 4206240"/>
              <a:gd name="connsiteX23" fmla="*/ 2072640 w 2705100"/>
              <a:gd name="connsiteY23" fmla="*/ 220980 h 4206240"/>
              <a:gd name="connsiteX24" fmla="*/ 2118360 w 2705100"/>
              <a:gd name="connsiteY24" fmla="*/ 236220 h 4206240"/>
              <a:gd name="connsiteX25" fmla="*/ 2141220 w 2705100"/>
              <a:gd name="connsiteY25" fmla="*/ 259080 h 4206240"/>
              <a:gd name="connsiteX26" fmla="*/ 2186940 w 2705100"/>
              <a:gd name="connsiteY26" fmla="*/ 274320 h 4206240"/>
              <a:gd name="connsiteX27" fmla="*/ 2202180 w 2705100"/>
              <a:gd name="connsiteY27" fmla="*/ 297180 h 4206240"/>
              <a:gd name="connsiteX28" fmla="*/ 2247900 w 2705100"/>
              <a:gd name="connsiteY28" fmla="*/ 312420 h 4206240"/>
              <a:gd name="connsiteX29" fmla="*/ 2301240 w 2705100"/>
              <a:gd name="connsiteY29" fmla="*/ 327660 h 4206240"/>
              <a:gd name="connsiteX30" fmla="*/ 2316480 w 2705100"/>
              <a:gd name="connsiteY30" fmla="*/ 350520 h 4206240"/>
              <a:gd name="connsiteX31" fmla="*/ 2362200 w 2705100"/>
              <a:gd name="connsiteY31" fmla="*/ 365760 h 4206240"/>
              <a:gd name="connsiteX32" fmla="*/ 2400300 w 2705100"/>
              <a:gd name="connsiteY32" fmla="*/ 388620 h 4206240"/>
              <a:gd name="connsiteX33" fmla="*/ 2423160 w 2705100"/>
              <a:gd name="connsiteY33" fmla="*/ 403860 h 4206240"/>
              <a:gd name="connsiteX34" fmla="*/ 2446020 w 2705100"/>
              <a:gd name="connsiteY34" fmla="*/ 426720 h 4206240"/>
              <a:gd name="connsiteX35" fmla="*/ 2506980 w 2705100"/>
              <a:gd name="connsiteY35" fmla="*/ 464820 h 4206240"/>
              <a:gd name="connsiteX36" fmla="*/ 2529840 w 2705100"/>
              <a:gd name="connsiteY36" fmla="*/ 487680 h 4206240"/>
              <a:gd name="connsiteX37" fmla="*/ 2560320 w 2705100"/>
              <a:gd name="connsiteY37" fmla="*/ 510540 h 4206240"/>
              <a:gd name="connsiteX38" fmla="*/ 2598420 w 2705100"/>
              <a:gd name="connsiteY38" fmla="*/ 541020 h 4206240"/>
              <a:gd name="connsiteX39" fmla="*/ 2636520 w 2705100"/>
              <a:gd name="connsiteY39" fmla="*/ 594360 h 4206240"/>
              <a:gd name="connsiteX40" fmla="*/ 2667000 w 2705100"/>
              <a:gd name="connsiteY40" fmla="*/ 640080 h 4206240"/>
              <a:gd name="connsiteX41" fmla="*/ 2674620 w 2705100"/>
              <a:gd name="connsiteY41" fmla="*/ 670560 h 4206240"/>
              <a:gd name="connsiteX42" fmla="*/ 2689860 w 2705100"/>
              <a:gd name="connsiteY42" fmla="*/ 716280 h 4206240"/>
              <a:gd name="connsiteX43" fmla="*/ 2705100 w 2705100"/>
              <a:gd name="connsiteY43" fmla="*/ 777240 h 4206240"/>
              <a:gd name="connsiteX44" fmla="*/ 2697480 w 2705100"/>
              <a:gd name="connsiteY44" fmla="*/ 1158240 h 4206240"/>
              <a:gd name="connsiteX45" fmla="*/ 2682240 w 2705100"/>
              <a:gd name="connsiteY45" fmla="*/ 1242060 h 4206240"/>
              <a:gd name="connsiteX46" fmla="*/ 2667000 w 2705100"/>
              <a:gd name="connsiteY46" fmla="*/ 1272540 h 4206240"/>
              <a:gd name="connsiteX47" fmla="*/ 2659380 w 2705100"/>
              <a:gd name="connsiteY47" fmla="*/ 1318260 h 4206240"/>
              <a:gd name="connsiteX48" fmla="*/ 2644140 w 2705100"/>
              <a:gd name="connsiteY48" fmla="*/ 1371600 h 4206240"/>
              <a:gd name="connsiteX49" fmla="*/ 2636520 w 2705100"/>
              <a:gd name="connsiteY49" fmla="*/ 1402080 h 4206240"/>
              <a:gd name="connsiteX50" fmla="*/ 2621280 w 2705100"/>
              <a:gd name="connsiteY50" fmla="*/ 1432560 h 4206240"/>
              <a:gd name="connsiteX51" fmla="*/ 2613660 w 2705100"/>
              <a:gd name="connsiteY51" fmla="*/ 1455420 h 4206240"/>
              <a:gd name="connsiteX52" fmla="*/ 2598420 w 2705100"/>
              <a:gd name="connsiteY52" fmla="*/ 1485900 h 4206240"/>
              <a:gd name="connsiteX53" fmla="*/ 2583180 w 2705100"/>
              <a:gd name="connsiteY53" fmla="*/ 1531620 h 4206240"/>
              <a:gd name="connsiteX54" fmla="*/ 2567940 w 2705100"/>
              <a:gd name="connsiteY54" fmla="*/ 1562100 h 4206240"/>
              <a:gd name="connsiteX55" fmla="*/ 2545080 w 2705100"/>
              <a:gd name="connsiteY55" fmla="*/ 1630680 h 4206240"/>
              <a:gd name="connsiteX56" fmla="*/ 2529840 w 2705100"/>
              <a:gd name="connsiteY56" fmla="*/ 1661160 h 4206240"/>
              <a:gd name="connsiteX57" fmla="*/ 2514600 w 2705100"/>
              <a:gd name="connsiteY57" fmla="*/ 1714500 h 4206240"/>
              <a:gd name="connsiteX58" fmla="*/ 2506980 w 2705100"/>
              <a:gd name="connsiteY58" fmla="*/ 1744980 h 4206240"/>
              <a:gd name="connsiteX59" fmla="*/ 2491740 w 2705100"/>
              <a:gd name="connsiteY59" fmla="*/ 1775460 h 4206240"/>
              <a:gd name="connsiteX60" fmla="*/ 2476500 w 2705100"/>
              <a:gd name="connsiteY60" fmla="*/ 1851660 h 4206240"/>
              <a:gd name="connsiteX61" fmla="*/ 2453640 w 2705100"/>
              <a:gd name="connsiteY61" fmla="*/ 1920240 h 4206240"/>
              <a:gd name="connsiteX62" fmla="*/ 2446020 w 2705100"/>
              <a:gd name="connsiteY62" fmla="*/ 2004060 h 4206240"/>
              <a:gd name="connsiteX63" fmla="*/ 2438400 w 2705100"/>
              <a:gd name="connsiteY63" fmla="*/ 2065020 h 4206240"/>
              <a:gd name="connsiteX64" fmla="*/ 2446020 w 2705100"/>
              <a:gd name="connsiteY64" fmla="*/ 2194560 h 4206240"/>
              <a:gd name="connsiteX65" fmla="*/ 2438400 w 2705100"/>
              <a:gd name="connsiteY65" fmla="*/ 2621280 h 4206240"/>
              <a:gd name="connsiteX66" fmla="*/ 2415540 w 2705100"/>
              <a:gd name="connsiteY66" fmla="*/ 3284220 h 4206240"/>
              <a:gd name="connsiteX67" fmla="*/ 2400300 w 2705100"/>
              <a:gd name="connsiteY67" fmla="*/ 3375660 h 4206240"/>
              <a:gd name="connsiteX68" fmla="*/ 2377440 w 2705100"/>
              <a:gd name="connsiteY68" fmla="*/ 3421380 h 4206240"/>
              <a:gd name="connsiteX69" fmla="*/ 2354580 w 2705100"/>
              <a:gd name="connsiteY69" fmla="*/ 3467100 h 4206240"/>
              <a:gd name="connsiteX70" fmla="*/ 2331720 w 2705100"/>
              <a:gd name="connsiteY70" fmla="*/ 3528060 h 4206240"/>
              <a:gd name="connsiteX71" fmla="*/ 2301240 w 2705100"/>
              <a:gd name="connsiteY71" fmla="*/ 3566160 h 4206240"/>
              <a:gd name="connsiteX72" fmla="*/ 2286000 w 2705100"/>
              <a:gd name="connsiteY72" fmla="*/ 3596640 h 4206240"/>
              <a:gd name="connsiteX73" fmla="*/ 2263140 w 2705100"/>
              <a:gd name="connsiteY73" fmla="*/ 3634740 h 4206240"/>
              <a:gd name="connsiteX74" fmla="*/ 2232660 w 2705100"/>
              <a:gd name="connsiteY74" fmla="*/ 3688080 h 4206240"/>
              <a:gd name="connsiteX75" fmla="*/ 2186940 w 2705100"/>
              <a:gd name="connsiteY75" fmla="*/ 3726180 h 4206240"/>
              <a:gd name="connsiteX76" fmla="*/ 2171700 w 2705100"/>
              <a:gd name="connsiteY76" fmla="*/ 3749040 h 4206240"/>
              <a:gd name="connsiteX77" fmla="*/ 2164080 w 2705100"/>
              <a:gd name="connsiteY77" fmla="*/ 3771900 h 4206240"/>
              <a:gd name="connsiteX78" fmla="*/ 2148840 w 2705100"/>
              <a:gd name="connsiteY78" fmla="*/ 3802380 h 4206240"/>
              <a:gd name="connsiteX79" fmla="*/ 2133600 w 2705100"/>
              <a:gd name="connsiteY79" fmla="*/ 3825240 h 4206240"/>
              <a:gd name="connsiteX80" fmla="*/ 2118360 w 2705100"/>
              <a:gd name="connsiteY80" fmla="*/ 3886200 h 4206240"/>
              <a:gd name="connsiteX81" fmla="*/ 2095500 w 2705100"/>
              <a:gd name="connsiteY81" fmla="*/ 3916680 h 4206240"/>
              <a:gd name="connsiteX82" fmla="*/ 2103120 w 2705100"/>
              <a:gd name="connsiteY82" fmla="*/ 4008120 h 4206240"/>
              <a:gd name="connsiteX83" fmla="*/ 2110740 w 2705100"/>
              <a:gd name="connsiteY83" fmla="*/ 4030980 h 4206240"/>
              <a:gd name="connsiteX84" fmla="*/ 2125980 w 2705100"/>
              <a:gd name="connsiteY84" fmla="*/ 4206240 h 4206240"/>
              <a:gd name="connsiteX0" fmla="*/ 0 w 2705100"/>
              <a:gd name="connsiteY0" fmla="*/ 0 h 4030980"/>
              <a:gd name="connsiteX1" fmla="*/ 38100 w 2705100"/>
              <a:gd name="connsiteY1" fmla="*/ 15240 h 4030980"/>
              <a:gd name="connsiteX2" fmla="*/ 60960 w 2705100"/>
              <a:gd name="connsiteY2" fmla="*/ 38100 h 4030980"/>
              <a:gd name="connsiteX3" fmla="*/ 99060 w 2705100"/>
              <a:gd name="connsiteY3" fmla="*/ 68580 h 4030980"/>
              <a:gd name="connsiteX4" fmla="*/ 121920 w 2705100"/>
              <a:gd name="connsiteY4" fmla="*/ 91440 h 4030980"/>
              <a:gd name="connsiteX5" fmla="*/ 167640 w 2705100"/>
              <a:gd name="connsiteY5" fmla="*/ 106680 h 4030980"/>
              <a:gd name="connsiteX6" fmla="*/ 236220 w 2705100"/>
              <a:gd name="connsiteY6" fmla="*/ 137160 h 4030980"/>
              <a:gd name="connsiteX7" fmla="*/ 335280 w 2705100"/>
              <a:gd name="connsiteY7" fmla="*/ 160020 h 4030980"/>
              <a:gd name="connsiteX8" fmla="*/ 403860 w 2705100"/>
              <a:gd name="connsiteY8" fmla="*/ 182880 h 4030980"/>
              <a:gd name="connsiteX9" fmla="*/ 693420 w 2705100"/>
              <a:gd name="connsiteY9" fmla="*/ 198120 h 4030980"/>
              <a:gd name="connsiteX10" fmla="*/ 876300 w 2705100"/>
              <a:gd name="connsiteY10" fmla="*/ 190500 h 4030980"/>
              <a:gd name="connsiteX11" fmla="*/ 914400 w 2705100"/>
              <a:gd name="connsiteY11" fmla="*/ 182880 h 4030980"/>
              <a:gd name="connsiteX12" fmla="*/ 982980 w 2705100"/>
              <a:gd name="connsiteY12" fmla="*/ 167640 h 4030980"/>
              <a:gd name="connsiteX13" fmla="*/ 1112520 w 2705100"/>
              <a:gd name="connsiteY13" fmla="*/ 144780 h 4030980"/>
              <a:gd name="connsiteX14" fmla="*/ 1158240 w 2705100"/>
              <a:gd name="connsiteY14" fmla="*/ 137160 h 4030980"/>
              <a:gd name="connsiteX15" fmla="*/ 1196340 w 2705100"/>
              <a:gd name="connsiteY15" fmla="*/ 129540 h 4030980"/>
              <a:gd name="connsiteX16" fmla="*/ 1272540 w 2705100"/>
              <a:gd name="connsiteY16" fmla="*/ 121920 h 4030980"/>
              <a:gd name="connsiteX17" fmla="*/ 1333500 w 2705100"/>
              <a:gd name="connsiteY17" fmla="*/ 114300 h 4030980"/>
              <a:gd name="connsiteX18" fmla="*/ 1851660 w 2705100"/>
              <a:gd name="connsiteY18" fmla="*/ 121920 h 4030980"/>
              <a:gd name="connsiteX19" fmla="*/ 1897380 w 2705100"/>
              <a:gd name="connsiteY19" fmla="*/ 129540 h 4030980"/>
              <a:gd name="connsiteX20" fmla="*/ 1950720 w 2705100"/>
              <a:gd name="connsiteY20" fmla="*/ 144780 h 4030980"/>
              <a:gd name="connsiteX21" fmla="*/ 2004060 w 2705100"/>
              <a:gd name="connsiteY21" fmla="*/ 175260 h 4030980"/>
              <a:gd name="connsiteX22" fmla="*/ 2026920 w 2705100"/>
              <a:gd name="connsiteY22" fmla="*/ 182880 h 4030980"/>
              <a:gd name="connsiteX23" fmla="*/ 2072640 w 2705100"/>
              <a:gd name="connsiteY23" fmla="*/ 220980 h 4030980"/>
              <a:gd name="connsiteX24" fmla="*/ 2118360 w 2705100"/>
              <a:gd name="connsiteY24" fmla="*/ 236220 h 4030980"/>
              <a:gd name="connsiteX25" fmla="*/ 2141220 w 2705100"/>
              <a:gd name="connsiteY25" fmla="*/ 259080 h 4030980"/>
              <a:gd name="connsiteX26" fmla="*/ 2186940 w 2705100"/>
              <a:gd name="connsiteY26" fmla="*/ 274320 h 4030980"/>
              <a:gd name="connsiteX27" fmla="*/ 2202180 w 2705100"/>
              <a:gd name="connsiteY27" fmla="*/ 297180 h 4030980"/>
              <a:gd name="connsiteX28" fmla="*/ 2247900 w 2705100"/>
              <a:gd name="connsiteY28" fmla="*/ 312420 h 4030980"/>
              <a:gd name="connsiteX29" fmla="*/ 2301240 w 2705100"/>
              <a:gd name="connsiteY29" fmla="*/ 327660 h 4030980"/>
              <a:gd name="connsiteX30" fmla="*/ 2316480 w 2705100"/>
              <a:gd name="connsiteY30" fmla="*/ 350520 h 4030980"/>
              <a:gd name="connsiteX31" fmla="*/ 2362200 w 2705100"/>
              <a:gd name="connsiteY31" fmla="*/ 365760 h 4030980"/>
              <a:gd name="connsiteX32" fmla="*/ 2400300 w 2705100"/>
              <a:gd name="connsiteY32" fmla="*/ 388620 h 4030980"/>
              <a:gd name="connsiteX33" fmla="*/ 2423160 w 2705100"/>
              <a:gd name="connsiteY33" fmla="*/ 403860 h 4030980"/>
              <a:gd name="connsiteX34" fmla="*/ 2446020 w 2705100"/>
              <a:gd name="connsiteY34" fmla="*/ 426720 h 4030980"/>
              <a:gd name="connsiteX35" fmla="*/ 2506980 w 2705100"/>
              <a:gd name="connsiteY35" fmla="*/ 464820 h 4030980"/>
              <a:gd name="connsiteX36" fmla="*/ 2529840 w 2705100"/>
              <a:gd name="connsiteY36" fmla="*/ 487680 h 4030980"/>
              <a:gd name="connsiteX37" fmla="*/ 2560320 w 2705100"/>
              <a:gd name="connsiteY37" fmla="*/ 510540 h 4030980"/>
              <a:gd name="connsiteX38" fmla="*/ 2598420 w 2705100"/>
              <a:gd name="connsiteY38" fmla="*/ 541020 h 4030980"/>
              <a:gd name="connsiteX39" fmla="*/ 2636520 w 2705100"/>
              <a:gd name="connsiteY39" fmla="*/ 594360 h 4030980"/>
              <a:gd name="connsiteX40" fmla="*/ 2667000 w 2705100"/>
              <a:gd name="connsiteY40" fmla="*/ 640080 h 4030980"/>
              <a:gd name="connsiteX41" fmla="*/ 2674620 w 2705100"/>
              <a:gd name="connsiteY41" fmla="*/ 670560 h 4030980"/>
              <a:gd name="connsiteX42" fmla="*/ 2689860 w 2705100"/>
              <a:gd name="connsiteY42" fmla="*/ 716280 h 4030980"/>
              <a:gd name="connsiteX43" fmla="*/ 2705100 w 2705100"/>
              <a:gd name="connsiteY43" fmla="*/ 777240 h 4030980"/>
              <a:gd name="connsiteX44" fmla="*/ 2697480 w 2705100"/>
              <a:gd name="connsiteY44" fmla="*/ 1158240 h 4030980"/>
              <a:gd name="connsiteX45" fmla="*/ 2682240 w 2705100"/>
              <a:gd name="connsiteY45" fmla="*/ 1242060 h 4030980"/>
              <a:gd name="connsiteX46" fmla="*/ 2667000 w 2705100"/>
              <a:gd name="connsiteY46" fmla="*/ 1272540 h 4030980"/>
              <a:gd name="connsiteX47" fmla="*/ 2659380 w 2705100"/>
              <a:gd name="connsiteY47" fmla="*/ 1318260 h 4030980"/>
              <a:gd name="connsiteX48" fmla="*/ 2644140 w 2705100"/>
              <a:gd name="connsiteY48" fmla="*/ 1371600 h 4030980"/>
              <a:gd name="connsiteX49" fmla="*/ 2636520 w 2705100"/>
              <a:gd name="connsiteY49" fmla="*/ 1402080 h 4030980"/>
              <a:gd name="connsiteX50" fmla="*/ 2621280 w 2705100"/>
              <a:gd name="connsiteY50" fmla="*/ 1432560 h 4030980"/>
              <a:gd name="connsiteX51" fmla="*/ 2613660 w 2705100"/>
              <a:gd name="connsiteY51" fmla="*/ 1455420 h 4030980"/>
              <a:gd name="connsiteX52" fmla="*/ 2598420 w 2705100"/>
              <a:gd name="connsiteY52" fmla="*/ 1485900 h 4030980"/>
              <a:gd name="connsiteX53" fmla="*/ 2583180 w 2705100"/>
              <a:gd name="connsiteY53" fmla="*/ 1531620 h 4030980"/>
              <a:gd name="connsiteX54" fmla="*/ 2567940 w 2705100"/>
              <a:gd name="connsiteY54" fmla="*/ 1562100 h 4030980"/>
              <a:gd name="connsiteX55" fmla="*/ 2545080 w 2705100"/>
              <a:gd name="connsiteY55" fmla="*/ 1630680 h 4030980"/>
              <a:gd name="connsiteX56" fmla="*/ 2529840 w 2705100"/>
              <a:gd name="connsiteY56" fmla="*/ 1661160 h 4030980"/>
              <a:gd name="connsiteX57" fmla="*/ 2514600 w 2705100"/>
              <a:gd name="connsiteY57" fmla="*/ 1714500 h 4030980"/>
              <a:gd name="connsiteX58" fmla="*/ 2506980 w 2705100"/>
              <a:gd name="connsiteY58" fmla="*/ 1744980 h 4030980"/>
              <a:gd name="connsiteX59" fmla="*/ 2491740 w 2705100"/>
              <a:gd name="connsiteY59" fmla="*/ 1775460 h 4030980"/>
              <a:gd name="connsiteX60" fmla="*/ 2476500 w 2705100"/>
              <a:gd name="connsiteY60" fmla="*/ 1851660 h 4030980"/>
              <a:gd name="connsiteX61" fmla="*/ 2453640 w 2705100"/>
              <a:gd name="connsiteY61" fmla="*/ 1920240 h 4030980"/>
              <a:gd name="connsiteX62" fmla="*/ 2446020 w 2705100"/>
              <a:gd name="connsiteY62" fmla="*/ 2004060 h 4030980"/>
              <a:gd name="connsiteX63" fmla="*/ 2438400 w 2705100"/>
              <a:gd name="connsiteY63" fmla="*/ 2065020 h 4030980"/>
              <a:gd name="connsiteX64" fmla="*/ 2446020 w 2705100"/>
              <a:gd name="connsiteY64" fmla="*/ 2194560 h 4030980"/>
              <a:gd name="connsiteX65" fmla="*/ 2438400 w 2705100"/>
              <a:gd name="connsiteY65" fmla="*/ 2621280 h 4030980"/>
              <a:gd name="connsiteX66" fmla="*/ 2415540 w 2705100"/>
              <a:gd name="connsiteY66" fmla="*/ 3284220 h 4030980"/>
              <a:gd name="connsiteX67" fmla="*/ 2400300 w 2705100"/>
              <a:gd name="connsiteY67" fmla="*/ 3375660 h 4030980"/>
              <a:gd name="connsiteX68" fmla="*/ 2377440 w 2705100"/>
              <a:gd name="connsiteY68" fmla="*/ 3421380 h 4030980"/>
              <a:gd name="connsiteX69" fmla="*/ 2354580 w 2705100"/>
              <a:gd name="connsiteY69" fmla="*/ 3467100 h 4030980"/>
              <a:gd name="connsiteX70" fmla="*/ 2331720 w 2705100"/>
              <a:gd name="connsiteY70" fmla="*/ 3528060 h 4030980"/>
              <a:gd name="connsiteX71" fmla="*/ 2301240 w 2705100"/>
              <a:gd name="connsiteY71" fmla="*/ 3566160 h 4030980"/>
              <a:gd name="connsiteX72" fmla="*/ 2286000 w 2705100"/>
              <a:gd name="connsiteY72" fmla="*/ 3596640 h 4030980"/>
              <a:gd name="connsiteX73" fmla="*/ 2263140 w 2705100"/>
              <a:gd name="connsiteY73" fmla="*/ 3634740 h 4030980"/>
              <a:gd name="connsiteX74" fmla="*/ 2232660 w 2705100"/>
              <a:gd name="connsiteY74" fmla="*/ 3688080 h 4030980"/>
              <a:gd name="connsiteX75" fmla="*/ 2186940 w 2705100"/>
              <a:gd name="connsiteY75" fmla="*/ 3726180 h 4030980"/>
              <a:gd name="connsiteX76" fmla="*/ 2171700 w 2705100"/>
              <a:gd name="connsiteY76" fmla="*/ 3749040 h 4030980"/>
              <a:gd name="connsiteX77" fmla="*/ 2164080 w 2705100"/>
              <a:gd name="connsiteY77" fmla="*/ 3771900 h 4030980"/>
              <a:gd name="connsiteX78" fmla="*/ 2148840 w 2705100"/>
              <a:gd name="connsiteY78" fmla="*/ 3802380 h 4030980"/>
              <a:gd name="connsiteX79" fmla="*/ 2133600 w 2705100"/>
              <a:gd name="connsiteY79" fmla="*/ 3825240 h 4030980"/>
              <a:gd name="connsiteX80" fmla="*/ 2118360 w 2705100"/>
              <a:gd name="connsiteY80" fmla="*/ 3886200 h 4030980"/>
              <a:gd name="connsiteX81" fmla="*/ 2095500 w 2705100"/>
              <a:gd name="connsiteY81" fmla="*/ 3916680 h 4030980"/>
              <a:gd name="connsiteX82" fmla="*/ 2103120 w 2705100"/>
              <a:gd name="connsiteY82" fmla="*/ 4008120 h 4030980"/>
              <a:gd name="connsiteX83" fmla="*/ 2110740 w 2705100"/>
              <a:gd name="connsiteY83" fmla="*/ 4030980 h 4030980"/>
              <a:gd name="connsiteX0" fmla="*/ 0 w 2705100"/>
              <a:gd name="connsiteY0" fmla="*/ 0 h 4008120"/>
              <a:gd name="connsiteX1" fmla="*/ 38100 w 2705100"/>
              <a:gd name="connsiteY1" fmla="*/ 15240 h 4008120"/>
              <a:gd name="connsiteX2" fmla="*/ 60960 w 2705100"/>
              <a:gd name="connsiteY2" fmla="*/ 38100 h 4008120"/>
              <a:gd name="connsiteX3" fmla="*/ 99060 w 2705100"/>
              <a:gd name="connsiteY3" fmla="*/ 68580 h 4008120"/>
              <a:gd name="connsiteX4" fmla="*/ 121920 w 2705100"/>
              <a:gd name="connsiteY4" fmla="*/ 91440 h 4008120"/>
              <a:gd name="connsiteX5" fmla="*/ 167640 w 2705100"/>
              <a:gd name="connsiteY5" fmla="*/ 106680 h 4008120"/>
              <a:gd name="connsiteX6" fmla="*/ 236220 w 2705100"/>
              <a:gd name="connsiteY6" fmla="*/ 137160 h 4008120"/>
              <a:gd name="connsiteX7" fmla="*/ 335280 w 2705100"/>
              <a:gd name="connsiteY7" fmla="*/ 160020 h 4008120"/>
              <a:gd name="connsiteX8" fmla="*/ 403860 w 2705100"/>
              <a:gd name="connsiteY8" fmla="*/ 182880 h 4008120"/>
              <a:gd name="connsiteX9" fmla="*/ 693420 w 2705100"/>
              <a:gd name="connsiteY9" fmla="*/ 198120 h 4008120"/>
              <a:gd name="connsiteX10" fmla="*/ 876300 w 2705100"/>
              <a:gd name="connsiteY10" fmla="*/ 190500 h 4008120"/>
              <a:gd name="connsiteX11" fmla="*/ 914400 w 2705100"/>
              <a:gd name="connsiteY11" fmla="*/ 182880 h 4008120"/>
              <a:gd name="connsiteX12" fmla="*/ 982980 w 2705100"/>
              <a:gd name="connsiteY12" fmla="*/ 167640 h 4008120"/>
              <a:gd name="connsiteX13" fmla="*/ 1112520 w 2705100"/>
              <a:gd name="connsiteY13" fmla="*/ 144780 h 4008120"/>
              <a:gd name="connsiteX14" fmla="*/ 1158240 w 2705100"/>
              <a:gd name="connsiteY14" fmla="*/ 137160 h 4008120"/>
              <a:gd name="connsiteX15" fmla="*/ 1196340 w 2705100"/>
              <a:gd name="connsiteY15" fmla="*/ 129540 h 4008120"/>
              <a:gd name="connsiteX16" fmla="*/ 1272540 w 2705100"/>
              <a:gd name="connsiteY16" fmla="*/ 121920 h 4008120"/>
              <a:gd name="connsiteX17" fmla="*/ 1333500 w 2705100"/>
              <a:gd name="connsiteY17" fmla="*/ 114300 h 4008120"/>
              <a:gd name="connsiteX18" fmla="*/ 1851660 w 2705100"/>
              <a:gd name="connsiteY18" fmla="*/ 121920 h 4008120"/>
              <a:gd name="connsiteX19" fmla="*/ 1897380 w 2705100"/>
              <a:gd name="connsiteY19" fmla="*/ 129540 h 4008120"/>
              <a:gd name="connsiteX20" fmla="*/ 1950720 w 2705100"/>
              <a:gd name="connsiteY20" fmla="*/ 144780 h 4008120"/>
              <a:gd name="connsiteX21" fmla="*/ 2004060 w 2705100"/>
              <a:gd name="connsiteY21" fmla="*/ 175260 h 4008120"/>
              <a:gd name="connsiteX22" fmla="*/ 2026920 w 2705100"/>
              <a:gd name="connsiteY22" fmla="*/ 182880 h 4008120"/>
              <a:gd name="connsiteX23" fmla="*/ 2072640 w 2705100"/>
              <a:gd name="connsiteY23" fmla="*/ 220980 h 4008120"/>
              <a:gd name="connsiteX24" fmla="*/ 2118360 w 2705100"/>
              <a:gd name="connsiteY24" fmla="*/ 236220 h 4008120"/>
              <a:gd name="connsiteX25" fmla="*/ 2141220 w 2705100"/>
              <a:gd name="connsiteY25" fmla="*/ 259080 h 4008120"/>
              <a:gd name="connsiteX26" fmla="*/ 2186940 w 2705100"/>
              <a:gd name="connsiteY26" fmla="*/ 274320 h 4008120"/>
              <a:gd name="connsiteX27" fmla="*/ 2202180 w 2705100"/>
              <a:gd name="connsiteY27" fmla="*/ 297180 h 4008120"/>
              <a:gd name="connsiteX28" fmla="*/ 2247900 w 2705100"/>
              <a:gd name="connsiteY28" fmla="*/ 312420 h 4008120"/>
              <a:gd name="connsiteX29" fmla="*/ 2301240 w 2705100"/>
              <a:gd name="connsiteY29" fmla="*/ 327660 h 4008120"/>
              <a:gd name="connsiteX30" fmla="*/ 2316480 w 2705100"/>
              <a:gd name="connsiteY30" fmla="*/ 350520 h 4008120"/>
              <a:gd name="connsiteX31" fmla="*/ 2362200 w 2705100"/>
              <a:gd name="connsiteY31" fmla="*/ 365760 h 4008120"/>
              <a:gd name="connsiteX32" fmla="*/ 2400300 w 2705100"/>
              <a:gd name="connsiteY32" fmla="*/ 388620 h 4008120"/>
              <a:gd name="connsiteX33" fmla="*/ 2423160 w 2705100"/>
              <a:gd name="connsiteY33" fmla="*/ 403860 h 4008120"/>
              <a:gd name="connsiteX34" fmla="*/ 2446020 w 2705100"/>
              <a:gd name="connsiteY34" fmla="*/ 426720 h 4008120"/>
              <a:gd name="connsiteX35" fmla="*/ 2506980 w 2705100"/>
              <a:gd name="connsiteY35" fmla="*/ 464820 h 4008120"/>
              <a:gd name="connsiteX36" fmla="*/ 2529840 w 2705100"/>
              <a:gd name="connsiteY36" fmla="*/ 487680 h 4008120"/>
              <a:gd name="connsiteX37" fmla="*/ 2560320 w 2705100"/>
              <a:gd name="connsiteY37" fmla="*/ 510540 h 4008120"/>
              <a:gd name="connsiteX38" fmla="*/ 2598420 w 2705100"/>
              <a:gd name="connsiteY38" fmla="*/ 541020 h 4008120"/>
              <a:gd name="connsiteX39" fmla="*/ 2636520 w 2705100"/>
              <a:gd name="connsiteY39" fmla="*/ 594360 h 4008120"/>
              <a:gd name="connsiteX40" fmla="*/ 2667000 w 2705100"/>
              <a:gd name="connsiteY40" fmla="*/ 640080 h 4008120"/>
              <a:gd name="connsiteX41" fmla="*/ 2674620 w 2705100"/>
              <a:gd name="connsiteY41" fmla="*/ 670560 h 4008120"/>
              <a:gd name="connsiteX42" fmla="*/ 2689860 w 2705100"/>
              <a:gd name="connsiteY42" fmla="*/ 716280 h 4008120"/>
              <a:gd name="connsiteX43" fmla="*/ 2705100 w 2705100"/>
              <a:gd name="connsiteY43" fmla="*/ 777240 h 4008120"/>
              <a:gd name="connsiteX44" fmla="*/ 2697480 w 2705100"/>
              <a:gd name="connsiteY44" fmla="*/ 1158240 h 4008120"/>
              <a:gd name="connsiteX45" fmla="*/ 2682240 w 2705100"/>
              <a:gd name="connsiteY45" fmla="*/ 1242060 h 4008120"/>
              <a:gd name="connsiteX46" fmla="*/ 2667000 w 2705100"/>
              <a:gd name="connsiteY46" fmla="*/ 1272540 h 4008120"/>
              <a:gd name="connsiteX47" fmla="*/ 2659380 w 2705100"/>
              <a:gd name="connsiteY47" fmla="*/ 1318260 h 4008120"/>
              <a:gd name="connsiteX48" fmla="*/ 2644140 w 2705100"/>
              <a:gd name="connsiteY48" fmla="*/ 1371600 h 4008120"/>
              <a:gd name="connsiteX49" fmla="*/ 2636520 w 2705100"/>
              <a:gd name="connsiteY49" fmla="*/ 1402080 h 4008120"/>
              <a:gd name="connsiteX50" fmla="*/ 2621280 w 2705100"/>
              <a:gd name="connsiteY50" fmla="*/ 1432560 h 4008120"/>
              <a:gd name="connsiteX51" fmla="*/ 2613660 w 2705100"/>
              <a:gd name="connsiteY51" fmla="*/ 1455420 h 4008120"/>
              <a:gd name="connsiteX52" fmla="*/ 2598420 w 2705100"/>
              <a:gd name="connsiteY52" fmla="*/ 1485900 h 4008120"/>
              <a:gd name="connsiteX53" fmla="*/ 2583180 w 2705100"/>
              <a:gd name="connsiteY53" fmla="*/ 1531620 h 4008120"/>
              <a:gd name="connsiteX54" fmla="*/ 2567940 w 2705100"/>
              <a:gd name="connsiteY54" fmla="*/ 1562100 h 4008120"/>
              <a:gd name="connsiteX55" fmla="*/ 2545080 w 2705100"/>
              <a:gd name="connsiteY55" fmla="*/ 1630680 h 4008120"/>
              <a:gd name="connsiteX56" fmla="*/ 2529840 w 2705100"/>
              <a:gd name="connsiteY56" fmla="*/ 1661160 h 4008120"/>
              <a:gd name="connsiteX57" fmla="*/ 2514600 w 2705100"/>
              <a:gd name="connsiteY57" fmla="*/ 1714500 h 4008120"/>
              <a:gd name="connsiteX58" fmla="*/ 2506980 w 2705100"/>
              <a:gd name="connsiteY58" fmla="*/ 1744980 h 4008120"/>
              <a:gd name="connsiteX59" fmla="*/ 2491740 w 2705100"/>
              <a:gd name="connsiteY59" fmla="*/ 1775460 h 4008120"/>
              <a:gd name="connsiteX60" fmla="*/ 2476500 w 2705100"/>
              <a:gd name="connsiteY60" fmla="*/ 1851660 h 4008120"/>
              <a:gd name="connsiteX61" fmla="*/ 2453640 w 2705100"/>
              <a:gd name="connsiteY61" fmla="*/ 1920240 h 4008120"/>
              <a:gd name="connsiteX62" fmla="*/ 2446020 w 2705100"/>
              <a:gd name="connsiteY62" fmla="*/ 2004060 h 4008120"/>
              <a:gd name="connsiteX63" fmla="*/ 2438400 w 2705100"/>
              <a:gd name="connsiteY63" fmla="*/ 2065020 h 4008120"/>
              <a:gd name="connsiteX64" fmla="*/ 2446020 w 2705100"/>
              <a:gd name="connsiteY64" fmla="*/ 2194560 h 4008120"/>
              <a:gd name="connsiteX65" fmla="*/ 2438400 w 2705100"/>
              <a:gd name="connsiteY65" fmla="*/ 2621280 h 4008120"/>
              <a:gd name="connsiteX66" fmla="*/ 2415540 w 2705100"/>
              <a:gd name="connsiteY66" fmla="*/ 3284220 h 4008120"/>
              <a:gd name="connsiteX67" fmla="*/ 2400300 w 2705100"/>
              <a:gd name="connsiteY67" fmla="*/ 3375660 h 4008120"/>
              <a:gd name="connsiteX68" fmla="*/ 2377440 w 2705100"/>
              <a:gd name="connsiteY68" fmla="*/ 3421380 h 4008120"/>
              <a:gd name="connsiteX69" fmla="*/ 2354580 w 2705100"/>
              <a:gd name="connsiteY69" fmla="*/ 3467100 h 4008120"/>
              <a:gd name="connsiteX70" fmla="*/ 2331720 w 2705100"/>
              <a:gd name="connsiteY70" fmla="*/ 3528060 h 4008120"/>
              <a:gd name="connsiteX71" fmla="*/ 2301240 w 2705100"/>
              <a:gd name="connsiteY71" fmla="*/ 3566160 h 4008120"/>
              <a:gd name="connsiteX72" fmla="*/ 2286000 w 2705100"/>
              <a:gd name="connsiteY72" fmla="*/ 3596640 h 4008120"/>
              <a:gd name="connsiteX73" fmla="*/ 2263140 w 2705100"/>
              <a:gd name="connsiteY73" fmla="*/ 3634740 h 4008120"/>
              <a:gd name="connsiteX74" fmla="*/ 2232660 w 2705100"/>
              <a:gd name="connsiteY74" fmla="*/ 3688080 h 4008120"/>
              <a:gd name="connsiteX75" fmla="*/ 2186940 w 2705100"/>
              <a:gd name="connsiteY75" fmla="*/ 3726180 h 4008120"/>
              <a:gd name="connsiteX76" fmla="*/ 2171700 w 2705100"/>
              <a:gd name="connsiteY76" fmla="*/ 3749040 h 4008120"/>
              <a:gd name="connsiteX77" fmla="*/ 2164080 w 2705100"/>
              <a:gd name="connsiteY77" fmla="*/ 3771900 h 4008120"/>
              <a:gd name="connsiteX78" fmla="*/ 2148840 w 2705100"/>
              <a:gd name="connsiteY78" fmla="*/ 3802380 h 4008120"/>
              <a:gd name="connsiteX79" fmla="*/ 2133600 w 2705100"/>
              <a:gd name="connsiteY79" fmla="*/ 3825240 h 4008120"/>
              <a:gd name="connsiteX80" fmla="*/ 2118360 w 2705100"/>
              <a:gd name="connsiteY80" fmla="*/ 3886200 h 4008120"/>
              <a:gd name="connsiteX81" fmla="*/ 2095500 w 2705100"/>
              <a:gd name="connsiteY81" fmla="*/ 3916680 h 4008120"/>
              <a:gd name="connsiteX82" fmla="*/ 2103120 w 2705100"/>
              <a:gd name="connsiteY82" fmla="*/ 4008120 h 4008120"/>
              <a:gd name="connsiteX0" fmla="*/ 0 w 2705100"/>
              <a:gd name="connsiteY0" fmla="*/ 0 h 3916680"/>
              <a:gd name="connsiteX1" fmla="*/ 38100 w 2705100"/>
              <a:gd name="connsiteY1" fmla="*/ 15240 h 3916680"/>
              <a:gd name="connsiteX2" fmla="*/ 60960 w 2705100"/>
              <a:gd name="connsiteY2" fmla="*/ 38100 h 3916680"/>
              <a:gd name="connsiteX3" fmla="*/ 99060 w 2705100"/>
              <a:gd name="connsiteY3" fmla="*/ 68580 h 3916680"/>
              <a:gd name="connsiteX4" fmla="*/ 121920 w 2705100"/>
              <a:gd name="connsiteY4" fmla="*/ 91440 h 3916680"/>
              <a:gd name="connsiteX5" fmla="*/ 167640 w 2705100"/>
              <a:gd name="connsiteY5" fmla="*/ 106680 h 3916680"/>
              <a:gd name="connsiteX6" fmla="*/ 236220 w 2705100"/>
              <a:gd name="connsiteY6" fmla="*/ 137160 h 3916680"/>
              <a:gd name="connsiteX7" fmla="*/ 335280 w 2705100"/>
              <a:gd name="connsiteY7" fmla="*/ 160020 h 3916680"/>
              <a:gd name="connsiteX8" fmla="*/ 403860 w 2705100"/>
              <a:gd name="connsiteY8" fmla="*/ 182880 h 3916680"/>
              <a:gd name="connsiteX9" fmla="*/ 693420 w 2705100"/>
              <a:gd name="connsiteY9" fmla="*/ 198120 h 3916680"/>
              <a:gd name="connsiteX10" fmla="*/ 876300 w 2705100"/>
              <a:gd name="connsiteY10" fmla="*/ 190500 h 3916680"/>
              <a:gd name="connsiteX11" fmla="*/ 914400 w 2705100"/>
              <a:gd name="connsiteY11" fmla="*/ 182880 h 3916680"/>
              <a:gd name="connsiteX12" fmla="*/ 982980 w 2705100"/>
              <a:gd name="connsiteY12" fmla="*/ 167640 h 3916680"/>
              <a:gd name="connsiteX13" fmla="*/ 1112520 w 2705100"/>
              <a:gd name="connsiteY13" fmla="*/ 144780 h 3916680"/>
              <a:gd name="connsiteX14" fmla="*/ 1158240 w 2705100"/>
              <a:gd name="connsiteY14" fmla="*/ 137160 h 3916680"/>
              <a:gd name="connsiteX15" fmla="*/ 1196340 w 2705100"/>
              <a:gd name="connsiteY15" fmla="*/ 129540 h 3916680"/>
              <a:gd name="connsiteX16" fmla="*/ 1272540 w 2705100"/>
              <a:gd name="connsiteY16" fmla="*/ 121920 h 3916680"/>
              <a:gd name="connsiteX17" fmla="*/ 1333500 w 2705100"/>
              <a:gd name="connsiteY17" fmla="*/ 114300 h 3916680"/>
              <a:gd name="connsiteX18" fmla="*/ 1851660 w 2705100"/>
              <a:gd name="connsiteY18" fmla="*/ 121920 h 3916680"/>
              <a:gd name="connsiteX19" fmla="*/ 1897380 w 2705100"/>
              <a:gd name="connsiteY19" fmla="*/ 129540 h 3916680"/>
              <a:gd name="connsiteX20" fmla="*/ 1950720 w 2705100"/>
              <a:gd name="connsiteY20" fmla="*/ 144780 h 3916680"/>
              <a:gd name="connsiteX21" fmla="*/ 2004060 w 2705100"/>
              <a:gd name="connsiteY21" fmla="*/ 175260 h 3916680"/>
              <a:gd name="connsiteX22" fmla="*/ 2026920 w 2705100"/>
              <a:gd name="connsiteY22" fmla="*/ 182880 h 3916680"/>
              <a:gd name="connsiteX23" fmla="*/ 2072640 w 2705100"/>
              <a:gd name="connsiteY23" fmla="*/ 220980 h 3916680"/>
              <a:gd name="connsiteX24" fmla="*/ 2118360 w 2705100"/>
              <a:gd name="connsiteY24" fmla="*/ 236220 h 3916680"/>
              <a:gd name="connsiteX25" fmla="*/ 2141220 w 2705100"/>
              <a:gd name="connsiteY25" fmla="*/ 259080 h 3916680"/>
              <a:gd name="connsiteX26" fmla="*/ 2186940 w 2705100"/>
              <a:gd name="connsiteY26" fmla="*/ 274320 h 3916680"/>
              <a:gd name="connsiteX27" fmla="*/ 2202180 w 2705100"/>
              <a:gd name="connsiteY27" fmla="*/ 297180 h 3916680"/>
              <a:gd name="connsiteX28" fmla="*/ 2247900 w 2705100"/>
              <a:gd name="connsiteY28" fmla="*/ 312420 h 3916680"/>
              <a:gd name="connsiteX29" fmla="*/ 2301240 w 2705100"/>
              <a:gd name="connsiteY29" fmla="*/ 327660 h 3916680"/>
              <a:gd name="connsiteX30" fmla="*/ 2316480 w 2705100"/>
              <a:gd name="connsiteY30" fmla="*/ 350520 h 3916680"/>
              <a:gd name="connsiteX31" fmla="*/ 2362200 w 2705100"/>
              <a:gd name="connsiteY31" fmla="*/ 365760 h 3916680"/>
              <a:gd name="connsiteX32" fmla="*/ 2400300 w 2705100"/>
              <a:gd name="connsiteY32" fmla="*/ 388620 h 3916680"/>
              <a:gd name="connsiteX33" fmla="*/ 2423160 w 2705100"/>
              <a:gd name="connsiteY33" fmla="*/ 403860 h 3916680"/>
              <a:gd name="connsiteX34" fmla="*/ 2446020 w 2705100"/>
              <a:gd name="connsiteY34" fmla="*/ 426720 h 3916680"/>
              <a:gd name="connsiteX35" fmla="*/ 2506980 w 2705100"/>
              <a:gd name="connsiteY35" fmla="*/ 464820 h 3916680"/>
              <a:gd name="connsiteX36" fmla="*/ 2529840 w 2705100"/>
              <a:gd name="connsiteY36" fmla="*/ 487680 h 3916680"/>
              <a:gd name="connsiteX37" fmla="*/ 2560320 w 2705100"/>
              <a:gd name="connsiteY37" fmla="*/ 510540 h 3916680"/>
              <a:gd name="connsiteX38" fmla="*/ 2598420 w 2705100"/>
              <a:gd name="connsiteY38" fmla="*/ 541020 h 3916680"/>
              <a:gd name="connsiteX39" fmla="*/ 2636520 w 2705100"/>
              <a:gd name="connsiteY39" fmla="*/ 594360 h 3916680"/>
              <a:gd name="connsiteX40" fmla="*/ 2667000 w 2705100"/>
              <a:gd name="connsiteY40" fmla="*/ 640080 h 3916680"/>
              <a:gd name="connsiteX41" fmla="*/ 2674620 w 2705100"/>
              <a:gd name="connsiteY41" fmla="*/ 670560 h 3916680"/>
              <a:gd name="connsiteX42" fmla="*/ 2689860 w 2705100"/>
              <a:gd name="connsiteY42" fmla="*/ 716280 h 3916680"/>
              <a:gd name="connsiteX43" fmla="*/ 2705100 w 2705100"/>
              <a:gd name="connsiteY43" fmla="*/ 777240 h 3916680"/>
              <a:gd name="connsiteX44" fmla="*/ 2697480 w 2705100"/>
              <a:gd name="connsiteY44" fmla="*/ 1158240 h 3916680"/>
              <a:gd name="connsiteX45" fmla="*/ 2682240 w 2705100"/>
              <a:gd name="connsiteY45" fmla="*/ 1242060 h 3916680"/>
              <a:gd name="connsiteX46" fmla="*/ 2667000 w 2705100"/>
              <a:gd name="connsiteY46" fmla="*/ 1272540 h 3916680"/>
              <a:gd name="connsiteX47" fmla="*/ 2659380 w 2705100"/>
              <a:gd name="connsiteY47" fmla="*/ 1318260 h 3916680"/>
              <a:gd name="connsiteX48" fmla="*/ 2644140 w 2705100"/>
              <a:gd name="connsiteY48" fmla="*/ 1371600 h 3916680"/>
              <a:gd name="connsiteX49" fmla="*/ 2636520 w 2705100"/>
              <a:gd name="connsiteY49" fmla="*/ 1402080 h 3916680"/>
              <a:gd name="connsiteX50" fmla="*/ 2621280 w 2705100"/>
              <a:gd name="connsiteY50" fmla="*/ 1432560 h 3916680"/>
              <a:gd name="connsiteX51" fmla="*/ 2613660 w 2705100"/>
              <a:gd name="connsiteY51" fmla="*/ 1455420 h 3916680"/>
              <a:gd name="connsiteX52" fmla="*/ 2598420 w 2705100"/>
              <a:gd name="connsiteY52" fmla="*/ 1485900 h 3916680"/>
              <a:gd name="connsiteX53" fmla="*/ 2583180 w 2705100"/>
              <a:gd name="connsiteY53" fmla="*/ 1531620 h 3916680"/>
              <a:gd name="connsiteX54" fmla="*/ 2567940 w 2705100"/>
              <a:gd name="connsiteY54" fmla="*/ 1562100 h 3916680"/>
              <a:gd name="connsiteX55" fmla="*/ 2545080 w 2705100"/>
              <a:gd name="connsiteY55" fmla="*/ 1630680 h 3916680"/>
              <a:gd name="connsiteX56" fmla="*/ 2529840 w 2705100"/>
              <a:gd name="connsiteY56" fmla="*/ 1661160 h 3916680"/>
              <a:gd name="connsiteX57" fmla="*/ 2514600 w 2705100"/>
              <a:gd name="connsiteY57" fmla="*/ 1714500 h 3916680"/>
              <a:gd name="connsiteX58" fmla="*/ 2506980 w 2705100"/>
              <a:gd name="connsiteY58" fmla="*/ 1744980 h 3916680"/>
              <a:gd name="connsiteX59" fmla="*/ 2491740 w 2705100"/>
              <a:gd name="connsiteY59" fmla="*/ 1775460 h 3916680"/>
              <a:gd name="connsiteX60" fmla="*/ 2476500 w 2705100"/>
              <a:gd name="connsiteY60" fmla="*/ 1851660 h 3916680"/>
              <a:gd name="connsiteX61" fmla="*/ 2453640 w 2705100"/>
              <a:gd name="connsiteY61" fmla="*/ 1920240 h 3916680"/>
              <a:gd name="connsiteX62" fmla="*/ 2446020 w 2705100"/>
              <a:gd name="connsiteY62" fmla="*/ 2004060 h 3916680"/>
              <a:gd name="connsiteX63" fmla="*/ 2438400 w 2705100"/>
              <a:gd name="connsiteY63" fmla="*/ 2065020 h 3916680"/>
              <a:gd name="connsiteX64" fmla="*/ 2446020 w 2705100"/>
              <a:gd name="connsiteY64" fmla="*/ 2194560 h 3916680"/>
              <a:gd name="connsiteX65" fmla="*/ 2438400 w 2705100"/>
              <a:gd name="connsiteY65" fmla="*/ 2621280 h 3916680"/>
              <a:gd name="connsiteX66" fmla="*/ 2415540 w 2705100"/>
              <a:gd name="connsiteY66" fmla="*/ 3284220 h 3916680"/>
              <a:gd name="connsiteX67" fmla="*/ 2400300 w 2705100"/>
              <a:gd name="connsiteY67" fmla="*/ 3375660 h 3916680"/>
              <a:gd name="connsiteX68" fmla="*/ 2377440 w 2705100"/>
              <a:gd name="connsiteY68" fmla="*/ 3421380 h 3916680"/>
              <a:gd name="connsiteX69" fmla="*/ 2354580 w 2705100"/>
              <a:gd name="connsiteY69" fmla="*/ 3467100 h 3916680"/>
              <a:gd name="connsiteX70" fmla="*/ 2331720 w 2705100"/>
              <a:gd name="connsiteY70" fmla="*/ 3528060 h 3916680"/>
              <a:gd name="connsiteX71" fmla="*/ 2301240 w 2705100"/>
              <a:gd name="connsiteY71" fmla="*/ 3566160 h 3916680"/>
              <a:gd name="connsiteX72" fmla="*/ 2286000 w 2705100"/>
              <a:gd name="connsiteY72" fmla="*/ 3596640 h 3916680"/>
              <a:gd name="connsiteX73" fmla="*/ 2263140 w 2705100"/>
              <a:gd name="connsiteY73" fmla="*/ 3634740 h 3916680"/>
              <a:gd name="connsiteX74" fmla="*/ 2232660 w 2705100"/>
              <a:gd name="connsiteY74" fmla="*/ 3688080 h 3916680"/>
              <a:gd name="connsiteX75" fmla="*/ 2186940 w 2705100"/>
              <a:gd name="connsiteY75" fmla="*/ 3726180 h 3916680"/>
              <a:gd name="connsiteX76" fmla="*/ 2171700 w 2705100"/>
              <a:gd name="connsiteY76" fmla="*/ 3749040 h 3916680"/>
              <a:gd name="connsiteX77" fmla="*/ 2164080 w 2705100"/>
              <a:gd name="connsiteY77" fmla="*/ 3771900 h 3916680"/>
              <a:gd name="connsiteX78" fmla="*/ 2148840 w 2705100"/>
              <a:gd name="connsiteY78" fmla="*/ 3802380 h 3916680"/>
              <a:gd name="connsiteX79" fmla="*/ 2133600 w 2705100"/>
              <a:gd name="connsiteY79" fmla="*/ 3825240 h 3916680"/>
              <a:gd name="connsiteX80" fmla="*/ 2118360 w 2705100"/>
              <a:gd name="connsiteY80" fmla="*/ 3886200 h 3916680"/>
              <a:gd name="connsiteX81" fmla="*/ 2095500 w 2705100"/>
              <a:gd name="connsiteY81" fmla="*/ 3916680 h 3916680"/>
              <a:gd name="connsiteX0" fmla="*/ 0 w 2705100"/>
              <a:gd name="connsiteY0" fmla="*/ 0 h 3886200"/>
              <a:gd name="connsiteX1" fmla="*/ 38100 w 2705100"/>
              <a:gd name="connsiteY1" fmla="*/ 15240 h 3886200"/>
              <a:gd name="connsiteX2" fmla="*/ 60960 w 2705100"/>
              <a:gd name="connsiteY2" fmla="*/ 38100 h 3886200"/>
              <a:gd name="connsiteX3" fmla="*/ 99060 w 2705100"/>
              <a:gd name="connsiteY3" fmla="*/ 68580 h 3886200"/>
              <a:gd name="connsiteX4" fmla="*/ 121920 w 2705100"/>
              <a:gd name="connsiteY4" fmla="*/ 91440 h 3886200"/>
              <a:gd name="connsiteX5" fmla="*/ 167640 w 2705100"/>
              <a:gd name="connsiteY5" fmla="*/ 106680 h 3886200"/>
              <a:gd name="connsiteX6" fmla="*/ 236220 w 2705100"/>
              <a:gd name="connsiteY6" fmla="*/ 137160 h 3886200"/>
              <a:gd name="connsiteX7" fmla="*/ 335280 w 2705100"/>
              <a:gd name="connsiteY7" fmla="*/ 160020 h 3886200"/>
              <a:gd name="connsiteX8" fmla="*/ 403860 w 2705100"/>
              <a:gd name="connsiteY8" fmla="*/ 182880 h 3886200"/>
              <a:gd name="connsiteX9" fmla="*/ 693420 w 2705100"/>
              <a:gd name="connsiteY9" fmla="*/ 198120 h 3886200"/>
              <a:gd name="connsiteX10" fmla="*/ 876300 w 2705100"/>
              <a:gd name="connsiteY10" fmla="*/ 190500 h 3886200"/>
              <a:gd name="connsiteX11" fmla="*/ 914400 w 2705100"/>
              <a:gd name="connsiteY11" fmla="*/ 182880 h 3886200"/>
              <a:gd name="connsiteX12" fmla="*/ 982980 w 2705100"/>
              <a:gd name="connsiteY12" fmla="*/ 167640 h 3886200"/>
              <a:gd name="connsiteX13" fmla="*/ 1112520 w 2705100"/>
              <a:gd name="connsiteY13" fmla="*/ 144780 h 3886200"/>
              <a:gd name="connsiteX14" fmla="*/ 1158240 w 2705100"/>
              <a:gd name="connsiteY14" fmla="*/ 137160 h 3886200"/>
              <a:gd name="connsiteX15" fmla="*/ 1196340 w 2705100"/>
              <a:gd name="connsiteY15" fmla="*/ 129540 h 3886200"/>
              <a:gd name="connsiteX16" fmla="*/ 1272540 w 2705100"/>
              <a:gd name="connsiteY16" fmla="*/ 121920 h 3886200"/>
              <a:gd name="connsiteX17" fmla="*/ 1333500 w 2705100"/>
              <a:gd name="connsiteY17" fmla="*/ 114300 h 3886200"/>
              <a:gd name="connsiteX18" fmla="*/ 1851660 w 2705100"/>
              <a:gd name="connsiteY18" fmla="*/ 121920 h 3886200"/>
              <a:gd name="connsiteX19" fmla="*/ 1897380 w 2705100"/>
              <a:gd name="connsiteY19" fmla="*/ 129540 h 3886200"/>
              <a:gd name="connsiteX20" fmla="*/ 1950720 w 2705100"/>
              <a:gd name="connsiteY20" fmla="*/ 144780 h 3886200"/>
              <a:gd name="connsiteX21" fmla="*/ 2004060 w 2705100"/>
              <a:gd name="connsiteY21" fmla="*/ 175260 h 3886200"/>
              <a:gd name="connsiteX22" fmla="*/ 2026920 w 2705100"/>
              <a:gd name="connsiteY22" fmla="*/ 182880 h 3886200"/>
              <a:gd name="connsiteX23" fmla="*/ 2072640 w 2705100"/>
              <a:gd name="connsiteY23" fmla="*/ 220980 h 3886200"/>
              <a:gd name="connsiteX24" fmla="*/ 2118360 w 2705100"/>
              <a:gd name="connsiteY24" fmla="*/ 236220 h 3886200"/>
              <a:gd name="connsiteX25" fmla="*/ 2141220 w 2705100"/>
              <a:gd name="connsiteY25" fmla="*/ 259080 h 3886200"/>
              <a:gd name="connsiteX26" fmla="*/ 2186940 w 2705100"/>
              <a:gd name="connsiteY26" fmla="*/ 274320 h 3886200"/>
              <a:gd name="connsiteX27" fmla="*/ 2202180 w 2705100"/>
              <a:gd name="connsiteY27" fmla="*/ 297180 h 3886200"/>
              <a:gd name="connsiteX28" fmla="*/ 2247900 w 2705100"/>
              <a:gd name="connsiteY28" fmla="*/ 312420 h 3886200"/>
              <a:gd name="connsiteX29" fmla="*/ 2301240 w 2705100"/>
              <a:gd name="connsiteY29" fmla="*/ 327660 h 3886200"/>
              <a:gd name="connsiteX30" fmla="*/ 2316480 w 2705100"/>
              <a:gd name="connsiteY30" fmla="*/ 350520 h 3886200"/>
              <a:gd name="connsiteX31" fmla="*/ 2362200 w 2705100"/>
              <a:gd name="connsiteY31" fmla="*/ 365760 h 3886200"/>
              <a:gd name="connsiteX32" fmla="*/ 2400300 w 2705100"/>
              <a:gd name="connsiteY32" fmla="*/ 388620 h 3886200"/>
              <a:gd name="connsiteX33" fmla="*/ 2423160 w 2705100"/>
              <a:gd name="connsiteY33" fmla="*/ 403860 h 3886200"/>
              <a:gd name="connsiteX34" fmla="*/ 2446020 w 2705100"/>
              <a:gd name="connsiteY34" fmla="*/ 426720 h 3886200"/>
              <a:gd name="connsiteX35" fmla="*/ 2506980 w 2705100"/>
              <a:gd name="connsiteY35" fmla="*/ 464820 h 3886200"/>
              <a:gd name="connsiteX36" fmla="*/ 2529840 w 2705100"/>
              <a:gd name="connsiteY36" fmla="*/ 487680 h 3886200"/>
              <a:gd name="connsiteX37" fmla="*/ 2560320 w 2705100"/>
              <a:gd name="connsiteY37" fmla="*/ 510540 h 3886200"/>
              <a:gd name="connsiteX38" fmla="*/ 2598420 w 2705100"/>
              <a:gd name="connsiteY38" fmla="*/ 541020 h 3886200"/>
              <a:gd name="connsiteX39" fmla="*/ 2636520 w 2705100"/>
              <a:gd name="connsiteY39" fmla="*/ 594360 h 3886200"/>
              <a:gd name="connsiteX40" fmla="*/ 2667000 w 2705100"/>
              <a:gd name="connsiteY40" fmla="*/ 640080 h 3886200"/>
              <a:gd name="connsiteX41" fmla="*/ 2674620 w 2705100"/>
              <a:gd name="connsiteY41" fmla="*/ 670560 h 3886200"/>
              <a:gd name="connsiteX42" fmla="*/ 2689860 w 2705100"/>
              <a:gd name="connsiteY42" fmla="*/ 716280 h 3886200"/>
              <a:gd name="connsiteX43" fmla="*/ 2705100 w 2705100"/>
              <a:gd name="connsiteY43" fmla="*/ 777240 h 3886200"/>
              <a:gd name="connsiteX44" fmla="*/ 2697480 w 2705100"/>
              <a:gd name="connsiteY44" fmla="*/ 1158240 h 3886200"/>
              <a:gd name="connsiteX45" fmla="*/ 2682240 w 2705100"/>
              <a:gd name="connsiteY45" fmla="*/ 1242060 h 3886200"/>
              <a:gd name="connsiteX46" fmla="*/ 2667000 w 2705100"/>
              <a:gd name="connsiteY46" fmla="*/ 1272540 h 3886200"/>
              <a:gd name="connsiteX47" fmla="*/ 2659380 w 2705100"/>
              <a:gd name="connsiteY47" fmla="*/ 1318260 h 3886200"/>
              <a:gd name="connsiteX48" fmla="*/ 2644140 w 2705100"/>
              <a:gd name="connsiteY48" fmla="*/ 1371600 h 3886200"/>
              <a:gd name="connsiteX49" fmla="*/ 2636520 w 2705100"/>
              <a:gd name="connsiteY49" fmla="*/ 1402080 h 3886200"/>
              <a:gd name="connsiteX50" fmla="*/ 2621280 w 2705100"/>
              <a:gd name="connsiteY50" fmla="*/ 1432560 h 3886200"/>
              <a:gd name="connsiteX51" fmla="*/ 2613660 w 2705100"/>
              <a:gd name="connsiteY51" fmla="*/ 1455420 h 3886200"/>
              <a:gd name="connsiteX52" fmla="*/ 2598420 w 2705100"/>
              <a:gd name="connsiteY52" fmla="*/ 1485900 h 3886200"/>
              <a:gd name="connsiteX53" fmla="*/ 2583180 w 2705100"/>
              <a:gd name="connsiteY53" fmla="*/ 1531620 h 3886200"/>
              <a:gd name="connsiteX54" fmla="*/ 2567940 w 2705100"/>
              <a:gd name="connsiteY54" fmla="*/ 1562100 h 3886200"/>
              <a:gd name="connsiteX55" fmla="*/ 2545080 w 2705100"/>
              <a:gd name="connsiteY55" fmla="*/ 1630680 h 3886200"/>
              <a:gd name="connsiteX56" fmla="*/ 2529840 w 2705100"/>
              <a:gd name="connsiteY56" fmla="*/ 1661160 h 3886200"/>
              <a:gd name="connsiteX57" fmla="*/ 2514600 w 2705100"/>
              <a:gd name="connsiteY57" fmla="*/ 1714500 h 3886200"/>
              <a:gd name="connsiteX58" fmla="*/ 2506980 w 2705100"/>
              <a:gd name="connsiteY58" fmla="*/ 1744980 h 3886200"/>
              <a:gd name="connsiteX59" fmla="*/ 2491740 w 2705100"/>
              <a:gd name="connsiteY59" fmla="*/ 1775460 h 3886200"/>
              <a:gd name="connsiteX60" fmla="*/ 2476500 w 2705100"/>
              <a:gd name="connsiteY60" fmla="*/ 1851660 h 3886200"/>
              <a:gd name="connsiteX61" fmla="*/ 2453640 w 2705100"/>
              <a:gd name="connsiteY61" fmla="*/ 1920240 h 3886200"/>
              <a:gd name="connsiteX62" fmla="*/ 2446020 w 2705100"/>
              <a:gd name="connsiteY62" fmla="*/ 2004060 h 3886200"/>
              <a:gd name="connsiteX63" fmla="*/ 2438400 w 2705100"/>
              <a:gd name="connsiteY63" fmla="*/ 2065020 h 3886200"/>
              <a:gd name="connsiteX64" fmla="*/ 2446020 w 2705100"/>
              <a:gd name="connsiteY64" fmla="*/ 2194560 h 3886200"/>
              <a:gd name="connsiteX65" fmla="*/ 2438400 w 2705100"/>
              <a:gd name="connsiteY65" fmla="*/ 2621280 h 3886200"/>
              <a:gd name="connsiteX66" fmla="*/ 2415540 w 2705100"/>
              <a:gd name="connsiteY66" fmla="*/ 3284220 h 3886200"/>
              <a:gd name="connsiteX67" fmla="*/ 2400300 w 2705100"/>
              <a:gd name="connsiteY67" fmla="*/ 3375660 h 3886200"/>
              <a:gd name="connsiteX68" fmla="*/ 2377440 w 2705100"/>
              <a:gd name="connsiteY68" fmla="*/ 3421380 h 3886200"/>
              <a:gd name="connsiteX69" fmla="*/ 2354580 w 2705100"/>
              <a:gd name="connsiteY69" fmla="*/ 3467100 h 3886200"/>
              <a:gd name="connsiteX70" fmla="*/ 2331720 w 2705100"/>
              <a:gd name="connsiteY70" fmla="*/ 3528060 h 3886200"/>
              <a:gd name="connsiteX71" fmla="*/ 2301240 w 2705100"/>
              <a:gd name="connsiteY71" fmla="*/ 3566160 h 3886200"/>
              <a:gd name="connsiteX72" fmla="*/ 2286000 w 2705100"/>
              <a:gd name="connsiteY72" fmla="*/ 3596640 h 3886200"/>
              <a:gd name="connsiteX73" fmla="*/ 2263140 w 2705100"/>
              <a:gd name="connsiteY73" fmla="*/ 3634740 h 3886200"/>
              <a:gd name="connsiteX74" fmla="*/ 2232660 w 2705100"/>
              <a:gd name="connsiteY74" fmla="*/ 3688080 h 3886200"/>
              <a:gd name="connsiteX75" fmla="*/ 2186940 w 2705100"/>
              <a:gd name="connsiteY75" fmla="*/ 3726180 h 3886200"/>
              <a:gd name="connsiteX76" fmla="*/ 2171700 w 2705100"/>
              <a:gd name="connsiteY76" fmla="*/ 3749040 h 3886200"/>
              <a:gd name="connsiteX77" fmla="*/ 2164080 w 2705100"/>
              <a:gd name="connsiteY77" fmla="*/ 3771900 h 3886200"/>
              <a:gd name="connsiteX78" fmla="*/ 2148840 w 2705100"/>
              <a:gd name="connsiteY78" fmla="*/ 3802380 h 3886200"/>
              <a:gd name="connsiteX79" fmla="*/ 2133600 w 2705100"/>
              <a:gd name="connsiteY79" fmla="*/ 3825240 h 3886200"/>
              <a:gd name="connsiteX80" fmla="*/ 2118360 w 2705100"/>
              <a:gd name="connsiteY80" fmla="*/ 3886200 h 3886200"/>
              <a:gd name="connsiteX0" fmla="*/ 0 w 2705100"/>
              <a:gd name="connsiteY0" fmla="*/ 0 h 3825240"/>
              <a:gd name="connsiteX1" fmla="*/ 38100 w 2705100"/>
              <a:gd name="connsiteY1" fmla="*/ 15240 h 3825240"/>
              <a:gd name="connsiteX2" fmla="*/ 60960 w 2705100"/>
              <a:gd name="connsiteY2" fmla="*/ 38100 h 3825240"/>
              <a:gd name="connsiteX3" fmla="*/ 99060 w 2705100"/>
              <a:gd name="connsiteY3" fmla="*/ 68580 h 3825240"/>
              <a:gd name="connsiteX4" fmla="*/ 121920 w 2705100"/>
              <a:gd name="connsiteY4" fmla="*/ 91440 h 3825240"/>
              <a:gd name="connsiteX5" fmla="*/ 167640 w 2705100"/>
              <a:gd name="connsiteY5" fmla="*/ 106680 h 3825240"/>
              <a:gd name="connsiteX6" fmla="*/ 236220 w 2705100"/>
              <a:gd name="connsiteY6" fmla="*/ 137160 h 3825240"/>
              <a:gd name="connsiteX7" fmla="*/ 335280 w 2705100"/>
              <a:gd name="connsiteY7" fmla="*/ 160020 h 3825240"/>
              <a:gd name="connsiteX8" fmla="*/ 403860 w 2705100"/>
              <a:gd name="connsiteY8" fmla="*/ 182880 h 3825240"/>
              <a:gd name="connsiteX9" fmla="*/ 693420 w 2705100"/>
              <a:gd name="connsiteY9" fmla="*/ 198120 h 3825240"/>
              <a:gd name="connsiteX10" fmla="*/ 876300 w 2705100"/>
              <a:gd name="connsiteY10" fmla="*/ 190500 h 3825240"/>
              <a:gd name="connsiteX11" fmla="*/ 914400 w 2705100"/>
              <a:gd name="connsiteY11" fmla="*/ 182880 h 3825240"/>
              <a:gd name="connsiteX12" fmla="*/ 982980 w 2705100"/>
              <a:gd name="connsiteY12" fmla="*/ 167640 h 3825240"/>
              <a:gd name="connsiteX13" fmla="*/ 1112520 w 2705100"/>
              <a:gd name="connsiteY13" fmla="*/ 144780 h 3825240"/>
              <a:gd name="connsiteX14" fmla="*/ 1158240 w 2705100"/>
              <a:gd name="connsiteY14" fmla="*/ 137160 h 3825240"/>
              <a:gd name="connsiteX15" fmla="*/ 1196340 w 2705100"/>
              <a:gd name="connsiteY15" fmla="*/ 129540 h 3825240"/>
              <a:gd name="connsiteX16" fmla="*/ 1272540 w 2705100"/>
              <a:gd name="connsiteY16" fmla="*/ 121920 h 3825240"/>
              <a:gd name="connsiteX17" fmla="*/ 1333500 w 2705100"/>
              <a:gd name="connsiteY17" fmla="*/ 114300 h 3825240"/>
              <a:gd name="connsiteX18" fmla="*/ 1851660 w 2705100"/>
              <a:gd name="connsiteY18" fmla="*/ 121920 h 3825240"/>
              <a:gd name="connsiteX19" fmla="*/ 1897380 w 2705100"/>
              <a:gd name="connsiteY19" fmla="*/ 129540 h 3825240"/>
              <a:gd name="connsiteX20" fmla="*/ 1950720 w 2705100"/>
              <a:gd name="connsiteY20" fmla="*/ 144780 h 3825240"/>
              <a:gd name="connsiteX21" fmla="*/ 2004060 w 2705100"/>
              <a:gd name="connsiteY21" fmla="*/ 175260 h 3825240"/>
              <a:gd name="connsiteX22" fmla="*/ 2026920 w 2705100"/>
              <a:gd name="connsiteY22" fmla="*/ 182880 h 3825240"/>
              <a:gd name="connsiteX23" fmla="*/ 2072640 w 2705100"/>
              <a:gd name="connsiteY23" fmla="*/ 220980 h 3825240"/>
              <a:gd name="connsiteX24" fmla="*/ 2118360 w 2705100"/>
              <a:gd name="connsiteY24" fmla="*/ 236220 h 3825240"/>
              <a:gd name="connsiteX25" fmla="*/ 2141220 w 2705100"/>
              <a:gd name="connsiteY25" fmla="*/ 259080 h 3825240"/>
              <a:gd name="connsiteX26" fmla="*/ 2186940 w 2705100"/>
              <a:gd name="connsiteY26" fmla="*/ 274320 h 3825240"/>
              <a:gd name="connsiteX27" fmla="*/ 2202180 w 2705100"/>
              <a:gd name="connsiteY27" fmla="*/ 297180 h 3825240"/>
              <a:gd name="connsiteX28" fmla="*/ 2247900 w 2705100"/>
              <a:gd name="connsiteY28" fmla="*/ 312420 h 3825240"/>
              <a:gd name="connsiteX29" fmla="*/ 2301240 w 2705100"/>
              <a:gd name="connsiteY29" fmla="*/ 327660 h 3825240"/>
              <a:gd name="connsiteX30" fmla="*/ 2316480 w 2705100"/>
              <a:gd name="connsiteY30" fmla="*/ 350520 h 3825240"/>
              <a:gd name="connsiteX31" fmla="*/ 2362200 w 2705100"/>
              <a:gd name="connsiteY31" fmla="*/ 365760 h 3825240"/>
              <a:gd name="connsiteX32" fmla="*/ 2400300 w 2705100"/>
              <a:gd name="connsiteY32" fmla="*/ 388620 h 3825240"/>
              <a:gd name="connsiteX33" fmla="*/ 2423160 w 2705100"/>
              <a:gd name="connsiteY33" fmla="*/ 403860 h 3825240"/>
              <a:gd name="connsiteX34" fmla="*/ 2446020 w 2705100"/>
              <a:gd name="connsiteY34" fmla="*/ 426720 h 3825240"/>
              <a:gd name="connsiteX35" fmla="*/ 2506980 w 2705100"/>
              <a:gd name="connsiteY35" fmla="*/ 464820 h 3825240"/>
              <a:gd name="connsiteX36" fmla="*/ 2529840 w 2705100"/>
              <a:gd name="connsiteY36" fmla="*/ 487680 h 3825240"/>
              <a:gd name="connsiteX37" fmla="*/ 2560320 w 2705100"/>
              <a:gd name="connsiteY37" fmla="*/ 510540 h 3825240"/>
              <a:gd name="connsiteX38" fmla="*/ 2598420 w 2705100"/>
              <a:gd name="connsiteY38" fmla="*/ 541020 h 3825240"/>
              <a:gd name="connsiteX39" fmla="*/ 2636520 w 2705100"/>
              <a:gd name="connsiteY39" fmla="*/ 594360 h 3825240"/>
              <a:gd name="connsiteX40" fmla="*/ 2667000 w 2705100"/>
              <a:gd name="connsiteY40" fmla="*/ 640080 h 3825240"/>
              <a:gd name="connsiteX41" fmla="*/ 2674620 w 2705100"/>
              <a:gd name="connsiteY41" fmla="*/ 670560 h 3825240"/>
              <a:gd name="connsiteX42" fmla="*/ 2689860 w 2705100"/>
              <a:gd name="connsiteY42" fmla="*/ 716280 h 3825240"/>
              <a:gd name="connsiteX43" fmla="*/ 2705100 w 2705100"/>
              <a:gd name="connsiteY43" fmla="*/ 777240 h 3825240"/>
              <a:gd name="connsiteX44" fmla="*/ 2697480 w 2705100"/>
              <a:gd name="connsiteY44" fmla="*/ 1158240 h 3825240"/>
              <a:gd name="connsiteX45" fmla="*/ 2682240 w 2705100"/>
              <a:gd name="connsiteY45" fmla="*/ 1242060 h 3825240"/>
              <a:gd name="connsiteX46" fmla="*/ 2667000 w 2705100"/>
              <a:gd name="connsiteY46" fmla="*/ 1272540 h 3825240"/>
              <a:gd name="connsiteX47" fmla="*/ 2659380 w 2705100"/>
              <a:gd name="connsiteY47" fmla="*/ 1318260 h 3825240"/>
              <a:gd name="connsiteX48" fmla="*/ 2644140 w 2705100"/>
              <a:gd name="connsiteY48" fmla="*/ 1371600 h 3825240"/>
              <a:gd name="connsiteX49" fmla="*/ 2636520 w 2705100"/>
              <a:gd name="connsiteY49" fmla="*/ 1402080 h 3825240"/>
              <a:gd name="connsiteX50" fmla="*/ 2621280 w 2705100"/>
              <a:gd name="connsiteY50" fmla="*/ 1432560 h 3825240"/>
              <a:gd name="connsiteX51" fmla="*/ 2613660 w 2705100"/>
              <a:gd name="connsiteY51" fmla="*/ 1455420 h 3825240"/>
              <a:gd name="connsiteX52" fmla="*/ 2598420 w 2705100"/>
              <a:gd name="connsiteY52" fmla="*/ 1485900 h 3825240"/>
              <a:gd name="connsiteX53" fmla="*/ 2583180 w 2705100"/>
              <a:gd name="connsiteY53" fmla="*/ 1531620 h 3825240"/>
              <a:gd name="connsiteX54" fmla="*/ 2567940 w 2705100"/>
              <a:gd name="connsiteY54" fmla="*/ 1562100 h 3825240"/>
              <a:gd name="connsiteX55" fmla="*/ 2545080 w 2705100"/>
              <a:gd name="connsiteY55" fmla="*/ 1630680 h 3825240"/>
              <a:gd name="connsiteX56" fmla="*/ 2529840 w 2705100"/>
              <a:gd name="connsiteY56" fmla="*/ 1661160 h 3825240"/>
              <a:gd name="connsiteX57" fmla="*/ 2514600 w 2705100"/>
              <a:gd name="connsiteY57" fmla="*/ 1714500 h 3825240"/>
              <a:gd name="connsiteX58" fmla="*/ 2506980 w 2705100"/>
              <a:gd name="connsiteY58" fmla="*/ 1744980 h 3825240"/>
              <a:gd name="connsiteX59" fmla="*/ 2491740 w 2705100"/>
              <a:gd name="connsiteY59" fmla="*/ 1775460 h 3825240"/>
              <a:gd name="connsiteX60" fmla="*/ 2476500 w 2705100"/>
              <a:gd name="connsiteY60" fmla="*/ 1851660 h 3825240"/>
              <a:gd name="connsiteX61" fmla="*/ 2453640 w 2705100"/>
              <a:gd name="connsiteY61" fmla="*/ 1920240 h 3825240"/>
              <a:gd name="connsiteX62" fmla="*/ 2446020 w 2705100"/>
              <a:gd name="connsiteY62" fmla="*/ 2004060 h 3825240"/>
              <a:gd name="connsiteX63" fmla="*/ 2438400 w 2705100"/>
              <a:gd name="connsiteY63" fmla="*/ 2065020 h 3825240"/>
              <a:gd name="connsiteX64" fmla="*/ 2446020 w 2705100"/>
              <a:gd name="connsiteY64" fmla="*/ 2194560 h 3825240"/>
              <a:gd name="connsiteX65" fmla="*/ 2438400 w 2705100"/>
              <a:gd name="connsiteY65" fmla="*/ 2621280 h 3825240"/>
              <a:gd name="connsiteX66" fmla="*/ 2415540 w 2705100"/>
              <a:gd name="connsiteY66" fmla="*/ 3284220 h 3825240"/>
              <a:gd name="connsiteX67" fmla="*/ 2400300 w 2705100"/>
              <a:gd name="connsiteY67" fmla="*/ 3375660 h 3825240"/>
              <a:gd name="connsiteX68" fmla="*/ 2377440 w 2705100"/>
              <a:gd name="connsiteY68" fmla="*/ 3421380 h 3825240"/>
              <a:gd name="connsiteX69" fmla="*/ 2354580 w 2705100"/>
              <a:gd name="connsiteY69" fmla="*/ 3467100 h 3825240"/>
              <a:gd name="connsiteX70" fmla="*/ 2331720 w 2705100"/>
              <a:gd name="connsiteY70" fmla="*/ 3528060 h 3825240"/>
              <a:gd name="connsiteX71" fmla="*/ 2301240 w 2705100"/>
              <a:gd name="connsiteY71" fmla="*/ 3566160 h 3825240"/>
              <a:gd name="connsiteX72" fmla="*/ 2286000 w 2705100"/>
              <a:gd name="connsiteY72" fmla="*/ 3596640 h 3825240"/>
              <a:gd name="connsiteX73" fmla="*/ 2263140 w 2705100"/>
              <a:gd name="connsiteY73" fmla="*/ 3634740 h 3825240"/>
              <a:gd name="connsiteX74" fmla="*/ 2232660 w 2705100"/>
              <a:gd name="connsiteY74" fmla="*/ 3688080 h 3825240"/>
              <a:gd name="connsiteX75" fmla="*/ 2186940 w 2705100"/>
              <a:gd name="connsiteY75" fmla="*/ 3726180 h 3825240"/>
              <a:gd name="connsiteX76" fmla="*/ 2171700 w 2705100"/>
              <a:gd name="connsiteY76" fmla="*/ 3749040 h 3825240"/>
              <a:gd name="connsiteX77" fmla="*/ 2164080 w 2705100"/>
              <a:gd name="connsiteY77" fmla="*/ 3771900 h 3825240"/>
              <a:gd name="connsiteX78" fmla="*/ 2148840 w 2705100"/>
              <a:gd name="connsiteY78" fmla="*/ 3802380 h 3825240"/>
              <a:gd name="connsiteX79" fmla="*/ 2133600 w 2705100"/>
              <a:gd name="connsiteY79" fmla="*/ 3825240 h 3825240"/>
              <a:gd name="connsiteX0" fmla="*/ 0 w 2705100"/>
              <a:gd name="connsiteY0" fmla="*/ 0 h 3802380"/>
              <a:gd name="connsiteX1" fmla="*/ 38100 w 2705100"/>
              <a:gd name="connsiteY1" fmla="*/ 15240 h 3802380"/>
              <a:gd name="connsiteX2" fmla="*/ 60960 w 2705100"/>
              <a:gd name="connsiteY2" fmla="*/ 38100 h 3802380"/>
              <a:gd name="connsiteX3" fmla="*/ 99060 w 2705100"/>
              <a:gd name="connsiteY3" fmla="*/ 68580 h 3802380"/>
              <a:gd name="connsiteX4" fmla="*/ 121920 w 2705100"/>
              <a:gd name="connsiteY4" fmla="*/ 91440 h 3802380"/>
              <a:gd name="connsiteX5" fmla="*/ 167640 w 2705100"/>
              <a:gd name="connsiteY5" fmla="*/ 106680 h 3802380"/>
              <a:gd name="connsiteX6" fmla="*/ 236220 w 2705100"/>
              <a:gd name="connsiteY6" fmla="*/ 137160 h 3802380"/>
              <a:gd name="connsiteX7" fmla="*/ 335280 w 2705100"/>
              <a:gd name="connsiteY7" fmla="*/ 160020 h 3802380"/>
              <a:gd name="connsiteX8" fmla="*/ 403860 w 2705100"/>
              <a:gd name="connsiteY8" fmla="*/ 182880 h 3802380"/>
              <a:gd name="connsiteX9" fmla="*/ 693420 w 2705100"/>
              <a:gd name="connsiteY9" fmla="*/ 198120 h 3802380"/>
              <a:gd name="connsiteX10" fmla="*/ 876300 w 2705100"/>
              <a:gd name="connsiteY10" fmla="*/ 190500 h 3802380"/>
              <a:gd name="connsiteX11" fmla="*/ 914400 w 2705100"/>
              <a:gd name="connsiteY11" fmla="*/ 182880 h 3802380"/>
              <a:gd name="connsiteX12" fmla="*/ 982980 w 2705100"/>
              <a:gd name="connsiteY12" fmla="*/ 167640 h 3802380"/>
              <a:gd name="connsiteX13" fmla="*/ 1112520 w 2705100"/>
              <a:gd name="connsiteY13" fmla="*/ 144780 h 3802380"/>
              <a:gd name="connsiteX14" fmla="*/ 1158240 w 2705100"/>
              <a:gd name="connsiteY14" fmla="*/ 137160 h 3802380"/>
              <a:gd name="connsiteX15" fmla="*/ 1196340 w 2705100"/>
              <a:gd name="connsiteY15" fmla="*/ 129540 h 3802380"/>
              <a:gd name="connsiteX16" fmla="*/ 1272540 w 2705100"/>
              <a:gd name="connsiteY16" fmla="*/ 121920 h 3802380"/>
              <a:gd name="connsiteX17" fmla="*/ 1333500 w 2705100"/>
              <a:gd name="connsiteY17" fmla="*/ 114300 h 3802380"/>
              <a:gd name="connsiteX18" fmla="*/ 1851660 w 2705100"/>
              <a:gd name="connsiteY18" fmla="*/ 121920 h 3802380"/>
              <a:gd name="connsiteX19" fmla="*/ 1897380 w 2705100"/>
              <a:gd name="connsiteY19" fmla="*/ 129540 h 3802380"/>
              <a:gd name="connsiteX20" fmla="*/ 1950720 w 2705100"/>
              <a:gd name="connsiteY20" fmla="*/ 144780 h 3802380"/>
              <a:gd name="connsiteX21" fmla="*/ 2004060 w 2705100"/>
              <a:gd name="connsiteY21" fmla="*/ 175260 h 3802380"/>
              <a:gd name="connsiteX22" fmla="*/ 2026920 w 2705100"/>
              <a:gd name="connsiteY22" fmla="*/ 182880 h 3802380"/>
              <a:gd name="connsiteX23" fmla="*/ 2072640 w 2705100"/>
              <a:gd name="connsiteY23" fmla="*/ 220980 h 3802380"/>
              <a:gd name="connsiteX24" fmla="*/ 2118360 w 2705100"/>
              <a:gd name="connsiteY24" fmla="*/ 236220 h 3802380"/>
              <a:gd name="connsiteX25" fmla="*/ 2141220 w 2705100"/>
              <a:gd name="connsiteY25" fmla="*/ 259080 h 3802380"/>
              <a:gd name="connsiteX26" fmla="*/ 2186940 w 2705100"/>
              <a:gd name="connsiteY26" fmla="*/ 274320 h 3802380"/>
              <a:gd name="connsiteX27" fmla="*/ 2202180 w 2705100"/>
              <a:gd name="connsiteY27" fmla="*/ 297180 h 3802380"/>
              <a:gd name="connsiteX28" fmla="*/ 2247900 w 2705100"/>
              <a:gd name="connsiteY28" fmla="*/ 312420 h 3802380"/>
              <a:gd name="connsiteX29" fmla="*/ 2301240 w 2705100"/>
              <a:gd name="connsiteY29" fmla="*/ 327660 h 3802380"/>
              <a:gd name="connsiteX30" fmla="*/ 2316480 w 2705100"/>
              <a:gd name="connsiteY30" fmla="*/ 350520 h 3802380"/>
              <a:gd name="connsiteX31" fmla="*/ 2362200 w 2705100"/>
              <a:gd name="connsiteY31" fmla="*/ 365760 h 3802380"/>
              <a:gd name="connsiteX32" fmla="*/ 2400300 w 2705100"/>
              <a:gd name="connsiteY32" fmla="*/ 388620 h 3802380"/>
              <a:gd name="connsiteX33" fmla="*/ 2423160 w 2705100"/>
              <a:gd name="connsiteY33" fmla="*/ 403860 h 3802380"/>
              <a:gd name="connsiteX34" fmla="*/ 2446020 w 2705100"/>
              <a:gd name="connsiteY34" fmla="*/ 426720 h 3802380"/>
              <a:gd name="connsiteX35" fmla="*/ 2506980 w 2705100"/>
              <a:gd name="connsiteY35" fmla="*/ 464820 h 3802380"/>
              <a:gd name="connsiteX36" fmla="*/ 2529840 w 2705100"/>
              <a:gd name="connsiteY36" fmla="*/ 487680 h 3802380"/>
              <a:gd name="connsiteX37" fmla="*/ 2560320 w 2705100"/>
              <a:gd name="connsiteY37" fmla="*/ 510540 h 3802380"/>
              <a:gd name="connsiteX38" fmla="*/ 2598420 w 2705100"/>
              <a:gd name="connsiteY38" fmla="*/ 541020 h 3802380"/>
              <a:gd name="connsiteX39" fmla="*/ 2636520 w 2705100"/>
              <a:gd name="connsiteY39" fmla="*/ 594360 h 3802380"/>
              <a:gd name="connsiteX40" fmla="*/ 2667000 w 2705100"/>
              <a:gd name="connsiteY40" fmla="*/ 640080 h 3802380"/>
              <a:gd name="connsiteX41" fmla="*/ 2674620 w 2705100"/>
              <a:gd name="connsiteY41" fmla="*/ 670560 h 3802380"/>
              <a:gd name="connsiteX42" fmla="*/ 2689860 w 2705100"/>
              <a:gd name="connsiteY42" fmla="*/ 716280 h 3802380"/>
              <a:gd name="connsiteX43" fmla="*/ 2705100 w 2705100"/>
              <a:gd name="connsiteY43" fmla="*/ 777240 h 3802380"/>
              <a:gd name="connsiteX44" fmla="*/ 2697480 w 2705100"/>
              <a:gd name="connsiteY44" fmla="*/ 1158240 h 3802380"/>
              <a:gd name="connsiteX45" fmla="*/ 2682240 w 2705100"/>
              <a:gd name="connsiteY45" fmla="*/ 1242060 h 3802380"/>
              <a:gd name="connsiteX46" fmla="*/ 2667000 w 2705100"/>
              <a:gd name="connsiteY46" fmla="*/ 1272540 h 3802380"/>
              <a:gd name="connsiteX47" fmla="*/ 2659380 w 2705100"/>
              <a:gd name="connsiteY47" fmla="*/ 1318260 h 3802380"/>
              <a:gd name="connsiteX48" fmla="*/ 2644140 w 2705100"/>
              <a:gd name="connsiteY48" fmla="*/ 1371600 h 3802380"/>
              <a:gd name="connsiteX49" fmla="*/ 2636520 w 2705100"/>
              <a:gd name="connsiteY49" fmla="*/ 1402080 h 3802380"/>
              <a:gd name="connsiteX50" fmla="*/ 2621280 w 2705100"/>
              <a:gd name="connsiteY50" fmla="*/ 1432560 h 3802380"/>
              <a:gd name="connsiteX51" fmla="*/ 2613660 w 2705100"/>
              <a:gd name="connsiteY51" fmla="*/ 1455420 h 3802380"/>
              <a:gd name="connsiteX52" fmla="*/ 2598420 w 2705100"/>
              <a:gd name="connsiteY52" fmla="*/ 1485900 h 3802380"/>
              <a:gd name="connsiteX53" fmla="*/ 2583180 w 2705100"/>
              <a:gd name="connsiteY53" fmla="*/ 1531620 h 3802380"/>
              <a:gd name="connsiteX54" fmla="*/ 2567940 w 2705100"/>
              <a:gd name="connsiteY54" fmla="*/ 1562100 h 3802380"/>
              <a:gd name="connsiteX55" fmla="*/ 2545080 w 2705100"/>
              <a:gd name="connsiteY55" fmla="*/ 1630680 h 3802380"/>
              <a:gd name="connsiteX56" fmla="*/ 2529840 w 2705100"/>
              <a:gd name="connsiteY56" fmla="*/ 1661160 h 3802380"/>
              <a:gd name="connsiteX57" fmla="*/ 2514600 w 2705100"/>
              <a:gd name="connsiteY57" fmla="*/ 1714500 h 3802380"/>
              <a:gd name="connsiteX58" fmla="*/ 2506980 w 2705100"/>
              <a:gd name="connsiteY58" fmla="*/ 1744980 h 3802380"/>
              <a:gd name="connsiteX59" fmla="*/ 2491740 w 2705100"/>
              <a:gd name="connsiteY59" fmla="*/ 1775460 h 3802380"/>
              <a:gd name="connsiteX60" fmla="*/ 2476500 w 2705100"/>
              <a:gd name="connsiteY60" fmla="*/ 1851660 h 3802380"/>
              <a:gd name="connsiteX61" fmla="*/ 2453640 w 2705100"/>
              <a:gd name="connsiteY61" fmla="*/ 1920240 h 3802380"/>
              <a:gd name="connsiteX62" fmla="*/ 2446020 w 2705100"/>
              <a:gd name="connsiteY62" fmla="*/ 2004060 h 3802380"/>
              <a:gd name="connsiteX63" fmla="*/ 2438400 w 2705100"/>
              <a:gd name="connsiteY63" fmla="*/ 2065020 h 3802380"/>
              <a:gd name="connsiteX64" fmla="*/ 2446020 w 2705100"/>
              <a:gd name="connsiteY64" fmla="*/ 2194560 h 3802380"/>
              <a:gd name="connsiteX65" fmla="*/ 2438400 w 2705100"/>
              <a:gd name="connsiteY65" fmla="*/ 2621280 h 3802380"/>
              <a:gd name="connsiteX66" fmla="*/ 2415540 w 2705100"/>
              <a:gd name="connsiteY66" fmla="*/ 3284220 h 3802380"/>
              <a:gd name="connsiteX67" fmla="*/ 2400300 w 2705100"/>
              <a:gd name="connsiteY67" fmla="*/ 3375660 h 3802380"/>
              <a:gd name="connsiteX68" fmla="*/ 2377440 w 2705100"/>
              <a:gd name="connsiteY68" fmla="*/ 3421380 h 3802380"/>
              <a:gd name="connsiteX69" fmla="*/ 2354580 w 2705100"/>
              <a:gd name="connsiteY69" fmla="*/ 3467100 h 3802380"/>
              <a:gd name="connsiteX70" fmla="*/ 2331720 w 2705100"/>
              <a:gd name="connsiteY70" fmla="*/ 3528060 h 3802380"/>
              <a:gd name="connsiteX71" fmla="*/ 2301240 w 2705100"/>
              <a:gd name="connsiteY71" fmla="*/ 3566160 h 3802380"/>
              <a:gd name="connsiteX72" fmla="*/ 2286000 w 2705100"/>
              <a:gd name="connsiteY72" fmla="*/ 3596640 h 3802380"/>
              <a:gd name="connsiteX73" fmla="*/ 2263140 w 2705100"/>
              <a:gd name="connsiteY73" fmla="*/ 3634740 h 3802380"/>
              <a:gd name="connsiteX74" fmla="*/ 2232660 w 2705100"/>
              <a:gd name="connsiteY74" fmla="*/ 3688080 h 3802380"/>
              <a:gd name="connsiteX75" fmla="*/ 2186940 w 2705100"/>
              <a:gd name="connsiteY75" fmla="*/ 3726180 h 3802380"/>
              <a:gd name="connsiteX76" fmla="*/ 2171700 w 2705100"/>
              <a:gd name="connsiteY76" fmla="*/ 3749040 h 3802380"/>
              <a:gd name="connsiteX77" fmla="*/ 2164080 w 2705100"/>
              <a:gd name="connsiteY77" fmla="*/ 3771900 h 3802380"/>
              <a:gd name="connsiteX78" fmla="*/ 2148840 w 2705100"/>
              <a:gd name="connsiteY78" fmla="*/ 3802380 h 3802380"/>
              <a:gd name="connsiteX0" fmla="*/ 0 w 2705100"/>
              <a:gd name="connsiteY0" fmla="*/ 0 h 3771900"/>
              <a:gd name="connsiteX1" fmla="*/ 38100 w 2705100"/>
              <a:gd name="connsiteY1" fmla="*/ 15240 h 3771900"/>
              <a:gd name="connsiteX2" fmla="*/ 60960 w 2705100"/>
              <a:gd name="connsiteY2" fmla="*/ 38100 h 3771900"/>
              <a:gd name="connsiteX3" fmla="*/ 99060 w 2705100"/>
              <a:gd name="connsiteY3" fmla="*/ 68580 h 3771900"/>
              <a:gd name="connsiteX4" fmla="*/ 121920 w 2705100"/>
              <a:gd name="connsiteY4" fmla="*/ 91440 h 3771900"/>
              <a:gd name="connsiteX5" fmla="*/ 167640 w 2705100"/>
              <a:gd name="connsiteY5" fmla="*/ 106680 h 3771900"/>
              <a:gd name="connsiteX6" fmla="*/ 236220 w 2705100"/>
              <a:gd name="connsiteY6" fmla="*/ 137160 h 3771900"/>
              <a:gd name="connsiteX7" fmla="*/ 335280 w 2705100"/>
              <a:gd name="connsiteY7" fmla="*/ 160020 h 3771900"/>
              <a:gd name="connsiteX8" fmla="*/ 403860 w 2705100"/>
              <a:gd name="connsiteY8" fmla="*/ 182880 h 3771900"/>
              <a:gd name="connsiteX9" fmla="*/ 693420 w 2705100"/>
              <a:gd name="connsiteY9" fmla="*/ 198120 h 3771900"/>
              <a:gd name="connsiteX10" fmla="*/ 876300 w 2705100"/>
              <a:gd name="connsiteY10" fmla="*/ 190500 h 3771900"/>
              <a:gd name="connsiteX11" fmla="*/ 914400 w 2705100"/>
              <a:gd name="connsiteY11" fmla="*/ 182880 h 3771900"/>
              <a:gd name="connsiteX12" fmla="*/ 982980 w 2705100"/>
              <a:gd name="connsiteY12" fmla="*/ 167640 h 3771900"/>
              <a:gd name="connsiteX13" fmla="*/ 1112520 w 2705100"/>
              <a:gd name="connsiteY13" fmla="*/ 144780 h 3771900"/>
              <a:gd name="connsiteX14" fmla="*/ 1158240 w 2705100"/>
              <a:gd name="connsiteY14" fmla="*/ 137160 h 3771900"/>
              <a:gd name="connsiteX15" fmla="*/ 1196340 w 2705100"/>
              <a:gd name="connsiteY15" fmla="*/ 129540 h 3771900"/>
              <a:gd name="connsiteX16" fmla="*/ 1272540 w 2705100"/>
              <a:gd name="connsiteY16" fmla="*/ 121920 h 3771900"/>
              <a:gd name="connsiteX17" fmla="*/ 1333500 w 2705100"/>
              <a:gd name="connsiteY17" fmla="*/ 114300 h 3771900"/>
              <a:gd name="connsiteX18" fmla="*/ 1851660 w 2705100"/>
              <a:gd name="connsiteY18" fmla="*/ 121920 h 3771900"/>
              <a:gd name="connsiteX19" fmla="*/ 1897380 w 2705100"/>
              <a:gd name="connsiteY19" fmla="*/ 129540 h 3771900"/>
              <a:gd name="connsiteX20" fmla="*/ 1950720 w 2705100"/>
              <a:gd name="connsiteY20" fmla="*/ 144780 h 3771900"/>
              <a:gd name="connsiteX21" fmla="*/ 2004060 w 2705100"/>
              <a:gd name="connsiteY21" fmla="*/ 175260 h 3771900"/>
              <a:gd name="connsiteX22" fmla="*/ 2026920 w 2705100"/>
              <a:gd name="connsiteY22" fmla="*/ 182880 h 3771900"/>
              <a:gd name="connsiteX23" fmla="*/ 2072640 w 2705100"/>
              <a:gd name="connsiteY23" fmla="*/ 220980 h 3771900"/>
              <a:gd name="connsiteX24" fmla="*/ 2118360 w 2705100"/>
              <a:gd name="connsiteY24" fmla="*/ 236220 h 3771900"/>
              <a:gd name="connsiteX25" fmla="*/ 2141220 w 2705100"/>
              <a:gd name="connsiteY25" fmla="*/ 259080 h 3771900"/>
              <a:gd name="connsiteX26" fmla="*/ 2186940 w 2705100"/>
              <a:gd name="connsiteY26" fmla="*/ 274320 h 3771900"/>
              <a:gd name="connsiteX27" fmla="*/ 2202180 w 2705100"/>
              <a:gd name="connsiteY27" fmla="*/ 297180 h 3771900"/>
              <a:gd name="connsiteX28" fmla="*/ 2247900 w 2705100"/>
              <a:gd name="connsiteY28" fmla="*/ 312420 h 3771900"/>
              <a:gd name="connsiteX29" fmla="*/ 2301240 w 2705100"/>
              <a:gd name="connsiteY29" fmla="*/ 327660 h 3771900"/>
              <a:gd name="connsiteX30" fmla="*/ 2316480 w 2705100"/>
              <a:gd name="connsiteY30" fmla="*/ 350520 h 3771900"/>
              <a:gd name="connsiteX31" fmla="*/ 2362200 w 2705100"/>
              <a:gd name="connsiteY31" fmla="*/ 365760 h 3771900"/>
              <a:gd name="connsiteX32" fmla="*/ 2400300 w 2705100"/>
              <a:gd name="connsiteY32" fmla="*/ 388620 h 3771900"/>
              <a:gd name="connsiteX33" fmla="*/ 2423160 w 2705100"/>
              <a:gd name="connsiteY33" fmla="*/ 403860 h 3771900"/>
              <a:gd name="connsiteX34" fmla="*/ 2446020 w 2705100"/>
              <a:gd name="connsiteY34" fmla="*/ 426720 h 3771900"/>
              <a:gd name="connsiteX35" fmla="*/ 2506980 w 2705100"/>
              <a:gd name="connsiteY35" fmla="*/ 464820 h 3771900"/>
              <a:gd name="connsiteX36" fmla="*/ 2529840 w 2705100"/>
              <a:gd name="connsiteY36" fmla="*/ 487680 h 3771900"/>
              <a:gd name="connsiteX37" fmla="*/ 2560320 w 2705100"/>
              <a:gd name="connsiteY37" fmla="*/ 510540 h 3771900"/>
              <a:gd name="connsiteX38" fmla="*/ 2598420 w 2705100"/>
              <a:gd name="connsiteY38" fmla="*/ 541020 h 3771900"/>
              <a:gd name="connsiteX39" fmla="*/ 2636520 w 2705100"/>
              <a:gd name="connsiteY39" fmla="*/ 594360 h 3771900"/>
              <a:gd name="connsiteX40" fmla="*/ 2667000 w 2705100"/>
              <a:gd name="connsiteY40" fmla="*/ 640080 h 3771900"/>
              <a:gd name="connsiteX41" fmla="*/ 2674620 w 2705100"/>
              <a:gd name="connsiteY41" fmla="*/ 670560 h 3771900"/>
              <a:gd name="connsiteX42" fmla="*/ 2689860 w 2705100"/>
              <a:gd name="connsiteY42" fmla="*/ 716280 h 3771900"/>
              <a:gd name="connsiteX43" fmla="*/ 2705100 w 2705100"/>
              <a:gd name="connsiteY43" fmla="*/ 777240 h 3771900"/>
              <a:gd name="connsiteX44" fmla="*/ 2697480 w 2705100"/>
              <a:gd name="connsiteY44" fmla="*/ 1158240 h 3771900"/>
              <a:gd name="connsiteX45" fmla="*/ 2682240 w 2705100"/>
              <a:gd name="connsiteY45" fmla="*/ 1242060 h 3771900"/>
              <a:gd name="connsiteX46" fmla="*/ 2667000 w 2705100"/>
              <a:gd name="connsiteY46" fmla="*/ 1272540 h 3771900"/>
              <a:gd name="connsiteX47" fmla="*/ 2659380 w 2705100"/>
              <a:gd name="connsiteY47" fmla="*/ 1318260 h 3771900"/>
              <a:gd name="connsiteX48" fmla="*/ 2644140 w 2705100"/>
              <a:gd name="connsiteY48" fmla="*/ 1371600 h 3771900"/>
              <a:gd name="connsiteX49" fmla="*/ 2636520 w 2705100"/>
              <a:gd name="connsiteY49" fmla="*/ 1402080 h 3771900"/>
              <a:gd name="connsiteX50" fmla="*/ 2621280 w 2705100"/>
              <a:gd name="connsiteY50" fmla="*/ 1432560 h 3771900"/>
              <a:gd name="connsiteX51" fmla="*/ 2613660 w 2705100"/>
              <a:gd name="connsiteY51" fmla="*/ 1455420 h 3771900"/>
              <a:gd name="connsiteX52" fmla="*/ 2598420 w 2705100"/>
              <a:gd name="connsiteY52" fmla="*/ 1485900 h 3771900"/>
              <a:gd name="connsiteX53" fmla="*/ 2583180 w 2705100"/>
              <a:gd name="connsiteY53" fmla="*/ 1531620 h 3771900"/>
              <a:gd name="connsiteX54" fmla="*/ 2567940 w 2705100"/>
              <a:gd name="connsiteY54" fmla="*/ 1562100 h 3771900"/>
              <a:gd name="connsiteX55" fmla="*/ 2545080 w 2705100"/>
              <a:gd name="connsiteY55" fmla="*/ 1630680 h 3771900"/>
              <a:gd name="connsiteX56" fmla="*/ 2529840 w 2705100"/>
              <a:gd name="connsiteY56" fmla="*/ 1661160 h 3771900"/>
              <a:gd name="connsiteX57" fmla="*/ 2514600 w 2705100"/>
              <a:gd name="connsiteY57" fmla="*/ 1714500 h 3771900"/>
              <a:gd name="connsiteX58" fmla="*/ 2506980 w 2705100"/>
              <a:gd name="connsiteY58" fmla="*/ 1744980 h 3771900"/>
              <a:gd name="connsiteX59" fmla="*/ 2491740 w 2705100"/>
              <a:gd name="connsiteY59" fmla="*/ 1775460 h 3771900"/>
              <a:gd name="connsiteX60" fmla="*/ 2476500 w 2705100"/>
              <a:gd name="connsiteY60" fmla="*/ 1851660 h 3771900"/>
              <a:gd name="connsiteX61" fmla="*/ 2453640 w 2705100"/>
              <a:gd name="connsiteY61" fmla="*/ 1920240 h 3771900"/>
              <a:gd name="connsiteX62" fmla="*/ 2446020 w 2705100"/>
              <a:gd name="connsiteY62" fmla="*/ 2004060 h 3771900"/>
              <a:gd name="connsiteX63" fmla="*/ 2438400 w 2705100"/>
              <a:gd name="connsiteY63" fmla="*/ 2065020 h 3771900"/>
              <a:gd name="connsiteX64" fmla="*/ 2446020 w 2705100"/>
              <a:gd name="connsiteY64" fmla="*/ 2194560 h 3771900"/>
              <a:gd name="connsiteX65" fmla="*/ 2438400 w 2705100"/>
              <a:gd name="connsiteY65" fmla="*/ 2621280 h 3771900"/>
              <a:gd name="connsiteX66" fmla="*/ 2415540 w 2705100"/>
              <a:gd name="connsiteY66" fmla="*/ 3284220 h 3771900"/>
              <a:gd name="connsiteX67" fmla="*/ 2400300 w 2705100"/>
              <a:gd name="connsiteY67" fmla="*/ 3375660 h 3771900"/>
              <a:gd name="connsiteX68" fmla="*/ 2377440 w 2705100"/>
              <a:gd name="connsiteY68" fmla="*/ 3421380 h 3771900"/>
              <a:gd name="connsiteX69" fmla="*/ 2354580 w 2705100"/>
              <a:gd name="connsiteY69" fmla="*/ 3467100 h 3771900"/>
              <a:gd name="connsiteX70" fmla="*/ 2331720 w 2705100"/>
              <a:gd name="connsiteY70" fmla="*/ 3528060 h 3771900"/>
              <a:gd name="connsiteX71" fmla="*/ 2301240 w 2705100"/>
              <a:gd name="connsiteY71" fmla="*/ 3566160 h 3771900"/>
              <a:gd name="connsiteX72" fmla="*/ 2286000 w 2705100"/>
              <a:gd name="connsiteY72" fmla="*/ 3596640 h 3771900"/>
              <a:gd name="connsiteX73" fmla="*/ 2263140 w 2705100"/>
              <a:gd name="connsiteY73" fmla="*/ 3634740 h 3771900"/>
              <a:gd name="connsiteX74" fmla="*/ 2232660 w 2705100"/>
              <a:gd name="connsiteY74" fmla="*/ 3688080 h 3771900"/>
              <a:gd name="connsiteX75" fmla="*/ 2186940 w 2705100"/>
              <a:gd name="connsiteY75" fmla="*/ 3726180 h 3771900"/>
              <a:gd name="connsiteX76" fmla="*/ 2171700 w 2705100"/>
              <a:gd name="connsiteY76" fmla="*/ 3749040 h 3771900"/>
              <a:gd name="connsiteX77" fmla="*/ 2164080 w 2705100"/>
              <a:gd name="connsiteY77" fmla="*/ 3771900 h 3771900"/>
              <a:gd name="connsiteX0" fmla="*/ 0 w 2705100"/>
              <a:gd name="connsiteY0" fmla="*/ 0 h 3749040"/>
              <a:gd name="connsiteX1" fmla="*/ 38100 w 2705100"/>
              <a:gd name="connsiteY1" fmla="*/ 15240 h 3749040"/>
              <a:gd name="connsiteX2" fmla="*/ 60960 w 2705100"/>
              <a:gd name="connsiteY2" fmla="*/ 38100 h 3749040"/>
              <a:gd name="connsiteX3" fmla="*/ 99060 w 2705100"/>
              <a:gd name="connsiteY3" fmla="*/ 68580 h 3749040"/>
              <a:gd name="connsiteX4" fmla="*/ 121920 w 2705100"/>
              <a:gd name="connsiteY4" fmla="*/ 91440 h 3749040"/>
              <a:gd name="connsiteX5" fmla="*/ 167640 w 2705100"/>
              <a:gd name="connsiteY5" fmla="*/ 106680 h 3749040"/>
              <a:gd name="connsiteX6" fmla="*/ 236220 w 2705100"/>
              <a:gd name="connsiteY6" fmla="*/ 137160 h 3749040"/>
              <a:gd name="connsiteX7" fmla="*/ 335280 w 2705100"/>
              <a:gd name="connsiteY7" fmla="*/ 160020 h 3749040"/>
              <a:gd name="connsiteX8" fmla="*/ 403860 w 2705100"/>
              <a:gd name="connsiteY8" fmla="*/ 182880 h 3749040"/>
              <a:gd name="connsiteX9" fmla="*/ 693420 w 2705100"/>
              <a:gd name="connsiteY9" fmla="*/ 198120 h 3749040"/>
              <a:gd name="connsiteX10" fmla="*/ 876300 w 2705100"/>
              <a:gd name="connsiteY10" fmla="*/ 190500 h 3749040"/>
              <a:gd name="connsiteX11" fmla="*/ 914400 w 2705100"/>
              <a:gd name="connsiteY11" fmla="*/ 182880 h 3749040"/>
              <a:gd name="connsiteX12" fmla="*/ 982980 w 2705100"/>
              <a:gd name="connsiteY12" fmla="*/ 167640 h 3749040"/>
              <a:gd name="connsiteX13" fmla="*/ 1112520 w 2705100"/>
              <a:gd name="connsiteY13" fmla="*/ 144780 h 3749040"/>
              <a:gd name="connsiteX14" fmla="*/ 1158240 w 2705100"/>
              <a:gd name="connsiteY14" fmla="*/ 137160 h 3749040"/>
              <a:gd name="connsiteX15" fmla="*/ 1196340 w 2705100"/>
              <a:gd name="connsiteY15" fmla="*/ 129540 h 3749040"/>
              <a:gd name="connsiteX16" fmla="*/ 1272540 w 2705100"/>
              <a:gd name="connsiteY16" fmla="*/ 121920 h 3749040"/>
              <a:gd name="connsiteX17" fmla="*/ 1333500 w 2705100"/>
              <a:gd name="connsiteY17" fmla="*/ 114300 h 3749040"/>
              <a:gd name="connsiteX18" fmla="*/ 1851660 w 2705100"/>
              <a:gd name="connsiteY18" fmla="*/ 121920 h 3749040"/>
              <a:gd name="connsiteX19" fmla="*/ 1897380 w 2705100"/>
              <a:gd name="connsiteY19" fmla="*/ 129540 h 3749040"/>
              <a:gd name="connsiteX20" fmla="*/ 1950720 w 2705100"/>
              <a:gd name="connsiteY20" fmla="*/ 144780 h 3749040"/>
              <a:gd name="connsiteX21" fmla="*/ 2004060 w 2705100"/>
              <a:gd name="connsiteY21" fmla="*/ 175260 h 3749040"/>
              <a:gd name="connsiteX22" fmla="*/ 2026920 w 2705100"/>
              <a:gd name="connsiteY22" fmla="*/ 182880 h 3749040"/>
              <a:gd name="connsiteX23" fmla="*/ 2072640 w 2705100"/>
              <a:gd name="connsiteY23" fmla="*/ 220980 h 3749040"/>
              <a:gd name="connsiteX24" fmla="*/ 2118360 w 2705100"/>
              <a:gd name="connsiteY24" fmla="*/ 236220 h 3749040"/>
              <a:gd name="connsiteX25" fmla="*/ 2141220 w 2705100"/>
              <a:gd name="connsiteY25" fmla="*/ 259080 h 3749040"/>
              <a:gd name="connsiteX26" fmla="*/ 2186940 w 2705100"/>
              <a:gd name="connsiteY26" fmla="*/ 274320 h 3749040"/>
              <a:gd name="connsiteX27" fmla="*/ 2202180 w 2705100"/>
              <a:gd name="connsiteY27" fmla="*/ 297180 h 3749040"/>
              <a:gd name="connsiteX28" fmla="*/ 2247900 w 2705100"/>
              <a:gd name="connsiteY28" fmla="*/ 312420 h 3749040"/>
              <a:gd name="connsiteX29" fmla="*/ 2301240 w 2705100"/>
              <a:gd name="connsiteY29" fmla="*/ 327660 h 3749040"/>
              <a:gd name="connsiteX30" fmla="*/ 2316480 w 2705100"/>
              <a:gd name="connsiteY30" fmla="*/ 350520 h 3749040"/>
              <a:gd name="connsiteX31" fmla="*/ 2362200 w 2705100"/>
              <a:gd name="connsiteY31" fmla="*/ 365760 h 3749040"/>
              <a:gd name="connsiteX32" fmla="*/ 2400300 w 2705100"/>
              <a:gd name="connsiteY32" fmla="*/ 388620 h 3749040"/>
              <a:gd name="connsiteX33" fmla="*/ 2423160 w 2705100"/>
              <a:gd name="connsiteY33" fmla="*/ 403860 h 3749040"/>
              <a:gd name="connsiteX34" fmla="*/ 2446020 w 2705100"/>
              <a:gd name="connsiteY34" fmla="*/ 426720 h 3749040"/>
              <a:gd name="connsiteX35" fmla="*/ 2506980 w 2705100"/>
              <a:gd name="connsiteY35" fmla="*/ 464820 h 3749040"/>
              <a:gd name="connsiteX36" fmla="*/ 2529840 w 2705100"/>
              <a:gd name="connsiteY36" fmla="*/ 487680 h 3749040"/>
              <a:gd name="connsiteX37" fmla="*/ 2560320 w 2705100"/>
              <a:gd name="connsiteY37" fmla="*/ 510540 h 3749040"/>
              <a:gd name="connsiteX38" fmla="*/ 2598420 w 2705100"/>
              <a:gd name="connsiteY38" fmla="*/ 541020 h 3749040"/>
              <a:gd name="connsiteX39" fmla="*/ 2636520 w 2705100"/>
              <a:gd name="connsiteY39" fmla="*/ 594360 h 3749040"/>
              <a:gd name="connsiteX40" fmla="*/ 2667000 w 2705100"/>
              <a:gd name="connsiteY40" fmla="*/ 640080 h 3749040"/>
              <a:gd name="connsiteX41" fmla="*/ 2674620 w 2705100"/>
              <a:gd name="connsiteY41" fmla="*/ 670560 h 3749040"/>
              <a:gd name="connsiteX42" fmla="*/ 2689860 w 2705100"/>
              <a:gd name="connsiteY42" fmla="*/ 716280 h 3749040"/>
              <a:gd name="connsiteX43" fmla="*/ 2705100 w 2705100"/>
              <a:gd name="connsiteY43" fmla="*/ 777240 h 3749040"/>
              <a:gd name="connsiteX44" fmla="*/ 2697480 w 2705100"/>
              <a:gd name="connsiteY44" fmla="*/ 1158240 h 3749040"/>
              <a:gd name="connsiteX45" fmla="*/ 2682240 w 2705100"/>
              <a:gd name="connsiteY45" fmla="*/ 1242060 h 3749040"/>
              <a:gd name="connsiteX46" fmla="*/ 2667000 w 2705100"/>
              <a:gd name="connsiteY46" fmla="*/ 1272540 h 3749040"/>
              <a:gd name="connsiteX47" fmla="*/ 2659380 w 2705100"/>
              <a:gd name="connsiteY47" fmla="*/ 1318260 h 3749040"/>
              <a:gd name="connsiteX48" fmla="*/ 2644140 w 2705100"/>
              <a:gd name="connsiteY48" fmla="*/ 1371600 h 3749040"/>
              <a:gd name="connsiteX49" fmla="*/ 2636520 w 2705100"/>
              <a:gd name="connsiteY49" fmla="*/ 1402080 h 3749040"/>
              <a:gd name="connsiteX50" fmla="*/ 2621280 w 2705100"/>
              <a:gd name="connsiteY50" fmla="*/ 1432560 h 3749040"/>
              <a:gd name="connsiteX51" fmla="*/ 2613660 w 2705100"/>
              <a:gd name="connsiteY51" fmla="*/ 1455420 h 3749040"/>
              <a:gd name="connsiteX52" fmla="*/ 2598420 w 2705100"/>
              <a:gd name="connsiteY52" fmla="*/ 1485900 h 3749040"/>
              <a:gd name="connsiteX53" fmla="*/ 2583180 w 2705100"/>
              <a:gd name="connsiteY53" fmla="*/ 1531620 h 3749040"/>
              <a:gd name="connsiteX54" fmla="*/ 2567940 w 2705100"/>
              <a:gd name="connsiteY54" fmla="*/ 1562100 h 3749040"/>
              <a:gd name="connsiteX55" fmla="*/ 2545080 w 2705100"/>
              <a:gd name="connsiteY55" fmla="*/ 1630680 h 3749040"/>
              <a:gd name="connsiteX56" fmla="*/ 2529840 w 2705100"/>
              <a:gd name="connsiteY56" fmla="*/ 1661160 h 3749040"/>
              <a:gd name="connsiteX57" fmla="*/ 2514600 w 2705100"/>
              <a:gd name="connsiteY57" fmla="*/ 1714500 h 3749040"/>
              <a:gd name="connsiteX58" fmla="*/ 2506980 w 2705100"/>
              <a:gd name="connsiteY58" fmla="*/ 1744980 h 3749040"/>
              <a:gd name="connsiteX59" fmla="*/ 2491740 w 2705100"/>
              <a:gd name="connsiteY59" fmla="*/ 1775460 h 3749040"/>
              <a:gd name="connsiteX60" fmla="*/ 2476500 w 2705100"/>
              <a:gd name="connsiteY60" fmla="*/ 1851660 h 3749040"/>
              <a:gd name="connsiteX61" fmla="*/ 2453640 w 2705100"/>
              <a:gd name="connsiteY61" fmla="*/ 1920240 h 3749040"/>
              <a:gd name="connsiteX62" fmla="*/ 2446020 w 2705100"/>
              <a:gd name="connsiteY62" fmla="*/ 2004060 h 3749040"/>
              <a:gd name="connsiteX63" fmla="*/ 2438400 w 2705100"/>
              <a:gd name="connsiteY63" fmla="*/ 2065020 h 3749040"/>
              <a:gd name="connsiteX64" fmla="*/ 2446020 w 2705100"/>
              <a:gd name="connsiteY64" fmla="*/ 2194560 h 3749040"/>
              <a:gd name="connsiteX65" fmla="*/ 2438400 w 2705100"/>
              <a:gd name="connsiteY65" fmla="*/ 2621280 h 3749040"/>
              <a:gd name="connsiteX66" fmla="*/ 2415540 w 2705100"/>
              <a:gd name="connsiteY66" fmla="*/ 3284220 h 3749040"/>
              <a:gd name="connsiteX67" fmla="*/ 2400300 w 2705100"/>
              <a:gd name="connsiteY67" fmla="*/ 3375660 h 3749040"/>
              <a:gd name="connsiteX68" fmla="*/ 2377440 w 2705100"/>
              <a:gd name="connsiteY68" fmla="*/ 3421380 h 3749040"/>
              <a:gd name="connsiteX69" fmla="*/ 2354580 w 2705100"/>
              <a:gd name="connsiteY69" fmla="*/ 3467100 h 3749040"/>
              <a:gd name="connsiteX70" fmla="*/ 2331720 w 2705100"/>
              <a:gd name="connsiteY70" fmla="*/ 3528060 h 3749040"/>
              <a:gd name="connsiteX71" fmla="*/ 2301240 w 2705100"/>
              <a:gd name="connsiteY71" fmla="*/ 3566160 h 3749040"/>
              <a:gd name="connsiteX72" fmla="*/ 2286000 w 2705100"/>
              <a:gd name="connsiteY72" fmla="*/ 3596640 h 3749040"/>
              <a:gd name="connsiteX73" fmla="*/ 2263140 w 2705100"/>
              <a:gd name="connsiteY73" fmla="*/ 3634740 h 3749040"/>
              <a:gd name="connsiteX74" fmla="*/ 2232660 w 2705100"/>
              <a:gd name="connsiteY74" fmla="*/ 3688080 h 3749040"/>
              <a:gd name="connsiteX75" fmla="*/ 2186940 w 2705100"/>
              <a:gd name="connsiteY75" fmla="*/ 3726180 h 3749040"/>
              <a:gd name="connsiteX76" fmla="*/ 2171700 w 2705100"/>
              <a:gd name="connsiteY76" fmla="*/ 3749040 h 3749040"/>
              <a:gd name="connsiteX0" fmla="*/ 0 w 2705100"/>
              <a:gd name="connsiteY0" fmla="*/ 0 h 3726180"/>
              <a:gd name="connsiteX1" fmla="*/ 38100 w 2705100"/>
              <a:gd name="connsiteY1" fmla="*/ 15240 h 3726180"/>
              <a:gd name="connsiteX2" fmla="*/ 60960 w 2705100"/>
              <a:gd name="connsiteY2" fmla="*/ 38100 h 3726180"/>
              <a:gd name="connsiteX3" fmla="*/ 99060 w 2705100"/>
              <a:gd name="connsiteY3" fmla="*/ 68580 h 3726180"/>
              <a:gd name="connsiteX4" fmla="*/ 121920 w 2705100"/>
              <a:gd name="connsiteY4" fmla="*/ 91440 h 3726180"/>
              <a:gd name="connsiteX5" fmla="*/ 167640 w 2705100"/>
              <a:gd name="connsiteY5" fmla="*/ 106680 h 3726180"/>
              <a:gd name="connsiteX6" fmla="*/ 236220 w 2705100"/>
              <a:gd name="connsiteY6" fmla="*/ 137160 h 3726180"/>
              <a:gd name="connsiteX7" fmla="*/ 335280 w 2705100"/>
              <a:gd name="connsiteY7" fmla="*/ 160020 h 3726180"/>
              <a:gd name="connsiteX8" fmla="*/ 403860 w 2705100"/>
              <a:gd name="connsiteY8" fmla="*/ 182880 h 3726180"/>
              <a:gd name="connsiteX9" fmla="*/ 693420 w 2705100"/>
              <a:gd name="connsiteY9" fmla="*/ 198120 h 3726180"/>
              <a:gd name="connsiteX10" fmla="*/ 876300 w 2705100"/>
              <a:gd name="connsiteY10" fmla="*/ 190500 h 3726180"/>
              <a:gd name="connsiteX11" fmla="*/ 914400 w 2705100"/>
              <a:gd name="connsiteY11" fmla="*/ 182880 h 3726180"/>
              <a:gd name="connsiteX12" fmla="*/ 982980 w 2705100"/>
              <a:gd name="connsiteY12" fmla="*/ 167640 h 3726180"/>
              <a:gd name="connsiteX13" fmla="*/ 1112520 w 2705100"/>
              <a:gd name="connsiteY13" fmla="*/ 144780 h 3726180"/>
              <a:gd name="connsiteX14" fmla="*/ 1158240 w 2705100"/>
              <a:gd name="connsiteY14" fmla="*/ 137160 h 3726180"/>
              <a:gd name="connsiteX15" fmla="*/ 1196340 w 2705100"/>
              <a:gd name="connsiteY15" fmla="*/ 129540 h 3726180"/>
              <a:gd name="connsiteX16" fmla="*/ 1272540 w 2705100"/>
              <a:gd name="connsiteY16" fmla="*/ 121920 h 3726180"/>
              <a:gd name="connsiteX17" fmla="*/ 1333500 w 2705100"/>
              <a:gd name="connsiteY17" fmla="*/ 114300 h 3726180"/>
              <a:gd name="connsiteX18" fmla="*/ 1851660 w 2705100"/>
              <a:gd name="connsiteY18" fmla="*/ 121920 h 3726180"/>
              <a:gd name="connsiteX19" fmla="*/ 1897380 w 2705100"/>
              <a:gd name="connsiteY19" fmla="*/ 129540 h 3726180"/>
              <a:gd name="connsiteX20" fmla="*/ 1950720 w 2705100"/>
              <a:gd name="connsiteY20" fmla="*/ 144780 h 3726180"/>
              <a:gd name="connsiteX21" fmla="*/ 2004060 w 2705100"/>
              <a:gd name="connsiteY21" fmla="*/ 175260 h 3726180"/>
              <a:gd name="connsiteX22" fmla="*/ 2026920 w 2705100"/>
              <a:gd name="connsiteY22" fmla="*/ 182880 h 3726180"/>
              <a:gd name="connsiteX23" fmla="*/ 2072640 w 2705100"/>
              <a:gd name="connsiteY23" fmla="*/ 220980 h 3726180"/>
              <a:gd name="connsiteX24" fmla="*/ 2118360 w 2705100"/>
              <a:gd name="connsiteY24" fmla="*/ 236220 h 3726180"/>
              <a:gd name="connsiteX25" fmla="*/ 2141220 w 2705100"/>
              <a:gd name="connsiteY25" fmla="*/ 259080 h 3726180"/>
              <a:gd name="connsiteX26" fmla="*/ 2186940 w 2705100"/>
              <a:gd name="connsiteY26" fmla="*/ 274320 h 3726180"/>
              <a:gd name="connsiteX27" fmla="*/ 2202180 w 2705100"/>
              <a:gd name="connsiteY27" fmla="*/ 297180 h 3726180"/>
              <a:gd name="connsiteX28" fmla="*/ 2247900 w 2705100"/>
              <a:gd name="connsiteY28" fmla="*/ 312420 h 3726180"/>
              <a:gd name="connsiteX29" fmla="*/ 2301240 w 2705100"/>
              <a:gd name="connsiteY29" fmla="*/ 327660 h 3726180"/>
              <a:gd name="connsiteX30" fmla="*/ 2316480 w 2705100"/>
              <a:gd name="connsiteY30" fmla="*/ 350520 h 3726180"/>
              <a:gd name="connsiteX31" fmla="*/ 2362200 w 2705100"/>
              <a:gd name="connsiteY31" fmla="*/ 365760 h 3726180"/>
              <a:gd name="connsiteX32" fmla="*/ 2400300 w 2705100"/>
              <a:gd name="connsiteY32" fmla="*/ 388620 h 3726180"/>
              <a:gd name="connsiteX33" fmla="*/ 2423160 w 2705100"/>
              <a:gd name="connsiteY33" fmla="*/ 403860 h 3726180"/>
              <a:gd name="connsiteX34" fmla="*/ 2446020 w 2705100"/>
              <a:gd name="connsiteY34" fmla="*/ 426720 h 3726180"/>
              <a:gd name="connsiteX35" fmla="*/ 2506980 w 2705100"/>
              <a:gd name="connsiteY35" fmla="*/ 464820 h 3726180"/>
              <a:gd name="connsiteX36" fmla="*/ 2529840 w 2705100"/>
              <a:gd name="connsiteY36" fmla="*/ 487680 h 3726180"/>
              <a:gd name="connsiteX37" fmla="*/ 2560320 w 2705100"/>
              <a:gd name="connsiteY37" fmla="*/ 510540 h 3726180"/>
              <a:gd name="connsiteX38" fmla="*/ 2598420 w 2705100"/>
              <a:gd name="connsiteY38" fmla="*/ 541020 h 3726180"/>
              <a:gd name="connsiteX39" fmla="*/ 2636520 w 2705100"/>
              <a:gd name="connsiteY39" fmla="*/ 594360 h 3726180"/>
              <a:gd name="connsiteX40" fmla="*/ 2667000 w 2705100"/>
              <a:gd name="connsiteY40" fmla="*/ 640080 h 3726180"/>
              <a:gd name="connsiteX41" fmla="*/ 2674620 w 2705100"/>
              <a:gd name="connsiteY41" fmla="*/ 670560 h 3726180"/>
              <a:gd name="connsiteX42" fmla="*/ 2689860 w 2705100"/>
              <a:gd name="connsiteY42" fmla="*/ 716280 h 3726180"/>
              <a:gd name="connsiteX43" fmla="*/ 2705100 w 2705100"/>
              <a:gd name="connsiteY43" fmla="*/ 777240 h 3726180"/>
              <a:gd name="connsiteX44" fmla="*/ 2697480 w 2705100"/>
              <a:gd name="connsiteY44" fmla="*/ 1158240 h 3726180"/>
              <a:gd name="connsiteX45" fmla="*/ 2682240 w 2705100"/>
              <a:gd name="connsiteY45" fmla="*/ 1242060 h 3726180"/>
              <a:gd name="connsiteX46" fmla="*/ 2667000 w 2705100"/>
              <a:gd name="connsiteY46" fmla="*/ 1272540 h 3726180"/>
              <a:gd name="connsiteX47" fmla="*/ 2659380 w 2705100"/>
              <a:gd name="connsiteY47" fmla="*/ 1318260 h 3726180"/>
              <a:gd name="connsiteX48" fmla="*/ 2644140 w 2705100"/>
              <a:gd name="connsiteY48" fmla="*/ 1371600 h 3726180"/>
              <a:gd name="connsiteX49" fmla="*/ 2636520 w 2705100"/>
              <a:gd name="connsiteY49" fmla="*/ 1402080 h 3726180"/>
              <a:gd name="connsiteX50" fmla="*/ 2621280 w 2705100"/>
              <a:gd name="connsiteY50" fmla="*/ 1432560 h 3726180"/>
              <a:gd name="connsiteX51" fmla="*/ 2613660 w 2705100"/>
              <a:gd name="connsiteY51" fmla="*/ 1455420 h 3726180"/>
              <a:gd name="connsiteX52" fmla="*/ 2598420 w 2705100"/>
              <a:gd name="connsiteY52" fmla="*/ 1485900 h 3726180"/>
              <a:gd name="connsiteX53" fmla="*/ 2583180 w 2705100"/>
              <a:gd name="connsiteY53" fmla="*/ 1531620 h 3726180"/>
              <a:gd name="connsiteX54" fmla="*/ 2567940 w 2705100"/>
              <a:gd name="connsiteY54" fmla="*/ 1562100 h 3726180"/>
              <a:gd name="connsiteX55" fmla="*/ 2545080 w 2705100"/>
              <a:gd name="connsiteY55" fmla="*/ 1630680 h 3726180"/>
              <a:gd name="connsiteX56" fmla="*/ 2529840 w 2705100"/>
              <a:gd name="connsiteY56" fmla="*/ 1661160 h 3726180"/>
              <a:gd name="connsiteX57" fmla="*/ 2514600 w 2705100"/>
              <a:gd name="connsiteY57" fmla="*/ 1714500 h 3726180"/>
              <a:gd name="connsiteX58" fmla="*/ 2506980 w 2705100"/>
              <a:gd name="connsiteY58" fmla="*/ 1744980 h 3726180"/>
              <a:gd name="connsiteX59" fmla="*/ 2491740 w 2705100"/>
              <a:gd name="connsiteY59" fmla="*/ 1775460 h 3726180"/>
              <a:gd name="connsiteX60" fmla="*/ 2476500 w 2705100"/>
              <a:gd name="connsiteY60" fmla="*/ 1851660 h 3726180"/>
              <a:gd name="connsiteX61" fmla="*/ 2453640 w 2705100"/>
              <a:gd name="connsiteY61" fmla="*/ 1920240 h 3726180"/>
              <a:gd name="connsiteX62" fmla="*/ 2446020 w 2705100"/>
              <a:gd name="connsiteY62" fmla="*/ 2004060 h 3726180"/>
              <a:gd name="connsiteX63" fmla="*/ 2438400 w 2705100"/>
              <a:gd name="connsiteY63" fmla="*/ 2065020 h 3726180"/>
              <a:gd name="connsiteX64" fmla="*/ 2446020 w 2705100"/>
              <a:gd name="connsiteY64" fmla="*/ 2194560 h 3726180"/>
              <a:gd name="connsiteX65" fmla="*/ 2438400 w 2705100"/>
              <a:gd name="connsiteY65" fmla="*/ 2621280 h 3726180"/>
              <a:gd name="connsiteX66" fmla="*/ 2415540 w 2705100"/>
              <a:gd name="connsiteY66" fmla="*/ 3284220 h 3726180"/>
              <a:gd name="connsiteX67" fmla="*/ 2400300 w 2705100"/>
              <a:gd name="connsiteY67" fmla="*/ 3375660 h 3726180"/>
              <a:gd name="connsiteX68" fmla="*/ 2377440 w 2705100"/>
              <a:gd name="connsiteY68" fmla="*/ 3421380 h 3726180"/>
              <a:gd name="connsiteX69" fmla="*/ 2354580 w 2705100"/>
              <a:gd name="connsiteY69" fmla="*/ 3467100 h 3726180"/>
              <a:gd name="connsiteX70" fmla="*/ 2331720 w 2705100"/>
              <a:gd name="connsiteY70" fmla="*/ 3528060 h 3726180"/>
              <a:gd name="connsiteX71" fmla="*/ 2301240 w 2705100"/>
              <a:gd name="connsiteY71" fmla="*/ 3566160 h 3726180"/>
              <a:gd name="connsiteX72" fmla="*/ 2286000 w 2705100"/>
              <a:gd name="connsiteY72" fmla="*/ 3596640 h 3726180"/>
              <a:gd name="connsiteX73" fmla="*/ 2263140 w 2705100"/>
              <a:gd name="connsiteY73" fmla="*/ 3634740 h 3726180"/>
              <a:gd name="connsiteX74" fmla="*/ 2232660 w 2705100"/>
              <a:gd name="connsiteY74" fmla="*/ 3688080 h 3726180"/>
              <a:gd name="connsiteX75" fmla="*/ 2186940 w 2705100"/>
              <a:gd name="connsiteY75" fmla="*/ 3726180 h 3726180"/>
              <a:gd name="connsiteX0" fmla="*/ 0 w 2705100"/>
              <a:gd name="connsiteY0" fmla="*/ 0 h 3688080"/>
              <a:gd name="connsiteX1" fmla="*/ 38100 w 2705100"/>
              <a:gd name="connsiteY1" fmla="*/ 15240 h 3688080"/>
              <a:gd name="connsiteX2" fmla="*/ 60960 w 2705100"/>
              <a:gd name="connsiteY2" fmla="*/ 38100 h 3688080"/>
              <a:gd name="connsiteX3" fmla="*/ 99060 w 2705100"/>
              <a:gd name="connsiteY3" fmla="*/ 68580 h 3688080"/>
              <a:gd name="connsiteX4" fmla="*/ 121920 w 2705100"/>
              <a:gd name="connsiteY4" fmla="*/ 91440 h 3688080"/>
              <a:gd name="connsiteX5" fmla="*/ 167640 w 2705100"/>
              <a:gd name="connsiteY5" fmla="*/ 106680 h 3688080"/>
              <a:gd name="connsiteX6" fmla="*/ 236220 w 2705100"/>
              <a:gd name="connsiteY6" fmla="*/ 137160 h 3688080"/>
              <a:gd name="connsiteX7" fmla="*/ 335280 w 2705100"/>
              <a:gd name="connsiteY7" fmla="*/ 160020 h 3688080"/>
              <a:gd name="connsiteX8" fmla="*/ 403860 w 2705100"/>
              <a:gd name="connsiteY8" fmla="*/ 182880 h 3688080"/>
              <a:gd name="connsiteX9" fmla="*/ 693420 w 2705100"/>
              <a:gd name="connsiteY9" fmla="*/ 198120 h 3688080"/>
              <a:gd name="connsiteX10" fmla="*/ 876300 w 2705100"/>
              <a:gd name="connsiteY10" fmla="*/ 190500 h 3688080"/>
              <a:gd name="connsiteX11" fmla="*/ 914400 w 2705100"/>
              <a:gd name="connsiteY11" fmla="*/ 182880 h 3688080"/>
              <a:gd name="connsiteX12" fmla="*/ 982980 w 2705100"/>
              <a:gd name="connsiteY12" fmla="*/ 167640 h 3688080"/>
              <a:gd name="connsiteX13" fmla="*/ 1112520 w 2705100"/>
              <a:gd name="connsiteY13" fmla="*/ 144780 h 3688080"/>
              <a:gd name="connsiteX14" fmla="*/ 1158240 w 2705100"/>
              <a:gd name="connsiteY14" fmla="*/ 137160 h 3688080"/>
              <a:gd name="connsiteX15" fmla="*/ 1196340 w 2705100"/>
              <a:gd name="connsiteY15" fmla="*/ 129540 h 3688080"/>
              <a:gd name="connsiteX16" fmla="*/ 1272540 w 2705100"/>
              <a:gd name="connsiteY16" fmla="*/ 121920 h 3688080"/>
              <a:gd name="connsiteX17" fmla="*/ 1333500 w 2705100"/>
              <a:gd name="connsiteY17" fmla="*/ 114300 h 3688080"/>
              <a:gd name="connsiteX18" fmla="*/ 1851660 w 2705100"/>
              <a:gd name="connsiteY18" fmla="*/ 121920 h 3688080"/>
              <a:gd name="connsiteX19" fmla="*/ 1897380 w 2705100"/>
              <a:gd name="connsiteY19" fmla="*/ 129540 h 3688080"/>
              <a:gd name="connsiteX20" fmla="*/ 1950720 w 2705100"/>
              <a:gd name="connsiteY20" fmla="*/ 144780 h 3688080"/>
              <a:gd name="connsiteX21" fmla="*/ 2004060 w 2705100"/>
              <a:gd name="connsiteY21" fmla="*/ 175260 h 3688080"/>
              <a:gd name="connsiteX22" fmla="*/ 2026920 w 2705100"/>
              <a:gd name="connsiteY22" fmla="*/ 182880 h 3688080"/>
              <a:gd name="connsiteX23" fmla="*/ 2072640 w 2705100"/>
              <a:gd name="connsiteY23" fmla="*/ 220980 h 3688080"/>
              <a:gd name="connsiteX24" fmla="*/ 2118360 w 2705100"/>
              <a:gd name="connsiteY24" fmla="*/ 236220 h 3688080"/>
              <a:gd name="connsiteX25" fmla="*/ 2141220 w 2705100"/>
              <a:gd name="connsiteY25" fmla="*/ 259080 h 3688080"/>
              <a:gd name="connsiteX26" fmla="*/ 2186940 w 2705100"/>
              <a:gd name="connsiteY26" fmla="*/ 274320 h 3688080"/>
              <a:gd name="connsiteX27" fmla="*/ 2202180 w 2705100"/>
              <a:gd name="connsiteY27" fmla="*/ 297180 h 3688080"/>
              <a:gd name="connsiteX28" fmla="*/ 2247900 w 2705100"/>
              <a:gd name="connsiteY28" fmla="*/ 312420 h 3688080"/>
              <a:gd name="connsiteX29" fmla="*/ 2301240 w 2705100"/>
              <a:gd name="connsiteY29" fmla="*/ 327660 h 3688080"/>
              <a:gd name="connsiteX30" fmla="*/ 2316480 w 2705100"/>
              <a:gd name="connsiteY30" fmla="*/ 350520 h 3688080"/>
              <a:gd name="connsiteX31" fmla="*/ 2362200 w 2705100"/>
              <a:gd name="connsiteY31" fmla="*/ 365760 h 3688080"/>
              <a:gd name="connsiteX32" fmla="*/ 2400300 w 2705100"/>
              <a:gd name="connsiteY32" fmla="*/ 388620 h 3688080"/>
              <a:gd name="connsiteX33" fmla="*/ 2423160 w 2705100"/>
              <a:gd name="connsiteY33" fmla="*/ 403860 h 3688080"/>
              <a:gd name="connsiteX34" fmla="*/ 2446020 w 2705100"/>
              <a:gd name="connsiteY34" fmla="*/ 426720 h 3688080"/>
              <a:gd name="connsiteX35" fmla="*/ 2506980 w 2705100"/>
              <a:gd name="connsiteY35" fmla="*/ 464820 h 3688080"/>
              <a:gd name="connsiteX36" fmla="*/ 2529840 w 2705100"/>
              <a:gd name="connsiteY36" fmla="*/ 487680 h 3688080"/>
              <a:gd name="connsiteX37" fmla="*/ 2560320 w 2705100"/>
              <a:gd name="connsiteY37" fmla="*/ 510540 h 3688080"/>
              <a:gd name="connsiteX38" fmla="*/ 2598420 w 2705100"/>
              <a:gd name="connsiteY38" fmla="*/ 541020 h 3688080"/>
              <a:gd name="connsiteX39" fmla="*/ 2636520 w 2705100"/>
              <a:gd name="connsiteY39" fmla="*/ 594360 h 3688080"/>
              <a:gd name="connsiteX40" fmla="*/ 2667000 w 2705100"/>
              <a:gd name="connsiteY40" fmla="*/ 640080 h 3688080"/>
              <a:gd name="connsiteX41" fmla="*/ 2674620 w 2705100"/>
              <a:gd name="connsiteY41" fmla="*/ 670560 h 3688080"/>
              <a:gd name="connsiteX42" fmla="*/ 2689860 w 2705100"/>
              <a:gd name="connsiteY42" fmla="*/ 716280 h 3688080"/>
              <a:gd name="connsiteX43" fmla="*/ 2705100 w 2705100"/>
              <a:gd name="connsiteY43" fmla="*/ 777240 h 3688080"/>
              <a:gd name="connsiteX44" fmla="*/ 2697480 w 2705100"/>
              <a:gd name="connsiteY44" fmla="*/ 1158240 h 3688080"/>
              <a:gd name="connsiteX45" fmla="*/ 2682240 w 2705100"/>
              <a:gd name="connsiteY45" fmla="*/ 1242060 h 3688080"/>
              <a:gd name="connsiteX46" fmla="*/ 2667000 w 2705100"/>
              <a:gd name="connsiteY46" fmla="*/ 1272540 h 3688080"/>
              <a:gd name="connsiteX47" fmla="*/ 2659380 w 2705100"/>
              <a:gd name="connsiteY47" fmla="*/ 1318260 h 3688080"/>
              <a:gd name="connsiteX48" fmla="*/ 2644140 w 2705100"/>
              <a:gd name="connsiteY48" fmla="*/ 1371600 h 3688080"/>
              <a:gd name="connsiteX49" fmla="*/ 2636520 w 2705100"/>
              <a:gd name="connsiteY49" fmla="*/ 1402080 h 3688080"/>
              <a:gd name="connsiteX50" fmla="*/ 2621280 w 2705100"/>
              <a:gd name="connsiteY50" fmla="*/ 1432560 h 3688080"/>
              <a:gd name="connsiteX51" fmla="*/ 2613660 w 2705100"/>
              <a:gd name="connsiteY51" fmla="*/ 1455420 h 3688080"/>
              <a:gd name="connsiteX52" fmla="*/ 2598420 w 2705100"/>
              <a:gd name="connsiteY52" fmla="*/ 1485900 h 3688080"/>
              <a:gd name="connsiteX53" fmla="*/ 2583180 w 2705100"/>
              <a:gd name="connsiteY53" fmla="*/ 1531620 h 3688080"/>
              <a:gd name="connsiteX54" fmla="*/ 2567940 w 2705100"/>
              <a:gd name="connsiteY54" fmla="*/ 1562100 h 3688080"/>
              <a:gd name="connsiteX55" fmla="*/ 2545080 w 2705100"/>
              <a:gd name="connsiteY55" fmla="*/ 1630680 h 3688080"/>
              <a:gd name="connsiteX56" fmla="*/ 2529840 w 2705100"/>
              <a:gd name="connsiteY56" fmla="*/ 1661160 h 3688080"/>
              <a:gd name="connsiteX57" fmla="*/ 2514600 w 2705100"/>
              <a:gd name="connsiteY57" fmla="*/ 1714500 h 3688080"/>
              <a:gd name="connsiteX58" fmla="*/ 2506980 w 2705100"/>
              <a:gd name="connsiteY58" fmla="*/ 1744980 h 3688080"/>
              <a:gd name="connsiteX59" fmla="*/ 2491740 w 2705100"/>
              <a:gd name="connsiteY59" fmla="*/ 1775460 h 3688080"/>
              <a:gd name="connsiteX60" fmla="*/ 2476500 w 2705100"/>
              <a:gd name="connsiteY60" fmla="*/ 1851660 h 3688080"/>
              <a:gd name="connsiteX61" fmla="*/ 2453640 w 2705100"/>
              <a:gd name="connsiteY61" fmla="*/ 1920240 h 3688080"/>
              <a:gd name="connsiteX62" fmla="*/ 2446020 w 2705100"/>
              <a:gd name="connsiteY62" fmla="*/ 2004060 h 3688080"/>
              <a:gd name="connsiteX63" fmla="*/ 2438400 w 2705100"/>
              <a:gd name="connsiteY63" fmla="*/ 2065020 h 3688080"/>
              <a:gd name="connsiteX64" fmla="*/ 2446020 w 2705100"/>
              <a:gd name="connsiteY64" fmla="*/ 2194560 h 3688080"/>
              <a:gd name="connsiteX65" fmla="*/ 2438400 w 2705100"/>
              <a:gd name="connsiteY65" fmla="*/ 2621280 h 3688080"/>
              <a:gd name="connsiteX66" fmla="*/ 2415540 w 2705100"/>
              <a:gd name="connsiteY66" fmla="*/ 3284220 h 3688080"/>
              <a:gd name="connsiteX67" fmla="*/ 2400300 w 2705100"/>
              <a:gd name="connsiteY67" fmla="*/ 3375660 h 3688080"/>
              <a:gd name="connsiteX68" fmla="*/ 2377440 w 2705100"/>
              <a:gd name="connsiteY68" fmla="*/ 3421380 h 3688080"/>
              <a:gd name="connsiteX69" fmla="*/ 2354580 w 2705100"/>
              <a:gd name="connsiteY69" fmla="*/ 3467100 h 3688080"/>
              <a:gd name="connsiteX70" fmla="*/ 2331720 w 2705100"/>
              <a:gd name="connsiteY70" fmla="*/ 3528060 h 3688080"/>
              <a:gd name="connsiteX71" fmla="*/ 2301240 w 2705100"/>
              <a:gd name="connsiteY71" fmla="*/ 3566160 h 3688080"/>
              <a:gd name="connsiteX72" fmla="*/ 2286000 w 2705100"/>
              <a:gd name="connsiteY72" fmla="*/ 3596640 h 3688080"/>
              <a:gd name="connsiteX73" fmla="*/ 2263140 w 2705100"/>
              <a:gd name="connsiteY73" fmla="*/ 3634740 h 3688080"/>
              <a:gd name="connsiteX74" fmla="*/ 2232660 w 2705100"/>
              <a:gd name="connsiteY74" fmla="*/ 3688080 h 3688080"/>
              <a:gd name="connsiteX0" fmla="*/ 0 w 2705100"/>
              <a:gd name="connsiteY0" fmla="*/ 0 h 3634740"/>
              <a:gd name="connsiteX1" fmla="*/ 38100 w 2705100"/>
              <a:gd name="connsiteY1" fmla="*/ 15240 h 3634740"/>
              <a:gd name="connsiteX2" fmla="*/ 60960 w 2705100"/>
              <a:gd name="connsiteY2" fmla="*/ 38100 h 3634740"/>
              <a:gd name="connsiteX3" fmla="*/ 99060 w 2705100"/>
              <a:gd name="connsiteY3" fmla="*/ 68580 h 3634740"/>
              <a:gd name="connsiteX4" fmla="*/ 121920 w 2705100"/>
              <a:gd name="connsiteY4" fmla="*/ 91440 h 3634740"/>
              <a:gd name="connsiteX5" fmla="*/ 167640 w 2705100"/>
              <a:gd name="connsiteY5" fmla="*/ 106680 h 3634740"/>
              <a:gd name="connsiteX6" fmla="*/ 236220 w 2705100"/>
              <a:gd name="connsiteY6" fmla="*/ 137160 h 3634740"/>
              <a:gd name="connsiteX7" fmla="*/ 335280 w 2705100"/>
              <a:gd name="connsiteY7" fmla="*/ 160020 h 3634740"/>
              <a:gd name="connsiteX8" fmla="*/ 403860 w 2705100"/>
              <a:gd name="connsiteY8" fmla="*/ 182880 h 3634740"/>
              <a:gd name="connsiteX9" fmla="*/ 693420 w 2705100"/>
              <a:gd name="connsiteY9" fmla="*/ 198120 h 3634740"/>
              <a:gd name="connsiteX10" fmla="*/ 876300 w 2705100"/>
              <a:gd name="connsiteY10" fmla="*/ 190500 h 3634740"/>
              <a:gd name="connsiteX11" fmla="*/ 914400 w 2705100"/>
              <a:gd name="connsiteY11" fmla="*/ 182880 h 3634740"/>
              <a:gd name="connsiteX12" fmla="*/ 982980 w 2705100"/>
              <a:gd name="connsiteY12" fmla="*/ 167640 h 3634740"/>
              <a:gd name="connsiteX13" fmla="*/ 1112520 w 2705100"/>
              <a:gd name="connsiteY13" fmla="*/ 144780 h 3634740"/>
              <a:gd name="connsiteX14" fmla="*/ 1158240 w 2705100"/>
              <a:gd name="connsiteY14" fmla="*/ 137160 h 3634740"/>
              <a:gd name="connsiteX15" fmla="*/ 1196340 w 2705100"/>
              <a:gd name="connsiteY15" fmla="*/ 129540 h 3634740"/>
              <a:gd name="connsiteX16" fmla="*/ 1272540 w 2705100"/>
              <a:gd name="connsiteY16" fmla="*/ 121920 h 3634740"/>
              <a:gd name="connsiteX17" fmla="*/ 1333500 w 2705100"/>
              <a:gd name="connsiteY17" fmla="*/ 114300 h 3634740"/>
              <a:gd name="connsiteX18" fmla="*/ 1851660 w 2705100"/>
              <a:gd name="connsiteY18" fmla="*/ 121920 h 3634740"/>
              <a:gd name="connsiteX19" fmla="*/ 1897380 w 2705100"/>
              <a:gd name="connsiteY19" fmla="*/ 129540 h 3634740"/>
              <a:gd name="connsiteX20" fmla="*/ 1950720 w 2705100"/>
              <a:gd name="connsiteY20" fmla="*/ 144780 h 3634740"/>
              <a:gd name="connsiteX21" fmla="*/ 2004060 w 2705100"/>
              <a:gd name="connsiteY21" fmla="*/ 175260 h 3634740"/>
              <a:gd name="connsiteX22" fmla="*/ 2026920 w 2705100"/>
              <a:gd name="connsiteY22" fmla="*/ 182880 h 3634740"/>
              <a:gd name="connsiteX23" fmla="*/ 2072640 w 2705100"/>
              <a:gd name="connsiteY23" fmla="*/ 220980 h 3634740"/>
              <a:gd name="connsiteX24" fmla="*/ 2118360 w 2705100"/>
              <a:gd name="connsiteY24" fmla="*/ 236220 h 3634740"/>
              <a:gd name="connsiteX25" fmla="*/ 2141220 w 2705100"/>
              <a:gd name="connsiteY25" fmla="*/ 259080 h 3634740"/>
              <a:gd name="connsiteX26" fmla="*/ 2186940 w 2705100"/>
              <a:gd name="connsiteY26" fmla="*/ 274320 h 3634740"/>
              <a:gd name="connsiteX27" fmla="*/ 2202180 w 2705100"/>
              <a:gd name="connsiteY27" fmla="*/ 297180 h 3634740"/>
              <a:gd name="connsiteX28" fmla="*/ 2247900 w 2705100"/>
              <a:gd name="connsiteY28" fmla="*/ 312420 h 3634740"/>
              <a:gd name="connsiteX29" fmla="*/ 2301240 w 2705100"/>
              <a:gd name="connsiteY29" fmla="*/ 327660 h 3634740"/>
              <a:gd name="connsiteX30" fmla="*/ 2316480 w 2705100"/>
              <a:gd name="connsiteY30" fmla="*/ 350520 h 3634740"/>
              <a:gd name="connsiteX31" fmla="*/ 2362200 w 2705100"/>
              <a:gd name="connsiteY31" fmla="*/ 365760 h 3634740"/>
              <a:gd name="connsiteX32" fmla="*/ 2400300 w 2705100"/>
              <a:gd name="connsiteY32" fmla="*/ 388620 h 3634740"/>
              <a:gd name="connsiteX33" fmla="*/ 2423160 w 2705100"/>
              <a:gd name="connsiteY33" fmla="*/ 403860 h 3634740"/>
              <a:gd name="connsiteX34" fmla="*/ 2446020 w 2705100"/>
              <a:gd name="connsiteY34" fmla="*/ 426720 h 3634740"/>
              <a:gd name="connsiteX35" fmla="*/ 2506980 w 2705100"/>
              <a:gd name="connsiteY35" fmla="*/ 464820 h 3634740"/>
              <a:gd name="connsiteX36" fmla="*/ 2529840 w 2705100"/>
              <a:gd name="connsiteY36" fmla="*/ 487680 h 3634740"/>
              <a:gd name="connsiteX37" fmla="*/ 2560320 w 2705100"/>
              <a:gd name="connsiteY37" fmla="*/ 510540 h 3634740"/>
              <a:gd name="connsiteX38" fmla="*/ 2598420 w 2705100"/>
              <a:gd name="connsiteY38" fmla="*/ 541020 h 3634740"/>
              <a:gd name="connsiteX39" fmla="*/ 2636520 w 2705100"/>
              <a:gd name="connsiteY39" fmla="*/ 594360 h 3634740"/>
              <a:gd name="connsiteX40" fmla="*/ 2667000 w 2705100"/>
              <a:gd name="connsiteY40" fmla="*/ 640080 h 3634740"/>
              <a:gd name="connsiteX41" fmla="*/ 2674620 w 2705100"/>
              <a:gd name="connsiteY41" fmla="*/ 670560 h 3634740"/>
              <a:gd name="connsiteX42" fmla="*/ 2689860 w 2705100"/>
              <a:gd name="connsiteY42" fmla="*/ 716280 h 3634740"/>
              <a:gd name="connsiteX43" fmla="*/ 2705100 w 2705100"/>
              <a:gd name="connsiteY43" fmla="*/ 777240 h 3634740"/>
              <a:gd name="connsiteX44" fmla="*/ 2697480 w 2705100"/>
              <a:gd name="connsiteY44" fmla="*/ 1158240 h 3634740"/>
              <a:gd name="connsiteX45" fmla="*/ 2682240 w 2705100"/>
              <a:gd name="connsiteY45" fmla="*/ 1242060 h 3634740"/>
              <a:gd name="connsiteX46" fmla="*/ 2667000 w 2705100"/>
              <a:gd name="connsiteY46" fmla="*/ 1272540 h 3634740"/>
              <a:gd name="connsiteX47" fmla="*/ 2659380 w 2705100"/>
              <a:gd name="connsiteY47" fmla="*/ 1318260 h 3634740"/>
              <a:gd name="connsiteX48" fmla="*/ 2644140 w 2705100"/>
              <a:gd name="connsiteY48" fmla="*/ 1371600 h 3634740"/>
              <a:gd name="connsiteX49" fmla="*/ 2636520 w 2705100"/>
              <a:gd name="connsiteY49" fmla="*/ 1402080 h 3634740"/>
              <a:gd name="connsiteX50" fmla="*/ 2621280 w 2705100"/>
              <a:gd name="connsiteY50" fmla="*/ 1432560 h 3634740"/>
              <a:gd name="connsiteX51" fmla="*/ 2613660 w 2705100"/>
              <a:gd name="connsiteY51" fmla="*/ 1455420 h 3634740"/>
              <a:gd name="connsiteX52" fmla="*/ 2598420 w 2705100"/>
              <a:gd name="connsiteY52" fmla="*/ 1485900 h 3634740"/>
              <a:gd name="connsiteX53" fmla="*/ 2583180 w 2705100"/>
              <a:gd name="connsiteY53" fmla="*/ 1531620 h 3634740"/>
              <a:gd name="connsiteX54" fmla="*/ 2567940 w 2705100"/>
              <a:gd name="connsiteY54" fmla="*/ 1562100 h 3634740"/>
              <a:gd name="connsiteX55" fmla="*/ 2545080 w 2705100"/>
              <a:gd name="connsiteY55" fmla="*/ 1630680 h 3634740"/>
              <a:gd name="connsiteX56" fmla="*/ 2529840 w 2705100"/>
              <a:gd name="connsiteY56" fmla="*/ 1661160 h 3634740"/>
              <a:gd name="connsiteX57" fmla="*/ 2514600 w 2705100"/>
              <a:gd name="connsiteY57" fmla="*/ 1714500 h 3634740"/>
              <a:gd name="connsiteX58" fmla="*/ 2506980 w 2705100"/>
              <a:gd name="connsiteY58" fmla="*/ 1744980 h 3634740"/>
              <a:gd name="connsiteX59" fmla="*/ 2491740 w 2705100"/>
              <a:gd name="connsiteY59" fmla="*/ 1775460 h 3634740"/>
              <a:gd name="connsiteX60" fmla="*/ 2476500 w 2705100"/>
              <a:gd name="connsiteY60" fmla="*/ 1851660 h 3634740"/>
              <a:gd name="connsiteX61" fmla="*/ 2453640 w 2705100"/>
              <a:gd name="connsiteY61" fmla="*/ 1920240 h 3634740"/>
              <a:gd name="connsiteX62" fmla="*/ 2446020 w 2705100"/>
              <a:gd name="connsiteY62" fmla="*/ 2004060 h 3634740"/>
              <a:gd name="connsiteX63" fmla="*/ 2438400 w 2705100"/>
              <a:gd name="connsiteY63" fmla="*/ 2065020 h 3634740"/>
              <a:gd name="connsiteX64" fmla="*/ 2446020 w 2705100"/>
              <a:gd name="connsiteY64" fmla="*/ 2194560 h 3634740"/>
              <a:gd name="connsiteX65" fmla="*/ 2438400 w 2705100"/>
              <a:gd name="connsiteY65" fmla="*/ 2621280 h 3634740"/>
              <a:gd name="connsiteX66" fmla="*/ 2415540 w 2705100"/>
              <a:gd name="connsiteY66" fmla="*/ 3284220 h 3634740"/>
              <a:gd name="connsiteX67" fmla="*/ 2400300 w 2705100"/>
              <a:gd name="connsiteY67" fmla="*/ 3375660 h 3634740"/>
              <a:gd name="connsiteX68" fmla="*/ 2377440 w 2705100"/>
              <a:gd name="connsiteY68" fmla="*/ 3421380 h 3634740"/>
              <a:gd name="connsiteX69" fmla="*/ 2354580 w 2705100"/>
              <a:gd name="connsiteY69" fmla="*/ 3467100 h 3634740"/>
              <a:gd name="connsiteX70" fmla="*/ 2331720 w 2705100"/>
              <a:gd name="connsiteY70" fmla="*/ 3528060 h 3634740"/>
              <a:gd name="connsiteX71" fmla="*/ 2301240 w 2705100"/>
              <a:gd name="connsiteY71" fmla="*/ 3566160 h 3634740"/>
              <a:gd name="connsiteX72" fmla="*/ 2286000 w 2705100"/>
              <a:gd name="connsiteY72" fmla="*/ 3596640 h 3634740"/>
              <a:gd name="connsiteX73" fmla="*/ 2263140 w 2705100"/>
              <a:gd name="connsiteY73" fmla="*/ 3634740 h 3634740"/>
              <a:gd name="connsiteX0" fmla="*/ 0 w 2705100"/>
              <a:gd name="connsiteY0" fmla="*/ 0 h 3596640"/>
              <a:gd name="connsiteX1" fmla="*/ 38100 w 2705100"/>
              <a:gd name="connsiteY1" fmla="*/ 15240 h 3596640"/>
              <a:gd name="connsiteX2" fmla="*/ 60960 w 2705100"/>
              <a:gd name="connsiteY2" fmla="*/ 38100 h 3596640"/>
              <a:gd name="connsiteX3" fmla="*/ 99060 w 2705100"/>
              <a:gd name="connsiteY3" fmla="*/ 68580 h 3596640"/>
              <a:gd name="connsiteX4" fmla="*/ 121920 w 2705100"/>
              <a:gd name="connsiteY4" fmla="*/ 91440 h 3596640"/>
              <a:gd name="connsiteX5" fmla="*/ 167640 w 2705100"/>
              <a:gd name="connsiteY5" fmla="*/ 106680 h 3596640"/>
              <a:gd name="connsiteX6" fmla="*/ 236220 w 2705100"/>
              <a:gd name="connsiteY6" fmla="*/ 137160 h 3596640"/>
              <a:gd name="connsiteX7" fmla="*/ 335280 w 2705100"/>
              <a:gd name="connsiteY7" fmla="*/ 160020 h 3596640"/>
              <a:gd name="connsiteX8" fmla="*/ 403860 w 2705100"/>
              <a:gd name="connsiteY8" fmla="*/ 182880 h 3596640"/>
              <a:gd name="connsiteX9" fmla="*/ 693420 w 2705100"/>
              <a:gd name="connsiteY9" fmla="*/ 198120 h 3596640"/>
              <a:gd name="connsiteX10" fmla="*/ 876300 w 2705100"/>
              <a:gd name="connsiteY10" fmla="*/ 190500 h 3596640"/>
              <a:gd name="connsiteX11" fmla="*/ 914400 w 2705100"/>
              <a:gd name="connsiteY11" fmla="*/ 182880 h 3596640"/>
              <a:gd name="connsiteX12" fmla="*/ 982980 w 2705100"/>
              <a:gd name="connsiteY12" fmla="*/ 167640 h 3596640"/>
              <a:gd name="connsiteX13" fmla="*/ 1112520 w 2705100"/>
              <a:gd name="connsiteY13" fmla="*/ 144780 h 3596640"/>
              <a:gd name="connsiteX14" fmla="*/ 1158240 w 2705100"/>
              <a:gd name="connsiteY14" fmla="*/ 137160 h 3596640"/>
              <a:gd name="connsiteX15" fmla="*/ 1196340 w 2705100"/>
              <a:gd name="connsiteY15" fmla="*/ 129540 h 3596640"/>
              <a:gd name="connsiteX16" fmla="*/ 1272540 w 2705100"/>
              <a:gd name="connsiteY16" fmla="*/ 121920 h 3596640"/>
              <a:gd name="connsiteX17" fmla="*/ 1333500 w 2705100"/>
              <a:gd name="connsiteY17" fmla="*/ 114300 h 3596640"/>
              <a:gd name="connsiteX18" fmla="*/ 1851660 w 2705100"/>
              <a:gd name="connsiteY18" fmla="*/ 121920 h 3596640"/>
              <a:gd name="connsiteX19" fmla="*/ 1897380 w 2705100"/>
              <a:gd name="connsiteY19" fmla="*/ 129540 h 3596640"/>
              <a:gd name="connsiteX20" fmla="*/ 1950720 w 2705100"/>
              <a:gd name="connsiteY20" fmla="*/ 144780 h 3596640"/>
              <a:gd name="connsiteX21" fmla="*/ 2004060 w 2705100"/>
              <a:gd name="connsiteY21" fmla="*/ 175260 h 3596640"/>
              <a:gd name="connsiteX22" fmla="*/ 2026920 w 2705100"/>
              <a:gd name="connsiteY22" fmla="*/ 182880 h 3596640"/>
              <a:gd name="connsiteX23" fmla="*/ 2072640 w 2705100"/>
              <a:gd name="connsiteY23" fmla="*/ 220980 h 3596640"/>
              <a:gd name="connsiteX24" fmla="*/ 2118360 w 2705100"/>
              <a:gd name="connsiteY24" fmla="*/ 236220 h 3596640"/>
              <a:gd name="connsiteX25" fmla="*/ 2141220 w 2705100"/>
              <a:gd name="connsiteY25" fmla="*/ 259080 h 3596640"/>
              <a:gd name="connsiteX26" fmla="*/ 2186940 w 2705100"/>
              <a:gd name="connsiteY26" fmla="*/ 274320 h 3596640"/>
              <a:gd name="connsiteX27" fmla="*/ 2202180 w 2705100"/>
              <a:gd name="connsiteY27" fmla="*/ 297180 h 3596640"/>
              <a:gd name="connsiteX28" fmla="*/ 2247900 w 2705100"/>
              <a:gd name="connsiteY28" fmla="*/ 312420 h 3596640"/>
              <a:gd name="connsiteX29" fmla="*/ 2301240 w 2705100"/>
              <a:gd name="connsiteY29" fmla="*/ 327660 h 3596640"/>
              <a:gd name="connsiteX30" fmla="*/ 2316480 w 2705100"/>
              <a:gd name="connsiteY30" fmla="*/ 350520 h 3596640"/>
              <a:gd name="connsiteX31" fmla="*/ 2362200 w 2705100"/>
              <a:gd name="connsiteY31" fmla="*/ 365760 h 3596640"/>
              <a:gd name="connsiteX32" fmla="*/ 2400300 w 2705100"/>
              <a:gd name="connsiteY32" fmla="*/ 388620 h 3596640"/>
              <a:gd name="connsiteX33" fmla="*/ 2423160 w 2705100"/>
              <a:gd name="connsiteY33" fmla="*/ 403860 h 3596640"/>
              <a:gd name="connsiteX34" fmla="*/ 2446020 w 2705100"/>
              <a:gd name="connsiteY34" fmla="*/ 426720 h 3596640"/>
              <a:gd name="connsiteX35" fmla="*/ 2506980 w 2705100"/>
              <a:gd name="connsiteY35" fmla="*/ 464820 h 3596640"/>
              <a:gd name="connsiteX36" fmla="*/ 2529840 w 2705100"/>
              <a:gd name="connsiteY36" fmla="*/ 487680 h 3596640"/>
              <a:gd name="connsiteX37" fmla="*/ 2560320 w 2705100"/>
              <a:gd name="connsiteY37" fmla="*/ 510540 h 3596640"/>
              <a:gd name="connsiteX38" fmla="*/ 2598420 w 2705100"/>
              <a:gd name="connsiteY38" fmla="*/ 541020 h 3596640"/>
              <a:gd name="connsiteX39" fmla="*/ 2636520 w 2705100"/>
              <a:gd name="connsiteY39" fmla="*/ 594360 h 3596640"/>
              <a:gd name="connsiteX40" fmla="*/ 2667000 w 2705100"/>
              <a:gd name="connsiteY40" fmla="*/ 640080 h 3596640"/>
              <a:gd name="connsiteX41" fmla="*/ 2674620 w 2705100"/>
              <a:gd name="connsiteY41" fmla="*/ 670560 h 3596640"/>
              <a:gd name="connsiteX42" fmla="*/ 2689860 w 2705100"/>
              <a:gd name="connsiteY42" fmla="*/ 716280 h 3596640"/>
              <a:gd name="connsiteX43" fmla="*/ 2705100 w 2705100"/>
              <a:gd name="connsiteY43" fmla="*/ 777240 h 3596640"/>
              <a:gd name="connsiteX44" fmla="*/ 2697480 w 2705100"/>
              <a:gd name="connsiteY44" fmla="*/ 1158240 h 3596640"/>
              <a:gd name="connsiteX45" fmla="*/ 2682240 w 2705100"/>
              <a:gd name="connsiteY45" fmla="*/ 1242060 h 3596640"/>
              <a:gd name="connsiteX46" fmla="*/ 2667000 w 2705100"/>
              <a:gd name="connsiteY46" fmla="*/ 1272540 h 3596640"/>
              <a:gd name="connsiteX47" fmla="*/ 2659380 w 2705100"/>
              <a:gd name="connsiteY47" fmla="*/ 1318260 h 3596640"/>
              <a:gd name="connsiteX48" fmla="*/ 2644140 w 2705100"/>
              <a:gd name="connsiteY48" fmla="*/ 1371600 h 3596640"/>
              <a:gd name="connsiteX49" fmla="*/ 2636520 w 2705100"/>
              <a:gd name="connsiteY49" fmla="*/ 1402080 h 3596640"/>
              <a:gd name="connsiteX50" fmla="*/ 2621280 w 2705100"/>
              <a:gd name="connsiteY50" fmla="*/ 1432560 h 3596640"/>
              <a:gd name="connsiteX51" fmla="*/ 2613660 w 2705100"/>
              <a:gd name="connsiteY51" fmla="*/ 1455420 h 3596640"/>
              <a:gd name="connsiteX52" fmla="*/ 2598420 w 2705100"/>
              <a:gd name="connsiteY52" fmla="*/ 1485900 h 3596640"/>
              <a:gd name="connsiteX53" fmla="*/ 2583180 w 2705100"/>
              <a:gd name="connsiteY53" fmla="*/ 1531620 h 3596640"/>
              <a:gd name="connsiteX54" fmla="*/ 2567940 w 2705100"/>
              <a:gd name="connsiteY54" fmla="*/ 1562100 h 3596640"/>
              <a:gd name="connsiteX55" fmla="*/ 2545080 w 2705100"/>
              <a:gd name="connsiteY55" fmla="*/ 1630680 h 3596640"/>
              <a:gd name="connsiteX56" fmla="*/ 2529840 w 2705100"/>
              <a:gd name="connsiteY56" fmla="*/ 1661160 h 3596640"/>
              <a:gd name="connsiteX57" fmla="*/ 2514600 w 2705100"/>
              <a:gd name="connsiteY57" fmla="*/ 1714500 h 3596640"/>
              <a:gd name="connsiteX58" fmla="*/ 2506980 w 2705100"/>
              <a:gd name="connsiteY58" fmla="*/ 1744980 h 3596640"/>
              <a:gd name="connsiteX59" fmla="*/ 2491740 w 2705100"/>
              <a:gd name="connsiteY59" fmla="*/ 1775460 h 3596640"/>
              <a:gd name="connsiteX60" fmla="*/ 2476500 w 2705100"/>
              <a:gd name="connsiteY60" fmla="*/ 1851660 h 3596640"/>
              <a:gd name="connsiteX61" fmla="*/ 2453640 w 2705100"/>
              <a:gd name="connsiteY61" fmla="*/ 1920240 h 3596640"/>
              <a:gd name="connsiteX62" fmla="*/ 2446020 w 2705100"/>
              <a:gd name="connsiteY62" fmla="*/ 2004060 h 3596640"/>
              <a:gd name="connsiteX63" fmla="*/ 2438400 w 2705100"/>
              <a:gd name="connsiteY63" fmla="*/ 2065020 h 3596640"/>
              <a:gd name="connsiteX64" fmla="*/ 2446020 w 2705100"/>
              <a:gd name="connsiteY64" fmla="*/ 2194560 h 3596640"/>
              <a:gd name="connsiteX65" fmla="*/ 2438400 w 2705100"/>
              <a:gd name="connsiteY65" fmla="*/ 2621280 h 3596640"/>
              <a:gd name="connsiteX66" fmla="*/ 2415540 w 2705100"/>
              <a:gd name="connsiteY66" fmla="*/ 3284220 h 3596640"/>
              <a:gd name="connsiteX67" fmla="*/ 2400300 w 2705100"/>
              <a:gd name="connsiteY67" fmla="*/ 3375660 h 3596640"/>
              <a:gd name="connsiteX68" fmla="*/ 2377440 w 2705100"/>
              <a:gd name="connsiteY68" fmla="*/ 3421380 h 3596640"/>
              <a:gd name="connsiteX69" fmla="*/ 2354580 w 2705100"/>
              <a:gd name="connsiteY69" fmla="*/ 3467100 h 3596640"/>
              <a:gd name="connsiteX70" fmla="*/ 2331720 w 2705100"/>
              <a:gd name="connsiteY70" fmla="*/ 3528060 h 3596640"/>
              <a:gd name="connsiteX71" fmla="*/ 2301240 w 2705100"/>
              <a:gd name="connsiteY71" fmla="*/ 3566160 h 3596640"/>
              <a:gd name="connsiteX72" fmla="*/ 2286000 w 2705100"/>
              <a:gd name="connsiteY72" fmla="*/ 3596640 h 3596640"/>
              <a:gd name="connsiteX0" fmla="*/ 0 w 2705100"/>
              <a:gd name="connsiteY0" fmla="*/ 0 h 3566160"/>
              <a:gd name="connsiteX1" fmla="*/ 38100 w 2705100"/>
              <a:gd name="connsiteY1" fmla="*/ 15240 h 3566160"/>
              <a:gd name="connsiteX2" fmla="*/ 60960 w 2705100"/>
              <a:gd name="connsiteY2" fmla="*/ 38100 h 3566160"/>
              <a:gd name="connsiteX3" fmla="*/ 99060 w 2705100"/>
              <a:gd name="connsiteY3" fmla="*/ 68580 h 3566160"/>
              <a:gd name="connsiteX4" fmla="*/ 121920 w 2705100"/>
              <a:gd name="connsiteY4" fmla="*/ 91440 h 3566160"/>
              <a:gd name="connsiteX5" fmla="*/ 167640 w 2705100"/>
              <a:gd name="connsiteY5" fmla="*/ 106680 h 3566160"/>
              <a:gd name="connsiteX6" fmla="*/ 236220 w 2705100"/>
              <a:gd name="connsiteY6" fmla="*/ 137160 h 3566160"/>
              <a:gd name="connsiteX7" fmla="*/ 335280 w 2705100"/>
              <a:gd name="connsiteY7" fmla="*/ 160020 h 3566160"/>
              <a:gd name="connsiteX8" fmla="*/ 403860 w 2705100"/>
              <a:gd name="connsiteY8" fmla="*/ 182880 h 3566160"/>
              <a:gd name="connsiteX9" fmla="*/ 693420 w 2705100"/>
              <a:gd name="connsiteY9" fmla="*/ 198120 h 3566160"/>
              <a:gd name="connsiteX10" fmla="*/ 876300 w 2705100"/>
              <a:gd name="connsiteY10" fmla="*/ 190500 h 3566160"/>
              <a:gd name="connsiteX11" fmla="*/ 914400 w 2705100"/>
              <a:gd name="connsiteY11" fmla="*/ 182880 h 3566160"/>
              <a:gd name="connsiteX12" fmla="*/ 982980 w 2705100"/>
              <a:gd name="connsiteY12" fmla="*/ 167640 h 3566160"/>
              <a:gd name="connsiteX13" fmla="*/ 1112520 w 2705100"/>
              <a:gd name="connsiteY13" fmla="*/ 144780 h 3566160"/>
              <a:gd name="connsiteX14" fmla="*/ 1158240 w 2705100"/>
              <a:gd name="connsiteY14" fmla="*/ 137160 h 3566160"/>
              <a:gd name="connsiteX15" fmla="*/ 1196340 w 2705100"/>
              <a:gd name="connsiteY15" fmla="*/ 129540 h 3566160"/>
              <a:gd name="connsiteX16" fmla="*/ 1272540 w 2705100"/>
              <a:gd name="connsiteY16" fmla="*/ 121920 h 3566160"/>
              <a:gd name="connsiteX17" fmla="*/ 1333500 w 2705100"/>
              <a:gd name="connsiteY17" fmla="*/ 114300 h 3566160"/>
              <a:gd name="connsiteX18" fmla="*/ 1851660 w 2705100"/>
              <a:gd name="connsiteY18" fmla="*/ 121920 h 3566160"/>
              <a:gd name="connsiteX19" fmla="*/ 1897380 w 2705100"/>
              <a:gd name="connsiteY19" fmla="*/ 129540 h 3566160"/>
              <a:gd name="connsiteX20" fmla="*/ 1950720 w 2705100"/>
              <a:gd name="connsiteY20" fmla="*/ 144780 h 3566160"/>
              <a:gd name="connsiteX21" fmla="*/ 2004060 w 2705100"/>
              <a:gd name="connsiteY21" fmla="*/ 175260 h 3566160"/>
              <a:gd name="connsiteX22" fmla="*/ 2026920 w 2705100"/>
              <a:gd name="connsiteY22" fmla="*/ 182880 h 3566160"/>
              <a:gd name="connsiteX23" fmla="*/ 2072640 w 2705100"/>
              <a:gd name="connsiteY23" fmla="*/ 220980 h 3566160"/>
              <a:gd name="connsiteX24" fmla="*/ 2118360 w 2705100"/>
              <a:gd name="connsiteY24" fmla="*/ 236220 h 3566160"/>
              <a:gd name="connsiteX25" fmla="*/ 2141220 w 2705100"/>
              <a:gd name="connsiteY25" fmla="*/ 259080 h 3566160"/>
              <a:gd name="connsiteX26" fmla="*/ 2186940 w 2705100"/>
              <a:gd name="connsiteY26" fmla="*/ 274320 h 3566160"/>
              <a:gd name="connsiteX27" fmla="*/ 2202180 w 2705100"/>
              <a:gd name="connsiteY27" fmla="*/ 297180 h 3566160"/>
              <a:gd name="connsiteX28" fmla="*/ 2247900 w 2705100"/>
              <a:gd name="connsiteY28" fmla="*/ 312420 h 3566160"/>
              <a:gd name="connsiteX29" fmla="*/ 2301240 w 2705100"/>
              <a:gd name="connsiteY29" fmla="*/ 327660 h 3566160"/>
              <a:gd name="connsiteX30" fmla="*/ 2316480 w 2705100"/>
              <a:gd name="connsiteY30" fmla="*/ 350520 h 3566160"/>
              <a:gd name="connsiteX31" fmla="*/ 2362200 w 2705100"/>
              <a:gd name="connsiteY31" fmla="*/ 365760 h 3566160"/>
              <a:gd name="connsiteX32" fmla="*/ 2400300 w 2705100"/>
              <a:gd name="connsiteY32" fmla="*/ 388620 h 3566160"/>
              <a:gd name="connsiteX33" fmla="*/ 2423160 w 2705100"/>
              <a:gd name="connsiteY33" fmla="*/ 403860 h 3566160"/>
              <a:gd name="connsiteX34" fmla="*/ 2446020 w 2705100"/>
              <a:gd name="connsiteY34" fmla="*/ 426720 h 3566160"/>
              <a:gd name="connsiteX35" fmla="*/ 2506980 w 2705100"/>
              <a:gd name="connsiteY35" fmla="*/ 464820 h 3566160"/>
              <a:gd name="connsiteX36" fmla="*/ 2529840 w 2705100"/>
              <a:gd name="connsiteY36" fmla="*/ 487680 h 3566160"/>
              <a:gd name="connsiteX37" fmla="*/ 2560320 w 2705100"/>
              <a:gd name="connsiteY37" fmla="*/ 510540 h 3566160"/>
              <a:gd name="connsiteX38" fmla="*/ 2598420 w 2705100"/>
              <a:gd name="connsiteY38" fmla="*/ 541020 h 3566160"/>
              <a:gd name="connsiteX39" fmla="*/ 2636520 w 2705100"/>
              <a:gd name="connsiteY39" fmla="*/ 594360 h 3566160"/>
              <a:gd name="connsiteX40" fmla="*/ 2667000 w 2705100"/>
              <a:gd name="connsiteY40" fmla="*/ 640080 h 3566160"/>
              <a:gd name="connsiteX41" fmla="*/ 2674620 w 2705100"/>
              <a:gd name="connsiteY41" fmla="*/ 670560 h 3566160"/>
              <a:gd name="connsiteX42" fmla="*/ 2689860 w 2705100"/>
              <a:gd name="connsiteY42" fmla="*/ 716280 h 3566160"/>
              <a:gd name="connsiteX43" fmla="*/ 2705100 w 2705100"/>
              <a:gd name="connsiteY43" fmla="*/ 777240 h 3566160"/>
              <a:gd name="connsiteX44" fmla="*/ 2697480 w 2705100"/>
              <a:gd name="connsiteY44" fmla="*/ 1158240 h 3566160"/>
              <a:gd name="connsiteX45" fmla="*/ 2682240 w 2705100"/>
              <a:gd name="connsiteY45" fmla="*/ 1242060 h 3566160"/>
              <a:gd name="connsiteX46" fmla="*/ 2667000 w 2705100"/>
              <a:gd name="connsiteY46" fmla="*/ 1272540 h 3566160"/>
              <a:gd name="connsiteX47" fmla="*/ 2659380 w 2705100"/>
              <a:gd name="connsiteY47" fmla="*/ 1318260 h 3566160"/>
              <a:gd name="connsiteX48" fmla="*/ 2644140 w 2705100"/>
              <a:gd name="connsiteY48" fmla="*/ 1371600 h 3566160"/>
              <a:gd name="connsiteX49" fmla="*/ 2636520 w 2705100"/>
              <a:gd name="connsiteY49" fmla="*/ 1402080 h 3566160"/>
              <a:gd name="connsiteX50" fmla="*/ 2621280 w 2705100"/>
              <a:gd name="connsiteY50" fmla="*/ 1432560 h 3566160"/>
              <a:gd name="connsiteX51" fmla="*/ 2613660 w 2705100"/>
              <a:gd name="connsiteY51" fmla="*/ 1455420 h 3566160"/>
              <a:gd name="connsiteX52" fmla="*/ 2598420 w 2705100"/>
              <a:gd name="connsiteY52" fmla="*/ 1485900 h 3566160"/>
              <a:gd name="connsiteX53" fmla="*/ 2583180 w 2705100"/>
              <a:gd name="connsiteY53" fmla="*/ 1531620 h 3566160"/>
              <a:gd name="connsiteX54" fmla="*/ 2567940 w 2705100"/>
              <a:gd name="connsiteY54" fmla="*/ 1562100 h 3566160"/>
              <a:gd name="connsiteX55" fmla="*/ 2545080 w 2705100"/>
              <a:gd name="connsiteY55" fmla="*/ 1630680 h 3566160"/>
              <a:gd name="connsiteX56" fmla="*/ 2529840 w 2705100"/>
              <a:gd name="connsiteY56" fmla="*/ 1661160 h 3566160"/>
              <a:gd name="connsiteX57" fmla="*/ 2514600 w 2705100"/>
              <a:gd name="connsiteY57" fmla="*/ 1714500 h 3566160"/>
              <a:gd name="connsiteX58" fmla="*/ 2506980 w 2705100"/>
              <a:gd name="connsiteY58" fmla="*/ 1744980 h 3566160"/>
              <a:gd name="connsiteX59" fmla="*/ 2491740 w 2705100"/>
              <a:gd name="connsiteY59" fmla="*/ 1775460 h 3566160"/>
              <a:gd name="connsiteX60" fmla="*/ 2476500 w 2705100"/>
              <a:gd name="connsiteY60" fmla="*/ 1851660 h 3566160"/>
              <a:gd name="connsiteX61" fmla="*/ 2453640 w 2705100"/>
              <a:gd name="connsiteY61" fmla="*/ 1920240 h 3566160"/>
              <a:gd name="connsiteX62" fmla="*/ 2446020 w 2705100"/>
              <a:gd name="connsiteY62" fmla="*/ 2004060 h 3566160"/>
              <a:gd name="connsiteX63" fmla="*/ 2438400 w 2705100"/>
              <a:gd name="connsiteY63" fmla="*/ 2065020 h 3566160"/>
              <a:gd name="connsiteX64" fmla="*/ 2446020 w 2705100"/>
              <a:gd name="connsiteY64" fmla="*/ 2194560 h 3566160"/>
              <a:gd name="connsiteX65" fmla="*/ 2438400 w 2705100"/>
              <a:gd name="connsiteY65" fmla="*/ 2621280 h 3566160"/>
              <a:gd name="connsiteX66" fmla="*/ 2415540 w 2705100"/>
              <a:gd name="connsiteY66" fmla="*/ 3284220 h 3566160"/>
              <a:gd name="connsiteX67" fmla="*/ 2400300 w 2705100"/>
              <a:gd name="connsiteY67" fmla="*/ 3375660 h 3566160"/>
              <a:gd name="connsiteX68" fmla="*/ 2377440 w 2705100"/>
              <a:gd name="connsiteY68" fmla="*/ 3421380 h 3566160"/>
              <a:gd name="connsiteX69" fmla="*/ 2354580 w 2705100"/>
              <a:gd name="connsiteY69" fmla="*/ 3467100 h 3566160"/>
              <a:gd name="connsiteX70" fmla="*/ 2331720 w 2705100"/>
              <a:gd name="connsiteY70" fmla="*/ 3528060 h 3566160"/>
              <a:gd name="connsiteX71" fmla="*/ 2301240 w 2705100"/>
              <a:gd name="connsiteY71" fmla="*/ 3566160 h 3566160"/>
              <a:gd name="connsiteX0" fmla="*/ 0 w 2705100"/>
              <a:gd name="connsiteY0" fmla="*/ 0 h 3528060"/>
              <a:gd name="connsiteX1" fmla="*/ 38100 w 2705100"/>
              <a:gd name="connsiteY1" fmla="*/ 15240 h 3528060"/>
              <a:gd name="connsiteX2" fmla="*/ 60960 w 2705100"/>
              <a:gd name="connsiteY2" fmla="*/ 38100 h 3528060"/>
              <a:gd name="connsiteX3" fmla="*/ 99060 w 2705100"/>
              <a:gd name="connsiteY3" fmla="*/ 68580 h 3528060"/>
              <a:gd name="connsiteX4" fmla="*/ 121920 w 2705100"/>
              <a:gd name="connsiteY4" fmla="*/ 91440 h 3528060"/>
              <a:gd name="connsiteX5" fmla="*/ 167640 w 2705100"/>
              <a:gd name="connsiteY5" fmla="*/ 106680 h 3528060"/>
              <a:gd name="connsiteX6" fmla="*/ 236220 w 2705100"/>
              <a:gd name="connsiteY6" fmla="*/ 137160 h 3528060"/>
              <a:gd name="connsiteX7" fmla="*/ 335280 w 2705100"/>
              <a:gd name="connsiteY7" fmla="*/ 160020 h 3528060"/>
              <a:gd name="connsiteX8" fmla="*/ 403860 w 2705100"/>
              <a:gd name="connsiteY8" fmla="*/ 182880 h 3528060"/>
              <a:gd name="connsiteX9" fmla="*/ 693420 w 2705100"/>
              <a:gd name="connsiteY9" fmla="*/ 198120 h 3528060"/>
              <a:gd name="connsiteX10" fmla="*/ 876300 w 2705100"/>
              <a:gd name="connsiteY10" fmla="*/ 190500 h 3528060"/>
              <a:gd name="connsiteX11" fmla="*/ 914400 w 2705100"/>
              <a:gd name="connsiteY11" fmla="*/ 182880 h 3528060"/>
              <a:gd name="connsiteX12" fmla="*/ 982980 w 2705100"/>
              <a:gd name="connsiteY12" fmla="*/ 167640 h 3528060"/>
              <a:gd name="connsiteX13" fmla="*/ 1112520 w 2705100"/>
              <a:gd name="connsiteY13" fmla="*/ 144780 h 3528060"/>
              <a:gd name="connsiteX14" fmla="*/ 1158240 w 2705100"/>
              <a:gd name="connsiteY14" fmla="*/ 137160 h 3528060"/>
              <a:gd name="connsiteX15" fmla="*/ 1196340 w 2705100"/>
              <a:gd name="connsiteY15" fmla="*/ 129540 h 3528060"/>
              <a:gd name="connsiteX16" fmla="*/ 1272540 w 2705100"/>
              <a:gd name="connsiteY16" fmla="*/ 121920 h 3528060"/>
              <a:gd name="connsiteX17" fmla="*/ 1333500 w 2705100"/>
              <a:gd name="connsiteY17" fmla="*/ 114300 h 3528060"/>
              <a:gd name="connsiteX18" fmla="*/ 1851660 w 2705100"/>
              <a:gd name="connsiteY18" fmla="*/ 121920 h 3528060"/>
              <a:gd name="connsiteX19" fmla="*/ 1897380 w 2705100"/>
              <a:gd name="connsiteY19" fmla="*/ 129540 h 3528060"/>
              <a:gd name="connsiteX20" fmla="*/ 1950720 w 2705100"/>
              <a:gd name="connsiteY20" fmla="*/ 144780 h 3528060"/>
              <a:gd name="connsiteX21" fmla="*/ 2004060 w 2705100"/>
              <a:gd name="connsiteY21" fmla="*/ 175260 h 3528060"/>
              <a:gd name="connsiteX22" fmla="*/ 2026920 w 2705100"/>
              <a:gd name="connsiteY22" fmla="*/ 182880 h 3528060"/>
              <a:gd name="connsiteX23" fmla="*/ 2072640 w 2705100"/>
              <a:gd name="connsiteY23" fmla="*/ 220980 h 3528060"/>
              <a:gd name="connsiteX24" fmla="*/ 2118360 w 2705100"/>
              <a:gd name="connsiteY24" fmla="*/ 236220 h 3528060"/>
              <a:gd name="connsiteX25" fmla="*/ 2141220 w 2705100"/>
              <a:gd name="connsiteY25" fmla="*/ 259080 h 3528060"/>
              <a:gd name="connsiteX26" fmla="*/ 2186940 w 2705100"/>
              <a:gd name="connsiteY26" fmla="*/ 274320 h 3528060"/>
              <a:gd name="connsiteX27" fmla="*/ 2202180 w 2705100"/>
              <a:gd name="connsiteY27" fmla="*/ 297180 h 3528060"/>
              <a:gd name="connsiteX28" fmla="*/ 2247900 w 2705100"/>
              <a:gd name="connsiteY28" fmla="*/ 312420 h 3528060"/>
              <a:gd name="connsiteX29" fmla="*/ 2301240 w 2705100"/>
              <a:gd name="connsiteY29" fmla="*/ 327660 h 3528060"/>
              <a:gd name="connsiteX30" fmla="*/ 2316480 w 2705100"/>
              <a:gd name="connsiteY30" fmla="*/ 350520 h 3528060"/>
              <a:gd name="connsiteX31" fmla="*/ 2362200 w 2705100"/>
              <a:gd name="connsiteY31" fmla="*/ 365760 h 3528060"/>
              <a:gd name="connsiteX32" fmla="*/ 2400300 w 2705100"/>
              <a:gd name="connsiteY32" fmla="*/ 388620 h 3528060"/>
              <a:gd name="connsiteX33" fmla="*/ 2423160 w 2705100"/>
              <a:gd name="connsiteY33" fmla="*/ 403860 h 3528060"/>
              <a:gd name="connsiteX34" fmla="*/ 2446020 w 2705100"/>
              <a:gd name="connsiteY34" fmla="*/ 426720 h 3528060"/>
              <a:gd name="connsiteX35" fmla="*/ 2506980 w 2705100"/>
              <a:gd name="connsiteY35" fmla="*/ 464820 h 3528060"/>
              <a:gd name="connsiteX36" fmla="*/ 2529840 w 2705100"/>
              <a:gd name="connsiteY36" fmla="*/ 487680 h 3528060"/>
              <a:gd name="connsiteX37" fmla="*/ 2560320 w 2705100"/>
              <a:gd name="connsiteY37" fmla="*/ 510540 h 3528060"/>
              <a:gd name="connsiteX38" fmla="*/ 2598420 w 2705100"/>
              <a:gd name="connsiteY38" fmla="*/ 541020 h 3528060"/>
              <a:gd name="connsiteX39" fmla="*/ 2636520 w 2705100"/>
              <a:gd name="connsiteY39" fmla="*/ 594360 h 3528060"/>
              <a:gd name="connsiteX40" fmla="*/ 2667000 w 2705100"/>
              <a:gd name="connsiteY40" fmla="*/ 640080 h 3528060"/>
              <a:gd name="connsiteX41" fmla="*/ 2674620 w 2705100"/>
              <a:gd name="connsiteY41" fmla="*/ 670560 h 3528060"/>
              <a:gd name="connsiteX42" fmla="*/ 2689860 w 2705100"/>
              <a:gd name="connsiteY42" fmla="*/ 716280 h 3528060"/>
              <a:gd name="connsiteX43" fmla="*/ 2705100 w 2705100"/>
              <a:gd name="connsiteY43" fmla="*/ 777240 h 3528060"/>
              <a:gd name="connsiteX44" fmla="*/ 2697480 w 2705100"/>
              <a:gd name="connsiteY44" fmla="*/ 1158240 h 3528060"/>
              <a:gd name="connsiteX45" fmla="*/ 2682240 w 2705100"/>
              <a:gd name="connsiteY45" fmla="*/ 1242060 h 3528060"/>
              <a:gd name="connsiteX46" fmla="*/ 2667000 w 2705100"/>
              <a:gd name="connsiteY46" fmla="*/ 1272540 h 3528060"/>
              <a:gd name="connsiteX47" fmla="*/ 2659380 w 2705100"/>
              <a:gd name="connsiteY47" fmla="*/ 1318260 h 3528060"/>
              <a:gd name="connsiteX48" fmla="*/ 2644140 w 2705100"/>
              <a:gd name="connsiteY48" fmla="*/ 1371600 h 3528060"/>
              <a:gd name="connsiteX49" fmla="*/ 2636520 w 2705100"/>
              <a:gd name="connsiteY49" fmla="*/ 1402080 h 3528060"/>
              <a:gd name="connsiteX50" fmla="*/ 2621280 w 2705100"/>
              <a:gd name="connsiteY50" fmla="*/ 1432560 h 3528060"/>
              <a:gd name="connsiteX51" fmla="*/ 2613660 w 2705100"/>
              <a:gd name="connsiteY51" fmla="*/ 1455420 h 3528060"/>
              <a:gd name="connsiteX52" fmla="*/ 2598420 w 2705100"/>
              <a:gd name="connsiteY52" fmla="*/ 1485900 h 3528060"/>
              <a:gd name="connsiteX53" fmla="*/ 2583180 w 2705100"/>
              <a:gd name="connsiteY53" fmla="*/ 1531620 h 3528060"/>
              <a:gd name="connsiteX54" fmla="*/ 2567940 w 2705100"/>
              <a:gd name="connsiteY54" fmla="*/ 1562100 h 3528060"/>
              <a:gd name="connsiteX55" fmla="*/ 2545080 w 2705100"/>
              <a:gd name="connsiteY55" fmla="*/ 1630680 h 3528060"/>
              <a:gd name="connsiteX56" fmla="*/ 2529840 w 2705100"/>
              <a:gd name="connsiteY56" fmla="*/ 1661160 h 3528060"/>
              <a:gd name="connsiteX57" fmla="*/ 2514600 w 2705100"/>
              <a:gd name="connsiteY57" fmla="*/ 1714500 h 3528060"/>
              <a:gd name="connsiteX58" fmla="*/ 2506980 w 2705100"/>
              <a:gd name="connsiteY58" fmla="*/ 1744980 h 3528060"/>
              <a:gd name="connsiteX59" fmla="*/ 2491740 w 2705100"/>
              <a:gd name="connsiteY59" fmla="*/ 1775460 h 3528060"/>
              <a:gd name="connsiteX60" fmla="*/ 2476500 w 2705100"/>
              <a:gd name="connsiteY60" fmla="*/ 1851660 h 3528060"/>
              <a:gd name="connsiteX61" fmla="*/ 2453640 w 2705100"/>
              <a:gd name="connsiteY61" fmla="*/ 1920240 h 3528060"/>
              <a:gd name="connsiteX62" fmla="*/ 2446020 w 2705100"/>
              <a:gd name="connsiteY62" fmla="*/ 2004060 h 3528060"/>
              <a:gd name="connsiteX63" fmla="*/ 2438400 w 2705100"/>
              <a:gd name="connsiteY63" fmla="*/ 2065020 h 3528060"/>
              <a:gd name="connsiteX64" fmla="*/ 2446020 w 2705100"/>
              <a:gd name="connsiteY64" fmla="*/ 2194560 h 3528060"/>
              <a:gd name="connsiteX65" fmla="*/ 2438400 w 2705100"/>
              <a:gd name="connsiteY65" fmla="*/ 2621280 h 3528060"/>
              <a:gd name="connsiteX66" fmla="*/ 2415540 w 2705100"/>
              <a:gd name="connsiteY66" fmla="*/ 3284220 h 3528060"/>
              <a:gd name="connsiteX67" fmla="*/ 2400300 w 2705100"/>
              <a:gd name="connsiteY67" fmla="*/ 3375660 h 3528060"/>
              <a:gd name="connsiteX68" fmla="*/ 2377440 w 2705100"/>
              <a:gd name="connsiteY68" fmla="*/ 3421380 h 3528060"/>
              <a:gd name="connsiteX69" fmla="*/ 2354580 w 2705100"/>
              <a:gd name="connsiteY69" fmla="*/ 3467100 h 3528060"/>
              <a:gd name="connsiteX70" fmla="*/ 2331720 w 2705100"/>
              <a:gd name="connsiteY70" fmla="*/ 3528060 h 3528060"/>
              <a:gd name="connsiteX0" fmla="*/ 0 w 2705100"/>
              <a:gd name="connsiteY0" fmla="*/ 0 h 3467100"/>
              <a:gd name="connsiteX1" fmla="*/ 38100 w 2705100"/>
              <a:gd name="connsiteY1" fmla="*/ 15240 h 3467100"/>
              <a:gd name="connsiteX2" fmla="*/ 60960 w 2705100"/>
              <a:gd name="connsiteY2" fmla="*/ 38100 h 3467100"/>
              <a:gd name="connsiteX3" fmla="*/ 99060 w 2705100"/>
              <a:gd name="connsiteY3" fmla="*/ 68580 h 3467100"/>
              <a:gd name="connsiteX4" fmla="*/ 121920 w 2705100"/>
              <a:gd name="connsiteY4" fmla="*/ 91440 h 3467100"/>
              <a:gd name="connsiteX5" fmla="*/ 167640 w 2705100"/>
              <a:gd name="connsiteY5" fmla="*/ 106680 h 3467100"/>
              <a:gd name="connsiteX6" fmla="*/ 236220 w 2705100"/>
              <a:gd name="connsiteY6" fmla="*/ 137160 h 3467100"/>
              <a:gd name="connsiteX7" fmla="*/ 335280 w 2705100"/>
              <a:gd name="connsiteY7" fmla="*/ 160020 h 3467100"/>
              <a:gd name="connsiteX8" fmla="*/ 403860 w 2705100"/>
              <a:gd name="connsiteY8" fmla="*/ 182880 h 3467100"/>
              <a:gd name="connsiteX9" fmla="*/ 693420 w 2705100"/>
              <a:gd name="connsiteY9" fmla="*/ 198120 h 3467100"/>
              <a:gd name="connsiteX10" fmla="*/ 876300 w 2705100"/>
              <a:gd name="connsiteY10" fmla="*/ 190500 h 3467100"/>
              <a:gd name="connsiteX11" fmla="*/ 914400 w 2705100"/>
              <a:gd name="connsiteY11" fmla="*/ 182880 h 3467100"/>
              <a:gd name="connsiteX12" fmla="*/ 982980 w 2705100"/>
              <a:gd name="connsiteY12" fmla="*/ 167640 h 3467100"/>
              <a:gd name="connsiteX13" fmla="*/ 1112520 w 2705100"/>
              <a:gd name="connsiteY13" fmla="*/ 144780 h 3467100"/>
              <a:gd name="connsiteX14" fmla="*/ 1158240 w 2705100"/>
              <a:gd name="connsiteY14" fmla="*/ 137160 h 3467100"/>
              <a:gd name="connsiteX15" fmla="*/ 1196340 w 2705100"/>
              <a:gd name="connsiteY15" fmla="*/ 129540 h 3467100"/>
              <a:gd name="connsiteX16" fmla="*/ 1272540 w 2705100"/>
              <a:gd name="connsiteY16" fmla="*/ 121920 h 3467100"/>
              <a:gd name="connsiteX17" fmla="*/ 1333500 w 2705100"/>
              <a:gd name="connsiteY17" fmla="*/ 114300 h 3467100"/>
              <a:gd name="connsiteX18" fmla="*/ 1851660 w 2705100"/>
              <a:gd name="connsiteY18" fmla="*/ 121920 h 3467100"/>
              <a:gd name="connsiteX19" fmla="*/ 1897380 w 2705100"/>
              <a:gd name="connsiteY19" fmla="*/ 129540 h 3467100"/>
              <a:gd name="connsiteX20" fmla="*/ 1950720 w 2705100"/>
              <a:gd name="connsiteY20" fmla="*/ 144780 h 3467100"/>
              <a:gd name="connsiteX21" fmla="*/ 2004060 w 2705100"/>
              <a:gd name="connsiteY21" fmla="*/ 175260 h 3467100"/>
              <a:gd name="connsiteX22" fmla="*/ 2026920 w 2705100"/>
              <a:gd name="connsiteY22" fmla="*/ 182880 h 3467100"/>
              <a:gd name="connsiteX23" fmla="*/ 2072640 w 2705100"/>
              <a:gd name="connsiteY23" fmla="*/ 220980 h 3467100"/>
              <a:gd name="connsiteX24" fmla="*/ 2118360 w 2705100"/>
              <a:gd name="connsiteY24" fmla="*/ 236220 h 3467100"/>
              <a:gd name="connsiteX25" fmla="*/ 2141220 w 2705100"/>
              <a:gd name="connsiteY25" fmla="*/ 259080 h 3467100"/>
              <a:gd name="connsiteX26" fmla="*/ 2186940 w 2705100"/>
              <a:gd name="connsiteY26" fmla="*/ 274320 h 3467100"/>
              <a:gd name="connsiteX27" fmla="*/ 2202180 w 2705100"/>
              <a:gd name="connsiteY27" fmla="*/ 297180 h 3467100"/>
              <a:gd name="connsiteX28" fmla="*/ 2247900 w 2705100"/>
              <a:gd name="connsiteY28" fmla="*/ 312420 h 3467100"/>
              <a:gd name="connsiteX29" fmla="*/ 2301240 w 2705100"/>
              <a:gd name="connsiteY29" fmla="*/ 327660 h 3467100"/>
              <a:gd name="connsiteX30" fmla="*/ 2316480 w 2705100"/>
              <a:gd name="connsiteY30" fmla="*/ 350520 h 3467100"/>
              <a:gd name="connsiteX31" fmla="*/ 2362200 w 2705100"/>
              <a:gd name="connsiteY31" fmla="*/ 365760 h 3467100"/>
              <a:gd name="connsiteX32" fmla="*/ 2400300 w 2705100"/>
              <a:gd name="connsiteY32" fmla="*/ 388620 h 3467100"/>
              <a:gd name="connsiteX33" fmla="*/ 2423160 w 2705100"/>
              <a:gd name="connsiteY33" fmla="*/ 403860 h 3467100"/>
              <a:gd name="connsiteX34" fmla="*/ 2446020 w 2705100"/>
              <a:gd name="connsiteY34" fmla="*/ 426720 h 3467100"/>
              <a:gd name="connsiteX35" fmla="*/ 2506980 w 2705100"/>
              <a:gd name="connsiteY35" fmla="*/ 464820 h 3467100"/>
              <a:gd name="connsiteX36" fmla="*/ 2529840 w 2705100"/>
              <a:gd name="connsiteY36" fmla="*/ 487680 h 3467100"/>
              <a:gd name="connsiteX37" fmla="*/ 2560320 w 2705100"/>
              <a:gd name="connsiteY37" fmla="*/ 510540 h 3467100"/>
              <a:gd name="connsiteX38" fmla="*/ 2598420 w 2705100"/>
              <a:gd name="connsiteY38" fmla="*/ 541020 h 3467100"/>
              <a:gd name="connsiteX39" fmla="*/ 2636520 w 2705100"/>
              <a:gd name="connsiteY39" fmla="*/ 594360 h 3467100"/>
              <a:gd name="connsiteX40" fmla="*/ 2667000 w 2705100"/>
              <a:gd name="connsiteY40" fmla="*/ 640080 h 3467100"/>
              <a:gd name="connsiteX41" fmla="*/ 2674620 w 2705100"/>
              <a:gd name="connsiteY41" fmla="*/ 670560 h 3467100"/>
              <a:gd name="connsiteX42" fmla="*/ 2689860 w 2705100"/>
              <a:gd name="connsiteY42" fmla="*/ 716280 h 3467100"/>
              <a:gd name="connsiteX43" fmla="*/ 2705100 w 2705100"/>
              <a:gd name="connsiteY43" fmla="*/ 777240 h 3467100"/>
              <a:gd name="connsiteX44" fmla="*/ 2697480 w 2705100"/>
              <a:gd name="connsiteY44" fmla="*/ 1158240 h 3467100"/>
              <a:gd name="connsiteX45" fmla="*/ 2682240 w 2705100"/>
              <a:gd name="connsiteY45" fmla="*/ 1242060 h 3467100"/>
              <a:gd name="connsiteX46" fmla="*/ 2667000 w 2705100"/>
              <a:gd name="connsiteY46" fmla="*/ 1272540 h 3467100"/>
              <a:gd name="connsiteX47" fmla="*/ 2659380 w 2705100"/>
              <a:gd name="connsiteY47" fmla="*/ 1318260 h 3467100"/>
              <a:gd name="connsiteX48" fmla="*/ 2644140 w 2705100"/>
              <a:gd name="connsiteY48" fmla="*/ 1371600 h 3467100"/>
              <a:gd name="connsiteX49" fmla="*/ 2636520 w 2705100"/>
              <a:gd name="connsiteY49" fmla="*/ 1402080 h 3467100"/>
              <a:gd name="connsiteX50" fmla="*/ 2621280 w 2705100"/>
              <a:gd name="connsiteY50" fmla="*/ 1432560 h 3467100"/>
              <a:gd name="connsiteX51" fmla="*/ 2613660 w 2705100"/>
              <a:gd name="connsiteY51" fmla="*/ 1455420 h 3467100"/>
              <a:gd name="connsiteX52" fmla="*/ 2598420 w 2705100"/>
              <a:gd name="connsiteY52" fmla="*/ 1485900 h 3467100"/>
              <a:gd name="connsiteX53" fmla="*/ 2583180 w 2705100"/>
              <a:gd name="connsiteY53" fmla="*/ 1531620 h 3467100"/>
              <a:gd name="connsiteX54" fmla="*/ 2567940 w 2705100"/>
              <a:gd name="connsiteY54" fmla="*/ 1562100 h 3467100"/>
              <a:gd name="connsiteX55" fmla="*/ 2545080 w 2705100"/>
              <a:gd name="connsiteY55" fmla="*/ 1630680 h 3467100"/>
              <a:gd name="connsiteX56" fmla="*/ 2529840 w 2705100"/>
              <a:gd name="connsiteY56" fmla="*/ 1661160 h 3467100"/>
              <a:gd name="connsiteX57" fmla="*/ 2514600 w 2705100"/>
              <a:gd name="connsiteY57" fmla="*/ 1714500 h 3467100"/>
              <a:gd name="connsiteX58" fmla="*/ 2506980 w 2705100"/>
              <a:gd name="connsiteY58" fmla="*/ 1744980 h 3467100"/>
              <a:gd name="connsiteX59" fmla="*/ 2491740 w 2705100"/>
              <a:gd name="connsiteY59" fmla="*/ 1775460 h 3467100"/>
              <a:gd name="connsiteX60" fmla="*/ 2476500 w 2705100"/>
              <a:gd name="connsiteY60" fmla="*/ 1851660 h 3467100"/>
              <a:gd name="connsiteX61" fmla="*/ 2453640 w 2705100"/>
              <a:gd name="connsiteY61" fmla="*/ 1920240 h 3467100"/>
              <a:gd name="connsiteX62" fmla="*/ 2446020 w 2705100"/>
              <a:gd name="connsiteY62" fmla="*/ 2004060 h 3467100"/>
              <a:gd name="connsiteX63" fmla="*/ 2438400 w 2705100"/>
              <a:gd name="connsiteY63" fmla="*/ 2065020 h 3467100"/>
              <a:gd name="connsiteX64" fmla="*/ 2446020 w 2705100"/>
              <a:gd name="connsiteY64" fmla="*/ 2194560 h 3467100"/>
              <a:gd name="connsiteX65" fmla="*/ 2438400 w 2705100"/>
              <a:gd name="connsiteY65" fmla="*/ 2621280 h 3467100"/>
              <a:gd name="connsiteX66" fmla="*/ 2415540 w 2705100"/>
              <a:gd name="connsiteY66" fmla="*/ 3284220 h 3467100"/>
              <a:gd name="connsiteX67" fmla="*/ 2400300 w 2705100"/>
              <a:gd name="connsiteY67" fmla="*/ 3375660 h 3467100"/>
              <a:gd name="connsiteX68" fmla="*/ 2377440 w 2705100"/>
              <a:gd name="connsiteY68" fmla="*/ 3421380 h 3467100"/>
              <a:gd name="connsiteX69" fmla="*/ 2354580 w 2705100"/>
              <a:gd name="connsiteY69" fmla="*/ 3467100 h 3467100"/>
              <a:gd name="connsiteX0" fmla="*/ 0 w 2705100"/>
              <a:gd name="connsiteY0" fmla="*/ 0 h 3421380"/>
              <a:gd name="connsiteX1" fmla="*/ 38100 w 2705100"/>
              <a:gd name="connsiteY1" fmla="*/ 15240 h 3421380"/>
              <a:gd name="connsiteX2" fmla="*/ 60960 w 2705100"/>
              <a:gd name="connsiteY2" fmla="*/ 38100 h 3421380"/>
              <a:gd name="connsiteX3" fmla="*/ 99060 w 2705100"/>
              <a:gd name="connsiteY3" fmla="*/ 68580 h 3421380"/>
              <a:gd name="connsiteX4" fmla="*/ 121920 w 2705100"/>
              <a:gd name="connsiteY4" fmla="*/ 91440 h 3421380"/>
              <a:gd name="connsiteX5" fmla="*/ 167640 w 2705100"/>
              <a:gd name="connsiteY5" fmla="*/ 106680 h 3421380"/>
              <a:gd name="connsiteX6" fmla="*/ 236220 w 2705100"/>
              <a:gd name="connsiteY6" fmla="*/ 137160 h 3421380"/>
              <a:gd name="connsiteX7" fmla="*/ 335280 w 2705100"/>
              <a:gd name="connsiteY7" fmla="*/ 160020 h 3421380"/>
              <a:gd name="connsiteX8" fmla="*/ 403860 w 2705100"/>
              <a:gd name="connsiteY8" fmla="*/ 182880 h 3421380"/>
              <a:gd name="connsiteX9" fmla="*/ 693420 w 2705100"/>
              <a:gd name="connsiteY9" fmla="*/ 198120 h 3421380"/>
              <a:gd name="connsiteX10" fmla="*/ 876300 w 2705100"/>
              <a:gd name="connsiteY10" fmla="*/ 190500 h 3421380"/>
              <a:gd name="connsiteX11" fmla="*/ 914400 w 2705100"/>
              <a:gd name="connsiteY11" fmla="*/ 182880 h 3421380"/>
              <a:gd name="connsiteX12" fmla="*/ 982980 w 2705100"/>
              <a:gd name="connsiteY12" fmla="*/ 167640 h 3421380"/>
              <a:gd name="connsiteX13" fmla="*/ 1112520 w 2705100"/>
              <a:gd name="connsiteY13" fmla="*/ 144780 h 3421380"/>
              <a:gd name="connsiteX14" fmla="*/ 1158240 w 2705100"/>
              <a:gd name="connsiteY14" fmla="*/ 137160 h 3421380"/>
              <a:gd name="connsiteX15" fmla="*/ 1196340 w 2705100"/>
              <a:gd name="connsiteY15" fmla="*/ 129540 h 3421380"/>
              <a:gd name="connsiteX16" fmla="*/ 1272540 w 2705100"/>
              <a:gd name="connsiteY16" fmla="*/ 121920 h 3421380"/>
              <a:gd name="connsiteX17" fmla="*/ 1333500 w 2705100"/>
              <a:gd name="connsiteY17" fmla="*/ 114300 h 3421380"/>
              <a:gd name="connsiteX18" fmla="*/ 1851660 w 2705100"/>
              <a:gd name="connsiteY18" fmla="*/ 121920 h 3421380"/>
              <a:gd name="connsiteX19" fmla="*/ 1897380 w 2705100"/>
              <a:gd name="connsiteY19" fmla="*/ 129540 h 3421380"/>
              <a:gd name="connsiteX20" fmla="*/ 1950720 w 2705100"/>
              <a:gd name="connsiteY20" fmla="*/ 144780 h 3421380"/>
              <a:gd name="connsiteX21" fmla="*/ 2004060 w 2705100"/>
              <a:gd name="connsiteY21" fmla="*/ 175260 h 3421380"/>
              <a:gd name="connsiteX22" fmla="*/ 2026920 w 2705100"/>
              <a:gd name="connsiteY22" fmla="*/ 182880 h 3421380"/>
              <a:gd name="connsiteX23" fmla="*/ 2072640 w 2705100"/>
              <a:gd name="connsiteY23" fmla="*/ 220980 h 3421380"/>
              <a:gd name="connsiteX24" fmla="*/ 2118360 w 2705100"/>
              <a:gd name="connsiteY24" fmla="*/ 236220 h 3421380"/>
              <a:gd name="connsiteX25" fmla="*/ 2141220 w 2705100"/>
              <a:gd name="connsiteY25" fmla="*/ 259080 h 3421380"/>
              <a:gd name="connsiteX26" fmla="*/ 2186940 w 2705100"/>
              <a:gd name="connsiteY26" fmla="*/ 274320 h 3421380"/>
              <a:gd name="connsiteX27" fmla="*/ 2202180 w 2705100"/>
              <a:gd name="connsiteY27" fmla="*/ 297180 h 3421380"/>
              <a:gd name="connsiteX28" fmla="*/ 2247900 w 2705100"/>
              <a:gd name="connsiteY28" fmla="*/ 312420 h 3421380"/>
              <a:gd name="connsiteX29" fmla="*/ 2301240 w 2705100"/>
              <a:gd name="connsiteY29" fmla="*/ 327660 h 3421380"/>
              <a:gd name="connsiteX30" fmla="*/ 2316480 w 2705100"/>
              <a:gd name="connsiteY30" fmla="*/ 350520 h 3421380"/>
              <a:gd name="connsiteX31" fmla="*/ 2362200 w 2705100"/>
              <a:gd name="connsiteY31" fmla="*/ 365760 h 3421380"/>
              <a:gd name="connsiteX32" fmla="*/ 2400300 w 2705100"/>
              <a:gd name="connsiteY32" fmla="*/ 388620 h 3421380"/>
              <a:gd name="connsiteX33" fmla="*/ 2423160 w 2705100"/>
              <a:gd name="connsiteY33" fmla="*/ 403860 h 3421380"/>
              <a:gd name="connsiteX34" fmla="*/ 2446020 w 2705100"/>
              <a:gd name="connsiteY34" fmla="*/ 426720 h 3421380"/>
              <a:gd name="connsiteX35" fmla="*/ 2506980 w 2705100"/>
              <a:gd name="connsiteY35" fmla="*/ 464820 h 3421380"/>
              <a:gd name="connsiteX36" fmla="*/ 2529840 w 2705100"/>
              <a:gd name="connsiteY36" fmla="*/ 487680 h 3421380"/>
              <a:gd name="connsiteX37" fmla="*/ 2560320 w 2705100"/>
              <a:gd name="connsiteY37" fmla="*/ 510540 h 3421380"/>
              <a:gd name="connsiteX38" fmla="*/ 2598420 w 2705100"/>
              <a:gd name="connsiteY38" fmla="*/ 541020 h 3421380"/>
              <a:gd name="connsiteX39" fmla="*/ 2636520 w 2705100"/>
              <a:gd name="connsiteY39" fmla="*/ 594360 h 3421380"/>
              <a:gd name="connsiteX40" fmla="*/ 2667000 w 2705100"/>
              <a:gd name="connsiteY40" fmla="*/ 640080 h 3421380"/>
              <a:gd name="connsiteX41" fmla="*/ 2674620 w 2705100"/>
              <a:gd name="connsiteY41" fmla="*/ 670560 h 3421380"/>
              <a:gd name="connsiteX42" fmla="*/ 2689860 w 2705100"/>
              <a:gd name="connsiteY42" fmla="*/ 716280 h 3421380"/>
              <a:gd name="connsiteX43" fmla="*/ 2705100 w 2705100"/>
              <a:gd name="connsiteY43" fmla="*/ 777240 h 3421380"/>
              <a:gd name="connsiteX44" fmla="*/ 2697480 w 2705100"/>
              <a:gd name="connsiteY44" fmla="*/ 1158240 h 3421380"/>
              <a:gd name="connsiteX45" fmla="*/ 2682240 w 2705100"/>
              <a:gd name="connsiteY45" fmla="*/ 1242060 h 3421380"/>
              <a:gd name="connsiteX46" fmla="*/ 2667000 w 2705100"/>
              <a:gd name="connsiteY46" fmla="*/ 1272540 h 3421380"/>
              <a:gd name="connsiteX47" fmla="*/ 2659380 w 2705100"/>
              <a:gd name="connsiteY47" fmla="*/ 1318260 h 3421380"/>
              <a:gd name="connsiteX48" fmla="*/ 2644140 w 2705100"/>
              <a:gd name="connsiteY48" fmla="*/ 1371600 h 3421380"/>
              <a:gd name="connsiteX49" fmla="*/ 2636520 w 2705100"/>
              <a:gd name="connsiteY49" fmla="*/ 1402080 h 3421380"/>
              <a:gd name="connsiteX50" fmla="*/ 2621280 w 2705100"/>
              <a:gd name="connsiteY50" fmla="*/ 1432560 h 3421380"/>
              <a:gd name="connsiteX51" fmla="*/ 2613660 w 2705100"/>
              <a:gd name="connsiteY51" fmla="*/ 1455420 h 3421380"/>
              <a:gd name="connsiteX52" fmla="*/ 2598420 w 2705100"/>
              <a:gd name="connsiteY52" fmla="*/ 1485900 h 3421380"/>
              <a:gd name="connsiteX53" fmla="*/ 2583180 w 2705100"/>
              <a:gd name="connsiteY53" fmla="*/ 1531620 h 3421380"/>
              <a:gd name="connsiteX54" fmla="*/ 2567940 w 2705100"/>
              <a:gd name="connsiteY54" fmla="*/ 1562100 h 3421380"/>
              <a:gd name="connsiteX55" fmla="*/ 2545080 w 2705100"/>
              <a:gd name="connsiteY55" fmla="*/ 1630680 h 3421380"/>
              <a:gd name="connsiteX56" fmla="*/ 2529840 w 2705100"/>
              <a:gd name="connsiteY56" fmla="*/ 1661160 h 3421380"/>
              <a:gd name="connsiteX57" fmla="*/ 2514600 w 2705100"/>
              <a:gd name="connsiteY57" fmla="*/ 1714500 h 3421380"/>
              <a:gd name="connsiteX58" fmla="*/ 2506980 w 2705100"/>
              <a:gd name="connsiteY58" fmla="*/ 1744980 h 3421380"/>
              <a:gd name="connsiteX59" fmla="*/ 2491740 w 2705100"/>
              <a:gd name="connsiteY59" fmla="*/ 1775460 h 3421380"/>
              <a:gd name="connsiteX60" fmla="*/ 2476500 w 2705100"/>
              <a:gd name="connsiteY60" fmla="*/ 1851660 h 3421380"/>
              <a:gd name="connsiteX61" fmla="*/ 2453640 w 2705100"/>
              <a:gd name="connsiteY61" fmla="*/ 1920240 h 3421380"/>
              <a:gd name="connsiteX62" fmla="*/ 2446020 w 2705100"/>
              <a:gd name="connsiteY62" fmla="*/ 2004060 h 3421380"/>
              <a:gd name="connsiteX63" fmla="*/ 2438400 w 2705100"/>
              <a:gd name="connsiteY63" fmla="*/ 2065020 h 3421380"/>
              <a:gd name="connsiteX64" fmla="*/ 2446020 w 2705100"/>
              <a:gd name="connsiteY64" fmla="*/ 2194560 h 3421380"/>
              <a:gd name="connsiteX65" fmla="*/ 2438400 w 2705100"/>
              <a:gd name="connsiteY65" fmla="*/ 2621280 h 3421380"/>
              <a:gd name="connsiteX66" fmla="*/ 2415540 w 2705100"/>
              <a:gd name="connsiteY66" fmla="*/ 3284220 h 3421380"/>
              <a:gd name="connsiteX67" fmla="*/ 2400300 w 2705100"/>
              <a:gd name="connsiteY67" fmla="*/ 3375660 h 3421380"/>
              <a:gd name="connsiteX68" fmla="*/ 2377440 w 2705100"/>
              <a:gd name="connsiteY68" fmla="*/ 3421380 h 3421380"/>
              <a:gd name="connsiteX0" fmla="*/ 0 w 2705100"/>
              <a:gd name="connsiteY0" fmla="*/ 0 h 3421380"/>
              <a:gd name="connsiteX1" fmla="*/ 38100 w 2705100"/>
              <a:gd name="connsiteY1" fmla="*/ 15240 h 3421380"/>
              <a:gd name="connsiteX2" fmla="*/ 60960 w 2705100"/>
              <a:gd name="connsiteY2" fmla="*/ 38100 h 3421380"/>
              <a:gd name="connsiteX3" fmla="*/ 99060 w 2705100"/>
              <a:gd name="connsiteY3" fmla="*/ 68580 h 3421380"/>
              <a:gd name="connsiteX4" fmla="*/ 121920 w 2705100"/>
              <a:gd name="connsiteY4" fmla="*/ 91440 h 3421380"/>
              <a:gd name="connsiteX5" fmla="*/ 167640 w 2705100"/>
              <a:gd name="connsiteY5" fmla="*/ 106680 h 3421380"/>
              <a:gd name="connsiteX6" fmla="*/ 236220 w 2705100"/>
              <a:gd name="connsiteY6" fmla="*/ 137160 h 3421380"/>
              <a:gd name="connsiteX7" fmla="*/ 335280 w 2705100"/>
              <a:gd name="connsiteY7" fmla="*/ 160020 h 3421380"/>
              <a:gd name="connsiteX8" fmla="*/ 403860 w 2705100"/>
              <a:gd name="connsiteY8" fmla="*/ 182880 h 3421380"/>
              <a:gd name="connsiteX9" fmla="*/ 693420 w 2705100"/>
              <a:gd name="connsiteY9" fmla="*/ 198120 h 3421380"/>
              <a:gd name="connsiteX10" fmla="*/ 876300 w 2705100"/>
              <a:gd name="connsiteY10" fmla="*/ 190500 h 3421380"/>
              <a:gd name="connsiteX11" fmla="*/ 914400 w 2705100"/>
              <a:gd name="connsiteY11" fmla="*/ 182880 h 3421380"/>
              <a:gd name="connsiteX12" fmla="*/ 982980 w 2705100"/>
              <a:gd name="connsiteY12" fmla="*/ 167640 h 3421380"/>
              <a:gd name="connsiteX13" fmla="*/ 1112520 w 2705100"/>
              <a:gd name="connsiteY13" fmla="*/ 144780 h 3421380"/>
              <a:gd name="connsiteX14" fmla="*/ 1158240 w 2705100"/>
              <a:gd name="connsiteY14" fmla="*/ 137160 h 3421380"/>
              <a:gd name="connsiteX15" fmla="*/ 1196340 w 2705100"/>
              <a:gd name="connsiteY15" fmla="*/ 129540 h 3421380"/>
              <a:gd name="connsiteX16" fmla="*/ 1272540 w 2705100"/>
              <a:gd name="connsiteY16" fmla="*/ 121920 h 3421380"/>
              <a:gd name="connsiteX17" fmla="*/ 1333500 w 2705100"/>
              <a:gd name="connsiteY17" fmla="*/ 114300 h 3421380"/>
              <a:gd name="connsiteX18" fmla="*/ 1851660 w 2705100"/>
              <a:gd name="connsiteY18" fmla="*/ 121920 h 3421380"/>
              <a:gd name="connsiteX19" fmla="*/ 1897380 w 2705100"/>
              <a:gd name="connsiteY19" fmla="*/ 129540 h 3421380"/>
              <a:gd name="connsiteX20" fmla="*/ 1950720 w 2705100"/>
              <a:gd name="connsiteY20" fmla="*/ 144780 h 3421380"/>
              <a:gd name="connsiteX21" fmla="*/ 2004060 w 2705100"/>
              <a:gd name="connsiteY21" fmla="*/ 175260 h 3421380"/>
              <a:gd name="connsiteX22" fmla="*/ 2026920 w 2705100"/>
              <a:gd name="connsiteY22" fmla="*/ 182880 h 3421380"/>
              <a:gd name="connsiteX23" fmla="*/ 2072640 w 2705100"/>
              <a:gd name="connsiteY23" fmla="*/ 220980 h 3421380"/>
              <a:gd name="connsiteX24" fmla="*/ 2118360 w 2705100"/>
              <a:gd name="connsiteY24" fmla="*/ 236220 h 3421380"/>
              <a:gd name="connsiteX25" fmla="*/ 2141220 w 2705100"/>
              <a:gd name="connsiteY25" fmla="*/ 259080 h 3421380"/>
              <a:gd name="connsiteX26" fmla="*/ 2186940 w 2705100"/>
              <a:gd name="connsiteY26" fmla="*/ 274320 h 3421380"/>
              <a:gd name="connsiteX27" fmla="*/ 2202180 w 2705100"/>
              <a:gd name="connsiteY27" fmla="*/ 297180 h 3421380"/>
              <a:gd name="connsiteX28" fmla="*/ 2247900 w 2705100"/>
              <a:gd name="connsiteY28" fmla="*/ 312420 h 3421380"/>
              <a:gd name="connsiteX29" fmla="*/ 2301240 w 2705100"/>
              <a:gd name="connsiteY29" fmla="*/ 327660 h 3421380"/>
              <a:gd name="connsiteX30" fmla="*/ 2316480 w 2705100"/>
              <a:gd name="connsiteY30" fmla="*/ 350520 h 3421380"/>
              <a:gd name="connsiteX31" fmla="*/ 2362200 w 2705100"/>
              <a:gd name="connsiteY31" fmla="*/ 365760 h 3421380"/>
              <a:gd name="connsiteX32" fmla="*/ 2400300 w 2705100"/>
              <a:gd name="connsiteY32" fmla="*/ 388620 h 3421380"/>
              <a:gd name="connsiteX33" fmla="*/ 2423160 w 2705100"/>
              <a:gd name="connsiteY33" fmla="*/ 403860 h 3421380"/>
              <a:gd name="connsiteX34" fmla="*/ 2446020 w 2705100"/>
              <a:gd name="connsiteY34" fmla="*/ 426720 h 3421380"/>
              <a:gd name="connsiteX35" fmla="*/ 2506980 w 2705100"/>
              <a:gd name="connsiteY35" fmla="*/ 464820 h 3421380"/>
              <a:gd name="connsiteX36" fmla="*/ 2529840 w 2705100"/>
              <a:gd name="connsiteY36" fmla="*/ 487680 h 3421380"/>
              <a:gd name="connsiteX37" fmla="*/ 2560320 w 2705100"/>
              <a:gd name="connsiteY37" fmla="*/ 510540 h 3421380"/>
              <a:gd name="connsiteX38" fmla="*/ 2598420 w 2705100"/>
              <a:gd name="connsiteY38" fmla="*/ 541020 h 3421380"/>
              <a:gd name="connsiteX39" fmla="*/ 2636520 w 2705100"/>
              <a:gd name="connsiteY39" fmla="*/ 594360 h 3421380"/>
              <a:gd name="connsiteX40" fmla="*/ 2667000 w 2705100"/>
              <a:gd name="connsiteY40" fmla="*/ 640080 h 3421380"/>
              <a:gd name="connsiteX41" fmla="*/ 2674620 w 2705100"/>
              <a:gd name="connsiteY41" fmla="*/ 670560 h 3421380"/>
              <a:gd name="connsiteX42" fmla="*/ 2689860 w 2705100"/>
              <a:gd name="connsiteY42" fmla="*/ 716280 h 3421380"/>
              <a:gd name="connsiteX43" fmla="*/ 2705100 w 2705100"/>
              <a:gd name="connsiteY43" fmla="*/ 777240 h 3421380"/>
              <a:gd name="connsiteX44" fmla="*/ 2697480 w 2705100"/>
              <a:gd name="connsiteY44" fmla="*/ 1158240 h 3421380"/>
              <a:gd name="connsiteX45" fmla="*/ 2682240 w 2705100"/>
              <a:gd name="connsiteY45" fmla="*/ 1242060 h 3421380"/>
              <a:gd name="connsiteX46" fmla="*/ 2667000 w 2705100"/>
              <a:gd name="connsiteY46" fmla="*/ 1272540 h 3421380"/>
              <a:gd name="connsiteX47" fmla="*/ 2659380 w 2705100"/>
              <a:gd name="connsiteY47" fmla="*/ 1318260 h 3421380"/>
              <a:gd name="connsiteX48" fmla="*/ 2644140 w 2705100"/>
              <a:gd name="connsiteY48" fmla="*/ 1371600 h 3421380"/>
              <a:gd name="connsiteX49" fmla="*/ 2636520 w 2705100"/>
              <a:gd name="connsiteY49" fmla="*/ 1402080 h 3421380"/>
              <a:gd name="connsiteX50" fmla="*/ 2621280 w 2705100"/>
              <a:gd name="connsiteY50" fmla="*/ 1432560 h 3421380"/>
              <a:gd name="connsiteX51" fmla="*/ 2613660 w 2705100"/>
              <a:gd name="connsiteY51" fmla="*/ 1455420 h 3421380"/>
              <a:gd name="connsiteX52" fmla="*/ 2598420 w 2705100"/>
              <a:gd name="connsiteY52" fmla="*/ 1485900 h 3421380"/>
              <a:gd name="connsiteX53" fmla="*/ 2583180 w 2705100"/>
              <a:gd name="connsiteY53" fmla="*/ 1531620 h 3421380"/>
              <a:gd name="connsiteX54" fmla="*/ 2567940 w 2705100"/>
              <a:gd name="connsiteY54" fmla="*/ 1562100 h 3421380"/>
              <a:gd name="connsiteX55" fmla="*/ 2545080 w 2705100"/>
              <a:gd name="connsiteY55" fmla="*/ 1630680 h 3421380"/>
              <a:gd name="connsiteX56" fmla="*/ 2529840 w 2705100"/>
              <a:gd name="connsiteY56" fmla="*/ 1661160 h 3421380"/>
              <a:gd name="connsiteX57" fmla="*/ 2514600 w 2705100"/>
              <a:gd name="connsiteY57" fmla="*/ 1714500 h 3421380"/>
              <a:gd name="connsiteX58" fmla="*/ 2506980 w 2705100"/>
              <a:gd name="connsiteY58" fmla="*/ 1744980 h 3421380"/>
              <a:gd name="connsiteX59" fmla="*/ 2491740 w 2705100"/>
              <a:gd name="connsiteY59" fmla="*/ 1775460 h 3421380"/>
              <a:gd name="connsiteX60" fmla="*/ 2476500 w 2705100"/>
              <a:gd name="connsiteY60" fmla="*/ 1851660 h 3421380"/>
              <a:gd name="connsiteX61" fmla="*/ 2453640 w 2705100"/>
              <a:gd name="connsiteY61" fmla="*/ 1920240 h 3421380"/>
              <a:gd name="connsiteX62" fmla="*/ 2446020 w 2705100"/>
              <a:gd name="connsiteY62" fmla="*/ 2004060 h 3421380"/>
              <a:gd name="connsiteX63" fmla="*/ 2438400 w 2705100"/>
              <a:gd name="connsiteY63" fmla="*/ 2065020 h 3421380"/>
              <a:gd name="connsiteX64" fmla="*/ 2446020 w 2705100"/>
              <a:gd name="connsiteY64" fmla="*/ 2194560 h 3421380"/>
              <a:gd name="connsiteX65" fmla="*/ 2438400 w 2705100"/>
              <a:gd name="connsiteY65" fmla="*/ 2621280 h 3421380"/>
              <a:gd name="connsiteX66" fmla="*/ 2415540 w 2705100"/>
              <a:gd name="connsiteY66" fmla="*/ 3284220 h 3421380"/>
              <a:gd name="connsiteX67" fmla="*/ 2377440 w 2705100"/>
              <a:gd name="connsiteY67" fmla="*/ 3421380 h 3421380"/>
              <a:gd name="connsiteX0" fmla="*/ 0 w 2705100"/>
              <a:gd name="connsiteY0" fmla="*/ 0 h 3284220"/>
              <a:gd name="connsiteX1" fmla="*/ 38100 w 2705100"/>
              <a:gd name="connsiteY1" fmla="*/ 15240 h 3284220"/>
              <a:gd name="connsiteX2" fmla="*/ 60960 w 2705100"/>
              <a:gd name="connsiteY2" fmla="*/ 38100 h 3284220"/>
              <a:gd name="connsiteX3" fmla="*/ 99060 w 2705100"/>
              <a:gd name="connsiteY3" fmla="*/ 68580 h 3284220"/>
              <a:gd name="connsiteX4" fmla="*/ 121920 w 2705100"/>
              <a:gd name="connsiteY4" fmla="*/ 91440 h 3284220"/>
              <a:gd name="connsiteX5" fmla="*/ 167640 w 2705100"/>
              <a:gd name="connsiteY5" fmla="*/ 106680 h 3284220"/>
              <a:gd name="connsiteX6" fmla="*/ 236220 w 2705100"/>
              <a:gd name="connsiteY6" fmla="*/ 137160 h 3284220"/>
              <a:gd name="connsiteX7" fmla="*/ 335280 w 2705100"/>
              <a:gd name="connsiteY7" fmla="*/ 160020 h 3284220"/>
              <a:gd name="connsiteX8" fmla="*/ 403860 w 2705100"/>
              <a:gd name="connsiteY8" fmla="*/ 182880 h 3284220"/>
              <a:gd name="connsiteX9" fmla="*/ 693420 w 2705100"/>
              <a:gd name="connsiteY9" fmla="*/ 198120 h 3284220"/>
              <a:gd name="connsiteX10" fmla="*/ 876300 w 2705100"/>
              <a:gd name="connsiteY10" fmla="*/ 190500 h 3284220"/>
              <a:gd name="connsiteX11" fmla="*/ 914400 w 2705100"/>
              <a:gd name="connsiteY11" fmla="*/ 182880 h 3284220"/>
              <a:gd name="connsiteX12" fmla="*/ 982980 w 2705100"/>
              <a:gd name="connsiteY12" fmla="*/ 167640 h 3284220"/>
              <a:gd name="connsiteX13" fmla="*/ 1112520 w 2705100"/>
              <a:gd name="connsiteY13" fmla="*/ 144780 h 3284220"/>
              <a:gd name="connsiteX14" fmla="*/ 1158240 w 2705100"/>
              <a:gd name="connsiteY14" fmla="*/ 137160 h 3284220"/>
              <a:gd name="connsiteX15" fmla="*/ 1196340 w 2705100"/>
              <a:gd name="connsiteY15" fmla="*/ 129540 h 3284220"/>
              <a:gd name="connsiteX16" fmla="*/ 1272540 w 2705100"/>
              <a:gd name="connsiteY16" fmla="*/ 121920 h 3284220"/>
              <a:gd name="connsiteX17" fmla="*/ 1333500 w 2705100"/>
              <a:gd name="connsiteY17" fmla="*/ 114300 h 3284220"/>
              <a:gd name="connsiteX18" fmla="*/ 1851660 w 2705100"/>
              <a:gd name="connsiteY18" fmla="*/ 121920 h 3284220"/>
              <a:gd name="connsiteX19" fmla="*/ 1897380 w 2705100"/>
              <a:gd name="connsiteY19" fmla="*/ 129540 h 3284220"/>
              <a:gd name="connsiteX20" fmla="*/ 1950720 w 2705100"/>
              <a:gd name="connsiteY20" fmla="*/ 144780 h 3284220"/>
              <a:gd name="connsiteX21" fmla="*/ 2004060 w 2705100"/>
              <a:gd name="connsiteY21" fmla="*/ 175260 h 3284220"/>
              <a:gd name="connsiteX22" fmla="*/ 2026920 w 2705100"/>
              <a:gd name="connsiteY22" fmla="*/ 182880 h 3284220"/>
              <a:gd name="connsiteX23" fmla="*/ 2072640 w 2705100"/>
              <a:gd name="connsiteY23" fmla="*/ 220980 h 3284220"/>
              <a:gd name="connsiteX24" fmla="*/ 2118360 w 2705100"/>
              <a:gd name="connsiteY24" fmla="*/ 236220 h 3284220"/>
              <a:gd name="connsiteX25" fmla="*/ 2141220 w 2705100"/>
              <a:gd name="connsiteY25" fmla="*/ 259080 h 3284220"/>
              <a:gd name="connsiteX26" fmla="*/ 2186940 w 2705100"/>
              <a:gd name="connsiteY26" fmla="*/ 274320 h 3284220"/>
              <a:gd name="connsiteX27" fmla="*/ 2202180 w 2705100"/>
              <a:gd name="connsiteY27" fmla="*/ 297180 h 3284220"/>
              <a:gd name="connsiteX28" fmla="*/ 2247900 w 2705100"/>
              <a:gd name="connsiteY28" fmla="*/ 312420 h 3284220"/>
              <a:gd name="connsiteX29" fmla="*/ 2301240 w 2705100"/>
              <a:gd name="connsiteY29" fmla="*/ 327660 h 3284220"/>
              <a:gd name="connsiteX30" fmla="*/ 2316480 w 2705100"/>
              <a:gd name="connsiteY30" fmla="*/ 350520 h 3284220"/>
              <a:gd name="connsiteX31" fmla="*/ 2362200 w 2705100"/>
              <a:gd name="connsiteY31" fmla="*/ 365760 h 3284220"/>
              <a:gd name="connsiteX32" fmla="*/ 2400300 w 2705100"/>
              <a:gd name="connsiteY32" fmla="*/ 388620 h 3284220"/>
              <a:gd name="connsiteX33" fmla="*/ 2423160 w 2705100"/>
              <a:gd name="connsiteY33" fmla="*/ 403860 h 3284220"/>
              <a:gd name="connsiteX34" fmla="*/ 2446020 w 2705100"/>
              <a:gd name="connsiteY34" fmla="*/ 426720 h 3284220"/>
              <a:gd name="connsiteX35" fmla="*/ 2506980 w 2705100"/>
              <a:gd name="connsiteY35" fmla="*/ 464820 h 3284220"/>
              <a:gd name="connsiteX36" fmla="*/ 2529840 w 2705100"/>
              <a:gd name="connsiteY36" fmla="*/ 487680 h 3284220"/>
              <a:gd name="connsiteX37" fmla="*/ 2560320 w 2705100"/>
              <a:gd name="connsiteY37" fmla="*/ 510540 h 3284220"/>
              <a:gd name="connsiteX38" fmla="*/ 2598420 w 2705100"/>
              <a:gd name="connsiteY38" fmla="*/ 541020 h 3284220"/>
              <a:gd name="connsiteX39" fmla="*/ 2636520 w 2705100"/>
              <a:gd name="connsiteY39" fmla="*/ 594360 h 3284220"/>
              <a:gd name="connsiteX40" fmla="*/ 2667000 w 2705100"/>
              <a:gd name="connsiteY40" fmla="*/ 640080 h 3284220"/>
              <a:gd name="connsiteX41" fmla="*/ 2674620 w 2705100"/>
              <a:gd name="connsiteY41" fmla="*/ 670560 h 3284220"/>
              <a:gd name="connsiteX42" fmla="*/ 2689860 w 2705100"/>
              <a:gd name="connsiteY42" fmla="*/ 716280 h 3284220"/>
              <a:gd name="connsiteX43" fmla="*/ 2705100 w 2705100"/>
              <a:gd name="connsiteY43" fmla="*/ 777240 h 3284220"/>
              <a:gd name="connsiteX44" fmla="*/ 2697480 w 2705100"/>
              <a:gd name="connsiteY44" fmla="*/ 1158240 h 3284220"/>
              <a:gd name="connsiteX45" fmla="*/ 2682240 w 2705100"/>
              <a:gd name="connsiteY45" fmla="*/ 1242060 h 3284220"/>
              <a:gd name="connsiteX46" fmla="*/ 2667000 w 2705100"/>
              <a:gd name="connsiteY46" fmla="*/ 1272540 h 3284220"/>
              <a:gd name="connsiteX47" fmla="*/ 2659380 w 2705100"/>
              <a:gd name="connsiteY47" fmla="*/ 1318260 h 3284220"/>
              <a:gd name="connsiteX48" fmla="*/ 2644140 w 2705100"/>
              <a:gd name="connsiteY48" fmla="*/ 1371600 h 3284220"/>
              <a:gd name="connsiteX49" fmla="*/ 2636520 w 2705100"/>
              <a:gd name="connsiteY49" fmla="*/ 1402080 h 3284220"/>
              <a:gd name="connsiteX50" fmla="*/ 2621280 w 2705100"/>
              <a:gd name="connsiteY50" fmla="*/ 1432560 h 3284220"/>
              <a:gd name="connsiteX51" fmla="*/ 2613660 w 2705100"/>
              <a:gd name="connsiteY51" fmla="*/ 1455420 h 3284220"/>
              <a:gd name="connsiteX52" fmla="*/ 2598420 w 2705100"/>
              <a:gd name="connsiteY52" fmla="*/ 1485900 h 3284220"/>
              <a:gd name="connsiteX53" fmla="*/ 2583180 w 2705100"/>
              <a:gd name="connsiteY53" fmla="*/ 1531620 h 3284220"/>
              <a:gd name="connsiteX54" fmla="*/ 2567940 w 2705100"/>
              <a:gd name="connsiteY54" fmla="*/ 1562100 h 3284220"/>
              <a:gd name="connsiteX55" fmla="*/ 2545080 w 2705100"/>
              <a:gd name="connsiteY55" fmla="*/ 1630680 h 3284220"/>
              <a:gd name="connsiteX56" fmla="*/ 2529840 w 2705100"/>
              <a:gd name="connsiteY56" fmla="*/ 1661160 h 3284220"/>
              <a:gd name="connsiteX57" fmla="*/ 2514600 w 2705100"/>
              <a:gd name="connsiteY57" fmla="*/ 1714500 h 3284220"/>
              <a:gd name="connsiteX58" fmla="*/ 2506980 w 2705100"/>
              <a:gd name="connsiteY58" fmla="*/ 1744980 h 3284220"/>
              <a:gd name="connsiteX59" fmla="*/ 2491740 w 2705100"/>
              <a:gd name="connsiteY59" fmla="*/ 1775460 h 3284220"/>
              <a:gd name="connsiteX60" fmla="*/ 2476500 w 2705100"/>
              <a:gd name="connsiteY60" fmla="*/ 1851660 h 3284220"/>
              <a:gd name="connsiteX61" fmla="*/ 2453640 w 2705100"/>
              <a:gd name="connsiteY61" fmla="*/ 1920240 h 3284220"/>
              <a:gd name="connsiteX62" fmla="*/ 2446020 w 2705100"/>
              <a:gd name="connsiteY62" fmla="*/ 2004060 h 3284220"/>
              <a:gd name="connsiteX63" fmla="*/ 2438400 w 2705100"/>
              <a:gd name="connsiteY63" fmla="*/ 2065020 h 3284220"/>
              <a:gd name="connsiteX64" fmla="*/ 2446020 w 2705100"/>
              <a:gd name="connsiteY64" fmla="*/ 2194560 h 3284220"/>
              <a:gd name="connsiteX65" fmla="*/ 2438400 w 2705100"/>
              <a:gd name="connsiteY65" fmla="*/ 2621280 h 3284220"/>
              <a:gd name="connsiteX66" fmla="*/ 2415540 w 2705100"/>
              <a:gd name="connsiteY66" fmla="*/ 3284220 h 3284220"/>
              <a:gd name="connsiteX0" fmla="*/ 0 w 2705100"/>
              <a:gd name="connsiteY0" fmla="*/ 0 h 2621280"/>
              <a:gd name="connsiteX1" fmla="*/ 38100 w 2705100"/>
              <a:gd name="connsiteY1" fmla="*/ 15240 h 2621280"/>
              <a:gd name="connsiteX2" fmla="*/ 60960 w 2705100"/>
              <a:gd name="connsiteY2" fmla="*/ 38100 h 2621280"/>
              <a:gd name="connsiteX3" fmla="*/ 99060 w 2705100"/>
              <a:gd name="connsiteY3" fmla="*/ 68580 h 2621280"/>
              <a:gd name="connsiteX4" fmla="*/ 121920 w 2705100"/>
              <a:gd name="connsiteY4" fmla="*/ 91440 h 2621280"/>
              <a:gd name="connsiteX5" fmla="*/ 167640 w 2705100"/>
              <a:gd name="connsiteY5" fmla="*/ 106680 h 2621280"/>
              <a:gd name="connsiteX6" fmla="*/ 236220 w 2705100"/>
              <a:gd name="connsiteY6" fmla="*/ 137160 h 2621280"/>
              <a:gd name="connsiteX7" fmla="*/ 335280 w 2705100"/>
              <a:gd name="connsiteY7" fmla="*/ 160020 h 2621280"/>
              <a:gd name="connsiteX8" fmla="*/ 403860 w 2705100"/>
              <a:gd name="connsiteY8" fmla="*/ 182880 h 2621280"/>
              <a:gd name="connsiteX9" fmla="*/ 693420 w 2705100"/>
              <a:gd name="connsiteY9" fmla="*/ 198120 h 2621280"/>
              <a:gd name="connsiteX10" fmla="*/ 876300 w 2705100"/>
              <a:gd name="connsiteY10" fmla="*/ 190500 h 2621280"/>
              <a:gd name="connsiteX11" fmla="*/ 914400 w 2705100"/>
              <a:gd name="connsiteY11" fmla="*/ 182880 h 2621280"/>
              <a:gd name="connsiteX12" fmla="*/ 982980 w 2705100"/>
              <a:gd name="connsiteY12" fmla="*/ 167640 h 2621280"/>
              <a:gd name="connsiteX13" fmla="*/ 1112520 w 2705100"/>
              <a:gd name="connsiteY13" fmla="*/ 144780 h 2621280"/>
              <a:gd name="connsiteX14" fmla="*/ 1158240 w 2705100"/>
              <a:gd name="connsiteY14" fmla="*/ 137160 h 2621280"/>
              <a:gd name="connsiteX15" fmla="*/ 1196340 w 2705100"/>
              <a:gd name="connsiteY15" fmla="*/ 129540 h 2621280"/>
              <a:gd name="connsiteX16" fmla="*/ 1272540 w 2705100"/>
              <a:gd name="connsiteY16" fmla="*/ 121920 h 2621280"/>
              <a:gd name="connsiteX17" fmla="*/ 1333500 w 2705100"/>
              <a:gd name="connsiteY17" fmla="*/ 114300 h 2621280"/>
              <a:gd name="connsiteX18" fmla="*/ 1851660 w 2705100"/>
              <a:gd name="connsiteY18" fmla="*/ 121920 h 2621280"/>
              <a:gd name="connsiteX19" fmla="*/ 1897380 w 2705100"/>
              <a:gd name="connsiteY19" fmla="*/ 129540 h 2621280"/>
              <a:gd name="connsiteX20" fmla="*/ 1950720 w 2705100"/>
              <a:gd name="connsiteY20" fmla="*/ 144780 h 2621280"/>
              <a:gd name="connsiteX21" fmla="*/ 2004060 w 2705100"/>
              <a:gd name="connsiteY21" fmla="*/ 175260 h 2621280"/>
              <a:gd name="connsiteX22" fmla="*/ 2026920 w 2705100"/>
              <a:gd name="connsiteY22" fmla="*/ 182880 h 2621280"/>
              <a:gd name="connsiteX23" fmla="*/ 2072640 w 2705100"/>
              <a:gd name="connsiteY23" fmla="*/ 220980 h 2621280"/>
              <a:gd name="connsiteX24" fmla="*/ 2118360 w 2705100"/>
              <a:gd name="connsiteY24" fmla="*/ 236220 h 2621280"/>
              <a:gd name="connsiteX25" fmla="*/ 2141220 w 2705100"/>
              <a:gd name="connsiteY25" fmla="*/ 259080 h 2621280"/>
              <a:gd name="connsiteX26" fmla="*/ 2186940 w 2705100"/>
              <a:gd name="connsiteY26" fmla="*/ 274320 h 2621280"/>
              <a:gd name="connsiteX27" fmla="*/ 2202180 w 2705100"/>
              <a:gd name="connsiteY27" fmla="*/ 297180 h 2621280"/>
              <a:gd name="connsiteX28" fmla="*/ 2247900 w 2705100"/>
              <a:gd name="connsiteY28" fmla="*/ 312420 h 2621280"/>
              <a:gd name="connsiteX29" fmla="*/ 2301240 w 2705100"/>
              <a:gd name="connsiteY29" fmla="*/ 327660 h 2621280"/>
              <a:gd name="connsiteX30" fmla="*/ 2316480 w 2705100"/>
              <a:gd name="connsiteY30" fmla="*/ 350520 h 2621280"/>
              <a:gd name="connsiteX31" fmla="*/ 2362200 w 2705100"/>
              <a:gd name="connsiteY31" fmla="*/ 365760 h 2621280"/>
              <a:gd name="connsiteX32" fmla="*/ 2400300 w 2705100"/>
              <a:gd name="connsiteY32" fmla="*/ 388620 h 2621280"/>
              <a:gd name="connsiteX33" fmla="*/ 2423160 w 2705100"/>
              <a:gd name="connsiteY33" fmla="*/ 403860 h 2621280"/>
              <a:gd name="connsiteX34" fmla="*/ 2446020 w 2705100"/>
              <a:gd name="connsiteY34" fmla="*/ 426720 h 2621280"/>
              <a:gd name="connsiteX35" fmla="*/ 2506980 w 2705100"/>
              <a:gd name="connsiteY35" fmla="*/ 464820 h 2621280"/>
              <a:gd name="connsiteX36" fmla="*/ 2529840 w 2705100"/>
              <a:gd name="connsiteY36" fmla="*/ 487680 h 2621280"/>
              <a:gd name="connsiteX37" fmla="*/ 2560320 w 2705100"/>
              <a:gd name="connsiteY37" fmla="*/ 510540 h 2621280"/>
              <a:gd name="connsiteX38" fmla="*/ 2598420 w 2705100"/>
              <a:gd name="connsiteY38" fmla="*/ 541020 h 2621280"/>
              <a:gd name="connsiteX39" fmla="*/ 2636520 w 2705100"/>
              <a:gd name="connsiteY39" fmla="*/ 594360 h 2621280"/>
              <a:gd name="connsiteX40" fmla="*/ 2667000 w 2705100"/>
              <a:gd name="connsiteY40" fmla="*/ 640080 h 2621280"/>
              <a:gd name="connsiteX41" fmla="*/ 2674620 w 2705100"/>
              <a:gd name="connsiteY41" fmla="*/ 670560 h 2621280"/>
              <a:gd name="connsiteX42" fmla="*/ 2689860 w 2705100"/>
              <a:gd name="connsiteY42" fmla="*/ 716280 h 2621280"/>
              <a:gd name="connsiteX43" fmla="*/ 2705100 w 2705100"/>
              <a:gd name="connsiteY43" fmla="*/ 777240 h 2621280"/>
              <a:gd name="connsiteX44" fmla="*/ 2697480 w 2705100"/>
              <a:gd name="connsiteY44" fmla="*/ 1158240 h 2621280"/>
              <a:gd name="connsiteX45" fmla="*/ 2682240 w 2705100"/>
              <a:gd name="connsiteY45" fmla="*/ 1242060 h 2621280"/>
              <a:gd name="connsiteX46" fmla="*/ 2667000 w 2705100"/>
              <a:gd name="connsiteY46" fmla="*/ 1272540 h 2621280"/>
              <a:gd name="connsiteX47" fmla="*/ 2659380 w 2705100"/>
              <a:gd name="connsiteY47" fmla="*/ 1318260 h 2621280"/>
              <a:gd name="connsiteX48" fmla="*/ 2644140 w 2705100"/>
              <a:gd name="connsiteY48" fmla="*/ 1371600 h 2621280"/>
              <a:gd name="connsiteX49" fmla="*/ 2636520 w 2705100"/>
              <a:gd name="connsiteY49" fmla="*/ 1402080 h 2621280"/>
              <a:gd name="connsiteX50" fmla="*/ 2621280 w 2705100"/>
              <a:gd name="connsiteY50" fmla="*/ 1432560 h 2621280"/>
              <a:gd name="connsiteX51" fmla="*/ 2613660 w 2705100"/>
              <a:gd name="connsiteY51" fmla="*/ 1455420 h 2621280"/>
              <a:gd name="connsiteX52" fmla="*/ 2598420 w 2705100"/>
              <a:gd name="connsiteY52" fmla="*/ 1485900 h 2621280"/>
              <a:gd name="connsiteX53" fmla="*/ 2583180 w 2705100"/>
              <a:gd name="connsiteY53" fmla="*/ 1531620 h 2621280"/>
              <a:gd name="connsiteX54" fmla="*/ 2567940 w 2705100"/>
              <a:gd name="connsiteY54" fmla="*/ 1562100 h 2621280"/>
              <a:gd name="connsiteX55" fmla="*/ 2545080 w 2705100"/>
              <a:gd name="connsiteY55" fmla="*/ 1630680 h 2621280"/>
              <a:gd name="connsiteX56" fmla="*/ 2529840 w 2705100"/>
              <a:gd name="connsiteY56" fmla="*/ 1661160 h 2621280"/>
              <a:gd name="connsiteX57" fmla="*/ 2514600 w 2705100"/>
              <a:gd name="connsiteY57" fmla="*/ 1714500 h 2621280"/>
              <a:gd name="connsiteX58" fmla="*/ 2506980 w 2705100"/>
              <a:gd name="connsiteY58" fmla="*/ 1744980 h 2621280"/>
              <a:gd name="connsiteX59" fmla="*/ 2491740 w 2705100"/>
              <a:gd name="connsiteY59" fmla="*/ 1775460 h 2621280"/>
              <a:gd name="connsiteX60" fmla="*/ 2476500 w 2705100"/>
              <a:gd name="connsiteY60" fmla="*/ 1851660 h 2621280"/>
              <a:gd name="connsiteX61" fmla="*/ 2453640 w 2705100"/>
              <a:gd name="connsiteY61" fmla="*/ 1920240 h 2621280"/>
              <a:gd name="connsiteX62" fmla="*/ 2446020 w 2705100"/>
              <a:gd name="connsiteY62" fmla="*/ 2004060 h 2621280"/>
              <a:gd name="connsiteX63" fmla="*/ 2438400 w 2705100"/>
              <a:gd name="connsiteY63" fmla="*/ 2065020 h 2621280"/>
              <a:gd name="connsiteX64" fmla="*/ 2446020 w 2705100"/>
              <a:gd name="connsiteY64" fmla="*/ 2194560 h 2621280"/>
              <a:gd name="connsiteX65" fmla="*/ 2438400 w 2705100"/>
              <a:gd name="connsiteY65" fmla="*/ 2621280 h 2621280"/>
              <a:gd name="connsiteX0" fmla="*/ 0 w 2705100"/>
              <a:gd name="connsiteY0" fmla="*/ 0 h 2194560"/>
              <a:gd name="connsiteX1" fmla="*/ 38100 w 2705100"/>
              <a:gd name="connsiteY1" fmla="*/ 15240 h 2194560"/>
              <a:gd name="connsiteX2" fmla="*/ 60960 w 2705100"/>
              <a:gd name="connsiteY2" fmla="*/ 38100 h 2194560"/>
              <a:gd name="connsiteX3" fmla="*/ 99060 w 2705100"/>
              <a:gd name="connsiteY3" fmla="*/ 68580 h 2194560"/>
              <a:gd name="connsiteX4" fmla="*/ 121920 w 2705100"/>
              <a:gd name="connsiteY4" fmla="*/ 91440 h 2194560"/>
              <a:gd name="connsiteX5" fmla="*/ 167640 w 2705100"/>
              <a:gd name="connsiteY5" fmla="*/ 106680 h 2194560"/>
              <a:gd name="connsiteX6" fmla="*/ 236220 w 2705100"/>
              <a:gd name="connsiteY6" fmla="*/ 137160 h 2194560"/>
              <a:gd name="connsiteX7" fmla="*/ 335280 w 2705100"/>
              <a:gd name="connsiteY7" fmla="*/ 160020 h 2194560"/>
              <a:gd name="connsiteX8" fmla="*/ 403860 w 2705100"/>
              <a:gd name="connsiteY8" fmla="*/ 182880 h 2194560"/>
              <a:gd name="connsiteX9" fmla="*/ 693420 w 2705100"/>
              <a:gd name="connsiteY9" fmla="*/ 198120 h 2194560"/>
              <a:gd name="connsiteX10" fmla="*/ 876300 w 2705100"/>
              <a:gd name="connsiteY10" fmla="*/ 190500 h 2194560"/>
              <a:gd name="connsiteX11" fmla="*/ 914400 w 2705100"/>
              <a:gd name="connsiteY11" fmla="*/ 182880 h 2194560"/>
              <a:gd name="connsiteX12" fmla="*/ 982980 w 2705100"/>
              <a:gd name="connsiteY12" fmla="*/ 167640 h 2194560"/>
              <a:gd name="connsiteX13" fmla="*/ 1112520 w 2705100"/>
              <a:gd name="connsiteY13" fmla="*/ 144780 h 2194560"/>
              <a:gd name="connsiteX14" fmla="*/ 1158240 w 2705100"/>
              <a:gd name="connsiteY14" fmla="*/ 137160 h 2194560"/>
              <a:gd name="connsiteX15" fmla="*/ 1196340 w 2705100"/>
              <a:gd name="connsiteY15" fmla="*/ 129540 h 2194560"/>
              <a:gd name="connsiteX16" fmla="*/ 1272540 w 2705100"/>
              <a:gd name="connsiteY16" fmla="*/ 121920 h 2194560"/>
              <a:gd name="connsiteX17" fmla="*/ 1333500 w 2705100"/>
              <a:gd name="connsiteY17" fmla="*/ 114300 h 2194560"/>
              <a:gd name="connsiteX18" fmla="*/ 1851660 w 2705100"/>
              <a:gd name="connsiteY18" fmla="*/ 121920 h 2194560"/>
              <a:gd name="connsiteX19" fmla="*/ 1897380 w 2705100"/>
              <a:gd name="connsiteY19" fmla="*/ 129540 h 2194560"/>
              <a:gd name="connsiteX20" fmla="*/ 1950720 w 2705100"/>
              <a:gd name="connsiteY20" fmla="*/ 144780 h 2194560"/>
              <a:gd name="connsiteX21" fmla="*/ 2004060 w 2705100"/>
              <a:gd name="connsiteY21" fmla="*/ 175260 h 2194560"/>
              <a:gd name="connsiteX22" fmla="*/ 2026920 w 2705100"/>
              <a:gd name="connsiteY22" fmla="*/ 182880 h 2194560"/>
              <a:gd name="connsiteX23" fmla="*/ 2072640 w 2705100"/>
              <a:gd name="connsiteY23" fmla="*/ 220980 h 2194560"/>
              <a:gd name="connsiteX24" fmla="*/ 2118360 w 2705100"/>
              <a:gd name="connsiteY24" fmla="*/ 236220 h 2194560"/>
              <a:gd name="connsiteX25" fmla="*/ 2141220 w 2705100"/>
              <a:gd name="connsiteY25" fmla="*/ 259080 h 2194560"/>
              <a:gd name="connsiteX26" fmla="*/ 2186940 w 2705100"/>
              <a:gd name="connsiteY26" fmla="*/ 274320 h 2194560"/>
              <a:gd name="connsiteX27" fmla="*/ 2202180 w 2705100"/>
              <a:gd name="connsiteY27" fmla="*/ 297180 h 2194560"/>
              <a:gd name="connsiteX28" fmla="*/ 2247900 w 2705100"/>
              <a:gd name="connsiteY28" fmla="*/ 312420 h 2194560"/>
              <a:gd name="connsiteX29" fmla="*/ 2301240 w 2705100"/>
              <a:gd name="connsiteY29" fmla="*/ 327660 h 2194560"/>
              <a:gd name="connsiteX30" fmla="*/ 2316480 w 2705100"/>
              <a:gd name="connsiteY30" fmla="*/ 350520 h 2194560"/>
              <a:gd name="connsiteX31" fmla="*/ 2362200 w 2705100"/>
              <a:gd name="connsiteY31" fmla="*/ 365760 h 2194560"/>
              <a:gd name="connsiteX32" fmla="*/ 2400300 w 2705100"/>
              <a:gd name="connsiteY32" fmla="*/ 388620 h 2194560"/>
              <a:gd name="connsiteX33" fmla="*/ 2423160 w 2705100"/>
              <a:gd name="connsiteY33" fmla="*/ 403860 h 2194560"/>
              <a:gd name="connsiteX34" fmla="*/ 2446020 w 2705100"/>
              <a:gd name="connsiteY34" fmla="*/ 426720 h 2194560"/>
              <a:gd name="connsiteX35" fmla="*/ 2506980 w 2705100"/>
              <a:gd name="connsiteY35" fmla="*/ 464820 h 2194560"/>
              <a:gd name="connsiteX36" fmla="*/ 2529840 w 2705100"/>
              <a:gd name="connsiteY36" fmla="*/ 487680 h 2194560"/>
              <a:gd name="connsiteX37" fmla="*/ 2560320 w 2705100"/>
              <a:gd name="connsiteY37" fmla="*/ 510540 h 2194560"/>
              <a:gd name="connsiteX38" fmla="*/ 2598420 w 2705100"/>
              <a:gd name="connsiteY38" fmla="*/ 541020 h 2194560"/>
              <a:gd name="connsiteX39" fmla="*/ 2636520 w 2705100"/>
              <a:gd name="connsiteY39" fmla="*/ 594360 h 2194560"/>
              <a:gd name="connsiteX40" fmla="*/ 2667000 w 2705100"/>
              <a:gd name="connsiteY40" fmla="*/ 640080 h 2194560"/>
              <a:gd name="connsiteX41" fmla="*/ 2674620 w 2705100"/>
              <a:gd name="connsiteY41" fmla="*/ 670560 h 2194560"/>
              <a:gd name="connsiteX42" fmla="*/ 2689860 w 2705100"/>
              <a:gd name="connsiteY42" fmla="*/ 716280 h 2194560"/>
              <a:gd name="connsiteX43" fmla="*/ 2705100 w 2705100"/>
              <a:gd name="connsiteY43" fmla="*/ 777240 h 2194560"/>
              <a:gd name="connsiteX44" fmla="*/ 2697480 w 2705100"/>
              <a:gd name="connsiteY44" fmla="*/ 1158240 h 2194560"/>
              <a:gd name="connsiteX45" fmla="*/ 2682240 w 2705100"/>
              <a:gd name="connsiteY45" fmla="*/ 1242060 h 2194560"/>
              <a:gd name="connsiteX46" fmla="*/ 2667000 w 2705100"/>
              <a:gd name="connsiteY46" fmla="*/ 1272540 h 2194560"/>
              <a:gd name="connsiteX47" fmla="*/ 2659380 w 2705100"/>
              <a:gd name="connsiteY47" fmla="*/ 1318260 h 2194560"/>
              <a:gd name="connsiteX48" fmla="*/ 2644140 w 2705100"/>
              <a:gd name="connsiteY48" fmla="*/ 1371600 h 2194560"/>
              <a:gd name="connsiteX49" fmla="*/ 2636520 w 2705100"/>
              <a:gd name="connsiteY49" fmla="*/ 1402080 h 2194560"/>
              <a:gd name="connsiteX50" fmla="*/ 2621280 w 2705100"/>
              <a:gd name="connsiteY50" fmla="*/ 1432560 h 2194560"/>
              <a:gd name="connsiteX51" fmla="*/ 2613660 w 2705100"/>
              <a:gd name="connsiteY51" fmla="*/ 1455420 h 2194560"/>
              <a:gd name="connsiteX52" fmla="*/ 2598420 w 2705100"/>
              <a:gd name="connsiteY52" fmla="*/ 1485900 h 2194560"/>
              <a:gd name="connsiteX53" fmla="*/ 2583180 w 2705100"/>
              <a:gd name="connsiteY53" fmla="*/ 1531620 h 2194560"/>
              <a:gd name="connsiteX54" fmla="*/ 2567940 w 2705100"/>
              <a:gd name="connsiteY54" fmla="*/ 1562100 h 2194560"/>
              <a:gd name="connsiteX55" fmla="*/ 2545080 w 2705100"/>
              <a:gd name="connsiteY55" fmla="*/ 1630680 h 2194560"/>
              <a:gd name="connsiteX56" fmla="*/ 2529840 w 2705100"/>
              <a:gd name="connsiteY56" fmla="*/ 1661160 h 2194560"/>
              <a:gd name="connsiteX57" fmla="*/ 2514600 w 2705100"/>
              <a:gd name="connsiteY57" fmla="*/ 1714500 h 2194560"/>
              <a:gd name="connsiteX58" fmla="*/ 2506980 w 2705100"/>
              <a:gd name="connsiteY58" fmla="*/ 1744980 h 2194560"/>
              <a:gd name="connsiteX59" fmla="*/ 2491740 w 2705100"/>
              <a:gd name="connsiteY59" fmla="*/ 1775460 h 2194560"/>
              <a:gd name="connsiteX60" fmla="*/ 2476500 w 2705100"/>
              <a:gd name="connsiteY60" fmla="*/ 1851660 h 2194560"/>
              <a:gd name="connsiteX61" fmla="*/ 2453640 w 2705100"/>
              <a:gd name="connsiteY61" fmla="*/ 1920240 h 2194560"/>
              <a:gd name="connsiteX62" fmla="*/ 2446020 w 2705100"/>
              <a:gd name="connsiteY62" fmla="*/ 2004060 h 2194560"/>
              <a:gd name="connsiteX63" fmla="*/ 2438400 w 2705100"/>
              <a:gd name="connsiteY63" fmla="*/ 2065020 h 2194560"/>
              <a:gd name="connsiteX64" fmla="*/ 2446020 w 2705100"/>
              <a:gd name="connsiteY64" fmla="*/ 2194560 h 2194560"/>
              <a:gd name="connsiteX0" fmla="*/ 0 w 2705100"/>
              <a:gd name="connsiteY0" fmla="*/ 0 h 2065020"/>
              <a:gd name="connsiteX1" fmla="*/ 38100 w 2705100"/>
              <a:gd name="connsiteY1" fmla="*/ 15240 h 2065020"/>
              <a:gd name="connsiteX2" fmla="*/ 60960 w 2705100"/>
              <a:gd name="connsiteY2" fmla="*/ 38100 h 2065020"/>
              <a:gd name="connsiteX3" fmla="*/ 99060 w 2705100"/>
              <a:gd name="connsiteY3" fmla="*/ 68580 h 2065020"/>
              <a:gd name="connsiteX4" fmla="*/ 121920 w 2705100"/>
              <a:gd name="connsiteY4" fmla="*/ 91440 h 2065020"/>
              <a:gd name="connsiteX5" fmla="*/ 167640 w 2705100"/>
              <a:gd name="connsiteY5" fmla="*/ 106680 h 2065020"/>
              <a:gd name="connsiteX6" fmla="*/ 236220 w 2705100"/>
              <a:gd name="connsiteY6" fmla="*/ 137160 h 2065020"/>
              <a:gd name="connsiteX7" fmla="*/ 335280 w 2705100"/>
              <a:gd name="connsiteY7" fmla="*/ 160020 h 2065020"/>
              <a:gd name="connsiteX8" fmla="*/ 403860 w 2705100"/>
              <a:gd name="connsiteY8" fmla="*/ 182880 h 2065020"/>
              <a:gd name="connsiteX9" fmla="*/ 693420 w 2705100"/>
              <a:gd name="connsiteY9" fmla="*/ 198120 h 2065020"/>
              <a:gd name="connsiteX10" fmla="*/ 876300 w 2705100"/>
              <a:gd name="connsiteY10" fmla="*/ 190500 h 2065020"/>
              <a:gd name="connsiteX11" fmla="*/ 914400 w 2705100"/>
              <a:gd name="connsiteY11" fmla="*/ 182880 h 2065020"/>
              <a:gd name="connsiteX12" fmla="*/ 982980 w 2705100"/>
              <a:gd name="connsiteY12" fmla="*/ 167640 h 2065020"/>
              <a:gd name="connsiteX13" fmla="*/ 1112520 w 2705100"/>
              <a:gd name="connsiteY13" fmla="*/ 144780 h 2065020"/>
              <a:gd name="connsiteX14" fmla="*/ 1158240 w 2705100"/>
              <a:gd name="connsiteY14" fmla="*/ 137160 h 2065020"/>
              <a:gd name="connsiteX15" fmla="*/ 1196340 w 2705100"/>
              <a:gd name="connsiteY15" fmla="*/ 129540 h 2065020"/>
              <a:gd name="connsiteX16" fmla="*/ 1272540 w 2705100"/>
              <a:gd name="connsiteY16" fmla="*/ 121920 h 2065020"/>
              <a:gd name="connsiteX17" fmla="*/ 1333500 w 2705100"/>
              <a:gd name="connsiteY17" fmla="*/ 114300 h 2065020"/>
              <a:gd name="connsiteX18" fmla="*/ 1851660 w 2705100"/>
              <a:gd name="connsiteY18" fmla="*/ 121920 h 2065020"/>
              <a:gd name="connsiteX19" fmla="*/ 1897380 w 2705100"/>
              <a:gd name="connsiteY19" fmla="*/ 129540 h 2065020"/>
              <a:gd name="connsiteX20" fmla="*/ 1950720 w 2705100"/>
              <a:gd name="connsiteY20" fmla="*/ 144780 h 2065020"/>
              <a:gd name="connsiteX21" fmla="*/ 2004060 w 2705100"/>
              <a:gd name="connsiteY21" fmla="*/ 175260 h 2065020"/>
              <a:gd name="connsiteX22" fmla="*/ 2026920 w 2705100"/>
              <a:gd name="connsiteY22" fmla="*/ 182880 h 2065020"/>
              <a:gd name="connsiteX23" fmla="*/ 2072640 w 2705100"/>
              <a:gd name="connsiteY23" fmla="*/ 220980 h 2065020"/>
              <a:gd name="connsiteX24" fmla="*/ 2118360 w 2705100"/>
              <a:gd name="connsiteY24" fmla="*/ 236220 h 2065020"/>
              <a:gd name="connsiteX25" fmla="*/ 2141220 w 2705100"/>
              <a:gd name="connsiteY25" fmla="*/ 259080 h 2065020"/>
              <a:gd name="connsiteX26" fmla="*/ 2186940 w 2705100"/>
              <a:gd name="connsiteY26" fmla="*/ 274320 h 2065020"/>
              <a:gd name="connsiteX27" fmla="*/ 2202180 w 2705100"/>
              <a:gd name="connsiteY27" fmla="*/ 297180 h 2065020"/>
              <a:gd name="connsiteX28" fmla="*/ 2247900 w 2705100"/>
              <a:gd name="connsiteY28" fmla="*/ 312420 h 2065020"/>
              <a:gd name="connsiteX29" fmla="*/ 2301240 w 2705100"/>
              <a:gd name="connsiteY29" fmla="*/ 327660 h 2065020"/>
              <a:gd name="connsiteX30" fmla="*/ 2316480 w 2705100"/>
              <a:gd name="connsiteY30" fmla="*/ 350520 h 2065020"/>
              <a:gd name="connsiteX31" fmla="*/ 2362200 w 2705100"/>
              <a:gd name="connsiteY31" fmla="*/ 365760 h 2065020"/>
              <a:gd name="connsiteX32" fmla="*/ 2400300 w 2705100"/>
              <a:gd name="connsiteY32" fmla="*/ 388620 h 2065020"/>
              <a:gd name="connsiteX33" fmla="*/ 2423160 w 2705100"/>
              <a:gd name="connsiteY33" fmla="*/ 403860 h 2065020"/>
              <a:gd name="connsiteX34" fmla="*/ 2446020 w 2705100"/>
              <a:gd name="connsiteY34" fmla="*/ 426720 h 2065020"/>
              <a:gd name="connsiteX35" fmla="*/ 2506980 w 2705100"/>
              <a:gd name="connsiteY35" fmla="*/ 464820 h 2065020"/>
              <a:gd name="connsiteX36" fmla="*/ 2529840 w 2705100"/>
              <a:gd name="connsiteY36" fmla="*/ 487680 h 2065020"/>
              <a:gd name="connsiteX37" fmla="*/ 2560320 w 2705100"/>
              <a:gd name="connsiteY37" fmla="*/ 510540 h 2065020"/>
              <a:gd name="connsiteX38" fmla="*/ 2598420 w 2705100"/>
              <a:gd name="connsiteY38" fmla="*/ 541020 h 2065020"/>
              <a:gd name="connsiteX39" fmla="*/ 2636520 w 2705100"/>
              <a:gd name="connsiteY39" fmla="*/ 594360 h 2065020"/>
              <a:gd name="connsiteX40" fmla="*/ 2667000 w 2705100"/>
              <a:gd name="connsiteY40" fmla="*/ 640080 h 2065020"/>
              <a:gd name="connsiteX41" fmla="*/ 2674620 w 2705100"/>
              <a:gd name="connsiteY41" fmla="*/ 670560 h 2065020"/>
              <a:gd name="connsiteX42" fmla="*/ 2689860 w 2705100"/>
              <a:gd name="connsiteY42" fmla="*/ 716280 h 2065020"/>
              <a:gd name="connsiteX43" fmla="*/ 2705100 w 2705100"/>
              <a:gd name="connsiteY43" fmla="*/ 777240 h 2065020"/>
              <a:gd name="connsiteX44" fmla="*/ 2697480 w 2705100"/>
              <a:gd name="connsiteY44" fmla="*/ 1158240 h 2065020"/>
              <a:gd name="connsiteX45" fmla="*/ 2682240 w 2705100"/>
              <a:gd name="connsiteY45" fmla="*/ 1242060 h 2065020"/>
              <a:gd name="connsiteX46" fmla="*/ 2667000 w 2705100"/>
              <a:gd name="connsiteY46" fmla="*/ 1272540 h 2065020"/>
              <a:gd name="connsiteX47" fmla="*/ 2659380 w 2705100"/>
              <a:gd name="connsiteY47" fmla="*/ 1318260 h 2065020"/>
              <a:gd name="connsiteX48" fmla="*/ 2644140 w 2705100"/>
              <a:gd name="connsiteY48" fmla="*/ 1371600 h 2065020"/>
              <a:gd name="connsiteX49" fmla="*/ 2636520 w 2705100"/>
              <a:gd name="connsiteY49" fmla="*/ 1402080 h 2065020"/>
              <a:gd name="connsiteX50" fmla="*/ 2621280 w 2705100"/>
              <a:gd name="connsiteY50" fmla="*/ 1432560 h 2065020"/>
              <a:gd name="connsiteX51" fmla="*/ 2613660 w 2705100"/>
              <a:gd name="connsiteY51" fmla="*/ 1455420 h 2065020"/>
              <a:gd name="connsiteX52" fmla="*/ 2598420 w 2705100"/>
              <a:gd name="connsiteY52" fmla="*/ 1485900 h 2065020"/>
              <a:gd name="connsiteX53" fmla="*/ 2583180 w 2705100"/>
              <a:gd name="connsiteY53" fmla="*/ 1531620 h 2065020"/>
              <a:gd name="connsiteX54" fmla="*/ 2567940 w 2705100"/>
              <a:gd name="connsiteY54" fmla="*/ 1562100 h 2065020"/>
              <a:gd name="connsiteX55" fmla="*/ 2545080 w 2705100"/>
              <a:gd name="connsiteY55" fmla="*/ 1630680 h 2065020"/>
              <a:gd name="connsiteX56" fmla="*/ 2529840 w 2705100"/>
              <a:gd name="connsiteY56" fmla="*/ 1661160 h 2065020"/>
              <a:gd name="connsiteX57" fmla="*/ 2514600 w 2705100"/>
              <a:gd name="connsiteY57" fmla="*/ 1714500 h 2065020"/>
              <a:gd name="connsiteX58" fmla="*/ 2506980 w 2705100"/>
              <a:gd name="connsiteY58" fmla="*/ 1744980 h 2065020"/>
              <a:gd name="connsiteX59" fmla="*/ 2491740 w 2705100"/>
              <a:gd name="connsiteY59" fmla="*/ 1775460 h 2065020"/>
              <a:gd name="connsiteX60" fmla="*/ 2476500 w 2705100"/>
              <a:gd name="connsiteY60" fmla="*/ 1851660 h 2065020"/>
              <a:gd name="connsiteX61" fmla="*/ 2453640 w 2705100"/>
              <a:gd name="connsiteY61" fmla="*/ 1920240 h 2065020"/>
              <a:gd name="connsiteX62" fmla="*/ 2446020 w 2705100"/>
              <a:gd name="connsiteY62" fmla="*/ 2004060 h 2065020"/>
              <a:gd name="connsiteX63" fmla="*/ 2438400 w 2705100"/>
              <a:gd name="connsiteY63" fmla="*/ 2065020 h 2065020"/>
              <a:gd name="connsiteX0" fmla="*/ 0 w 2705100"/>
              <a:gd name="connsiteY0" fmla="*/ 0 h 2004060"/>
              <a:gd name="connsiteX1" fmla="*/ 38100 w 2705100"/>
              <a:gd name="connsiteY1" fmla="*/ 15240 h 2004060"/>
              <a:gd name="connsiteX2" fmla="*/ 60960 w 2705100"/>
              <a:gd name="connsiteY2" fmla="*/ 38100 h 2004060"/>
              <a:gd name="connsiteX3" fmla="*/ 99060 w 2705100"/>
              <a:gd name="connsiteY3" fmla="*/ 68580 h 2004060"/>
              <a:gd name="connsiteX4" fmla="*/ 121920 w 2705100"/>
              <a:gd name="connsiteY4" fmla="*/ 91440 h 2004060"/>
              <a:gd name="connsiteX5" fmla="*/ 167640 w 2705100"/>
              <a:gd name="connsiteY5" fmla="*/ 106680 h 2004060"/>
              <a:gd name="connsiteX6" fmla="*/ 236220 w 2705100"/>
              <a:gd name="connsiteY6" fmla="*/ 137160 h 2004060"/>
              <a:gd name="connsiteX7" fmla="*/ 335280 w 2705100"/>
              <a:gd name="connsiteY7" fmla="*/ 160020 h 2004060"/>
              <a:gd name="connsiteX8" fmla="*/ 403860 w 2705100"/>
              <a:gd name="connsiteY8" fmla="*/ 182880 h 2004060"/>
              <a:gd name="connsiteX9" fmla="*/ 693420 w 2705100"/>
              <a:gd name="connsiteY9" fmla="*/ 198120 h 2004060"/>
              <a:gd name="connsiteX10" fmla="*/ 876300 w 2705100"/>
              <a:gd name="connsiteY10" fmla="*/ 190500 h 2004060"/>
              <a:gd name="connsiteX11" fmla="*/ 914400 w 2705100"/>
              <a:gd name="connsiteY11" fmla="*/ 182880 h 2004060"/>
              <a:gd name="connsiteX12" fmla="*/ 982980 w 2705100"/>
              <a:gd name="connsiteY12" fmla="*/ 167640 h 2004060"/>
              <a:gd name="connsiteX13" fmla="*/ 1112520 w 2705100"/>
              <a:gd name="connsiteY13" fmla="*/ 144780 h 2004060"/>
              <a:gd name="connsiteX14" fmla="*/ 1158240 w 2705100"/>
              <a:gd name="connsiteY14" fmla="*/ 137160 h 2004060"/>
              <a:gd name="connsiteX15" fmla="*/ 1196340 w 2705100"/>
              <a:gd name="connsiteY15" fmla="*/ 129540 h 2004060"/>
              <a:gd name="connsiteX16" fmla="*/ 1272540 w 2705100"/>
              <a:gd name="connsiteY16" fmla="*/ 121920 h 2004060"/>
              <a:gd name="connsiteX17" fmla="*/ 1333500 w 2705100"/>
              <a:gd name="connsiteY17" fmla="*/ 114300 h 2004060"/>
              <a:gd name="connsiteX18" fmla="*/ 1851660 w 2705100"/>
              <a:gd name="connsiteY18" fmla="*/ 121920 h 2004060"/>
              <a:gd name="connsiteX19" fmla="*/ 1897380 w 2705100"/>
              <a:gd name="connsiteY19" fmla="*/ 129540 h 2004060"/>
              <a:gd name="connsiteX20" fmla="*/ 1950720 w 2705100"/>
              <a:gd name="connsiteY20" fmla="*/ 144780 h 2004060"/>
              <a:gd name="connsiteX21" fmla="*/ 2004060 w 2705100"/>
              <a:gd name="connsiteY21" fmla="*/ 175260 h 2004060"/>
              <a:gd name="connsiteX22" fmla="*/ 2026920 w 2705100"/>
              <a:gd name="connsiteY22" fmla="*/ 182880 h 2004060"/>
              <a:gd name="connsiteX23" fmla="*/ 2072640 w 2705100"/>
              <a:gd name="connsiteY23" fmla="*/ 220980 h 2004060"/>
              <a:gd name="connsiteX24" fmla="*/ 2118360 w 2705100"/>
              <a:gd name="connsiteY24" fmla="*/ 236220 h 2004060"/>
              <a:gd name="connsiteX25" fmla="*/ 2141220 w 2705100"/>
              <a:gd name="connsiteY25" fmla="*/ 259080 h 2004060"/>
              <a:gd name="connsiteX26" fmla="*/ 2186940 w 2705100"/>
              <a:gd name="connsiteY26" fmla="*/ 274320 h 2004060"/>
              <a:gd name="connsiteX27" fmla="*/ 2202180 w 2705100"/>
              <a:gd name="connsiteY27" fmla="*/ 297180 h 2004060"/>
              <a:gd name="connsiteX28" fmla="*/ 2247900 w 2705100"/>
              <a:gd name="connsiteY28" fmla="*/ 312420 h 2004060"/>
              <a:gd name="connsiteX29" fmla="*/ 2301240 w 2705100"/>
              <a:gd name="connsiteY29" fmla="*/ 327660 h 2004060"/>
              <a:gd name="connsiteX30" fmla="*/ 2316480 w 2705100"/>
              <a:gd name="connsiteY30" fmla="*/ 350520 h 2004060"/>
              <a:gd name="connsiteX31" fmla="*/ 2362200 w 2705100"/>
              <a:gd name="connsiteY31" fmla="*/ 365760 h 2004060"/>
              <a:gd name="connsiteX32" fmla="*/ 2400300 w 2705100"/>
              <a:gd name="connsiteY32" fmla="*/ 388620 h 2004060"/>
              <a:gd name="connsiteX33" fmla="*/ 2423160 w 2705100"/>
              <a:gd name="connsiteY33" fmla="*/ 403860 h 2004060"/>
              <a:gd name="connsiteX34" fmla="*/ 2446020 w 2705100"/>
              <a:gd name="connsiteY34" fmla="*/ 426720 h 2004060"/>
              <a:gd name="connsiteX35" fmla="*/ 2506980 w 2705100"/>
              <a:gd name="connsiteY35" fmla="*/ 464820 h 2004060"/>
              <a:gd name="connsiteX36" fmla="*/ 2529840 w 2705100"/>
              <a:gd name="connsiteY36" fmla="*/ 487680 h 2004060"/>
              <a:gd name="connsiteX37" fmla="*/ 2560320 w 2705100"/>
              <a:gd name="connsiteY37" fmla="*/ 510540 h 2004060"/>
              <a:gd name="connsiteX38" fmla="*/ 2598420 w 2705100"/>
              <a:gd name="connsiteY38" fmla="*/ 541020 h 2004060"/>
              <a:gd name="connsiteX39" fmla="*/ 2636520 w 2705100"/>
              <a:gd name="connsiteY39" fmla="*/ 594360 h 2004060"/>
              <a:gd name="connsiteX40" fmla="*/ 2667000 w 2705100"/>
              <a:gd name="connsiteY40" fmla="*/ 640080 h 2004060"/>
              <a:gd name="connsiteX41" fmla="*/ 2674620 w 2705100"/>
              <a:gd name="connsiteY41" fmla="*/ 670560 h 2004060"/>
              <a:gd name="connsiteX42" fmla="*/ 2689860 w 2705100"/>
              <a:gd name="connsiteY42" fmla="*/ 716280 h 2004060"/>
              <a:gd name="connsiteX43" fmla="*/ 2705100 w 2705100"/>
              <a:gd name="connsiteY43" fmla="*/ 777240 h 2004060"/>
              <a:gd name="connsiteX44" fmla="*/ 2697480 w 2705100"/>
              <a:gd name="connsiteY44" fmla="*/ 1158240 h 2004060"/>
              <a:gd name="connsiteX45" fmla="*/ 2682240 w 2705100"/>
              <a:gd name="connsiteY45" fmla="*/ 1242060 h 2004060"/>
              <a:gd name="connsiteX46" fmla="*/ 2667000 w 2705100"/>
              <a:gd name="connsiteY46" fmla="*/ 1272540 h 2004060"/>
              <a:gd name="connsiteX47" fmla="*/ 2659380 w 2705100"/>
              <a:gd name="connsiteY47" fmla="*/ 1318260 h 2004060"/>
              <a:gd name="connsiteX48" fmla="*/ 2644140 w 2705100"/>
              <a:gd name="connsiteY48" fmla="*/ 1371600 h 2004060"/>
              <a:gd name="connsiteX49" fmla="*/ 2636520 w 2705100"/>
              <a:gd name="connsiteY49" fmla="*/ 1402080 h 2004060"/>
              <a:gd name="connsiteX50" fmla="*/ 2621280 w 2705100"/>
              <a:gd name="connsiteY50" fmla="*/ 1432560 h 2004060"/>
              <a:gd name="connsiteX51" fmla="*/ 2613660 w 2705100"/>
              <a:gd name="connsiteY51" fmla="*/ 1455420 h 2004060"/>
              <a:gd name="connsiteX52" fmla="*/ 2598420 w 2705100"/>
              <a:gd name="connsiteY52" fmla="*/ 1485900 h 2004060"/>
              <a:gd name="connsiteX53" fmla="*/ 2583180 w 2705100"/>
              <a:gd name="connsiteY53" fmla="*/ 1531620 h 2004060"/>
              <a:gd name="connsiteX54" fmla="*/ 2567940 w 2705100"/>
              <a:gd name="connsiteY54" fmla="*/ 1562100 h 2004060"/>
              <a:gd name="connsiteX55" fmla="*/ 2545080 w 2705100"/>
              <a:gd name="connsiteY55" fmla="*/ 1630680 h 2004060"/>
              <a:gd name="connsiteX56" fmla="*/ 2529840 w 2705100"/>
              <a:gd name="connsiteY56" fmla="*/ 1661160 h 2004060"/>
              <a:gd name="connsiteX57" fmla="*/ 2514600 w 2705100"/>
              <a:gd name="connsiteY57" fmla="*/ 1714500 h 2004060"/>
              <a:gd name="connsiteX58" fmla="*/ 2506980 w 2705100"/>
              <a:gd name="connsiteY58" fmla="*/ 1744980 h 2004060"/>
              <a:gd name="connsiteX59" fmla="*/ 2491740 w 2705100"/>
              <a:gd name="connsiteY59" fmla="*/ 1775460 h 2004060"/>
              <a:gd name="connsiteX60" fmla="*/ 2476500 w 2705100"/>
              <a:gd name="connsiteY60" fmla="*/ 1851660 h 2004060"/>
              <a:gd name="connsiteX61" fmla="*/ 2453640 w 2705100"/>
              <a:gd name="connsiteY61" fmla="*/ 1920240 h 2004060"/>
              <a:gd name="connsiteX62" fmla="*/ 2446020 w 2705100"/>
              <a:gd name="connsiteY62" fmla="*/ 2004060 h 2004060"/>
              <a:gd name="connsiteX0" fmla="*/ 0 w 2705100"/>
              <a:gd name="connsiteY0" fmla="*/ 0 h 1920240"/>
              <a:gd name="connsiteX1" fmla="*/ 38100 w 2705100"/>
              <a:gd name="connsiteY1" fmla="*/ 15240 h 1920240"/>
              <a:gd name="connsiteX2" fmla="*/ 60960 w 2705100"/>
              <a:gd name="connsiteY2" fmla="*/ 38100 h 1920240"/>
              <a:gd name="connsiteX3" fmla="*/ 99060 w 2705100"/>
              <a:gd name="connsiteY3" fmla="*/ 68580 h 1920240"/>
              <a:gd name="connsiteX4" fmla="*/ 121920 w 2705100"/>
              <a:gd name="connsiteY4" fmla="*/ 91440 h 1920240"/>
              <a:gd name="connsiteX5" fmla="*/ 167640 w 2705100"/>
              <a:gd name="connsiteY5" fmla="*/ 106680 h 1920240"/>
              <a:gd name="connsiteX6" fmla="*/ 236220 w 2705100"/>
              <a:gd name="connsiteY6" fmla="*/ 137160 h 1920240"/>
              <a:gd name="connsiteX7" fmla="*/ 335280 w 2705100"/>
              <a:gd name="connsiteY7" fmla="*/ 160020 h 1920240"/>
              <a:gd name="connsiteX8" fmla="*/ 403860 w 2705100"/>
              <a:gd name="connsiteY8" fmla="*/ 182880 h 1920240"/>
              <a:gd name="connsiteX9" fmla="*/ 693420 w 2705100"/>
              <a:gd name="connsiteY9" fmla="*/ 198120 h 1920240"/>
              <a:gd name="connsiteX10" fmla="*/ 876300 w 2705100"/>
              <a:gd name="connsiteY10" fmla="*/ 190500 h 1920240"/>
              <a:gd name="connsiteX11" fmla="*/ 914400 w 2705100"/>
              <a:gd name="connsiteY11" fmla="*/ 182880 h 1920240"/>
              <a:gd name="connsiteX12" fmla="*/ 982980 w 2705100"/>
              <a:gd name="connsiteY12" fmla="*/ 167640 h 1920240"/>
              <a:gd name="connsiteX13" fmla="*/ 1112520 w 2705100"/>
              <a:gd name="connsiteY13" fmla="*/ 144780 h 1920240"/>
              <a:gd name="connsiteX14" fmla="*/ 1158240 w 2705100"/>
              <a:gd name="connsiteY14" fmla="*/ 137160 h 1920240"/>
              <a:gd name="connsiteX15" fmla="*/ 1196340 w 2705100"/>
              <a:gd name="connsiteY15" fmla="*/ 129540 h 1920240"/>
              <a:gd name="connsiteX16" fmla="*/ 1272540 w 2705100"/>
              <a:gd name="connsiteY16" fmla="*/ 121920 h 1920240"/>
              <a:gd name="connsiteX17" fmla="*/ 1333500 w 2705100"/>
              <a:gd name="connsiteY17" fmla="*/ 114300 h 1920240"/>
              <a:gd name="connsiteX18" fmla="*/ 1851660 w 2705100"/>
              <a:gd name="connsiteY18" fmla="*/ 121920 h 1920240"/>
              <a:gd name="connsiteX19" fmla="*/ 1897380 w 2705100"/>
              <a:gd name="connsiteY19" fmla="*/ 129540 h 1920240"/>
              <a:gd name="connsiteX20" fmla="*/ 1950720 w 2705100"/>
              <a:gd name="connsiteY20" fmla="*/ 144780 h 1920240"/>
              <a:gd name="connsiteX21" fmla="*/ 2004060 w 2705100"/>
              <a:gd name="connsiteY21" fmla="*/ 175260 h 1920240"/>
              <a:gd name="connsiteX22" fmla="*/ 2026920 w 2705100"/>
              <a:gd name="connsiteY22" fmla="*/ 182880 h 1920240"/>
              <a:gd name="connsiteX23" fmla="*/ 2072640 w 2705100"/>
              <a:gd name="connsiteY23" fmla="*/ 220980 h 1920240"/>
              <a:gd name="connsiteX24" fmla="*/ 2118360 w 2705100"/>
              <a:gd name="connsiteY24" fmla="*/ 236220 h 1920240"/>
              <a:gd name="connsiteX25" fmla="*/ 2141220 w 2705100"/>
              <a:gd name="connsiteY25" fmla="*/ 259080 h 1920240"/>
              <a:gd name="connsiteX26" fmla="*/ 2186940 w 2705100"/>
              <a:gd name="connsiteY26" fmla="*/ 274320 h 1920240"/>
              <a:gd name="connsiteX27" fmla="*/ 2202180 w 2705100"/>
              <a:gd name="connsiteY27" fmla="*/ 297180 h 1920240"/>
              <a:gd name="connsiteX28" fmla="*/ 2247900 w 2705100"/>
              <a:gd name="connsiteY28" fmla="*/ 312420 h 1920240"/>
              <a:gd name="connsiteX29" fmla="*/ 2301240 w 2705100"/>
              <a:gd name="connsiteY29" fmla="*/ 327660 h 1920240"/>
              <a:gd name="connsiteX30" fmla="*/ 2316480 w 2705100"/>
              <a:gd name="connsiteY30" fmla="*/ 350520 h 1920240"/>
              <a:gd name="connsiteX31" fmla="*/ 2362200 w 2705100"/>
              <a:gd name="connsiteY31" fmla="*/ 365760 h 1920240"/>
              <a:gd name="connsiteX32" fmla="*/ 2400300 w 2705100"/>
              <a:gd name="connsiteY32" fmla="*/ 388620 h 1920240"/>
              <a:gd name="connsiteX33" fmla="*/ 2423160 w 2705100"/>
              <a:gd name="connsiteY33" fmla="*/ 403860 h 1920240"/>
              <a:gd name="connsiteX34" fmla="*/ 2446020 w 2705100"/>
              <a:gd name="connsiteY34" fmla="*/ 426720 h 1920240"/>
              <a:gd name="connsiteX35" fmla="*/ 2506980 w 2705100"/>
              <a:gd name="connsiteY35" fmla="*/ 464820 h 1920240"/>
              <a:gd name="connsiteX36" fmla="*/ 2529840 w 2705100"/>
              <a:gd name="connsiteY36" fmla="*/ 487680 h 1920240"/>
              <a:gd name="connsiteX37" fmla="*/ 2560320 w 2705100"/>
              <a:gd name="connsiteY37" fmla="*/ 510540 h 1920240"/>
              <a:gd name="connsiteX38" fmla="*/ 2598420 w 2705100"/>
              <a:gd name="connsiteY38" fmla="*/ 541020 h 1920240"/>
              <a:gd name="connsiteX39" fmla="*/ 2636520 w 2705100"/>
              <a:gd name="connsiteY39" fmla="*/ 594360 h 1920240"/>
              <a:gd name="connsiteX40" fmla="*/ 2667000 w 2705100"/>
              <a:gd name="connsiteY40" fmla="*/ 640080 h 1920240"/>
              <a:gd name="connsiteX41" fmla="*/ 2674620 w 2705100"/>
              <a:gd name="connsiteY41" fmla="*/ 670560 h 1920240"/>
              <a:gd name="connsiteX42" fmla="*/ 2689860 w 2705100"/>
              <a:gd name="connsiteY42" fmla="*/ 716280 h 1920240"/>
              <a:gd name="connsiteX43" fmla="*/ 2705100 w 2705100"/>
              <a:gd name="connsiteY43" fmla="*/ 777240 h 1920240"/>
              <a:gd name="connsiteX44" fmla="*/ 2697480 w 2705100"/>
              <a:gd name="connsiteY44" fmla="*/ 1158240 h 1920240"/>
              <a:gd name="connsiteX45" fmla="*/ 2682240 w 2705100"/>
              <a:gd name="connsiteY45" fmla="*/ 1242060 h 1920240"/>
              <a:gd name="connsiteX46" fmla="*/ 2667000 w 2705100"/>
              <a:gd name="connsiteY46" fmla="*/ 1272540 h 1920240"/>
              <a:gd name="connsiteX47" fmla="*/ 2659380 w 2705100"/>
              <a:gd name="connsiteY47" fmla="*/ 1318260 h 1920240"/>
              <a:gd name="connsiteX48" fmla="*/ 2644140 w 2705100"/>
              <a:gd name="connsiteY48" fmla="*/ 1371600 h 1920240"/>
              <a:gd name="connsiteX49" fmla="*/ 2636520 w 2705100"/>
              <a:gd name="connsiteY49" fmla="*/ 1402080 h 1920240"/>
              <a:gd name="connsiteX50" fmla="*/ 2621280 w 2705100"/>
              <a:gd name="connsiteY50" fmla="*/ 1432560 h 1920240"/>
              <a:gd name="connsiteX51" fmla="*/ 2613660 w 2705100"/>
              <a:gd name="connsiteY51" fmla="*/ 1455420 h 1920240"/>
              <a:gd name="connsiteX52" fmla="*/ 2598420 w 2705100"/>
              <a:gd name="connsiteY52" fmla="*/ 1485900 h 1920240"/>
              <a:gd name="connsiteX53" fmla="*/ 2583180 w 2705100"/>
              <a:gd name="connsiteY53" fmla="*/ 1531620 h 1920240"/>
              <a:gd name="connsiteX54" fmla="*/ 2567940 w 2705100"/>
              <a:gd name="connsiteY54" fmla="*/ 1562100 h 1920240"/>
              <a:gd name="connsiteX55" fmla="*/ 2545080 w 2705100"/>
              <a:gd name="connsiteY55" fmla="*/ 1630680 h 1920240"/>
              <a:gd name="connsiteX56" fmla="*/ 2529840 w 2705100"/>
              <a:gd name="connsiteY56" fmla="*/ 1661160 h 1920240"/>
              <a:gd name="connsiteX57" fmla="*/ 2514600 w 2705100"/>
              <a:gd name="connsiteY57" fmla="*/ 1714500 h 1920240"/>
              <a:gd name="connsiteX58" fmla="*/ 2506980 w 2705100"/>
              <a:gd name="connsiteY58" fmla="*/ 1744980 h 1920240"/>
              <a:gd name="connsiteX59" fmla="*/ 2491740 w 2705100"/>
              <a:gd name="connsiteY59" fmla="*/ 1775460 h 1920240"/>
              <a:gd name="connsiteX60" fmla="*/ 2476500 w 2705100"/>
              <a:gd name="connsiteY60" fmla="*/ 1851660 h 1920240"/>
              <a:gd name="connsiteX61" fmla="*/ 2453640 w 2705100"/>
              <a:gd name="connsiteY61" fmla="*/ 1920240 h 1920240"/>
              <a:gd name="connsiteX0" fmla="*/ 0 w 2705100"/>
              <a:gd name="connsiteY0" fmla="*/ 0 h 1851660"/>
              <a:gd name="connsiteX1" fmla="*/ 38100 w 2705100"/>
              <a:gd name="connsiteY1" fmla="*/ 15240 h 1851660"/>
              <a:gd name="connsiteX2" fmla="*/ 60960 w 2705100"/>
              <a:gd name="connsiteY2" fmla="*/ 38100 h 1851660"/>
              <a:gd name="connsiteX3" fmla="*/ 99060 w 2705100"/>
              <a:gd name="connsiteY3" fmla="*/ 68580 h 1851660"/>
              <a:gd name="connsiteX4" fmla="*/ 121920 w 2705100"/>
              <a:gd name="connsiteY4" fmla="*/ 91440 h 1851660"/>
              <a:gd name="connsiteX5" fmla="*/ 167640 w 2705100"/>
              <a:gd name="connsiteY5" fmla="*/ 106680 h 1851660"/>
              <a:gd name="connsiteX6" fmla="*/ 236220 w 2705100"/>
              <a:gd name="connsiteY6" fmla="*/ 137160 h 1851660"/>
              <a:gd name="connsiteX7" fmla="*/ 335280 w 2705100"/>
              <a:gd name="connsiteY7" fmla="*/ 160020 h 1851660"/>
              <a:gd name="connsiteX8" fmla="*/ 403860 w 2705100"/>
              <a:gd name="connsiteY8" fmla="*/ 182880 h 1851660"/>
              <a:gd name="connsiteX9" fmla="*/ 693420 w 2705100"/>
              <a:gd name="connsiteY9" fmla="*/ 198120 h 1851660"/>
              <a:gd name="connsiteX10" fmla="*/ 876300 w 2705100"/>
              <a:gd name="connsiteY10" fmla="*/ 190500 h 1851660"/>
              <a:gd name="connsiteX11" fmla="*/ 914400 w 2705100"/>
              <a:gd name="connsiteY11" fmla="*/ 182880 h 1851660"/>
              <a:gd name="connsiteX12" fmla="*/ 982980 w 2705100"/>
              <a:gd name="connsiteY12" fmla="*/ 167640 h 1851660"/>
              <a:gd name="connsiteX13" fmla="*/ 1112520 w 2705100"/>
              <a:gd name="connsiteY13" fmla="*/ 144780 h 1851660"/>
              <a:gd name="connsiteX14" fmla="*/ 1158240 w 2705100"/>
              <a:gd name="connsiteY14" fmla="*/ 137160 h 1851660"/>
              <a:gd name="connsiteX15" fmla="*/ 1196340 w 2705100"/>
              <a:gd name="connsiteY15" fmla="*/ 129540 h 1851660"/>
              <a:gd name="connsiteX16" fmla="*/ 1272540 w 2705100"/>
              <a:gd name="connsiteY16" fmla="*/ 121920 h 1851660"/>
              <a:gd name="connsiteX17" fmla="*/ 1333500 w 2705100"/>
              <a:gd name="connsiteY17" fmla="*/ 114300 h 1851660"/>
              <a:gd name="connsiteX18" fmla="*/ 1851660 w 2705100"/>
              <a:gd name="connsiteY18" fmla="*/ 121920 h 1851660"/>
              <a:gd name="connsiteX19" fmla="*/ 1897380 w 2705100"/>
              <a:gd name="connsiteY19" fmla="*/ 129540 h 1851660"/>
              <a:gd name="connsiteX20" fmla="*/ 1950720 w 2705100"/>
              <a:gd name="connsiteY20" fmla="*/ 144780 h 1851660"/>
              <a:gd name="connsiteX21" fmla="*/ 2004060 w 2705100"/>
              <a:gd name="connsiteY21" fmla="*/ 175260 h 1851660"/>
              <a:gd name="connsiteX22" fmla="*/ 2026920 w 2705100"/>
              <a:gd name="connsiteY22" fmla="*/ 182880 h 1851660"/>
              <a:gd name="connsiteX23" fmla="*/ 2072640 w 2705100"/>
              <a:gd name="connsiteY23" fmla="*/ 220980 h 1851660"/>
              <a:gd name="connsiteX24" fmla="*/ 2118360 w 2705100"/>
              <a:gd name="connsiteY24" fmla="*/ 236220 h 1851660"/>
              <a:gd name="connsiteX25" fmla="*/ 2141220 w 2705100"/>
              <a:gd name="connsiteY25" fmla="*/ 259080 h 1851660"/>
              <a:gd name="connsiteX26" fmla="*/ 2186940 w 2705100"/>
              <a:gd name="connsiteY26" fmla="*/ 274320 h 1851660"/>
              <a:gd name="connsiteX27" fmla="*/ 2202180 w 2705100"/>
              <a:gd name="connsiteY27" fmla="*/ 297180 h 1851660"/>
              <a:gd name="connsiteX28" fmla="*/ 2247900 w 2705100"/>
              <a:gd name="connsiteY28" fmla="*/ 312420 h 1851660"/>
              <a:gd name="connsiteX29" fmla="*/ 2301240 w 2705100"/>
              <a:gd name="connsiteY29" fmla="*/ 327660 h 1851660"/>
              <a:gd name="connsiteX30" fmla="*/ 2316480 w 2705100"/>
              <a:gd name="connsiteY30" fmla="*/ 350520 h 1851660"/>
              <a:gd name="connsiteX31" fmla="*/ 2362200 w 2705100"/>
              <a:gd name="connsiteY31" fmla="*/ 365760 h 1851660"/>
              <a:gd name="connsiteX32" fmla="*/ 2400300 w 2705100"/>
              <a:gd name="connsiteY32" fmla="*/ 388620 h 1851660"/>
              <a:gd name="connsiteX33" fmla="*/ 2423160 w 2705100"/>
              <a:gd name="connsiteY33" fmla="*/ 403860 h 1851660"/>
              <a:gd name="connsiteX34" fmla="*/ 2446020 w 2705100"/>
              <a:gd name="connsiteY34" fmla="*/ 426720 h 1851660"/>
              <a:gd name="connsiteX35" fmla="*/ 2506980 w 2705100"/>
              <a:gd name="connsiteY35" fmla="*/ 464820 h 1851660"/>
              <a:gd name="connsiteX36" fmla="*/ 2529840 w 2705100"/>
              <a:gd name="connsiteY36" fmla="*/ 487680 h 1851660"/>
              <a:gd name="connsiteX37" fmla="*/ 2560320 w 2705100"/>
              <a:gd name="connsiteY37" fmla="*/ 510540 h 1851660"/>
              <a:gd name="connsiteX38" fmla="*/ 2598420 w 2705100"/>
              <a:gd name="connsiteY38" fmla="*/ 541020 h 1851660"/>
              <a:gd name="connsiteX39" fmla="*/ 2636520 w 2705100"/>
              <a:gd name="connsiteY39" fmla="*/ 594360 h 1851660"/>
              <a:gd name="connsiteX40" fmla="*/ 2667000 w 2705100"/>
              <a:gd name="connsiteY40" fmla="*/ 640080 h 1851660"/>
              <a:gd name="connsiteX41" fmla="*/ 2674620 w 2705100"/>
              <a:gd name="connsiteY41" fmla="*/ 670560 h 1851660"/>
              <a:gd name="connsiteX42" fmla="*/ 2689860 w 2705100"/>
              <a:gd name="connsiteY42" fmla="*/ 716280 h 1851660"/>
              <a:gd name="connsiteX43" fmla="*/ 2705100 w 2705100"/>
              <a:gd name="connsiteY43" fmla="*/ 777240 h 1851660"/>
              <a:gd name="connsiteX44" fmla="*/ 2697480 w 2705100"/>
              <a:gd name="connsiteY44" fmla="*/ 1158240 h 1851660"/>
              <a:gd name="connsiteX45" fmla="*/ 2682240 w 2705100"/>
              <a:gd name="connsiteY45" fmla="*/ 1242060 h 1851660"/>
              <a:gd name="connsiteX46" fmla="*/ 2667000 w 2705100"/>
              <a:gd name="connsiteY46" fmla="*/ 1272540 h 1851660"/>
              <a:gd name="connsiteX47" fmla="*/ 2659380 w 2705100"/>
              <a:gd name="connsiteY47" fmla="*/ 1318260 h 1851660"/>
              <a:gd name="connsiteX48" fmla="*/ 2644140 w 2705100"/>
              <a:gd name="connsiteY48" fmla="*/ 1371600 h 1851660"/>
              <a:gd name="connsiteX49" fmla="*/ 2636520 w 2705100"/>
              <a:gd name="connsiteY49" fmla="*/ 1402080 h 1851660"/>
              <a:gd name="connsiteX50" fmla="*/ 2621280 w 2705100"/>
              <a:gd name="connsiteY50" fmla="*/ 1432560 h 1851660"/>
              <a:gd name="connsiteX51" fmla="*/ 2613660 w 2705100"/>
              <a:gd name="connsiteY51" fmla="*/ 1455420 h 1851660"/>
              <a:gd name="connsiteX52" fmla="*/ 2598420 w 2705100"/>
              <a:gd name="connsiteY52" fmla="*/ 1485900 h 1851660"/>
              <a:gd name="connsiteX53" fmla="*/ 2583180 w 2705100"/>
              <a:gd name="connsiteY53" fmla="*/ 1531620 h 1851660"/>
              <a:gd name="connsiteX54" fmla="*/ 2567940 w 2705100"/>
              <a:gd name="connsiteY54" fmla="*/ 1562100 h 1851660"/>
              <a:gd name="connsiteX55" fmla="*/ 2545080 w 2705100"/>
              <a:gd name="connsiteY55" fmla="*/ 1630680 h 1851660"/>
              <a:gd name="connsiteX56" fmla="*/ 2529840 w 2705100"/>
              <a:gd name="connsiteY56" fmla="*/ 1661160 h 1851660"/>
              <a:gd name="connsiteX57" fmla="*/ 2514600 w 2705100"/>
              <a:gd name="connsiteY57" fmla="*/ 1714500 h 1851660"/>
              <a:gd name="connsiteX58" fmla="*/ 2506980 w 2705100"/>
              <a:gd name="connsiteY58" fmla="*/ 1744980 h 1851660"/>
              <a:gd name="connsiteX59" fmla="*/ 2491740 w 2705100"/>
              <a:gd name="connsiteY59" fmla="*/ 1775460 h 1851660"/>
              <a:gd name="connsiteX60" fmla="*/ 2476500 w 2705100"/>
              <a:gd name="connsiteY60" fmla="*/ 1851660 h 1851660"/>
              <a:gd name="connsiteX0" fmla="*/ 0 w 2705100"/>
              <a:gd name="connsiteY0" fmla="*/ 0 h 1775460"/>
              <a:gd name="connsiteX1" fmla="*/ 38100 w 2705100"/>
              <a:gd name="connsiteY1" fmla="*/ 15240 h 1775460"/>
              <a:gd name="connsiteX2" fmla="*/ 60960 w 2705100"/>
              <a:gd name="connsiteY2" fmla="*/ 38100 h 1775460"/>
              <a:gd name="connsiteX3" fmla="*/ 99060 w 2705100"/>
              <a:gd name="connsiteY3" fmla="*/ 68580 h 1775460"/>
              <a:gd name="connsiteX4" fmla="*/ 121920 w 2705100"/>
              <a:gd name="connsiteY4" fmla="*/ 91440 h 1775460"/>
              <a:gd name="connsiteX5" fmla="*/ 167640 w 2705100"/>
              <a:gd name="connsiteY5" fmla="*/ 106680 h 1775460"/>
              <a:gd name="connsiteX6" fmla="*/ 236220 w 2705100"/>
              <a:gd name="connsiteY6" fmla="*/ 137160 h 1775460"/>
              <a:gd name="connsiteX7" fmla="*/ 335280 w 2705100"/>
              <a:gd name="connsiteY7" fmla="*/ 160020 h 1775460"/>
              <a:gd name="connsiteX8" fmla="*/ 403860 w 2705100"/>
              <a:gd name="connsiteY8" fmla="*/ 182880 h 1775460"/>
              <a:gd name="connsiteX9" fmla="*/ 693420 w 2705100"/>
              <a:gd name="connsiteY9" fmla="*/ 198120 h 1775460"/>
              <a:gd name="connsiteX10" fmla="*/ 876300 w 2705100"/>
              <a:gd name="connsiteY10" fmla="*/ 190500 h 1775460"/>
              <a:gd name="connsiteX11" fmla="*/ 914400 w 2705100"/>
              <a:gd name="connsiteY11" fmla="*/ 182880 h 1775460"/>
              <a:gd name="connsiteX12" fmla="*/ 982980 w 2705100"/>
              <a:gd name="connsiteY12" fmla="*/ 167640 h 1775460"/>
              <a:gd name="connsiteX13" fmla="*/ 1112520 w 2705100"/>
              <a:gd name="connsiteY13" fmla="*/ 144780 h 1775460"/>
              <a:gd name="connsiteX14" fmla="*/ 1158240 w 2705100"/>
              <a:gd name="connsiteY14" fmla="*/ 137160 h 1775460"/>
              <a:gd name="connsiteX15" fmla="*/ 1196340 w 2705100"/>
              <a:gd name="connsiteY15" fmla="*/ 129540 h 1775460"/>
              <a:gd name="connsiteX16" fmla="*/ 1272540 w 2705100"/>
              <a:gd name="connsiteY16" fmla="*/ 121920 h 1775460"/>
              <a:gd name="connsiteX17" fmla="*/ 1333500 w 2705100"/>
              <a:gd name="connsiteY17" fmla="*/ 114300 h 1775460"/>
              <a:gd name="connsiteX18" fmla="*/ 1851660 w 2705100"/>
              <a:gd name="connsiteY18" fmla="*/ 121920 h 1775460"/>
              <a:gd name="connsiteX19" fmla="*/ 1897380 w 2705100"/>
              <a:gd name="connsiteY19" fmla="*/ 129540 h 1775460"/>
              <a:gd name="connsiteX20" fmla="*/ 1950720 w 2705100"/>
              <a:gd name="connsiteY20" fmla="*/ 144780 h 1775460"/>
              <a:gd name="connsiteX21" fmla="*/ 2004060 w 2705100"/>
              <a:gd name="connsiteY21" fmla="*/ 175260 h 1775460"/>
              <a:gd name="connsiteX22" fmla="*/ 2026920 w 2705100"/>
              <a:gd name="connsiteY22" fmla="*/ 182880 h 1775460"/>
              <a:gd name="connsiteX23" fmla="*/ 2072640 w 2705100"/>
              <a:gd name="connsiteY23" fmla="*/ 220980 h 1775460"/>
              <a:gd name="connsiteX24" fmla="*/ 2118360 w 2705100"/>
              <a:gd name="connsiteY24" fmla="*/ 236220 h 1775460"/>
              <a:gd name="connsiteX25" fmla="*/ 2141220 w 2705100"/>
              <a:gd name="connsiteY25" fmla="*/ 259080 h 1775460"/>
              <a:gd name="connsiteX26" fmla="*/ 2186940 w 2705100"/>
              <a:gd name="connsiteY26" fmla="*/ 274320 h 1775460"/>
              <a:gd name="connsiteX27" fmla="*/ 2202180 w 2705100"/>
              <a:gd name="connsiteY27" fmla="*/ 297180 h 1775460"/>
              <a:gd name="connsiteX28" fmla="*/ 2247900 w 2705100"/>
              <a:gd name="connsiteY28" fmla="*/ 312420 h 1775460"/>
              <a:gd name="connsiteX29" fmla="*/ 2301240 w 2705100"/>
              <a:gd name="connsiteY29" fmla="*/ 327660 h 1775460"/>
              <a:gd name="connsiteX30" fmla="*/ 2316480 w 2705100"/>
              <a:gd name="connsiteY30" fmla="*/ 350520 h 1775460"/>
              <a:gd name="connsiteX31" fmla="*/ 2362200 w 2705100"/>
              <a:gd name="connsiteY31" fmla="*/ 365760 h 1775460"/>
              <a:gd name="connsiteX32" fmla="*/ 2400300 w 2705100"/>
              <a:gd name="connsiteY32" fmla="*/ 388620 h 1775460"/>
              <a:gd name="connsiteX33" fmla="*/ 2423160 w 2705100"/>
              <a:gd name="connsiteY33" fmla="*/ 403860 h 1775460"/>
              <a:gd name="connsiteX34" fmla="*/ 2446020 w 2705100"/>
              <a:gd name="connsiteY34" fmla="*/ 426720 h 1775460"/>
              <a:gd name="connsiteX35" fmla="*/ 2506980 w 2705100"/>
              <a:gd name="connsiteY35" fmla="*/ 464820 h 1775460"/>
              <a:gd name="connsiteX36" fmla="*/ 2529840 w 2705100"/>
              <a:gd name="connsiteY36" fmla="*/ 487680 h 1775460"/>
              <a:gd name="connsiteX37" fmla="*/ 2560320 w 2705100"/>
              <a:gd name="connsiteY37" fmla="*/ 510540 h 1775460"/>
              <a:gd name="connsiteX38" fmla="*/ 2598420 w 2705100"/>
              <a:gd name="connsiteY38" fmla="*/ 541020 h 1775460"/>
              <a:gd name="connsiteX39" fmla="*/ 2636520 w 2705100"/>
              <a:gd name="connsiteY39" fmla="*/ 594360 h 1775460"/>
              <a:gd name="connsiteX40" fmla="*/ 2667000 w 2705100"/>
              <a:gd name="connsiteY40" fmla="*/ 640080 h 1775460"/>
              <a:gd name="connsiteX41" fmla="*/ 2674620 w 2705100"/>
              <a:gd name="connsiteY41" fmla="*/ 670560 h 1775460"/>
              <a:gd name="connsiteX42" fmla="*/ 2689860 w 2705100"/>
              <a:gd name="connsiteY42" fmla="*/ 716280 h 1775460"/>
              <a:gd name="connsiteX43" fmla="*/ 2705100 w 2705100"/>
              <a:gd name="connsiteY43" fmla="*/ 777240 h 1775460"/>
              <a:gd name="connsiteX44" fmla="*/ 2697480 w 2705100"/>
              <a:gd name="connsiteY44" fmla="*/ 1158240 h 1775460"/>
              <a:gd name="connsiteX45" fmla="*/ 2682240 w 2705100"/>
              <a:gd name="connsiteY45" fmla="*/ 1242060 h 1775460"/>
              <a:gd name="connsiteX46" fmla="*/ 2667000 w 2705100"/>
              <a:gd name="connsiteY46" fmla="*/ 1272540 h 1775460"/>
              <a:gd name="connsiteX47" fmla="*/ 2659380 w 2705100"/>
              <a:gd name="connsiteY47" fmla="*/ 1318260 h 1775460"/>
              <a:gd name="connsiteX48" fmla="*/ 2644140 w 2705100"/>
              <a:gd name="connsiteY48" fmla="*/ 1371600 h 1775460"/>
              <a:gd name="connsiteX49" fmla="*/ 2636520 w 2705100"/>
              <a:gd name="connsiteY49" fmla="*/ 1402080 h 1775460"/>
              <a:gd name="connsiteX50" fmla="*/ 2621280 w 2705100"/>
              <a:gd name="connsiteY50" fmla="*/ 1432560 h 1775460"/>
              <a:gd name="connsiteX51" fmla="*/ 2613660 w 2705100"/>
              <a:gd name="connsiteY51" fmla="*/ 1455420 h 1775460"/>
              <a:gd name="connsiteX52" fmla="*/ 2598420 w 2705100"/>
              <a:gd name="connsiteY52" fmla="*/ 1485900 h 1775460"/>
              <a:gd name="connsiteX53" fmla="*/ 2583180 w 2705100"/>
              <a:gd name="connsiteY53" fmla="*/ 1531620 h 1775460"/>
              <a:gd name="connsiteX54" fmla="*/ 2567940 w 2705100"/>
              <a:gd name="connsiteY54" fmla="*/ 1562100 h 1775460"/>
              <a:gd name="connsiteX55" fmla="*/ 2545080 w 2705100"/>
              <a:gd name="connsiteY55" fmla="*/ 1630680 h 1775460"/>
              <a:gd name="connsiteX56" fmla="*/ 2529840 w 2705100"/>
              <a:gd name="connsiteY56" fmla="*/ 1661160 h 1775460"/>
              <a:gd name="connsiteX57" fmla="*/ 2514600 w 2705100"/>
              <a:gd name="connsiteY57" fmla="*/ 1714500 h 1775460"/>
              <a:gd name="connsiteX58" fmla="*/ 2506980 w 2705100"/>
              <a:gd name="connsiteY58" fmla="*/ 1744980 h 1775460"/>
              <a:gd name="connsiteX59" fmla="*/ 2491740 w 2705100"/>
              <a:gd name="connsiteY59" fmla="*/ 1775460 h 1775460"/>
              <a:gd name="connsiteX0" fmla="*/ 0 w 2705100"/>
              <a:gd name="connsiteY0" fmla="*/ 0 h 1744980"/>
              <a:gd name="connsiteX1" fmla="*/ 38100 w 2705100"/>
              <a:gd name="connsiteY1" fmla="*/ 15240 h 1744980"/>
              <a:gd name="connsiteX2" fmla="*/ 60960 w 2705100"/>
              <a:gd name="connsiteY2" fmla="*/ 38100 h 1744980"/>
              <a:gd name="connsiteX3" fmla="*/ 99060 w 2705100"/>
              <a:gd name="connsiteY3" fmla="*/ 68580 h 1744980"/>
              <a:gd name="connsiteX4" fmla="*/ 121920 w 2705100"/>
              <a:gd name="connsiteY4" fmla="*/ 91440 h 1744980"/>
              <a:gd name="connsiteX5" fmla="*/ 167640 w 2705100"/>
              <a:gd name="connsiteY5" fmla="*/ 106680 h 1744980"/>
              <a:gd name="connsiteX6" fmla="*/ 236220 w 2705100"/>
              <a:gd name="connsiteY6" fmla="*/ 137160 h 1744980"/>
              <a:gd name="connsiteX7" fmla="*/ 335280 w 2705100"/>
              <a:gd name="connsiteY7" fmla="*/ 160020 h 1744980"/>
              <a:gd name="connsiteX8" fmla="*/ 403860 w 2705100"/>
              <a:gd name="connsiteY8" fmla="*/ 182880 h 1744980"/>
              <a:gd name="connsiteX9" fmla="*/ 693420 w 2705100"/>
              <a:gd name="connsiteY9" fmla="*/ 198120 h 1744980"/>
              <a:gd name="connsiteX10" fmla="*/ 876300 w 2705100"/>
              <a:gd name="connsiteY10" fmla="*/ 190500 h 1744980"/>
              <a:gd name="connsiteX11" fmla="*/ 914400 w 2705100"/>
              <a:gd name="connsiteY11" fmla="*/ 182880 h 1744980"/>
              <a:gd name="connsiteX12" fmla="*/ 982980 w 2705100"/>
              <a:gd name="connsiteY12" fmla="*/ 167640 h 1744980"/>
              <a:gd name="connsiteX13" fmla="*/ 1112520 w 2705100"/>
              <a:gd name="connsiteY13" fmla="*/ 144780 h 1744980"/>
              <a:gd name="connsiteX14" fmla="*/ 1158240 w 2705100"/>
              <a:gd name="connsiteY14" fmla="*/ 137160 h 1744980"/>
              <a:gd name="connsiteX15" fmla="*/ 1196340 w 2705100"/>
              <a:gd name="connsiteY15" fmla="*/ 129540 h 1744980"/>
              <a:gd name="connsiteX16" fmla="*/ 1272540 w 2705100"/>
              <a:gd name="connsiteY16" fmla="*/ 121920 h 1744980"/>
              <a:gd name="connsiteX17" fmla="*/ 1333500 w 2705100"/>
              <a:gd name="connsiteY17" fmla="*/ 114300 h 1744980"/>
              <a:gd name="connsiteX18" fmla="*/ 1851660 w 2705100"/>
              <a:gd name="connsiteY18" fmla="*/ 121920 h 1744980"/>
              <a:gd name="connsiteX19" fmla="*/ 1897380 w 2705100"/>
              <a:gd name="connsiteY19" fmla="*/ 129540 h 1744980"/>
              <a:gd name="connsiteX20" fmla="*/ 1950720 w 2705100"/>
              <a:gd name="connsiteY20" fmla="*/ 144780 h 1744980"/>
              <a:gd name="connsiteX21" fmla="*/ 2004060 w 2705100"/>
              <a:gd name="connsiteY21" fmla="*/ 175260 h 1744980"/>
              <a:gd name="connsiteX22" fmla="*/ 2026920 w 2705100"/>
              <a:gd name="connsiteY22" fmla="*/ 182880 h 1744980"/>
              <a:gd name="connsiteX23" fmla="*/ 2072640 w 2705100"/>
              <a:gd name="connsiteY23" fmla="*/ 220980 h 1744980"/>
              <a:gd name="connsiteX24" fmla="*/ 2118360 w 2705100"/>
              <a:gd name="connsiteY24" fmla="*/ 236220 h 1744980"/>
              <a:gd name="connsiteX25" fmla="*/ 2141220 w 2705100"/>
              <a:gd name="connsiteY25" fmla="*/ 259080 h 1744980"/>
              <a:gd name="connsiteX26" fmla="*/ 2186940 w 2705100"/>
              <a:gd name="connsiteY26" fmla="*/ 274320 h 1744980"/>
              <a:gd name="connsiteX27" fmla="*/ 2202180 w 2705100"/>
              <a:gd name="connsiteY27" fmla="*/ 297180 h 1744980"/>
              <a:gd name="connsiteX28" fmla="*/ 2247900 w 2705100"/>
              <a:gd name="connsiteY28" fmla="*/ 312420 h 1744980"/>
              <a:gd name="connsiteX29" fmla="*/ 2301240 w 2705100"/>
              <a:gd name="connsiteY29" fmla="*/ 327660 h 1744980"/>
              <a:gd name="connsiteX30" fmla="*/ 2316480 w 2705100"/>
              <a:gd name="connsiteY30" fmla="*/ 350520 h 1744980"/>
              <a:gd name="connsiteX31" fmla="*/ 2362200 w 2705100"/>
              <a:gd name="connsiteY31" fmla="*/ 365760 h 1744980"/>
              <a:gd name="connsiteX32" fmla="*/ 2400300 w 2705100"/>
              <a:gd name="connsiteY32" fmla="*/ 388620 h 1744980"/>
              <a:gd name="connsiteX33" fmla="*/ 2423160 w 2705100"/>
              <a:gd name="connsiteY33" fmla="*/ 403860 h 1744980"/>
              <a:gd name="connsiteX34" fmla="*/ 2446020 w 2705100"/>
              <a:gd name="connsiteY34" fmla="*/ 426720 h 1744980"/>
              <a:gd name="connsiteX35" fmla="*/ 2506980 w 2705100"/>
              <a:gd name="connsiteY35" fmla="*/ 464820 h 1744980"/>
              <a:gd name="connsiteX36" fmla="*/ 2529840 w 2705100"/>
              <a:gd name="connsiteY36" fmla="*/ 487680 h 1744980"/>
              <a:gd name="connsiteX37" fmla="*/ 2560320 w 2705100"/>
              <a:gd name="connsiteY37" fmla="*/ 510540 h 1744980"/>
              <a:gd name="connsiteX38" fmla="*/ 2598420 w 2705100"/>
              <a:gd name="connsiteY38" fmla="*/ 541020 h 1744980"/>
              <a:gd name="connsiteX39" fmla="*/ 2636520 w 2705100"/>
              <a:gd name="connsiteY39" fmla="*/ 594360 h 1744980"/>
              <a:gd name="connsiteX40" fmla="*/ 2667000 w 2705100"/>
              <a:gd name="connsiteY40" fmla="*/ 640080 h 1744980"/>
              <a:gd name="connsiteX41" fmla="*/ 2674620 w 2705100"/>
              <a:gd name="connsiteY41" fmla="*/ 670560 h 1744980"/>
              <a:gd name="connsiteX42" fmla="*/ 2689860 w 2705100"/>
              <a:gd name="connsiteY42" fmla="*/ 716280 h 1744980"/>
              <a:gd name="connsiteX43" fmla="*/ 2705100 w 2705100"/>
              <a:gd name="connsiteY43" fmla="*/ 777240 h 1744980"/>
              <a:gd name="connsiteX44" fmla="*/ 2697480 w 2705100"/>
              <a:gd name="connsiteY44" fmla="*/ 1158240 h 1744980"/>
              <a:gd name="connsiteX45" fmla="*/ 2682240 w 2705100"/>
              <a:gd name="connsiteY45" fmla="*/ 1242060 h 1744980"/>
              <a:gd name="connsiteX46" fmla="*/ 2667000 w 2705100"/>
              <a:gd name="connsiteY46" fmla="*/ 1272540 h 1744980"/>
              <a:gd name="connsiteX47" fmla="*/ 2659380 w 2705100"/>
              <a:gd name="connsiteY47" fmla="*/ 1318260 h 1744980"/>
              <a:gd name="connsiteX48" fmla="*/ 2644140 w 2705100"/>
              <a:gd name="connsiteY48" fmla="*/ 1371600 h 1744980"/>
              <a:gd name="connsiteX49" fmla="*/ 2636520 w 2705100"/>
              <a:gd name="connsiteY49" fmla="*/ 1402080 h 1744980"/>
              <a:gd name="connsiteX50" fmla="*/ 2621280 w 2705100"/>
              <a:gd name="connsiteY50" fmla="*/ 1432560 h 1744980"/>
              <a:gd name="connsiteX51" fmla="*/ 2613660 w 2705100"/>
              <a:gd name="connsiteY51" fmla="*/ 1455420 h 1744980"/>
              <a:gd name="connsiteX52" fmla="*/ 2598420 w 2705100"/>
              <a:gd name="connsiteY52" fmla="*/ 1485900 h 1744980"/>
              <a:gd name="connsiteX53" fmla="*/ 2583180 w 2705100"/>
              <a:gd name="connsiteY53" fmla="*/ 1531620 h 1744980"/>
              <a:gd name="connsiteX54" fmla="*/ 2567940 w 2705100"/>
              <a:gd name="connsiteY54" fmla="*/ 1562100 h 1744980"/>
              <a:gd name="connsiteX55" fmla="*/ 2545080 w 2705100"/>
              <a:gd name="connsiteY55" fmla="*/ 1630680 h 1744980"/>
              <a:gd name="connsiteX56" fmla="*/ 2529840 w 2705100"/>
              <a:gd name="connsiteY56" fmla="*/ 1661160 h 1744980"/>
              <a:gd name="connsiteX57" fmla="*/ 2514600 w 2705100"/>
              <a:gd name="connsiteY57" fmla="*/ 1714500 h 1744980"/>
              <a:gd name="connsiteX58" fmla="*/ 2506980 w 2705100"/>
              <a:gd name="connsiteY58" fmla="*/ 1744980 h 1744980"/>
              <a:gd name="connsiteX0" fmla="*/ 0 w 2705100"/>
              <a:gd name="connsiteY0" fmla="*/ 0 h 1714500"/>
              <a:gd name="connsiteX1" fmla="*/ 38100 w 2705100"/>
              <a:gd name="connsiteY1" fmla="*/ 15240 h 1714500"/>
              <a:gd name="connsiteX2" fmla="*/ 60960 w 2705100"/>
              <a:gd name="connsiteY2" fmla="*/ 38100 h 1714500"/>
              <a:gd name="connsiteX3" fmla="*/ 99060 w 2705100"/>
              <a:gd name="connsiteY3" fmla="*/ 68580 h 1714500"/>
              <a:gd name="connsiteX4" fmla="*/ 121920 w 2705100"/>
              <a:gd name="connsiteY4" fmla="*/ 91440 h 1714500"/>
              <a:gd name="connsiteX5" fmla="*/ 167640 w 2705100"/>
              <a:gd name="connsiteY5" fmla="*/ 106680 h 1714500"/>
              <a:gd name="connsiteX6" fmla="*/ 236220 w 2705100"/>
              <a:gd name="connsiteY6" fmla="*/ 137160 h 1714500"/>
              <a:gd name="connsiteX7" fmla="*/ 335280 w 2705100"/>
              <a:gd name="connsiteY7" fmla="*/ 160020 h 1714500"/>
              <a:gd name="connsiteX8" fmla="*/ 403860 w 2705100"/>
              <a:gd name="connsiteY8" fmla="*/ 182880 h 1714500"/>
              <a:gd name="connsiteX9" fmla="*/ 693420 w 2705100"/>
              <a:gd name="connsiteY9" fmla="*/ 198120 h 1714500"/>
              <a:gd name="connsiteX10" fmla="*/ 876300 w 2705100"/>
              <a:gd name="connsiteY10" fmla="*/ 190500 h 1714500"/>
              <a:gd name="connsiteX11" fmla="*/ 914400 w 2705100"/>
              <a:gd name="connsiteY11" fmla="*/ 182880 h 1714500"/>
              <a:gd name="connsiteX12" fmla="*/ 982980 w 2705100"/>
              <a:gd name="connsiteY12" fmla="*/ 167640 h 1714500"/>
              <a:gd name="connsiteX13" fmla="*/ 1112520 w 2705100"/>
              <a:gd name="connsiteY13" fmla="*/ 144780 h 1714500"/>
              <a:gd name="connsiteX14" fmla="*/ 1158240 w 2705100"/>
              <a:gd name="connsiteY14" fmla="*/ 137160 h 1714500"/>
              <a:gd name="connsiteX15" fmla="*/ 1196340 w 2705100"/>
              <a:gd name="connsiteY15" fmla="*/ 129540 h 1714500"/>
              <a:gd name="connsiteX16" fmla="*/ 1272540 w 2705100"/>
              <a:gd name="connsiteY16" fmla="*/ 121920 h 1714500"/>
              <a:gd name="connsiteX17" fmla="*/ 1333500 w 2705100"/>
              <a:gd name="connsiteY17" fmla="*/ 114300 h 1714500"/>
              <a:gd name="connsiteX18" fmla="*/ 1851660 w 2705100"/>
              <a:gd name="connsiteY18" fmla="*/ 121920 h 1714500"/>
              <a:gd name="connsiteX19" fmla="*/ 1897380 w 2705100"/>
              <a:gd name="connsiteY19" fmla="*/ 129540 h 1714500"/>
              <a:gd name="connsiteX20" fmla="*/ 1950720 w 2705100"/>
              <a:gd name="connsiteY20" fmla="*/ 144780 h 1714500"/>
              <a:gd name="connsiteX21" fmla="*/ 2004060 w 2705100"/>
              <a:gd name="connsiteY21" fmla="*/ 175260 h 1714500"/>
              <a:gd name="connsiteX22" fmla="*/ 2026920 w 2705100"/>
              <a:gd name="connsiteY22" fmla="*/ 182880 h 1714500"/>
              <a:gd name="connsiteX23" fmla="*/ 2072640 w 2705100"/>
              <a:gd name="connsiteY23" fmla="*/ 220980 h 1714500"/>
              <a:gd name="connsiteX24" fmla="*/ 2118360 w 2705100"/>
              <a:gd name="connsiteY24" fmla="*/ 236220 h 1714500"/>
              <a:gd name="connsiteX25" fmla="*/ 2141220 w 2705100"/>
              <a:gd name="connsiteY25" fmla="*/ 259080 h 1714500"/>
              <a:gd name="connsiteX26" fmla="*/ 2186940 w 2705100"/>
              <a:gd name="connsiteY26" fmla="*/ 274320 h 1714500"/>
              <a:gd name="connsiteX27" fmla="*/ 2202180 w 2705100"/>
              <a:gd name="connsiteY27" fmla="*/ 297180 h 1714500"/>
              <a:gd name="connsiteX28" fmla="*/ 2247900 w 2705100"/>
              <a:gd name="connsiteY28" fmla="*/ 312420 h 1714500"/>
              <a:gd name="connsiteX29" fmla="*/ 2301240 w 2705100"/>
              <a:gd name="connsiteY29" fmla="*/ 327660 h 1714500"/>
              <a:gd name="connsiteX30" fmla="*/ 2316480 w 2705100"/>
              <a:gd name="connsiteY30" fmla="*/ 350520 h 1714500"/>
              <a:gd name="connsiteX31" fmla="*/ 2362200 w 2705100"/>
              <a:gd name="connsiteY31" fmla="*/ 365760 h 1714500"/>
              <a:gd name="connsiteX32" fmla="*/ 2400300 w 2705100"/>
              <a:gd name="connsiteY32" fmla="*/ 388620 h 1714500"/>
              <a:gd name="connsiteX33" fmla="*/ 2423160 w 2705100"/>
              <a:gd name="connsiteY33" fmla="*/ 403860 h 1714500"/>
              <a:gd name="connsiteX34" fmla="*/ 2446020 w 2705100"/>
              <a:gd name="connsiteY34" fmla="*/ 426720 h 1714500"/>
              <a:gd name="connsiteX35" fmla="*/ 2506980 w 2705100"/>
              <a:gd name="connsiteY35" fmla="*/ 464820 h 1714500"/>
              <a:gd name="connsiteX36" fmla="*/ 2529840 w 2705100"/>
              <a:gd name="connsiteY36" fmla="*/ 487680 h 1714500"/>
              <a:gd name="connsiteX37" fmla="*/ 2560320 w 2705100"/>
              <a:gd name="connsiteY37" fmla="*/ 510540 h 1714500"/>
              <a:gd name="connsiteX38" fmla="*/ 2598420 w 2705100"/>
              <a:gd name="connsiteY38" fmla="*/ 541020 h 1714500"/>
              <a:gd name="connsiteX39" fmla="*/ 2636520 w 2705100"/>
              <a:gd name="connsiteY39" fmla="*/ 594360 h 1714500"/>
              <a:gd name="connsiteX40" fmla="*/ 2667000 w 2705100"/>
              <a:gd name="connsiteY40" fmla="*/ 640080 h 1714500"/>
              <a:gd name="connsiteX41" fmla="*/ 2674620 w 2705100"/>
              <a:gd name="connsiteY41" fmla="*/ 670560 h 1714500"/>
              <a:gd name="connsiteX42" fmla="*/ 2689860 w 2705100"/>
              <a:gd name="connsiteY42" fmla="*/ 716280 h 1714500"/>
              <a:gd name="connsiteX43" fmla="*/ 2705100 w 2705100"/>
              <a:gd name="connsiteY43" fmla="*/ 777240 h 1714500"/>
              <a:gd name="connsiteX44" fmla="*/ 2697480 w 2705100"/>
              <a:gd name="connsiteY44" fmla="*/ 1158240 h 1714500"/>
              <a:gd name="connsiteX45" fmla="*/ 2682240 w 2705100"/>
              <a:gd name="connsiteY45" fmla="*/ 1242060 h 1714500"/>
              <a:gd name="connsiteX46" fmla="*/ 2667000 w 2705100"/>
              <a:gd name="connsiteY46" fmla="*/ 1272540 h 1714500"/>
              <a:gd name="connsiteX47" fmla="*/ 2659380 w 2705100"/>
              <a:gd name="connsiteY47" fmla="*/ 1318260 h 1714500"/>
              <a:gd name="connsiteX48" fmla="*/ 2644140 w 2705100"/>
              <a:gd name="connsiteY48" fmla="*/ 1371600 h 1714500"/>
              <a:gd name="connsiteX49" fmla="*/ 2636520 w 2705100"/>
              <a:gd name="connsiteY49" fmla="*/ 1402080 h 1714500"/>
              <a:gd name="connsiteX50" fmla="*/ 2621280 w 2705100"/>
              <a:gd name="connsiteY50" fmla="*/ 1432560 h 1714500"/>
              <a:gd name="connsiteX51" fmla="*/ 2613660 w 2705100"/>
              <a:gd name="connsiteY51" fmla="*/ 1455420 h 1714500"/>
              <a:gd name="connsiteX52" fmla="*/ 2598420 w 2705100"/>
              <a:gd name="connsiteY52" fmla="*/ 1485900 h 1714500"/>
              <a:gd name="connsiteX53" fmla="*/ 2583180 w 2705100"/>
              <a:gd name="connsiteY53" fmla="*/ 1531620 h 1714500"/>
              <a:gd name="connsiteX54" fmla="*/ 2567940 w 2705100"/>
              <a:gd name="connsiteY54" fmla="*/ 1562100 h 1714500"/>
              <a:gd name="connsiteX55" fmla="*/ 2545080 w 2705100"/>
              <a:gd name="connsiteY55" fmla="*/ 1630680 h 1714500"/>
              <a:gd name="connsiteX56" fmla="*/ 2529840 w 2705100"/>
              <a:gd name="connsiteY56" fmla="*/ 1661160 h 1714500"/>
              <a:gd name="connsiteX57" fmla="*/ 2514600 w 2705100"/>
              <a:gd name="connsiteY57" fmla="*/ 1714500 h 1714500"/>
              <a:gd name="connsiteX0" fmla="*/ 0 w 2705100"/>
              <a:gd name="connsiteY0" fmla="*/ 0 h 1661160"/>
              <a:gd name="connsiteX1" fmla="*/ 38100 w 2705100"/>
              <a:gd name="connsiteY1" fmla="*/ 15240 h 1661160"/>
              <a:gd name="connsiteX2" fmla="*/ 60960 w 2705100"/>
              <a:gd name="connsiteY2" fmla="*/ 38100 h 1661160"/>
              <a:gd name="connsiteX3" fmla="*/ 99060 w 2705100"/>
              <a:gd name="connsiteY3" fmla="*/ 68580 h 1661160"/>
              <a:gd name="connsiteX4" fmla="*/ 121920 w 2705100"/>
              <a:gd name="connsiteY4" fmla="*/ 91440 h 1661160"/>
              <a:gd name="connsiteX5" fmla="*/ 167640 w 2705100"/>
              <a:gd name="connsiteY5" fmla="*/ 106680 h 1661160"/>
              <a:gd name="connsiteX6" fmla="*/ 236220 w 2705100"/>
              <a:gd name="connsiteY6" fmla="*/ 137160 h 1661160"/>
              <a:gd name="connsiteX7" fmla="*/ 335280 w 2705100"/>
              <a:gd name="connsiteY7" fmla="*/ 160020 h 1661160"/>
              <a:gd name="connsiteX8" fmla="*/ 403860 w 2705100"/>
              <a:gd name="connsiteY8" fmla="*/ 182880 h 1661160"/>
              <a:gd name="connsiteX9" fmla="*/ 693420 w 2705100"/>
              <a:gd name="connsiteY9" fmla="*/ 198120 h 1661160"/>
              <a:gd name="connsiteX10" fmla="*/ 876300 w 2705100"/>
              <a:gd name="connsiteY10" fmla="*/ 190500 h 1661160"/>
              <a:gd name="connsiteX11" fmla="*/ 914400 w 2705100"/>
              <a:gd name="connsiteY11" fmla="*/ 182880 h 1661160"/>
              <a:gd name="connsiteX12" fmla="*/ 982980 w 2705100"/>
              <a:gd name="connsiteY12" fmla="*/ 167640 h 1661160"/>
              <a:gd name="connsiteX13" fmla="*/ 1112520 w 2705100"/>
              <a:gd name="connsiteY13" fmla="*/ 144780 h 1661160"/>
              <a:gd name="connsiteX14" fmla="*/ 1158240 w 2705100"/>
              <a:gd name="connsiteY14" fmla="*/ 137160 h 1661160"/>
              <a:gd name="connsiteX15" fmla="*/ 1196340 w 2705100"/>
              <a:gd name="connsiteY15" fmla="*/ 129540 h 1661160"/>
              <a:gd name="connsiteX16" fmla="*/ 1272540 w 2705100"/>
              <a:gd name="connsiteY16" fmla="*/ 121920 h 1661160"/>
              <a:gd name="connsiteX17" fmla="*/ 1333500 w 2705100"/>
              <a:gd name="connsiteY17" fmla="*/ 114300 h 1661160"/>
              <a:gd name="connsiteX18" fmla="*/ 1851660 w 2705100"/>
              <a:gd name="connsiteY18" fmla="*/ 121920 h 1661160"/>
              <a:gd name="connsiteX19" fmla="*/ 1897380 w 2705100"/>
              <a:gd name="connsiteY19" fmla="*/ 129540 h 1661160"/>
              <a:gd name="connsiteX20" fmla="*/ 1950720 w 2705100"/>
              <a:gd name="connsiteY20" fmla="*/ 144780 h 1661160"/>
              <a:gd name="connsiteX21" fmla="*/ 2004060 w 2705100"/>
              <a:gd name="connsiteY21" fmla="*/ 175260 h 1661160"/>
              <a:gd name="connsiteX22" fmla="*/ 2026920 w 2705100"/>
              <a:gd name="connsiteY22" fmla="*/ 182880 h 1661160"/>
              <a:gd name="connsiteX23" fmla="*/ 2072640 w 2705100"/>
              <a:gd name="connsiteY23" fmla="*/ 220980 h 1661160"/>
              <a:gd name="connsiteX24" fmla="*/ 2118360 w 2705100"/>
              <a:gd name="connsiteY24" fmla="*/ 236220 h 1661160"/>
              <a:gd name="connsiteX25" fmla="*/ 2141220 w 2705100"/>
              <a:gd name="connsiteY25" fmla="*/ 259080 h 1661160"/>
              <a:gd name="connsiteX26" fmla="*/ 2186940 w 2705100"/>
              <a:gd name="connsiteY26" fmla="*/ 274320 h 1661160"/>
              <a:gd name="connsiteX27" fmla="*/ 2202180 w 2705100"/>
              <a:gd name="connsiteY27" fmla="*/ 297180 h 1661160"/>
              <a:gd name="connsiteX28" fmla="*/ 2247900 w 2705100"/>
              <a:gd name="connsiteY28" fmla="*/ 312420 h 1661160"/>
              <a:gd name="connsiteX29" fmla="*/ 2301240 w 2705100"/>
              <a:gd name="connsiteY29" fmla="*/ 327660 h 1661160"/>
              <a:gd name="connsiteX30" fmla="*/ 2316480 w 2705100"/>
              <a:gd name="connsiteY30" fmla="*/ 350520 h 1661160"/>
              <a:gd name="connsiteX31" fmla="*/ 2362200 w 2705100"/>
              <a:gd name="connsiteY31" fmla="*/ 365760 h 1661160"/>
              <a:gd name="connsiteX32" fmla="*/ 2400300 w 2705100"/>
              <a:gd name="connsiteY32" fmla="*/ 388620 h 1661160"/>
              <a:gd name="connsiteX33" fmla="*/ 2423160 w 2705100"/>
              <a:gd name="connsiteY33" fmla="*/ 403860 h 1661160"/>
              <a:gd name="connsiteX34" fmla="*/ 2446020 w 2705100"/>
              <a:gd name="connsiteY34" fmla="*/ 426720 h 1661160"/>
              <a:gd name="connsiteX35" fmla="*/ 2506980 w 2705100"/>
              <a:gd name="connsiteY35" fmla="*/ 464820 h 1661160"/>
              <a:gd name="connsiteX36" fmla="*/ 2529840 w 2705100"/>
              <a:gd name="connsiteY36" fmla="*/ 487680 h 1661160"/>
              <a:gd name="connsiteX37" fmla="*/ 2560320 w 2705100"/>
              <a:gd name="connsiteY37" fmla="*/ 510540 h 1661160"/>
              <a:gd name="connsiteX38" fmla="*/ 2598420 w 2705100"/>
              <a:gd name="connsiteY38" fmla="*/ 541020 h 1661160"/>
              <a:gd name="connsiteX39" fmla="*/ 2636520 w 2705100"/>
              <a:gd name="connsiteY39" fmla="*/ 594360 h 1661160"/>
              <a:gd name="connsiteX40" fmla="*/ 2667000 w 2705100"/>
              <a:gd name="connsiteY40" fmla="*/ 640080 h 1661160"/>
              <a:gd name="connsiteX41" fmla="*/ 2674620 w 2705100"/>
              <a:gd name="connsiteY41" fmla="*/ 670560 h 1661160"/>
              <a:gd name="connsiteX42" fmla="*/ 2689860 w 2705100"/>
              <a:gd name="connsiteY42" fmla="*/ 716280 h 1661160"/>
              <a:gd name="connsiteX43" fmla="*/ 2705100 w 2705100"/>
              <a:gd name="connsiteY43" fmla="*/ 777240 h 1661160"/>
              <a:gd name="connsiteX44" fmla="*/ 2697480 w 2705100"/>
              <a:gd name="connsiteY44" fmla="*/ 1158240 h 1661160"/>
              <a:gd name="connsiteX45" fmla="*/ 2682240 w 2705100"/>
              <a:gd name="connsiteY45" fmla="*/ 1242060 h 1661160"/>
              <a:gd name="connsiteX46" fmla="*/ 2667000 w 2705100"/>
              <a:gd name="connsiteY46" fmla="*/ 1272540 h 1661160"/>
              <a:gd name="connsiteX47" fmla="*/ 2659380 w 2705100"/>
              <a:gd name="connsiteY47" fmla="*/ 1318260 h 1661160"/>
              <a:gd name="connsiteX48" fmla="*/ 2644140 w 2705100"/>
              <a:gd name="connsiteY48" fmla="*/ 1371600 h 1661160"/>
              <a:gd name="connsiteX49" fmla="*/ 2636520 w 2705100"/>
              <a:gd name="connsiteY49" fmla="*/ 1402080 h 1661160"/>
              <a:gd name="connsiteX50" fmla="*/ 2621280 w 2705100"/>
              <a:gd name="connsiteY50" fmla="*/ 1432560 h 1661160"/>
              <a:gd name="connsiteX51" fmla="*/ 2613660 w 2705100"/>
              <a:gd name="connsiteY51" fmla="*/ 1455420 h 1661160"/>
              <a:gd name="connsiteX52" fmla="*/ 2598420 w 2705100"/>
              <a:gd name="connsiteY52" fmla="*/ 1485900 h 1661160"/>
              <a:gd name="connsiteX53" fmla="*/ 2583180 w 2705100"/>
              <a:gd name="connsiteY53" fmla="*/ 1531620 h 1661160"/>
              <a:gd name="connsiteX54" fmla="*/ 2567940 w 2705100"/>
              <a:gd name="connsiteY54" fmla="*/ 1562100 h 1661160"/>
              <a:gd name="connsiteX55" fmla="*/ 2545080 w 2705100"/>
              <a:gd name="connsiteY55" fmla="*/ 1630680 h 1661160"/>
              <a:gd name="connsiteX56" fmla="*/ 2529840 w 2705100"/>
              <a:gd name="connsiteY56" fmla="*/ 1661160 h 1661160"/>
              <a:gd name="connsiteX0" fmla="*/ 0 w 2705100"/>
              <a:gd name="connsiteY0" fmla="*/ 0 h 1630680"/>
              <a:gd name="connsiteX1" fmla="*/ 38100 w 2705100"/>
              <a:gd name="connsiteY1" fmla="*/ 15240 h 1630680"/>
              <a:gd name="connsiteX2" fmla="*/ 60960 w 2705100"/>
              <a:gd name="connsiteY2" fmla="*/ 38100 h 1630680"/>
              <a:gd name="connsiteX3" fmla="*/ 99060 w 2705100"/>
              <a:gd name="connsiteY3" fmla="*/ 68580 h 1630680"/>
              <a:gd name="connsiteX4" fmla="*/ 121920 w 2705100"/>
              <a:gd name="connsiteY4" fmla="*/ 91440 h 1630680"/>
              <a:gd name="connsiteX5" fmla="*/ 167640 w 2705100"/>
              <a:gd name="connsiteY5" fmla="*/ 106680 h 1630680"/>
              <a:gd name="connsiteX6" fmla="*/ 236220 w 2705100"/>
              <a:gd name="connsiteY6" fmla="*/ 137160 h 1630680"/>
              <a:gd name="connsiteX7" fmla="*/ 335280 w 2705100"/>
              <a:gd name="connsiteY7" fmla="*/ 160020 h 1630680"/>
              <a:gd name="connsiteX8" fmla="*/ 403860 w 2705100"/>
              <a:gd name="connsiteY8" fmla="*/ 182880 h 1630680"/>
              <a:gd name="connsiteX9" fmla="*/ 693420 w 2705100"/>
              <a:gd name="connsiteY9" fmla="*/ 198120 h 1630680"/>
              <a:gd name="connsiteX10" fmla="*/ 876300 w 2705100"/>
              <a:gd name="connsiteY10" fmla="*/ 190500 h 1630680"/>
              <a:gd name="connsiteX11" fmla="*/ 914400 w 2705100"/>
              <a:gd name="connsiteY11" fmla="*/ 182880 h 1630680"/>
              <a:gd name="connsiteX12" fmla="*/ 982980 w 2705100"/>
              <a:gd name="connsiteY12" fmla="*/ 167640 h 1630680"/>
              <a:gd name="connsiteX13" fmla="*/ 1112520 w 2705100"/>
              <a:gd name="connsiteY13" fmla="*/ 144780 h 1630680"/>
              <a:gd name="connsiteX14" fmla="*/ 1158240 w 2705100"/>
              <a:gd name="connsiteY14" fmla="*/ 137160 h 1630680"/>
              <a:gd name="connsiteX15" fmla="*/ 1196340 w 2705100"/>
              <a:gd name="connsiteY15" fmla="*/ 129540 h 1630680"/>
              <a:gd name="connsiteX16" fmla="*/ 1272540 w 2705100"/>
              <a:gd name="connsiteY16" fmla="*/ 121920 h 1630680"/>
              <a:gd name="connsiteX17" fmla="*/ 1333500 w 2705100"/>
              <a:gd name="connsiteY17" fmla="*/ 114300 h 1630680"/>
              <a:gd name="connsiteX18" fmla="*/ 1851660 w 2705100"/>
              <a:gd name="connsiteY18" fmla="*/ 121920 h 1630680"/>
              <a:gd name="connsiteX19" fmla="*/ 1897380 w 2705100"/>
              <a:gd name="connsiteY19" fmla="*/ 129540 h 1630680"/>
              <a:gd name="connsiteX20" fmla="*/ 1950720 w 2705100"/>
              <a:gd name="connsiteY20" fmla="*/ 144780 h 1630680"/>
              <a:gd name="connsiteX21" fmla="*/ 2004060 w 2705100"/>
              <a:gd name="connsiteY21" fmla="*/ 175260 h 1630680"/>
              <a:gd name="connsiteX22" fmla="*/ 2026920 w 2705100"/>
              <a:gd name="connsiteY22" fmla="*/ 182880 h 1630680"/>
              <a:gd name="connsiteX23" fmla="*/ 2072640 w 2705100"/>
              <a:gd name="connsiteY23" fmla="*/ 220980 h 1630680"/>
              <a:gd name="connsiteX24" fmla="*/ 2118360 w 2705100"/>
              <a:gd name="connsiteY24" fmla="*/ 236220 h 1630680"/>
              <a:gd name="connsiteX25" fmla="*/ 2141220 w 2705100"/>
              <a:gd name="connsiteY25" fmla="*/ 259080 h 1630680"/>
              <a:gd name="connsiteX26" fmla="*/ 2186940 w 2705100"/>
              <a:gd name="connsiteY26" fmla="*/ 274320 h 1630680"/>
              <a:gd name="connsiteX27" fmla="*/ 2202180 w 2705100"/>
              <a:gd name="connsiteY27" fmla="*/ 297180 h 1630680"/>
              <a:gd name="connsiteX28" fmla="*/ 2247900 w 2705100"/>
              <a:gd name="connsiteY28" fmla="*/ 312420 h 1630680"/>
              <a:gd name="connsiteX29" fmla="*/ 2301240 w 2705100"/>
              <a:gd name="connsiteY29" fmla="*/ 327660 h 1630680"/>
              <a:gd name="connsiteX30" fmla="*/ 2316480 w 2705100"/>
              <a:gd name="connsiteY30" fmla="*/ 350520 h 1630680"/>
              <a:gd name="connsiteX31" fmla="*/ 2362200 w 2705100"/>
              <a:gd name="connsiteY31" fmla="*/ 365760 h 1630680"/>
              <a:gd name="connsiteX32" fmla="*/ 2400300 w 2705100"/>
              <a:gd name="connsiteY32" fmla="*/ 388620 h 1630680"/>
              <a:gd name="connsiteX33" fmla="*/ 2423160 w 2705100"/>
              <a:gd name="connsiteY33" fmla="*/ 403860 h 1630680"/>
              <a:gd name="connsiteX34" fmla="*/ 2446020 w 2705100"/>
              <a:gd name="connsiteY34" fmla="*/ 426720 h 1630680"/>
              <a:gd name="connsiteX35" fmla="*/ 2506980 w 2705100"/>
              <a:gd name="connsiteY35" fmla="*/ 464820 h 1630680"/>
              <a:gd name="connsiteX36" fmla="*/ 2529840 w 2705100"/>
              <a:gd name="connsiteY36" fmla="*/ 487680 h 1630680"/>
              <a:gd name="connsiteX37" fmla="*/ 2560320 w 2705100"/>
              <a:gd name="connsiteY37" fmla="*/ 510540 h 1630680"/>
              <a:gd name="connsiteX38" fmla="*/ 2598420 w 2705100"/>
              <a:gd name="connsiteY38" fmla="*/ 541020 h 1630680"/>
              <a:gd name="connsiteX39" fmla="*/ 2636520 w 2705100"/>
              <a:gd name="connsiteY39" fmla="*/ 594360 h 1630680"/>
              <a:gd name="connsiteX40" fmla="*/ 2667000 w 2705100"/>
              <a:gd name="connsiteY40" fmla="*/ 640080 h 1630680"/>
              <a:gd name="connsiteX41" fmla="*/ 2674620 w 2705100"/>
              <a:gd name="connsiteY41" fmla="*/ 670560 h 1630680"/>
              <a:gd name="connsiteX42" fmla="*/ 2689860 w 2705100"/>
              <a:gd name="connsiteY42" fmla="*/ 716280 h 1630680"/>
              <a:gd name="connsiteX43" fmla="*/ 2705100 w 2705100"/>
              <a:gd name="connsiteY43" fmla="*/ 777240 h 1630680"/>
              <a:gd name="connsiteX44" fmla="*/ 2697480 w 2705100"/>
              <a:gd name="connsiteY44" fmla="*/ 1158240 h 1630680"/>
              <a:gd name="connsiteX45" fmla="*/ 2682240 w 2705100"/>
              <a:gd name="connsiteY45" fmla="*/ 1242060 h 1630680"/>
              <a:gd name="connsiteX46" fmla="*/ 2667000 w 2705100"/>
              <a:gd name="connsiteY46" fmla="*/ 1272540 h 1630680"/>
              <a:gd name="connsiteX47" fmla="*/ 2659380 w 2705100"/>
              <a:gd name="connsiteY47" fmla="*/ 1318260 h 1630680"/>
              <a:gd name="connsiteX48" fmla="*/ 2644140 w 2705100"/>
              <a:gd name="connsiteY48" fmla="*/ 1371600 h 1630680"/>
              <a:gd name="connsiteX49" fmla="*/ 2636520 w 2705100"/>
              <a:gd name="connsiteY49" fmla="*/ 1402080 h 1630680"/>
              <a:gd name="connsiteX50" fmla="*/ 2621280 w 2705100"/>
              <a:gd name="connsiteY50" fmla="*/ 1432560 h 1630680"/>
              <a:gd name="connsiteX51" fmla="*/ 2613660 w 2705100"/>
              <a:gd name="connsiteY51" fmla="*/ 1455420 h 1630680"/>
              <a:gd name="connsiteX52" fmla="*/ 2598420 w 2705100"/>
              <a:gd name="connsiteY52" fmla="*/ 1485900 h 1630680"/>
              <a:gd name="connsiteX53" fmla="*/ 2583180 w 2705100"/>
              <a:gd name="connsiteY53" fmla="*/ 1531620 h 1630680"/>
              <a:gd name="connsiteX54" fmla="*/ 2567940 w 2705100"/>
              <a:gd name="connsiteY54" fmla="*/ 1562100 h 1630680"/>
              <a:gd name="connsiteX55" fmla="*/ 2545080 w 2705100"/>
              <a:gd name="connsiteY55" fmla="*/ 1630680 h 1630680"/>
              <a:gd name="connsiteX0" fmla="*/ 0 w 2705100"/>
              <a:gd name="connsiteY0" fmla="*/ 0 h 1562100"/>
              <a:gd name="connsiteX1" fmla="*/ 38100 w 2705100"/>
              <a:gd name="connsiteY1" fmla="*/ 15240 h 1562100"/>
              <a:gd name="connsiteX2" fmla="*/ 60960 w 2705100"/>
              <a:gd name="connsiteY2" fmla="*/ 38100 h 1562100"/>
              <a:gd name="connsiteX3" fmla="*/ 99060 w 2705100"/>
              <a:gd name="connsiteY3" fmla="*/ 68580 h 1562100"/>
              <a:gd name="connsiteX4" fmla="*/ 121920 w 2705100"/>
              <a:gd name="connsiteY4" fmla="*/ 91440 h 1562100"/>
              <a:gd name="connsiteX5" fmla="*/ 167640 w 2705100"/>
              <a:gd name="connsiteY5" fmla="*/ 106680 h 1562100"/>
              <a:gd name="connsiteX6" fmla="*/ 236220 w 2705100"/>
              <a:gd name="connsiteY6" fmla="*/ 137160 h 1562100"/>
              <a:gd name="connsiteX7" fmla="*/ 335280 w 2705100"/>
              <a:gd name="connsiteY7" fmla="*/ 160020 h 1562100"/>
              <a:gd name="connsiteX8" fmla="*/ 403860 w 2705100"/>
              <a:gd name="connsiteY8" fmla="*/ 182880 h 1562100"/>
              <a:gd name="connsiteX9" fmla="*/ 693420 w 2705100"/>
              <a:gd name="connsiteY9" fmla="*/ 198120 h 1562100"/>
              <a:gd name="connsiteX10" fmla="*/ 876300 w 2705100"/>
              <a:gd name="connsiteY10" fmla="*/ 190500 h 1562100"/>
              <a:gd name="connsiteX11" fmla="*/ 914400 w 2705100"/>
              <a:gd name="connsiteY11" fmla="*/ 182880 h 1562100"/>
              <a:gd name="connsiteX12" fmla="*/ 982980 w 2705100"/>
              <a:gd name="connsiteY12" fmla="*/ 167640 h 1562100"/>
              <a:gd name="connsiteX13" fmla="*/ 1112520 w 2705100"/>
              <a:gd name="connsiteY13" fmla="*/ 144780 h 1562100"/>
              <a:gd name="connsiteX14" fmla="*/ 1158240 w 2705100"/>
              <a:gd name="connsiteY14" fmla="*/ 137160 h 1562100"/>
              <a:gd name="connsiteX15" fmla="*/ 1196340 w 2705100"/>
              <a:gd name="connsiteY15" fmla="*/ 129540 h 1562100"/>
              <a:gd name="connsiteX16" fmla="*/ 1272540 w 2705100"/>
              <a:gd name="connsiteY16" fmla="*/ 121920 h 1562100"/>
              <a:gd name="connsiteX17" fmla="*/ 1333500 w 2705100"/>
              <a:gd name="connsiteY17" fmla="*/ 114300 h 1562100"/>
              <a:gd name="connsiteX18" fmla="*/ 1851660 w 2705100"/>
              <a:gd name="connsiteY18" fmla="*/ 121920 h 1562100"/>
              <a:gd name="connsiteX19" fmla="*/ 1897380 w 2705100"/>
              <a:gd name="connsiteY19" fmla="*/ 129540 h 1562100"/>
              <a:gd name="connsiteX20" fmla="*/ 1950720 w 2705100"/>
              <a:gd name="connsiteY20" fmla="*/ 144780 h 1562100"/>
              <a:gd name="connsiteX21" fmla="*/ 2004060 w 2705100"/>
              <a:gd name="connsiteY21" fmla="*/ 175260 h 1562100"/>
              <a:gd name="connsiteX22" fmla="*/ 2026920 w 2705100"/>
              <a:gd name="connsiteY22" fmla="*/ 182880 h 1562100"/>
              <a:gd name="connsiteX23" fmla="*/ 2072640 w 2705100"/>
              <a:gd name="connsiteY23" fmla="*/ 220980 h 1562100"/>
              <a:gd name="connsiteX24" fmla="*/ 2118360 w 2705100"/>
              <a:gd name="connsiteY24" fmla="*/ 236220 h 1562100"/>
              <a:gd name="connsiteX25" fmla="*/ 2141220 w 2705100"/>
              <a:gd name="connsiteY25" fmla="*/ 259080 h 1562100"/>
              <a:gd name="connsiteX26" fmla="*/ 2186940 w 2705100"/>
              <a:gd name="connsiteY26" fmla="*/ 274320 h 1562100"/>
              <a:gd name="connsiteX27" fmla="*/ 2202180 w 2705100"/>
              <a:gd name="connsiteY27" fmla="*/ 297180 h 1562100"/>
              <a:gd name="connsiteX28" fmla="*/ 2247900 w 2705100"/>
              <a:gd name="connsiteY28" fmla="*/ 312420 h 1562100"/>
              <a:gd name="connsiteX29" fmla="*/ 2301240 w 2705100"/>
              <a:gd name="connsiteY29" fmla="*/ 327660 h 1562100"/>
              <a:gd name="connsiteX30" fmla="*/ 2316480 w 2705100"/>
              <a:gd name="connsiteY30" fmla="*/ 350520 h 1562100"/>
              <a:gd name="connsiteX31" fmla="*/ 2362200 w 2705100"/>
              <a:gd name="connsiteY31" fmla="*/ 365760 h 1562100"/>
              <a:gd name="connsiteX32" fmla="*/ 2400300 w 2705100"/>
              <a:gd name="connsiteY32" fmla="*/ 388620 h 1562100"/>
              <a:gd name="connsiteX33" fmla="*/ 2423160 w 2705100"/>
              <a:gd name="connsiteY33" fmla="*/ 403860 h 1562100"/>
              <a:gd name="connsiteX34" fmla="*/ 2446020 w 2705100"/>
              <a:gd name="connsiteY34" fmla="*/ 426720 h 1562100"/>
              <a:gd name="connsiteX35" fmla="*/ 2506980 w 2705100"/>
              <a:gd name="connsiteY35" fmla="*/ 464820 h 1562100"/>
              <a:gd name="connsiteX36" fmla="*/ 2529840 w 2705100"/>
              <a:gd name="connsiteY36" fmla="*/ 487680 h 1562100"/>
              <a:gd name="connsiteX37" fmla="*/ 2560320 w 2705100"/>
              <a:gd name="connsiteY37" fmla="*/ 510540 h 1562100"/>
              <a:gd name="connsiteX38" fmla="*/ 2598420 w 2705100"/>
              <a:gd name="connsiteY38" fmla="*/ 541020 h 1562100"/>
              <a:gd name="connsiteX39" fmla="*/ 2636520 w 2705100"/>
              <a:gd name="connsiteY39" fmla="*/ 594360 h 1562100"/>
              <a:gd name="connsiteX40" fmla="*/ 2667000 w 2705100"/>
              <a:gd name="connsiteY40" fmla="*/ 640080 h 1562100"/>
              <a:gd name="connsiteX41" fmla="*/ 2674620 w 2705100"/>
              <a:gd name="connsiteY41" fmla="*/ 670560 h 1562100"/>
              <a:gd name="connsiteX42" fmla="*/ 2689860 w 2705100"/>
              <a:gd name="connsiteY42" fmla="*/ 716280 h 1562100"/>
              <a:gd name="connsiteX43" fmla="*/ 2705100 w 2705100"/>
              <a:gd name="connsiteY43" fmla="*/ 777240 h 1562100"/>
              <a:gd name="connsiteX44" fmla="*/ 2697480 w 2705100"/>
              <a:gd name="connsiteY44" fmla="*/ 1158240 h 1562100"/>
              <a:gd name="connsiteX45" fmla="*/ 2682240 w 2705100"/>
              <a:gd name="connsiteY45" fmla="*/ 1242060 h 1562100"/>
              <a:gd name="connsiteX46" fmla="*/ 2667000 w 2705100"/>
              <a:gd name="connsiteY46" fmla="*/ 1272540 h 1562100"/>
              <a:gd name="connsiteX47" fmla="*/ 2659380 w 2705100"/>
              <a:gd name="connsiteY47" fmla="*/ 1318260 h 1562100"/>
              <a:gd name="connsiteX48" fmla="*/ 2644140 w 2705100"/>
              <a:gd name="connsiteY48" fmla="*/ 1371600 h 1562100"/>
              <a:gd name="connsiteX49" fmla="*/ 2636520 w 2705100"/>
              <a:gd name="connsiteY49" fmla="*/ 1402080 h 1562100"/>
              <a:gd name="connsiteX50" fmla="*/ 2621280 w 2705100"/>
              <a:gd name="connsiteY50" fmla="*/ 1432560 h 1562100"/>
              <a:gd name="connsiteX51" fmla="*/ 2613660 w 2705100"/>
              <a:gd name="connsiteY51" fmla="*/ 1455420 h 1562100"/>
              <a:gd name="connsiteX52" fmla="*/ 2598420 w 2705100"/>
              <a:gd name="connsiteY52" fmla="*/ 1485900 h 1562100"/>
              <a:gd name="connsiteX53" fmla="*/ 2583180 w 2705100"/>
              <a:gd name="connsiteY53" fmla="*/ 1531620 h 1562100"/>
              <a:gd name="connsiteX54" fmla="*/ 2567940 w 2705100"/>
              <a:gd name="connsiteY54" fmla="*/ 1562100 h 1562100"/>
              <a:gd name="connsiteX0" fmla="*/ 0 w 2705100"/>
              <a:gd name="connsiteY0" fmla="*/ 0 h 1531620"/>
              <a:gd name="connsiteX1" fmla="*/ 38100 w 2705100"/>
              <a:gd name="connsiteY1" fmla="*/ 15240 h 1531620"/>
              <a:gd name="connsiteX2" fmla="*/ 60960 w 2705100"/>
              <a:gd name="connsiteY2" fmla="*/ 38100 h 1531620"/>
              <a:gd name="connsiteX3" fmla="*/ 99060 w 2705100"/>
              <a:gd name="connsiteY3" fmla="*/ 68580 h 1531620"/>
              <a:gd name="connsiteX4" fmla="*/ 121920 w 2705100"/>
              <a:gd name="connsiteY4" fmla="*/ 91440 h 1531620"/>
              <a:gd name="connsiteX5" fmla="*/ 167640 w 2705100"/>
              <a:gd name="connsiteY5" fmla="*/ 106680 h 1531620"/>
              <a:gd name="connsiteX6" fmla="*/ 236220 w 2705100"/>
              <a:gd name="connsiteY6" fmla="*/ 137160 h 1531620"/>
              <a:gd name="connsiteX7" fmla="*/ 335280 w 2705100"/>
              <a:gd name="connsiteY7" fmla="*/ 160020 h 1531620"/>
              <a:gd name="connsiteX8" fmla="*/ 403860 w 2705100"/>
              <a:gd name="connsiteY8" fmla="*/ 182880 h 1531620"/>
              <a:gd name="connsiteX9" fmla="*/ 693420 w 2705100"/>
              <a:gd name="connsiteY9" fmla="*/ 198120 h 1531620"/>
              <a:gd name="connsiteX10" fmla="*/ 876300 w 2705100"/>
              <a:gd name="connsiteY10" fmla="*/ 190500 h 1531620"/>
              <a:gd name="connsiteX11" fmla="*/ 914400 w 2705100"/>
              <a:gd name="connsiteY11" fmla="*/ 182880 h 1531620"/>
              <a:gd name="connsiteX12" fmla="*/ 982980 w 2705100"/>
              <a:gd name="connsiteY12" fmla="*/ 167640 h 1531620"/>
              <a:gd name="connsiteX13" fmla="*/ 1112520 w 2705100"/>
              <a:gd name="connsiteY13" fmla="*/ 144780 h 1531620"/>
              <a:gd name="connsiteX14" fmla="*/ 1158240 w 2705100"/>
              <a:gd name="connsiteY14" fmla="*/ 137160 h 1531620"/>
              <a:gd name="connsiteX15" fmla="*/ 1196340 w 2705100"/>
              <a:gd name="connsiteY15" fmla="*/ 129540 h 1531620"/>
              <a:gd name="connsiteX16" fmla="*/ 1272540 w 2705100"/>
              <a:gd name="connsiteY16" fmla="*/ 121920 h 1531620"/>
              <a:gd name="connsiteX17" fmla="*/ 1333500 w 2705100"/>
              <a:gd name="connsiteY17" fmla="*/ 114300 h 1531620"/>
              <a:gd name="connsiteX18" fmla="*/ 1851660 w 2705100"/>
              <a:gd name="connsiteY18" fmla="*/ 121920 h 1531620"/>
              <a:gd name="connsiteX19" fmla="*/ 1897380 w 2705100"/>
              <a:gd name="connsiteY19" fmla="*/ 129540 h 1531620"/>
              <a:gd name="connsiteX20" fmla="*/ 1950720 w 2705100"/>
              <a:gd name="connsiteY20" fmla="*/ 144780 h 1531620"/>
              <a:gd name="connsiteX21" fmla="*/ 2004060 w 2705100"/>
              <a:gd name="connsiteY21" fmla="*/ 175260 h 1531620"/>
              <a:gd name="connsiteX22" fmla="*/ 2026920 w 2705100"/>
              <a:gd name="connsiteY22" fmla="*/ 182880 h 1531620"/>
              <a:gd name="connsiteX23" fmla="*/ 2072640 w 2705100"/>
              <a:gd name="connsiteY23" fmla="*/ 220980 h 1531620"/>
              <a:gd name="connsiteX24" fmla="*/ 2118360 w 2705100"/>
              <a:gd name="connsiteY24" fmla="*/ 236220 h 1531620"/>
              <a:gd name="connsiteX25" fmla="*/ 2141220 w 2705100"/>
              <a:gd name="connsiteY25" fmla="*/ 259080 h 1531620"/>
              <a:gd name="connsiteX26" fmla="*/ 2186940 w 2705100"/>
              <a:gd name="connsiteY26" fmla="*/ 274320 h 1531620"/>
              <a:gd name="connsiteX27" fmla="*/ 2202180 w 2705100"/>
              <a:gd name="connsiteY27" fmla="*/ 297180 h 1531620"/>
              <a:gd name="connsiteX28" fmla="*/ 2247900 w 2705100"/>
              <a:gd name="connsiteY28" fmla="*/ 312420 h 1531620"/>
              <a:gd name="connsiteX29" fmla="*/ 2301240 w 2705100"/>
              <a:gd name="connsiteY29" fmla="*/ 327660 h 1531620"/>
              <a:gd name="connsiteX30" fmla="*/ 2316480 w 2705100"/>
              <a:gd name="connsiteY30" fmla="*/ 350520 h 1531620"/>
              <a:gd name="connsiteX31" fmla="*/ 2362200 w 2705100"/>
              <a:gd name="connsiteY31" fmla="*/ 365760 h 1531620"/>
              <a:gd name="connsiteX32" fmla="*/ 2400300 w 2705100"/>
              <a:gd name="connsiteY32" fmla="*/ 388620 h 1531620"/>
              <a:gd name="connsiteX33" fmla="*/ 2423160 w 2705100"/>
              <a:gd name="connsiteY33" fmla="*/ 403860 h 1531620"/>
              <a:gd name="connsiteX34" fmla="*/ 2446020 w 2705100"/>
              <a:gd name="connsiteY34" fmla="*/ 426720 h 1531620"/>
              <a:gd name="connsiteX35" fmla="*/ 2506980 w 2705100"/>
              <a:gd name="connsiteY35" fmla="*/ 464820 h 1531620"/>
              <a:gd name="connsiteX36" fmla="*/ 2529840 w 2705100"/>
              <a:gd name="connsiteY36" fmla="*/ 487680 h 1531620"/>
              <a:gd name="connsiteX37" fmla="*/ 2560320 w 2705100"/>
              <a:gd name="connsiteY37" fmla="*/ 510540 h 1531620"/>
              <a:gd name="connsiteX38" fmla="*/ 2598420 w 2705100"/>
              <a:gd name="connsiteY38" fmla="*/ 541020 h 1531620"/>
              <a:gd name="connsiteX39" fmla="*/ 2636520 w 2705100"/>
              <a:gd name="connsiteY39" fmla="*/ 594360 h 1531620"/>
              <a:gd name="connsiteX40" fmla="*/ 2667000 w 2705100"/>
              <a:gd name="connsiteY40" fmla="*/ 640080 h 1531620"/>
              <a:gd name="connsiteX41" fmla="*/ 2674620 w 2705100"/>
              <a:gd name="connsiteY41" fmla="*/ 670560 h 1531620"/>
              <a:gd name="connsiteX42" fmla="*/ 2689860 w 2705100"/>
              <a:gd name="connsiteY42" fmla="*/ 716280 h 1531620"/>
              <a:gd name="connsiteX43" fmla="*/ 2705100 w 2705100"/>
              <a:gd name="connsiteY43" fmla="*/ 777240 h 1531620"/>
              <a:gd name="connsiteX44" fmla="*/ 2697480 w 2705100"/>
              <a:gd name="connsiteY44" fmla="*/ 1158240 h 1531620"/>
              <a:gd name="connsiteX45" fmla="*/ 2682240 w 2705100"/>
              <a:gd name="connsiteY45" fmla="*/ 1242060 h 1531620"/>
              <a:gd name="connsiteX46" fmla="*/ 2667000 w 2705100"/>
              <a:gd name="connsiteY46" fmla="*/ 1272540 h 1531620"/>
              <a:gd name="connsiteX47" fmla="*/ 2659380 w 2705100"/>
              <a:gd name="connsiteY47" fmla="*/ 1318260 h 1531620"/>
              <a:gd name="connsiteX48" fmla="*/ 2644140 w 2705100"/>
              <a:gd name="connsiteY48" fmla="*/ 1371600 h 1531620"/>
              <a:gd name="connsiteX49" fmla="*/ 2636520 w 2705100"/>
              <a:gd name="connsiteY49" fmla="*/ 1402080 h 1531620"/>
              <a:gd name="connsiteX50" fmla="*/ 2621280 w 2705100"/>
              <a:gd name="connsiteY50" fmla="*/ 1432560 h 1531620"/>
              <a:gd name="connsiteX51" fmla="*/ 2613660 w 2705100"/>
              <a:gd name="connsiteY51" fmla="*/ 1455420 h 1531620"/>
              <a:gd name="connsiteX52" fmla="*/ 2598420 w 2705100"/>
              <a:gd name="connsiteY52" fmla="*/ 1485900 h 1531620"/>
              <a:gd name="connsiteX53" fmla="*/ 2583180 w 2705100"/>
              <a:gd name="connsiteY53" fmla="*/ 1531620 h 1531620"/>
              <a:gd name="connsiteX0" fmla="*/ 0 w 2705100"/>
              <a:gd name="connsiteY0" fmla="*/ 0 h 1485900"/>
              <a:gd name="connsiteX1" fmla="*/ 38100 w 2705100"/>
              <a:gd name="connsiteY1" fmla="*/ 15240 h 1485900"/>
              <a:gd name="connsiteX2" fmla="*/ 60960 w 2705100"/>
              <a:gd name="connsiteY2" fmla="*/ 38100 h 1485900"/>
              <a:gd name="connsiteX3" fmla="*/ 99060 w 2705100"/>
              <a:gd name="connsiteY3" fmla="*/ 68580 h 1485900"/>
              <a:gd name="connsiteX4" fmla="*/ 121920 w 2705100"/>
              <a:gd name="connsiteY4" fmla="*/ 91440 h 1485900"/>
              <a:gd name="connsiteX5" fmla="*/ 167640 w 2705100"/>
              <a:gd name="connsiteY5" fmla="*/ 106680 h 1485900"/>
              <a:gd name="connsiteX6" fmla="*/ 236220 w 2705100"/>
              <a:gd name="connsiteY6" fmla="*/ 137160 h 1485900"/>
              <a:gd name="connsiteX7" fmla="*/ 335280 w 2705100"/>
              <a:gd name="connsiteY7" fmla="*/ 160020 h 1485900"/>
              <a:gd name="connsiteX8" fmla="*/ 403860 w 2705100"/>
              <a:gd name="connsiteY8" fmla="*/ 182880 h 1485900"/>
              <a:gd name="connsiteX9" fmla="*/ 693420 w 2705100"/>
              <a:gd name="connsiteY9" fmla="*/ 198120 h 1485900"/>
              <a:gd name="connsiteX10" fmla="*/ 876300 w 2705100"/>
              <a:gd name="connsiteY10" fmla="*/ 190500 h 1485900"/>
              <a:gd name="connsiteX11" fmla="*/ 914400 w 2705100"/>
              <a:gd name="connsiteY11" fmla="*/ 182880 h 1485900"/>
              <a:gd name="connsiteX12" fmla="*/ 982980 w 2705100"/>
              <a:gd name="connsiteY12" fmla="*/ 167640 h 1485900"/>
              <a:gd name="connsiteX13" fmla="*/ 1112520 w 2705100"/>
              <a:gd name="connsiteY13" fmla="*/ 144780 h 1485900"/>
              <a:gd name="connsiteX14" fmla="*/ 1158240 w 2705100"/>
              <a:gd name="connsiteY14" fmla="*/ 137160 h 1485900"/>
              <a:gd name="connsiteX15" fmla="*/ 1196340 w 2705100"/>
              <a:gd name="connsiteY15" fmla="*/ 129540 h 1485900"/>
              <a:gd name="connsiteX16" fmla="*/ 1272540 w 2705100"/>
              <a:gd name="connsiteY16" fmla="*/ 121920 h 1485900"/>
              <a:gd name="connsiteX17" fmla="*/ 1333500 w 2705100"/>
              <a:gd name="connsiteY17" fmla="*/ 114300 h 1485900"/>
              <a:gd name="connsiteX18" fmla="*/ 1851660 w 2705100"/>
              <a:gd name="connsiteY18" fmla="*/ 121920 h 1485900"/>
              <a:gd name="connsiteX19" fmla="*/ 1897380 w 2705100"/>
              <a:gd name="connsiteY19" fmla="*/ 129540 h 1485900"/>
              <a:gd name="connsiteX20" fmla="*/ 1950720 w 2705100"/>
              <a:gd name="connsiteY20" fmla="*/ 144780 h 1485900"/>
              <a:gd name="connsiteX21" fmla="*/ 2004060 w 2705100"/>
              <a:gd name="connsiteY21" fmla="*/ 175260 h 1485900"/>
              <a:gd name="connsiteX22" fmla="*/ 2026920 w 2705100"/>
              <a:gd name="connsiteY22" fmla="*/ 182880 h 1485900"/>
              <a:gd name="connsiteX23" fmla="*/ 2072640 w 2705100"/>
              <a:gd name="connsiteY23" fmla="*/ 220980 h 1485900"/>
              <a:gd name="connsiteX24" fmla="*/ 2118360 w 2705100"/>
              <a:gd name="connsiteY24" fmla="*/ 236220 h 1485900"/>
              <a:gd name="connsiteX25" fmla="*/ 2141220 w 2705100"/>
              <a:gd name="connsiteY25" fmla="*/ 259080 h 1485900"/>
              <a:gd name="connsiteX26" fmla="*/ 2186940 w 2705100"/>
              <a:gd name="connsiteY26" fmla="*/ 274320 h 1485900"/>
              <a:gd name="connsiteX27" fmla="*/ 2202180 w 2705100"/>
              <a:gd name="connsiteY27" fmla="*/ 297180 h 1485900"/>
              <a:gd name="connsiteX28" fmla="*/ 2247900 w 2705100"/>
              <a:gd name="connsiteY28" fmla="*/ 312420 h 1485900"/>
              <a:gd name="connsiteX29" fmla="*/ 2301240 w 2705100"/>
              <a:gd name="connsiteY29" fmla="*/ 327660 h 1485900"/>
              <a:gd name="connsiteX30" fmla="*/ 2316480 w 2705100"/>
              <a:gd name="connsiteY30" fmla="*/ 350520 h 1485900"/>
              <a:gd name="connsiteX31" fmla="*/ 2362200 w 2705100"/>
              <a:gd name="connsiteY31" fmla="*/ 365760 h 1485900"/>
              <a:gd name="connsiteX32" fmla="*/ 2400300 w 2705100"/>
              <a:gd name="connsiteY32" fmla="*/ 388620 h 1485900"/>
              <a:gd name="connsiteX33" fmla="*/ 2423160 w 2705100"/>
              <a:gd name="connsiteY33" fmla="*/ 403860 h 1485900"/>
              <a:gd name="connsiteX34" fmla="*/ 2446020 w 2705100"/>
              <a:gd name="connsiteY34" fmla="*/ 426720 h 1485900"/>
              <a:gd name="connsiteX35" fmla="*/ 2506980 w 2705100"/>
              <a:gd name="connsiteY35" fmla="*/ 464820 h 1485900"/>
              <a:gd name="connsiteX36" fmla="*/ 2529840 w 2705100"/>
              <a:gd name="connsiteY36" fmla="*/ 487680 h 1485900"/>
              <a:gd name="connsiteX37" fmla="*/ 2560320 w 2705100"/>
              <a:gd name="connsiteY37" fmla="*/ 510540 h 1485900"/>
              <a:gd name="connsiteX38" fmla="*/ 2598420 w 2705100"/>
              <a:gd name="connsiteY38" fmla="*/ 541020 h 1485900"/>
              <a:gd name="connsiteX39" fmla="*/ 2636520 w 2705100"/>
              <a:gd name="connsiteY39" fmla="*/ 594360 h 1485900"/>
              <a:gd name="connsiteX40" fmla="*/ 2667000 w 2705100"/>
              <a:gd name="connsiteY40" fmla="*/ 640080 h 1485900"/>
              <a:gd name="connsiteX41" fmla="*/ 2674620 w 2705100"/>
              <a:gd name="connsiteY41" fmla="*/ 670560 h 1485900"/>
              <a:gd name="connsiteX42" fmla="*/ 2689860 w 2705100"/>
              <a:gd name="connsiteY42" fmla="*/ 716280 h 1485900"/>
              <a:gd name="connsiteX43" fmla="*/ 2705100 w 2705100"/>
              <a:gd name="connsiteY43" fmla="*/ 777240 h 1485900"/>
              <a:gd name="connsiteX44" fmla="*/ 2697480 w 2705100"/>
              <a:gd name="connsiteY44" fmla="*/ 1158240 h 1485900"/>
              <a:gd name="connsiteX45" fmla="*/ 2682240 w 2705100"/>
              <a:gd name="connsiteY45" fmla="*/ 1242060 h 1485900"/>
              <a:gd name="connsiteX46" fmla="*/ 2667000 w 2705100"/>
              <a:gd name="connsiteY46" fmla="*/ 1272540 h 1485900"/>
              <a:gd name="connsiteX47" fmla="*/ 2659380 w 2705100"/>
              <a:gd name="connsiteY47" fmla="*/ 1318260 h 1485900"/>
              <a:gd name="connsiteX48" fmla="*/ 2644140 w 2705100"/>
              <a:gd name="connsiteY48" fmla="*/ 1371600 h 1485900"/>
              <a:gd name="connsiteX49" fmla="*/ 2636520 w 2705100"/>
              <a:gd name="connsiteY49" fmla="*/ 1402080 h 1485900"/>
              <a:gd name="connsiteX50" fmla="*/ 2621280 w 2705100"/>
              <a:gd name="connsiteY50" fmla="*/ 1432560 h 1485900"/>
              <a:gd name="connsiteX51" fmla="*/ 2613660 w 2705100"/>
              <a:gd name="connsiteY51" fmla="*/ 1455420 h 1485900"/>
              <a:gd name="connsiteX52" fmla="*/ 2598420 w 2705100"/>
              <a:gd name="connsiteY52" fmla="*/ 1485900 h 1485900"/>
              <a:gd name="connsiteX0" fmla="*/ 0 w 2705100"/>
              <a:gd name="connsiteY0" fmla="*/ 0 h 1455420"/>
              <a:gd name="connsiteX1" fmla="*/ 38100 w 2705100"/>
              <a:gd name="connsiteY1" fmla="*/ 15240 h 1455420"/>
              <a:gd name="connsiteX2" fmla="*/ 60960 w 2705100"/>
              <a:gd name="connsiteY2" fmla="*/ 38100 h 1455420"/>
              <a:gd name="connsiteX3" fmla="*/ 99060 w 2705100"/>
              <a:gd name="connsiteY3" fmla="*/ 68580 h 1455420"/>
              <a:gd name="connsiteX4" fmla="*/ 121920 w 2705100"/>
              <a:gd name="connsiteY4" fmla="*/ 91440 h 1455420"/>
              <a:gd name="connsiteX5" fmla="*/ 167640 w 2705100"/>
              <a:gd name="connsiteY5" fmla="*/ 106680 h 1455420"/>
              <a:gd name="connsiteX6" fmla="*/ 236220 w 2705100"/>
              <a:gd name="connsiteY6" fmla="*/ 137160 h 1455420"/>
              <a:gd name="connsiteX7" fmla="*/ 335280 w 2705100"/>
              <a:gd name="connsiteY7" fmla="*/ 160020 h 1455420"/>
              <a:gd name="connsiteX8" fmla="*/ 403860 w 2705100"/>
              <a:gd name="connsiteY8" fmla="*/ 182880 h 1455420"/>
              <a:gd name="connsiteX9" fmla="*/ 693420 w 2705100"/>
              <a:gd name="connsiteY9" fmla="*/ 198120 h 1455420"/>
              <a:gd name="connsiteX10" fmla="*/ 876300 w 2705100"/>
              <a:gd name="connsiteY10" fmla="*/ 190500 h 1455420"/>
              <a:gd name="connsiteX11" fmla="*/ 914400 w 2705100"/>
              <a:gd name="connsiteY11" fmla="*/ 182880 h 1455420"/>
              <a:gd name="connsiteX12" fmla="*/ 982980 w 2705100"/>
              <a:gd name="connsiteY12" fmla="*/ 167640 h 1455420"/>
              <a:gd name="connsiteX13" fmla="*/ 1112520 w 2705100"/>
              <a:gd name="connsiteY13" fmla="*/ 144780 h 1455420"/>
              <a:gd name="connsiteX14" fmla="*/ 1158240 w 2705100"/>
              <a:gd name="connsiteY14" fmla="*/ 137160 h 1455420"/>
              <a:gd name="connsiteX15" fmla="*/ 1196340 w 2705100"/>
              <a:gd name="connsiteY15" fmla="*/ 129540 h 1455420"/>
              <a:gd name="connsiteX16" fmla="*/ 1272540 w 2705100"/>
              <a:gd name="connsiteY16" fmla="*/ 121920 h 1455420"/>
              <a:gd name="connsiteX17" fmla="*/ 1333500 w 2705100"/>
              <a:gd name="connsiteY17" fmla="*/ 114300 h 1455420"/>
              <a:gd name="connsiteX18" fmla="*/ 1851660 w 2705100"/>
              <a:gd name="connsiteY18" fmla="*/ 121920 h 1455420"/>
              <a:gd name="connsiteX19" fmla="*/ 1897380 w 2705100"/>
              <a:gd name="connsiteY19" fmla="*/ 129540 h 1455420"/>
              <a:gd name="connsiteX20" fmla="*/ 1950720 w 2705100"/>
              <a:gd name="connsiteY20" fmla="*/ 144780 h 1455420"/>
              <a:gd name="connsiteX21" fmla="*/ 2004060 w 2705100"/>
              <a:gd name="connsiteY21" fmla="*/ 175260 h 1455420"/>
              <a:gd name="connsiteX22" fmla="*/ 2026920 w 2705100"/>
              <a:gd name="connsiteY22" fmla="*/ 182880 h 1455420"/>
              <a:gd name="connsiteX23" fmla="*/ 2072640 w 2705100"/>
              <a:gd name="connsiteY23" fmla="*/ 220980 h 1455420"/>
              <a:gd name="connsiteX24" fmla="*/ 2118360 w 2705100"/>
              <a:gd name="connsiteY24" fmla="*/ 236220 h 1455420"/>
              <a:gd name="connsiteX25" fmla="*/ 2141220 w 2705100"/>
              <a:gd name="connsiteY25" fmla="*/ 259080 h 1455420"/>
              <a:gd name="connsiteX26" fmla="*/ 2186940 w 2705100"/>
              <a:gd name="connsiteY26" fmla="*/ 274320 h 1455420"/>
              <a:gd name="connsiteX27" fmla="*/ 2202180 w 2705100"/>
              <a:gd name="connsiteY27" fmla="*/ 297180 h 1455420"/>
              <a:gd name="connsiteX28" fmla="*/ 2247900 w 2705100"/>
              <a:gd name="connsiteY28" fmla="*/ 312420 h 1455420"/>
              <a:gd name="connsiteX29" fmla="*/ 2301240 w 2705100"/>
              <a:gd name="connsiteY29" fmla="*/ 327660 h 1455420"/>
              <a:gd name="connsiteX30" fmla="*/ 2316480 w 2705100"/>
              <a:gd name="connsiteY30" fmla="*/ 350520 h 1455420"/>
              <a:gd name="connsiteX31" fmla="*/ 2362200 w 2705100"/>
              <a:gd name="connsiteY31" fmla="*/ 365760 h 1455420"/>
              <a:gd name="connsiteX32" fmla="*/ 2400300 w 2705100"/>
              <a:gd name="connsiteY32" fmla="*/ 388620 h 1455420"/>
              <a:gd name="connsiteX33" fmla="*/ 2423160 w 2705100"/>
              <a:gd name="connsiteY33" fmla="*/ 403860 h 1455420"/>
              <a:gd name="connsiteX34" fmla="*/ 2446020 w 2705100"/>
              <a:gd name="connsiteY34" fmla="*/ 426720 h 1455420"/>
              <a:gd name="connsiteX35" fmla="*/ 2506980 w 2705100"/>
              <a:gd name="connsiteY35" fmla="*/ 464820 h 1455420"/>
              <a:gd name="connsiteX36" fmla="*/ 2529840 w 2705100"/>
              <a:gd name="connsiteY36" fmla="*/ 487680 h 1455420"/>
              <a:gd name="connsiteX37" fmla="*/ 2560320 w 2705100"/>
              <a:gd name="connsiteY37" fmla="*/ 510540 h 1455420"/>
              <a:gd name="connsiteX38" fmla="*/ 2598420 w 2705100"/>
              <a:gd name="connsiteY38" fmla="*/ 541020 h 1455420"/>
              <a:gd name="connsiteX39" fmla="*/ 2636520 w 2705100"/>
              <a:gd name="connsiteY39" fmla="*/ 594360 h 1455420"/>
              <a:gd name="connsiteX40" fmla="*/ 2667000 w 2705100"/>
              <a:gd name="connsiteY40" fmla="*/ 640080 h 1455420"/>
              <a:gd name="connsiteX41" fmla="*/ 2674620 w 2705100"/>
              <a:gd name="connsiteY41" fmla="*/ 670560 h 1455420"/>
              <a:gd name="connsiteX42" fmla="*/ 2689860 w 2705100"/>
              <a:gd name="connsiteY42" fmla="*/ 716280 h 1455420"/>
              <a:gd name="connsiteX43" fmla="*/ 2705100 w 2705100"/>
              <a:gd name="connsiteY43" fmla="*/ 777240 h 1455420"/>
              <a:gd name="connsiteX44" fmla="*/ 2697480 w 2705100"/>
              <a:gd name="connsiteY44" fmla="*/ 1158240 h 1455420"/>
              <a:gd name="connsiteX45" fmla="*/ 2682240 w 2705100"/>
              <a:gd name="connsiteY45" fmla="*/ 1242060 h 1455420"/>
              <a:gd name="connsiteX46" fmla="*/ 2667000 w 2705100"/>
              <a:gd name="connsiteY46" fmla="*/ 1272540 h 1455420"/>
              <a:gd name="connsiteX47" fmla="*/ 2659380 w 2705100"/>
              <a:gd name="connsiteY47" fmla="*/ 1318260 h 1455420"/>
              <a:gd name="connsiteX48" fmla="*/ 2644140 w 2705100"/>
              <a:gd name="connsiteY48" fmla="*/ 1371600 h 1455420"/>
              <a:gd name="connsiteX49" fmla="*/ 2636520 w 2705100"/>
              <a:gd name="connsiteY49" fmla="*/ 1402080 h 1455420"/>
              <a:gd name="connsiteX50" fmla="*/ 2621280 w 2705100"/>
              <a:gd name="connsiteY50" fmla="*/ 1432560 h 1455420"/>
              <a:gd name="connsiteX51" fmla="*/ 2613660 w 2705100"/>
              <a:gd name="connsiteY51" fmla="*/ 1455420 h 1455420"/>
              <a:gd name="connsiteX0" fmla="*/ 0 w 2705100"/>
              <a:gd name="connsiteY0" fmla="*/ 0 h 1432560"/>
              <a:gd name="connsiteX1" fmla="*/ 38100 w 2705100"/>
              <a:gd name="connsiteY1" fmla="*/ 15240 h 1432560"/>
              <a:gd name="connsiteX2" fmla="*/ 60960 w 2705100"/>
              <a:gd name="connsiteY2" fmla="*/ 38100 h 1432560"/>
              <a:gd name="connsiteX3" fmla="*/ 99060 w 2705100"/>
              <a:gd name="connsiteY3" fmla="*/ 68580 h 1432560"/>
              <a:gd name="connsiteX4" fmla="*/ 121920 w 2705100"/>
              <a:gd name="connsiteY4" fmla="*/ 91440 h 1432560"/>
              <a:gd name="connsiteX5" fmla="*/ 167640 w 2705100"/>
              <a:gd name="connsiteY5" fmla="*/ 106680 h 1432560"/>
              <a:gd name="connsiteX6" fmla="*/ 236220 w 2705100"/>
              <a:gd name="connsiteY6" fmla="*/ 137160 h 1432560"/>
              <a:gd name="connsiteX7" fmla="*/ 335280 w 2705100"/>
              <a:gd name="connsiteY7" fmla="*/ 160020 h 1432560"/>
              <a:gd name="connsiteX8" fmla="*/ 403860 w 2705100"/>
              <a:gd name="connsiteY8" fmla="*/ 182880 h 1432560"/>
              <a:gd name="connsiteX9" fmla="*/ 693420 w 2705100"/>
              <a:gd name="connsiteY9" fmla="*/ 198120 h 1432560"/>
              <a:gd name="connsiteX10" fmla="*/ 876300 w 2705100"/>
              <a:gd name="connsiteY10" fmla="*/ 190500 h 1432560"/>
              <a:gd name="connsiteX11" fmla="*/ 914400 w 2705100"/>
              <a:gd name="connsiteY11" fmla="*/ 182880 h 1432560"/>
              <a:gd name="connsiteX12" fmla="*/ 982980 w 2705100"/>
              <a:gd name="connsiteY12" fmla="*/ 167640 h 1432560"/>
              <a:gd name="connsiteX13" fmla="*/ 1112520 w 2705100"/>
              <a:gd name="connsiteY13" fmla="*/ 144780 h 1432560"/>
              <a:gd name="connsiteX14" fmla="*/ 1158240 w 2705100"/>
              <a:gd name="connsiteY14" fmla="*/ 137160 h 1432560"/>
              <a:gd name="connsiteX15" fmla="*/ 1196340 w 2705100"/>
              <a:gd name="connsiteY15" fmla="*/ 129540 h 1432560"/>
              <a:gd name="connsiteX16" fmla="*/ 1272540 w 2705100"/>
              <a:gd name="connsiteY16" fmla="*/ 121920 h 1432560"/>
              <a:gd name="connsiteX17" fmla="*/ 1333500 w 2705100"/>
              <a:gd name="connsiteY17" fmla="*/ 114300 h 1432560"/>
              <a:gd name="connsiteX18" fmla="*/ 1851660 w 2705100"/>
              <a:gd name="connsiteY18" fmla="*/ 121920 h 1432560"/>
              <a:gd name="connsiteX19" fmla="*/ 1897380 w 2705100"/>
              <a:gd name="connsiteY19" fmla="*/ 129540 h 1432560"/>
              <a:gd name="connsiteX20" fmla="*/ 1950720 w 2705100"/>
              <a:gd name="connsiteY20" fmla="*/ 144780 h 1432560"/>
              <a:gd name="connsiteX21" fmla="*/ 2004060 w 2705100"/>
              <a:gd name="connsiteY21" fmla="*/ 175260 h 1432560"/>
              <a:gd name="connsiteX22" fmla="*/ 2026920 w 2705100"/>
              <a:gd name="connsiteY22" fmla="*/ 182880 h 1432560"/>
              <a:gd name="connsiteX23" fmla="*/ 2072640 w 2705100"/>
              <a:gd name="connsiteY23" fmla="*/ 220980 h 1432560"/>
              <a:gd name="connsiteX24" fmla="*/ 2118360 w 2705100"/>
              <a:gd name="connsiteY24" fmla="*/ 236220 h 1432560"/>
              <a:gd name="connsiteX25" fmla="*/ 2141220 w 2705100"/>
              <a:gd name="connsiteY25" fmla="*/ 259080 h 1432560"/>
              <a:gd name="connsiteX26" fmla="*/ 2186940 w 2705100"/>
              <a:gd name="connsiteY26" fmla="*/ 274320 h 1432560"/>
              <a:gd name="connsiteX27" fmla="*/ 2202180 w 2705100"/>
              <a:gd name="connsiteY27" fmla="*/ 297180 h 1432560"/>
              <a:gd name="connsiteX28" fmla="*/ 2247900 w 2705100"/>
              <a:gd name="connsiteY28" fmla="*/ 312420 h 1432560"/>
              <a:gd name="connsiteX29" fmla="*/ 2301240 w 2705100"/>
              <a:gd name="connsiteY29" fmla="*/ 327660 h 1432560"/>
              <a:gd name="connsiteX30" fmla="*/ 2316480 w 2705100"/>
              <a:gd name="connsiteY30" fmla="*/ 350520 h 1432560"/>
              <a:gd name="connsiteX31" fmla="*/ 2362200 w 2705100"/>
              <a:gd name="connsiteY31" fmla="*/ 365760 h 1432560"/>
              <a:gd name="connsiteX32" fmla="*/ 2400300 w 2705100"/>
              <a:gd name="connsiteY32" fmla="*/ 388620 h 1432560"/>
              <a:gd name="connsiteX33" fmla="*/ 2423160 w 2705100"/>
              <a:gd name="connsiteY33" fmla="*/ 403860 h 1432560"/>
              <a:gd name="connsiteX34" fmla="*/ 2446020 w 2705100"/>
              <a:gd name="connsiteY34" fmla="*/ 426720 h 1432560"/>
              <a:gd name="connsiteX35" fmla="*/ 2506980 w 2705100"/>
              <a:gd name="connsiteY35" fmla="*/ 464820 h 1432560"/>
              <a:gd name="connsiteX36" fmla="*/ 2529840 w 2705100"/>
              <a:gd name="connsiteY36" fmla="*/ 487680 h 1432560"/>
              <a:gd name="connsiteX37" fmla="*/ 2560320 w 2705100"/>
              <a:gd name="connsiteY37" fmla="*/ 510540 h 1432560"/>
              <a:gd name="connsiteX38" fmla="*/ 2598420 w 2705100"/>
              <a:gd name="connsiteY38" fmla="*/ 541020 h 1432560"/>
              <a:gd name="connsiteX39" fmla="*/ 2636520 w 2705100"/>
              <a:gd name="connsiteY39" fmla="*/ 594360 h 1432560"/>
              <a:gd name="connsiteX40" fmla="*/ 2667000 w 2705100"/>
              <a:gd name="connsiteY40" fmla="*/ 640080 h 1432560"/>
              <a:gd name="connsiteX41" fmla="*/ 2674620 w 2705100"/>
              <a:gd name="connsiteY41" fmla="*/ 670560 h 1432560"/>
              <a:gd name="connsiteX42" fmla="*/ 2689860 w 2705100"/>
              <a:gd name="connsiteY42" fmla="*/ 716280 h 1432560"/>
              <a:gd name="connsiteX43" fmla="*/ 2705100 w 2705100"/>
              <a:gd name="connsiteY43" fmla="*/ 777240 h 1432560"/>
              <a:gd name="connsiteX44" fmla="*/ 2697480 w 2705100"/>
              <a:gd name="connsiteY44" fmla="*/ 1158240 h 1432560"/>
              <a:gd name="connsiteX45" fmla="*/ 2682240 w 2705100"/>
              <a:gd name="connsiteY45" fmla="*/ 1242060 h 1432560"/>
              <a:gd name="connsiteX46" fmla="*/ 2667000 w 2705100"/>
              <a:gd name="connsiteY46" fmla="*/ 1272540 h 1432560"/>
              <a:gd name="connsiteX47" fmla="*/ 2659380 w 2705100"/>
              <a:gd name="connsiteY47" fmla="*/ 1318260 h 1432560"/>
              <a:gd name="connsiteX48" fmla="*/ 2644140 w 2705100"/>
              <a:gd name="connsiteY48" fmla="*/ 1371600 h 1432560"/>
              <a:gd name="connsiteX49" fmla="*/ 2636520 w 2705100"/>
              <a:gd name="connsiteY49" fmla="*/ 1402080 h 1432560"/>
              <a:gd name="connsiteX50" fmla="*/ 2621280 w 2705100"/>
              <a:gd name="connsiteY50" fmla="*/ 1432560 h 1432560"/>
              <a:gd name="connsiteX0" fmla="*/ 0 w 2705100"/>
              <a:gd name="connsiteY0" fmla="*/ 0 h 1402080"/>
              <a:gd name="connsiteX1" fmla="*/ 38100 w 2705100"/>
              <a:gd name="connsiteY1" fmla="*/ 15240 h 1402080"/>
              <a:gd name="connsiteX2" fmla="*/ 60960 w 2705100"/>
              <a:gd name="connsiteY2" fmla="*/ 38100 h 1402080"/>
              <a:gd name="connsiteX3" fmla="*/ 99060 w 2705100"/>
              <a:gd name="connsiteY3" fmla="*/ 68580 h 1402080"/>
              <a:gd name="connsiteX4" fmla="*/ 121920 w 2705100"/>
              <a:gd name="connsiteY4" fmla="*/ 91440 h 1402080"/>
              <a:gd name="connsiteX5" fmla="*/ 167640 w 2705100"/>
              <a:gd name="connsiteY5" fmla="*/ 106680 h 1402080"/>
              <a:gd name="connsiteX6" fmla="*/ 236220 w 2705100"/>
              <a:gd name="connsiteY6" fmla="*/ 137160 h 1402080"/>
              <a:gd name="connsiteX7" fmla="*/ 335280 w 2705100"/>
              <a:gd name="connsiteY7" fmla="*/ 160020 h 1402080"/>
              <a:gd name="connsiteX8" fmla="*/ 403860 w 2705100"/>
              <a:gd name="connsiteY8" fmla="*/ 182880 h 1402080"/>
              <a:gd name="connsiteX9" fmla="*/ 693420 w 2705100"/>
              <a:gd name="connsiteY9" fmla="*/ 198120 h 1402080"/>
              <a:gd name="connsiteX10" fmla="*/ 876300 w 2705100"/>
              <a:gd name="connsiteY10" fmla="*/ 190500 h 1402080"/>
              <a:gd name="connsiteX11" fmla="*/ 914400 w 2705100"/>
              <a:gd name="connsiteY11" fmla="*/ 182880 h 1402080"/>
              <a:gd name="connsiteX12" fmla="*/ 982980 w 2705100"/>
              <a:gd name="connsiteY12" fmla="*/ 167640 h 1402080"/>
              <a:gd name="connsiteX13" fmla="*/ 1112520 w 2705100"/>
              <a:gd name="connsiteY13" fmla="*/ 144780 h 1402080"/>
              <a:gd name="connsiteX14" fmla="*/ 1158240 w 2705100"/>
              <a:gd name="connsiteY14" fmla="*/ 137160 h 1402080"/>
              <a:gd name="connsiteX15" fmla="*/ 1196340 w 2705100"/>
              <a:gd name="connsiteY15" fmla="*/ 129540 h 1402080"/>
              <a:gd name="connsiteX16" fmla="*/ 1272540 w 2705100"/>
              <a:gd name="connsiteY16" fmla="*/ 121920 h 1402080"/>
              <a:gd name="connsiteX17" fmla="*/ 1333500 w 2705100"/>
              <a:gd name="connsiteY17" fmla="*/ 114300 h 1402080"/>
              <a:gd name="connsiteX18" fmla="*/ 1851660 w 2705100"/>
              <a:gd name="connsiteY18" fmla="*/ 121920 h 1402080"/>
              <a:gd name="connsiteX19" fmla="*/ 1897380 w 2705100"/>
              <a:gd name="connsiteY19" fmla="*/ 129540 h 1402080"/>
              <a:gd name="connsiteX20" fmla="*/ 1950720 w 2705100"/>
              <a:gd name="connsiteY20" fmla="*/ 144780 h 1402080"/>
              <a:gd name="connsiteX21" fmla="*/ 2004060 w 2705100"/>
              <a:gd name="connsiteY21" fmla="*/ 175260 h 1402080"/>
              <a:gd name="connsiteX22" fmla="*/ 2026920 w 2705100"/>
              <a:gd name="connsiteY22" fmla="*/ 182880 h 1402080"/>
              <a:gd name="connsiteX23" fmla="*/ 2072640 w 2705100"/>
              <a:gd name="connsiteY23" fmla="*/ 220980 h 1402080"/>
              <a:gd name="connsiteX24" fmla="*/ 2118360 w 2705100"/>
              <a:gd name="connsiteY24" fmla="*/ 236220 h 1402080"/>
              <a:gd name="connsiteX25" fmla="*/ 2141220 w 2705100"/>
              <a:gd name="connsiteY25" fmla="*/ 259080 h 1402080"/>
              <a:gd name="connsiteX26" fmla="*/ 2186940 w 2705100"/>
              <a:gd name="connsiteY26" fmla="*/ 274320 h 1402080"/>
              <a:gd name="connsiteX27" fmla="*/ 2202180 w 2705100"/>
              <a:gd name="connsiteY27" fmla="*/ 297180 h 1402080"/>
              <a:gd name="connsiteX28" fmla="*/ 2247900 w 2705100"/>
              <a:gd name="connsiteY28" fmla="*/ 312420 h 1402080"/>
              <a:gd name="connsiteX29" fmla="*/ 2301240 w 2705100"/>
              <a:gd name="connsiteY29" fmla="*/ 327660 h 1402080"/>
              <a:gd name="connsiteX30" fmla="*/ 2316480 w 2705100"/>
              <a:gd name="connsiteY30" fmla="*/ 350520 h 1402080"/>
              <a:gd name="connsiteX31" fmla="*/ 2362200 w 2705100"/>
              <a:gd name="connsiteY31" fmla="*/ 365760 h 1402080"/>
              <a:gd name="connsiteX32" fmla="*/ 2400300 w 2705100"/>
              <a:gd name="connsiteY32" fmla="*/ 388620 h 1402080"/>
              <a:gd name="connsiteX33" fmla="*/ 2423160 w 2705100"/>
              <a:gd name="connsiteY33" fmla="*/ 403860 h 1402080"/>
              <a:gd name="connsiteX34" fmla="*/ 2446020 w 2705100"/>
              <a:gd name="connsiteY34" fmla="*/ 426720 h 1402080"/>
              <a:gd name="connsiteX35" fmla="*/ 2506980 w 2705100"/>
              <a:gd name="connsiteY35" fmla="*/ 464820 h 1402080"/>
              <a:gd name="connsiteX36" fmla="*/ 2529840 w 2705100"/>
              <a:gd name="connsiteY36" fmla="*/ 487680 h 1402080"/>
              <a:gd name="connsiteX37" fmla="*/ 2560320 w 2705100"/>
              <a:gd name="connsiteY37" fmla="*/ 510540 h 1402080"/>
              <a:gd name="connsiteX38" fmla="*/ 2598420 w 2705100"/>
              <a:gd name="connsiteY38" fmla="*/ 541020 h 1402080"/>
              <a:gd name="connsiteX39" fmla="*/ 2636520 w 2705100"/>
              <a:gd name="connsiteY39" fmla="*/ 594360 h 1402080"/>
              <a:gd name="connsiteX40" fmla="*/ 2667000 w 2705100"/>
              <a:gd name="connsiteY40" fmla="*/ 640080 h 1402080"/>
              <a:gd name="connsiteX41" fmla="*/ 2674620 w 2705100"/>
              <a:gd name="connsiteY41" fmla="*/ 670560 h 1402080"/>
              <a:gd name="connsiteX42" fmla="*/ 2689860 w 2705100"/>
              <a:gd name="connsiteY42" fmla="*/ 716280 h 1402080"/>
              <a:gd name="connsiteX43" fmla="*/ 2705100 w 2705100"/>
              <a:gd name="connsiteY43" fmla="*/ 777240 h 1402080"/>
              <a:gd name="connsiteX44" fmla="*/ 2697480 w 2705100"/>
              <a:gd name="connsiteY44" fmla="*/ 1158240 h 1402080"/>
              <a:gd name="connsiteX45" fmla="*/ 2682240 w 2705100"/>
              <a:gd name="connsiteY45" fmla="*/ 1242060 h 1402080"/>
              <a:gd name="connsiteX46" fmla="*/ 2667000 w 2705100"/>
              <a:gd name="connsiteY46" fmla="*/ 1272540 h 1402080"/>
              <a:gd name="connsiteX47" fmla="*/ 2659380 w 2705100"/>
              <a:gd name="connsiteY47" fmla="*/ 1318260 h 1402080"/>
              <a:gd name="connsiteX48" fmla="*/ 2644140 w 2705100"/>
              <a:gd name="connsiteY48" fmla="*/ 1371600 h 1402080"/>
              <a:gd name="connsiteX49" fmla="*/ 2636520 w 2705100"/>
              <a:gd name="connsiteY49" fmla="*/ 1402080 h 1402080"/>
              <a:gd name="connsiteX0" fmla="*/ 0 w 2705100"/>
              <a:gd name="connsiteY0" fmla="*/ 0 h 1371600"/>
              <a:gd name="connsiteX1" fmla="*/ 38100 w 2705100"/>
              <a:gd name="connsiteY1" fmla="*/ 15240 h 1371600"/>
              <a:gd name="connsiteX2" fmla="*/ 60960 w 2705100"/>
              <a:gd name="connsiteY2" fmla="*/ 38100 h 1371600"/>
              <a:gd name="connsiteX3" fmla="*/ 99060 w 2705100"/>
              <a:gd name="connsiteY3" fmla="*/ 68580 h 1371600"/>
              <a:gd name="connsiteX4" fmla="*/ 121920 w 2705100"/>
              <a:gd name="connsiteY4" fmla="*/ 91440 h 1371600"/>
              <a:gd name="connsiteX5" fmla="*/ 167640 w 2705100"/>
              <a:gd name="connsiteY5" fmla="*/ 106680 h 1371600"/>
              <a:gd name="connsiteX6" fmla="*/ 236220 w 2705100"/>
              <a:gd name="connsiteY6" fmla="*/ 137160 h 1371600"/>
              <a:gd name="connsiteX7" fmla="*/ 335280 w 2705100"/>
              <a:gd name="connsiteY7" fmla="*/ 160020 h 1371600"/>
              <a:gd name="connsiteX8" fmla="*/ 403860 w 2705100"/>
              <a:gd name="connsiteY8" fmla="*/ 182880 h 1371600"/>
              <a:gd name="connsiteX9" fmla="*/ 693420 w 2705100"/>
              <a:gd name="connsiteY9" fmla="*/ 198120 h 1371600"/>
              <a:gd name="connsiteX10" fmla="*/ 876300 w 2705100"/>
              <a:gd name="connsiteY10" fmla="*/ 190500 h 1371600"/>
              <a:gd name="connsiteX11" fmla="*/ 914400 w 2705100"/>
              <a:gd name="connsiteY11" fmla="*/ 182880 h 1371600"/>
              <a:gd name="connsiteX12" fmla="*/ 982980 w 2705100"/>
              <a:gd name="connsiteY12" fmla="*/ 167640 h 1371600"/>
              <a:gd name="connsiteX13" fmla="*/ 1112520 w 2705100"/>
              <a:gd name="connsiteY13" fmla="*/ 144780 h 1371600"/>
              <a:gd name="connsiteX14" fmla="*/ 1158240 w 2705100"/>
              <a:gd name="connsiteY14" fmla="*/ 137160 h 1371600"/>
              <a:gd name="connsiteX15" fmla="*/ 1196340 w 2705100"/>
              <a:gd name="connsiteY15" fmla="*/ 129540 h 1371600"/>
              <a:gd name="connsiteX16" fmla="*/ 1272540 w 2705100"/>
              <a:gd name="connsiteY16" fmla="*/ 121920 h 1371600"/>
              <a:gd name="connsiteX17" fmla="*/ 1333500 w 2705100"/>
              <a:gd name="connsiteY17" fmla="*/ 114300 h 1371600"/>
              <a:gd name="connsiteX18" fmla="*/ 1851660 w 2705100"/>
              <a:gd name="connsiteY18" fmla="*/ 121920 h 1371600"/>
              <a:gd name="connsiteX19" fmla="*/ 1897380 w 2705100"/>
              <a:gd name="connsiteY19" fmla="*/ 129540 h 1371600"/>
              <a:gd name="connsiteX20" fmla="*/ 1950720 w 2705100"/>
              <a:gd name="connsiteY20" fmla="*/ 144780 h 1371600"/>
              <a:gd name="connsiteX21" fmla="*/ 2004060 w 2705100"/>
              <a:gd name="connsiteY21" fmla="*/ 175260 h 1371600"/>
              <a:gd name="connsiteX22" fmla="*/ 2026920 w 2705100"/>
              <a:gd name="connsiteY22" fmla="*/ 182880 h 1371600"/>
              <a:gd name="connsiteX23" fmla="*/ 2072640 w 2705100"/>
              <a:gd name="connsiteY23" fmla="*/ 220980 h 1371600"/>
              <a:gd name="connsiteX24" fmla="*/ 2118360 w 2705100"/>
              <a:gd name="connsiteY24" fmla="*/ 236220 h 1371600"/>
              <a:gd name="connsiteX25" fmla="*/ 2141220 w 2705100"/>
              <a:gd name="connsiteY25" fmla="*/ 259080 h 1371600"/>
              <a:gd name="connsiteX26" fmla="*/ 2186940 w 2705100"/>
              <a:gd name="connsiteY26" fmla="*/ 274320 h 1371600"/>
              <a:gd name="connsiteX27" fmla="*/ 2202180 w 2705100"/>
              <a:gd name="connsiteY27" fmla="*/ 297180 h 1371600"/>
              <a:gd name="connsiteX28" fmla="*/ 2247900 w 2705100"/>
              <a:gd name="connsiteY28" fmla="*/ 312420 h 1371600"/>
              <a:gd name="connsiteX29" fmla="*/ 2301240 w 2705100"/>
              <a:gd name="connsiteY29" fmla="*/ 327660 h 1371600"/>
              <a:gd name="connsiteX30" fmla="*/ 2316480 w 2705100"/>
              <a:gd name="connsiteY30" fmla="*/ 350520 h 1371600"/>
              <a:gd name="connsiteX31" fmla="*/ 2362200 w 2705100"/>
              <a:gd name="connsiteY31" fmla="*/ 365760 h 1371600"/>
              <a:gd name="connsiteX32" fmla="*/ 2400300 w 2705100"/>
              <a:gd name="connsiteY32" fmla="*/ 388620 h 1371600"/>
              <a:gd name="connsiteX33" fmla="*/ 2423160 w 2705100"/>
              <a:gd name="connsiteY33" fmla="*/ 403860 h 1371600"/>
              <a:gd name="connsiteX34" fmla="*/ 2446020 w 2705100"/>
              <a:gd name="connsiteY34" fmla="*/ 426720 h 1371600"/>
              <a:gd name="connsiteX35" fmla="*/ 2506980 w 2705100"/>
              <a:gd name="connsiteY35" fmla="*/ 464820 h 1371600"/>
              <a:gd name="connsiteX36" fmla="*/ 2529840 w 2705100"/>
              <a:gd name="connsiteY36" fmla="*/ 487680 h 1371600"/>
              <a:gd name="connsiteX37" fmla="*/ 2560320 w 2705100"/>
              <a:gd name="connsiteY37" fmla="*/ 510540 h 1371600"/>
              <a:gd name="connsiteX38" fmla="*/ 2598420 w 2705100"/>
              <a:gd name="connsiteY38" fmla="*/ 541020 h 1371600"/>
              <a:gd name="connsiteX39" fmla="*/ 2636520 w 2705100"/>
              <a:gd name="connsiteY39" fmla="*/ 594360 h 1371600"/>
              <a:gd name="connsiteX40" fmla="*/ 2667000 w 2705100"/>
              <a:gd name="connsiteY40" fmla="*/ 640080 h 1371600"/>
              <a:gd name="connsiteX41" fmla="*/ 2674620 w 2705100"/>
              <a:gd name="connsiteY41" fmla="*/ 670560 h 1371600"/>
              <a:gd name="connsiteX42" fmla="*/ 2689860 w 2705100"/>
              <a:gd name="connsiteY42" fmla="*/ 716280 h 1371600"/>
              <a:gd name="connsiteX43" fmla="*/ 2705100 w 2705100"/>
              <a:gd name="connsiteY43" fmla="*/ 777240 h 1371600"/>
              <a:gd name="connsiteX44" fmla="*/ 2697480 w 2705100"/>
              <a:gd name="connsiteY44" fmla="*/ 1158240 h 1371600"/>
              <a:gd name="connsiteX45" fmla="*/ 2682240 w 2705100"/>
              <a:gd name="connsiteY45" fmla="*/ 1242060 h 1371600"/>
              <a:gd name="connsiteX46" fmla="*/ 2667000 w 2705100"/>
              <a:gd name="connsiteY46" fmla="*/ 1272540 h 1371600"/>
              <a:gd name="connsiteX47" fmla="*/ 2659380 w 2705100"/>
              <a:gd name="connsiteY47" fmla="*/ 1318260 h 1371600"/>
              <a:gd name="connsiteX48" fmla="*/ 2644140 w 2705100"/>
              <a:gd name="connsiteY48" fmla="*/ 1371600 h 1371600"/>
              <a:gd name="connsiteX0" fmla="*/ 0 w 2705100"/>
              <a:gd name="connsiteY0" fmla="*/ 0 h 1318260"/>
              <a:gd name="connsiteX1" fmla="*/ 38100 w 2705100"/>
              <a:gd name="connsiteY1" fmla="*/ 15240 h 1318260"/>
              <a:gd name="connsiteX2" fmla="*/ 60960 w 2705100"/>
              <a:gd name="connsiteY2" fmla="*/ 38100 h 1318260"/>
              <a:gd name="connsiteX3" fmla="*/ 99060 w 2705100"/>
              <a:gd name="connsiteY3" fmla="*/ 68580 h 1318260"/>
              <a:gd name="connsiteX4" fmla="*/ 121920 w 2705100"/>
              <a:gd name="connsiteY4" fmla="*/ 91440 h 1318260"/>
              <a:gd name="connsiteX5" fmla="*/ 167640 w 2705100"/>
              <a:gd name="connsiteY5" fmla="*/ 106680 h 1318260"/>
              <a:gd name="connsiteX6" fmla="*/ 236220 w 2705100"/>
              <a:gd name="connsiteY6" fmla="*/ 137160 h 1318260"/>
              <a:gd name="connsiteX7" fmla="*/ 335280 w 2705100"/>
              <a:gd name="connsiteY7" fmla="*/ 160020 h 1318260"/>
              <a:gd name="connsiteX8" fmla="*/ 403860 w 2705100"/>
              <a:gd name="connsiteY8" fmla="*/ 182880 h 1318260"/>
              <a:gd name="connsiteX9" fmla="*/ 693420 w 2705100"/>
              <a:gd name="connsiteY9" fmla="*/ 198120 h 1318260"/>
              <a:gd name="connsiteX10" fmla="*/ 876300 w 2705100"/>
              <a:gd name="connsiteY10" fmla="*/ 190500 h 1318260"/>
              <a:gd name="connsiteX11" fmla="*/ 914400 w 2705100"/>
              <a:gd name="connsiteY11" fmla="*/ 182880 h 1318260"/>
              <a:gd name="connsiteX12" fmla="*/ 982980 w 2705100"/>
              <a:gd name="connsiteY12" fmla="*/ 167640 h 1318260"/>
              <a:gd name="connsiteX13" fmla="*/ 1112520 w 2705100"/>
              <a:gd name="connsiteY13" fmla="*/ 144780 h 1318260"/>
              <a:gd name="connsiteX14" fmla="*/ 1158240 w 2705100"/>
              <a:gd name="connsiteY14" fmla="*/ 137160 h 1318260"/>
              <a:gd name="connsiteX15" fmla="*/ 1196340 w 2705100"/>
              <a:gd name="connsiteY15" fmla="*/ 129540 h 1318260"/>
              <a:gd name="connsiteX16" fmla="*/ 1272540 w 2705100"/>
              <a:gd name="connsiteY16" fmla="*/ 121920 h 1318260"/>
              <a:gd name="connsiteX17" fmla="*/ 1333500 w 2705100"/>
              <a:gd name="connsiteY17" fmla="*/ 114300 h 1318260"/>
              <a:gd name="connsiteX18" fmla="*/ 1851660 w 2705100"/>
              <a:gd name="connsiteY18" fmla="*/ 121920 h 1318260"/>
              <a:gd name="connsiteX19" fmla="*/ 1897380 w 2705100"/>
              <a:gd name="connsiteY19" fmla="*/ 129540 h 1318260"/>
              <a:gd name="connsiteX20" fmla="*/ 1950720 w 2705100"/>
              <a:gd name="connsiteY20" fmla="*/ 144780 h 1318260"/>
              <a:gd name="connsiteX21" fmla="*/ 2004060 w 2705100"/>
              <a:gd name="connsiteY21" fmla="*/ 175260 h 1318260"/>
              <a:gd name="connsiteX22" fmla="*/ 2026920 w 2705100"/>
              <a:gd name="connsiteY22" fmla="*/ 182880 h 1318260"/>
              <a:gd name="connsiteX23" fmla="*/ 2072640 w 2705100"/>
              <a:gd name="connsiteY23" fmla="*/ 220980 h 1318260"/>
              <a:gd name="connsiteX24" fmla="*/ 2118360 w 2705100"/>
              <a:gd name="connsiteY24" fmla="*/ 236220 h 1318260"/>
              <a:gd name="connsiteX25" fmla="*/ 2141220 w 2705100"/>
              <a:gd name="connsiteY25" fmla="*/ 259080 h 1318260"/>
              <a:gd name="connsiteX26" fmla="*/ 2186940 w 2705100"/>
              <a:gd name="connsiteY26" fmla="*/ 274320 h 1318260"/>
              <a:gd name="connsiteX27" fmla="*/ 2202180 w 2705100"/>
              <a:gd name="connsiteY27" fmla="*/ 297180 h 1318260"/>
              <a:gd name="connsiteX28" fmla="*/ 2247900 w 2705100"/>
              <a:gd name="connsiteY28" fmla="*/ 312420 h 1318260"/>
              <a:gd name="connsiteX29" fmla="*/ 2301240 w 2705100"/>
              <a:gd name="connsiteY29" fmla="*/ 327660 h 1318260"/>
              <a:gd name="connsiteX30" fmla="*/ 2316480 w 2705100"/>
              <a:gd name="connsiteY30" fmla="*/ 350520 h 1318260"/>
              <a:gd name="connsiteX31" fmla="*/ 2362200 w 2705100"/>
              <a:gd name="connsiteY31" fmla="*/ 365760 h 1318260"/>
              <a:gd name="connsiteX32" fmla="*/ 2400300 w 2705100"/>
              <a:gd name="connsiteY32" fmla="*/ 388620 h 1318260"/>
              <a:gd name="connsiteX33" fmla="*/ 2423160 w 2705100"/>
              <a:gd name="connsiteY33" fmla="*/ 403860 h 1318260"/>
              <a:gd name="connsiteX34" fmla="*/ 2446020 w 2705100"/>
              <a:gd name="connsiteY34" fmla="*/ 426720 h 1318260"/>
              <a:gd name="connsiteX35" fmla="*/ 2506980 w 2705100"/>
              <a:gd name="connsiteY35" fmla="*/ 464820 h 1318260"/>
              <a:gd name="connsiteX36" fmla="*/ 2529840 w 2705100"/>
              <a:gd name="connsiteY36" fmla="*/ 487680 h 1318260"/>
              <a:gd name="connsiteX37" fmla="*/ 2560320 w 2705100"/>
              <a:gd name="connsiteY37" fmla="*/ 510540 h 1318260"/>
              <a:gd name="connsiteX38" fmla="*/ 2598420 w 2705100"/>
              <a:gd name="connsiteY38" fmla="*/ 541020 h 1318260"/>
              <a:gd name="connsiteX39" fmla="*/ 2636520 w 2705100"/>
              <a:gd name="connsiteY39" fmla="*/ 594360 h 1318260"/>
              <a:gd name="connsiteX40" fmla="*/ 2667000 w 2705100"/>
              <a:gd name="connsiteY40" fmla="*/ 640080 h 1318260"/>
              <a:gd name="connsiteX41" fmla="*/ 2674620 w 2705100"/>
              <a:gd name="connsiteY41" fmla="*/ 670560 h 1318260"/>
              <a:gd name="connsiteX42" fmla="*/ 2689860 w 2705100"/>
              <a:gd name="connsiteY42" fmla="*/ 716280 h 1318260"/>
              <a:gd name="connsiteX43" fmla="*/ 2705100 w 2705100"/>
              <a:gd name="connsiteY43" fmla="*/ 777240 h 1318260"/>
              <a:gd name="connsiteX44" fmla="*/ 2697480 w 2705100"/>
              <a:gd name="connsiteY44" fmla="*/ 1158240 h 1318260"/>
              <a:gd name="connsiteX45" fmla="*/ 2682240 w 2705100"/>
              <a:gd name="connsiteY45" fmla="*/ 1242060 h 1318260"/>
              <a:gd name="connsiteX46" fmla="*/ 2667000 w 2705100"/>
              <a:gd name="connsiteY46" fmla="*/ 1272540 h 1318260"/>
              <a:gd name="connsiteX47" fmla="*/ 2659380 w 2705100"/>
              <a:gd name="connsiteY47" fmla="*/ 1318260 h 1318260"/>
              <a:gd name="connsiteX0" fmla="*/ 0 w 2705100"/>
              <a:gd name="connsiteY0" fmla="*/ 0 h 1272540"/>
              <a:gd name="connsiteX1" fmla="*/ 38100 w 2705100"/>
              <a:gd name="connsiteY1" fmla="*/ 15240 h 1272540"/>
              <a:gd name="connsiteX2" fmla="*/ 60960 w 2705100"/>
              <a:gd name="connsiteY2" fmla="*/ 38100 h 1272540"/>
              <a:gd name="connsiteX3" fmla="*/ 99060 w 2705100"/>
              <a:gd name="connsiteY3" fmla="*/ 68580 h 1272540"/>
              <a:gd name="connsiteX4" fmla="*/ 121920 w 2705100"/>
              <a:gd name="connsiteY4" fmla="*/ 91440 h 1272540"/>
              <a:gd name="connsiteX5" fmla="*/ 167640 w 2705100"/>
              <a:gd name="connsiteY5" fmla="*/ 106680 h 1272540"/>
              <a:gd name="connsiteX6" fmla="*/ 236220 w 2705100"/>
              <a:gd name="connsiteY6" fmla="*/ 137160 h 1272540"/>
              <a:gd name="connsiteX7" fmla="*/ 335280 w 2705100"/>
              <a:gd name="connsiteY7" fmla="*/ 160020 h 1272540"/>
              <a:gd name="connsiteX8" fmla="*/ 403860 w 2705100"/>
              <a:gd name="connsiteY8" fmla="*/ 182880 h 1272540"/>
              <a:gd name="connsiteX9" fmla="*/ 693420 w 2705100"/>
              <a:gd name="connsiteY9" fmla="*/ 198120 h 1272540"/>
              <a:gd name="connsiteX10" fmla="*/ 876300 w 2705100"/>
              <a:gd name="connsiteY10" fmla="*/ 190500 h 1272540"/>
              <a:gd name="connsiteX11" fmla="*/ 914400 w 2705100"/>
              <a:gd name="connsiteY11" fmla="*/ 182880 h 1272540"/>
              <a:gd name="connsiteX12" fmla="*/ 982980 w 2705100"/>
              <a:gd name="connsiteY12" fmla="*/ 167640 h 1272540"/>
              <a:gd name="connsiteX13" fmla="*/ 1112520 w 2705100"/>
              <a:gd name="connsiteY13" fmla="*/ 144780 h 1272540"/>
              <a:gd name="connsiteX14" fmla="*/ 1158240 w 2705100"/>
              <a:gd name="connsiteY14" fmla="*/ 137160 h 1272540"/>
              <a:gd name="connsiteX15" fmla="*/ 1196340 w 2705100"/>
              <a:gd name="connsiteY15" fmla="*/ 129540 h 1272540"/>
              <a:gd name="connsiteX16" fmla="*/ 1272540 w 2705100"/>
              <a:gd name="connsiteY16" fmla="*/ 121920 h 1272540"/>
              <a:gd name="connsiteX17" fmla="*/ 1333500 w 2705100"/>
              <a:gd name="connsiteY17" fmla="*/ 114300 h 1272540"/>
              <a:gd name="connsiteX18" fmla="*/ 1851660 w 2705100"/>
              <a:gd name="connsiteY18" fmla="*/ 121920 h 1272540"/>
              <a:gd name="connsiteX19" fmla="*/ 1897380 w 2705100"/>
              <a:gd name="connsiteY19" fmla="*/ 129540 h 1272540"/>
              <a:gd name="connsiteX20" fmla="*/ 1950720 w 2705100"/>
              <a:gd name="connsiteY20" fmla="*/ 144780 h 1272540"/>
              <a:gd name="connsiteX21" fmla="*/ 2004060 w 2705100"/>
              <a:gd name="connsiteY21" fmla="*/ 175260 h 1272540"/>
              <a:gd name="connsiteX22" fmla="*/ 2026920 w 2705100"/>
              <a:gd name="connsiteY22" fmla="*/ 182880 h 1272540"/>
              <a:gd name="connsiteX23" fmla="*/ 2072640 w 2705100"/>
              <a:gd name="connsiteY23" fmla="*/ 220980 h 1272540"/>
              <a:gd name="connsiteX24" fmla="*/ 2118360 w 2705100"/>
              <a:gd name="connsiteY24" fmla="*/ 236220 h 1272540"/>
              <a:gd name="connsiteX25" fmla="*/ 2141220 w 2705100"/>
              <a:gd name="connsiteY25" fmla="*/ 259080 h 1272540"/>
              <a:gd name="connsiteX26" fmla="*/ 2186940 w 2705100"/>
              <a:gd name="connsiteY26" fmla="*/ 274320 h 1272540"/>
              <a:gd name="connsiteX27" fmla="*/ 2202180 w 2705100"/>
              <a:gd name="connsiteY27" fmla="*/ 297180 h 1272540"/>
              <a:gd name="connsiteX28" fmla="*/ 2247900 w 2705100"/>
              <a:gd name="connsiteY28" fmla="*/ 312420 h 1272540"/>
              <a:gd name="connsiteX29" fmla="*/ 2301240 w 2705100"/>
              <a:gd name="connsiteY29" fmla="*/ 327660 h 1272540"/>
              <a:gd name="connsiteX30" fmla="*/ 2316480 w 2705100"/>
              <a:gd name="connsiteY30" fmla="*/ 350520 h 1272540"/>
              <a:gd name="connsiteX31" fmla="*/ 2362200 w 2705100"/>
              <a:gd name="connsiteY31" fmla="*/ 365760 h 1272540"/>
              <a:gd name="connsiteX32" fmla="*/ 2400300 w 2705100"/>
              <a:gd name="connsiteY32" fmla="*/ 388620 h 1272540"/>
              <a:gd name="connsiteX33" fmla="*/ 2423160 w 2705100"/>
              <a:gd name="connsiteY33" fmla="*/ 403860 h 1272540"/>
              <a:gd name="connsiteX34" fmla="*/ 2446020 w 2705100"/>
              <a:gd name="connsiteY34" fmla="*/ 426720 h 1272540"/>
              <a:gd name="connsiteX35" fmla="*/ 2506980 w 2705100"/>
              <a:gd name="connsiteY35" fmla="*/ 464820 h 1272540"/>
              <a:gd name="connsiteX36" fmla="*/ 2529840 w 2705100"/>
              <a:gd name="connsiteY36" fmla="*/ 487680 h 1272540"/>
              <a:gd name="connsiteX37" fmla="*/ 2560320 w 2705100"/>
              <a:gd name="connsiteY37" fmla="*/ 510540 h 1272540"/>
              <a:gd name="connsiteX38" fmla="*/ 2598420 w 2705100"/>
              <a:gd name="connsiteY38" fmla="*/ 541020 h 1272540"/>
              <a:gd name="connsiteX39" fmla="*/ 2636520 w 2705100"/>
              <a:gd name="connsiteY39" fmla="*/ 594360 h 1272540"/>
              <a:gd name="connsiteX40" fmla="*/ 2667000 w 2705100"/>
              <a:gd name="connsiteY40" fmla="*/ 640080 h 1272540"/>
              <a:gd name="connsiteX41" fmla="*/ 2674620 w 2705100"/>
              <a:gd name="connsiteY41" fmla="*/ 670560 h 1272540"/>
              <a:gd name="connsiteX42" fmla="*/ 2689860 w 2705100"/>
              <a:gd name="connsiteY42" fmla="*/ 716280 h 1272540"/>
              <a:gd name="connsiteX43" fmla="*/ 2705100 w 2705100"/>
              <a:gd name="connsiteY43" fmla="*/ 777240 h 1272540"/>
              <a:gd name="connsiteX44" fmla="*/ 2697480 w 2705100"/>
              <a:gd name="connsiteY44" fmla="*/ 1158240 h 1272540"/>
              <a:gd name="connsiteX45" fmla="*/ 2682240 w 2705100"/>
              <a:gd name="connsiteY45" fmla="*/ 1242060 h 1272540"/>
              <a:gd name="connsiteX46" fmla="*/ 2667000 w 2705100"/>
              <a:gd name="connsiteY46" fmla="*/ 1272540 h 1272540"/>
              <a:gd name="connsiteX0" fmla="*/ 0 w 2705100"/>
              <a:gd name="connsiteY0" fmla="*/ 0 h 1242060"/>
              <a:gd name="connsiteX1" fmla="*/ 38100 w 2705100"/>
              <a:gd name="connsiteY1" fmla="*/ 15240 h 1242060"/>
              <a:gd name="connsiteX2" fmla="*/ 60960 w 2705100"/>
              <a:gd name="connsiteY2" fmla="*/ 38100 h 1242060"/>
              <a:gd name="connsiteX3" fmla="*/ 99060 w 2705100"/>
              <a:gd name="connsiteY3" fmla="*/ 68580 h 1242060"/>
              <a:gd name="connsiteX4" fmla="*/ 121920 w 2705100"/>
              <a:gd name="connsiteY4" fmla="*/ 91440 h 1242060"/>
              <a:gd name="connsiteX5" fmla="*/ 167640 w 2705100"/>
              <a:gd name="connsiteY5" fmla="*/ 106680 h 1242060"/>
              <a:gd name="connsiteX6" fmla="*/ 236220 w 2705100"/>
              <a:gd name="connsiteY6" fmla="*/ 137160 h 1242060"/>
              <a:gd name="connsiteX7" fmla="*/ 335280 w 2705100"/>
              <a:gd name="connsiteY7" fmla="*/ 160020 h 1242060"/>
              <a:gd name="connsiteX8" fmla="*/ 403860 w 2705100"/>
              <a:gd name="connsiteY8" fmla="*/ 182880 h 1242060"/>
              <a:gd name="connsiteX9" fmla="*/ 693420 w 2705100"/>
              <a:gd name="connsiteY9" fmla="*/ 198120 h 1242060"/>
              <a:gd name="connsiteX10" fmla="*/ 876300 w 2705100"/>
              <a:gd name="connsiteY10" fmla="*/ 190500 h 1242060"/>
              <a:gd name="connsiteX11" fmla="*/ 914400 w 2705100"/>
              <a:gd name="connsiteY11" fmla="*/ 182880 h 1242060"/>
              <a:gd name="connsiteX12" fmla="*/ 982980 w 2705100"/>
              <a:gd name="connsiteY12" fmla="*/ 167640 h 1242060"/>
              <a:gd name="connsiteX13" fmla="*/ 1112520 w 2705100"/>
              <a:gd name="connsiteY13" fmla="*/ 144780 h 1242060"/>
              <a:gd name="connsiteX14" fmla="*/ 1158240 w 2705100"/>
              <a:gd name="connsiteY14" fmla="*/ 137160 h 1242060"/>
              <a:gd name="connsiteX15" fmla="*/ 1196340 w 2705100"/>
              <a:gd name="connsiteY15" fmla="*/ 129540 h 1242060"/>
              <a:gd name="connsiteX16" fmla="*/ 1272540 w 2705100"/>
              <a:gd name="connsiteY16" fmla="*/ 121920 h 1242060"/>
              <a:gd name="connsiteX17" fmla="*/ 1333500 w 2705100"/>
              <a:gd name="connsiteY17" fmla="*/ 114300 h 1242060"/>
              <a:gd name="connsiteX18" fmla="*/ 1851660 w 2705100"/>
              <a:gd name="connsiteY18" fmla="*/ 121920 h 1242060"/>
              <a:gd name="connsiteX19" fmla="*/ 1897380 w 2705100"/>
              <a:gd name="connsiteY19" fmla="*/ 129540 h 1242060"/>
              <a:gd name="connsiteX20" fmla="*/ 1950720 w 2705100"/>
              <a:gd name="connsiteY20" fmla="*/ 144780 h 1242060"/>
              <a:gd name="connsiteX21" fmla="*/ 2004060 w 2705100"/>
              <a:gd name="connsiteY21" fmla="*/ 175260 h 1242060"/>
              <a:gd name="connsiteX22" fmla="*/ 2026920 w 2705100"/>
              <a:gd name="connsiteY22" fmla="*/ 182880 h 1242060"/>
              <a:gd name="connsiteX23" fmla="*/ 2072640 w 2705100"/>
              <a:gd name="connsiteY23" fmla="*/ 220980 h 1242060"/>
              <a:gd name="connsiteX24" fmla="*/ 2118360 w 2705100"/>
              <a:gd name="connsiteY24" fmla="*/ 236220 h 1242060"/>
              <a:gd name="connsiteX25" fmla="*/ 2141220 w 2705100"/>
              <a:gd name="connsiteY25" fmla="*/ 259080 h 1242060"/>
              <a:gd name="connsiteX26" fmla="*/ 2186940 w 2705100"/>
              <a:gd name="connsiteY26" fmla="*/ 274320 h 1242060"/>
              <a:gd name="connsiteX27" fmla="*/ 2202180 w 2705100"/>
              <a:gd name="connsiteY27" fmla="*/ 297180 h 1242060"/>
              <a:gd name="connsiteX28" fmla="*/ 2247900 w 2705100"/>
              <a:gd name="connsiteY28" fmla="*/ 312420 h 1242060"/>
              <a:gd name="connsiteX29" fmla="*/ 2301240 w 2705100"/>
              <a:gd name="connsiteY29" fmla="*/ 327660 h 1242060"/>
              <a:gd name="connsiteX30" fmla="*/ 2316480 w 2705100"/>
              <a:gd name="connsiteY30" fmla="*/ 350520 h 1242060"/>
              <a:gd name="connsiteX31" fmla="*/ 2362200 w 2705100"/>
              <a:gd name="connsiteY31" fmla="*/ 365760 h 1242060"/>
              <a:gd name="connsiteX32" fmla="*/ 2400300 w 2705100"/>
              <a:gd name="connsiteY32" fmla="*/ 388620 h 1242060"/>
              <a:gd name="connsiteX33" fmla="*/ 2423160 w 2705100"/>
              <a:gd name="connsiteY33" fmla="*/ 403860 h 1242060"/>
              <a:gd name="connsiteX34" fmla="*/ 2446020 w 2705100"/>
              <a:gd name="connsiteY34" fmla="*/ 426720 h 1242060"/>
              <a:gd name="connsiteX35" fmla="*/ 2506980 w 2705100"/>
              <a:gd name="connsiteY35" fmla="*/ 464820 h 1242060"/>
              <a:gd name="connsiteX36" fmla="*/ 2529840 w 2705100"/>
              <a:gd name="connsiteY36" fmla="*/ 487680 h 1242060"/>
              <a:gd name="connsiteX37" fmla="*/ 2560320 w 2705100"/>
              <a:gd name="connsiteY37" fmla="*/ 510540 h 1242060"/>
              <a:gd name="connsiteX38" fmla="*/ 2598420 w 2705100"/>
              <a:gd name="connsiteY38" fmla="*/ 541020 h 1242060"/>
              <a:gd name="connsiteX39" fmla="*/ 2636520 w 2705100"/>
              <a:gd name="connsiteY39" fmla="*/ 594360 h 1242060"/>
              <a:gd name="connsiteX40" fmla="*/ 2667000 w 2705100"/>
              <a:gd name="connsiteY40" fmla="*/ 640080 h 1242060"/>
              <a:gd name="connsiteX41" fmla="*/ 2674620 w 2705100"/>
              <a:gd name="connsiteY41" fmla="*/ 670560 h 1242060"/>
              <a:gd name="connsiteX42" fmla="*/ 2689860 w 2705100"/>
              <a:gd name="connsiteY42" fmla="*/ 716280 h 1242060"/>
              <a:gd name="connsiteX43" fmla="*/ 2705100 w 2705100"/>
              <a:gd name="connsiteY43" fmla="*/ 777240 h 1242060"/>
              <a:gd name="connsiteX44" fmla="*/ 2697480 w 2705100"/>
              <a:gd name="connsiteY44" fmla="*/ 1158240 h 1242060"/>
              <a:gd name="connsiteX45" fmla="*/ 2682240 w 2705100"/>
              <a:gd name="connsiteY45" fmla="*/ 1242060 h 1242060"/>
              <a:gd name="connsiteX0" fmla="*/ 0 w 2705100"/>
              <a:gd name="connsiteY0" fmla="*/ 0 h 1242060"/>
              <a:gd name="connsiteX1" fmla="*/ 38100 w 2705100"/>
              <a:gd name="connsiteY1" fmla="*/ 15240 h 1242060"/>
              <a:gd name="connsiteX2" fmla="*/ 60960 w 2705100"/>
              <a:gd name="connsiteY2" fmla="*/ 38100 h 1242060"/>
              <a:gd name="connsiteX3" fmla="*/ 99060 w 2705100"/>
              <a:gd name="connsiteY3" fmla="*/ 68580 h 1242060"/>
              <a:gd name="connsiteX4" fmla="*/ 121920 w 2705100"/>
              <a:gd name="connsiteY4" fmla="*/ 91440 h 1242060"/>
              <a:gd name="connsiteX5" fmla="*/ 167640 w 2705100"/>
              <a:gd name="connsiteY5" fmla="*/ 106680 h 1242060"/>
              <a:gd name="connsiteX6" fmla="*/ 236220 w 2705100"/>
              <a:gd name="connsiteY6" fmla="*/ 137160 h 1242060"/>
              <a:gd name="connsiteX7" fmla="*/ 335280 w 2705100"/>
              <a:gd name="connsiteY7" fmla="*/ 160020 h 1242060"/>
              <a:gd name="connsiteX8" fmla="*/ 403860 w 2705100"/>
              <a:gd name="connsiteY8" fmla="*/ 182880 h 1242060"/>
              <a:gd name="connsiteX9" fmla="*/ 693420 w 2705100"/>
              <a:gd name="connsiteY9" fmla="*/ 198120 h 1242060"/>
              <a:gd name="connsiteX10" fmla="*/ 876300 w 2705100"/>
              <a:gd name="connsiteY10" fmla="*/ 190500 h 1242060"/>
              <a:gd name="connsiteX11" fmla="*/ 914400 w 2705100"/>
              <a:gd name="connsiteY11" fmla="*/ 182880 h 1242060"/>
              <a:gd name="connsiteX12" fmla="*/ 982980 w 2705100"/>
              <a:gd name="connsiteY12" fmla="*/ 167640 h 1242060"/>
              <a:gd name="connsiteX13" fmla="*/ 1112520 w 2705100"/>
              <a:gd name="connsiteY13" fmla="*/ 144780 h 1242060"/>
              <a:gd name="connsiteX14" fmla="*/ 1158240 w 2705100"/>
              <a:gd name="connsiteY14" fmla="*/ 137160 h 1242060"/>
              <a:gd name="connsiteX15" fmla="*/ 1196340 w 2705100"/>
              <a:gd name="connsiteY15" fmla="*/ 129540 h 1242060"/>
              <a:gd name="connsiteX16" fmla="*/ 1272540 w 2705100"/>
              <a:gd name="connsiteY16" fmla="*/ 121920 h 1242060"/>
              <a:gd name="connsiteX17" fmla="*/ 1333500 w 2705100"/>
              <a:gd name="connsiteY17" fmla="*/ 114300 h 1242060"/>
              <a:gd name="connsiteX18" fmla="*/ 1851660 w 2705100"/>
              <a:gd name="connsiteY18" fmla="*/ 121920 h 1242060"/>
              <a:gd name="connsiteX19" fmla="*/ 1897380 w 2705100"/>
              <a:gd name="connsiteY19" fmla="*/ 129540 h 1242060"/>
              <a:gd name="connsiteX20" fmla="*/ 1950720 w 2705100"/>
              <a:gd name="connsiteY20" fmla="*/ 144780 h 1242060"/>
              <a:gd name="connsiteX21" fmla="*/ 2004060 w 2705100"/>
              <a:gd name="connsiteY21" fmla="*/ 175260 h 1242060"/>
              <a:gd name="connsiteX22" fmla="*/ 2026920 w 2705100"/>
              <a:gd name="connsiteY22" fmla="*/ 182880 h 1242060"/>
              <a:gd name="connsiteX23" fmla="*/ 2072640 w 2705100"/>
              <a:gd name="connsiteY23" fmla="*/ 220980 h 1242060"/>
              <a:gd name="connsiteX24" fmla="*/ 2118360 w 2705100"/>
              <a:gd name="connsiteY24" fmla="*/ 236220 h 1242060"/>
              <a:gd name="connsiteX25" fmla="*/ 2141220 w 2705100"/>
              <a:gd name="connsiteY25" fmla="*/ 259080 h 1242060"/>
              <a:gd name="connsiteX26" fmla="*/ 2186940 w 2705100"/>
              <a:gd name="connsiteY26" fmla="*/ 274320 h 1242060"/>
              <a:gd name="connsiteX27" fmla="*/ 2202180 w 2705100"/>
              <a:gd name="connsiteY27" fmla="*/ 297180 h 1242060"/>
              <a:gd name="connsiteX28" fmla="*/ 2247900 w 2705100"/>
              <a:gd name="connsiteY28" fmla="*/ 312420 h 1242060"/>
              <a:gd name="connsiteX29" fmla="*/ 2301240 w 2705100"/>
              <a:gd name="connsiteY29" fmla="*/ 327660 h 1242060"/>
              <a:gd name="connsiteX30" fmla="*/ 2316480 w 2705100"/>
              <a:gd name="connsiteY30" fmla="*/ 350520 h 1242060"/>
              <a:gd name="connsiteX31" fmla="*/ 2362200 w 2705100"/>
              <a:gd name="connsiteY31" fmla="*/ 365760 h 1242060"/>
              <a:gd name="connsiteX32" fmla="*/ 2400300 w 2705100"/>
              <a:gd name="connsiteY32" fmla="*/ 388620 h 1242060"/>
              <a:gd name="connsiteX33" fmla="*/ 2423160 w 2705100"/>
              <a:gd name="connsiteY33" fmla="*/ 403860 h 1242060"/>
              <a:gd name="connsiteX34" fmla="*/ 2446020 w 2705100"/>
              <a:gd name="connsiteY34" fmla="*/ 426720 h 1242060"/>
              <a:gd name="connsiteX35" fmla="*/ 2506980 w 2705100"/>
              <a:gd name="connsiteY35" fmla="*/ 464820 h 1242060"/>
              <a:gd name="connsiteX36" fmla="*/ 2529840 w 2705100"/>
              <a:gd name="connsiteY36" fmla="*/ 487680 h 1242060"/>
              <a:gd name="connsiteX37" fmla="*/ 2560320 w 2705100"/>
              <a:gd name="connsiteY37" fmla="*/ 510540 h 1242060"/>
              <a:gd name="connsiteX38" fmla="*/ 2598420 w 2705100"/>
              <a:gd name="connsiteY38" fmla="*/ 541020 h 1242060"/>
              <a:gd name="connsiteX39" fmla="*/ 2636520 w 2705100"/>
              <a:gd name="connsiteY39" fmla="*/ 594360 h 1242060"/>
              <a:gd name="connsiteX40" fmla="*/ 2667000 w 2705100"/>
              <a:gd name="connsiteY40" fmla="*/ 640080 h 1242060"/>
              <a:gd name="connsiteX41" fmla="*/ 2674620 w 2705100"/>
              <a:gd name="connsiteY41" fmla="*/ 670560 h 1242060"/>
              <a:gd name="connsiteX42" fmla="*/ 2689860 w 2705100"/>
              <a:gd name="connsiteY42" fmla="*/ 716280 h 1242060"/>
              <a:gd name="connsiteX43" fmla="*/ 2705100 w 2705100"/>
              <a:gd name="connsiteY43" fmla="*/ 777240 h 1242060"/>
              <a:gd name="connsiteX44" fmla="*/ 2682240 w 2705100"/>
              <a:gd name="connsiteY44" fmla="*/ 1242060 h 1242060"/>
              <a:gd name="connsiteX0" fmla="*/ 0 w 2705100"/>
              <a:gd name="connsiteY0" fmla="*/ 0 h 777240"/>
              <a:gd name="connsiteX1" fmla="*/ 38100 w 2705100"/>
              <a:gd name="connsiteY1" fmla="*/ 15240 h 777240"/>
              <a:gd name="connsiteX2" fmla="*/ 60960 w 2705100"/>
              <a:gd name="connsiteY2" fmla="*/ 38100 h 777240"/>
              <a:gd name="connsiteX3" fmla="*/ 99060 w 2705100"/>
              <a:gd name="connsiteY3" fmla="*/ 68580 h 777240"/>
              <a:gd name="connsiteX4" fmla="*/ 121920 w 2705100"/>
              <a:gd name="connsiteY4" fmla="*/ 91440 h 777240"/>
              <a:gd name="connsiteX5" fmla="*/ 167640 w 2705100"/>
              <a:gd name="connsiteY5" fmla="*/ 106680 h 777240"/>
              <a:gd name="connsiteX6" fmla="*/ 236220 w 2705100"/>
              <a:gd name="connsiteY6" fmla="*/ 137160 h 777240"/>
              <a:gd name="connsiteX7" fmla="*/ 335280 w 2705100"/>
              <a:gd name="connsiteY7" fmla="*/ 160020 h 777240"/>
              <a:gd name="connsiteX8" fmla="*/ 403860 w 2705100"/>
              <a:gd name="connsiteY8" fmla="*/ 182880 h 777240"/>
              <a:gd name="connsiteX9" fmla="*/ 693420 w 2705100"/>
              <a:gd name="connsiteY9" fmla="*/ 198120 h 777240"/>
              <a:gd name="connsiteX10" fmla="*/ 876300 w 2705100"/>
              <a:gd name="connsiteY10" fmla="*/ 190500 h 777240"/>
              <a:gd name="connsiteX11" fmla="*/ 914400 w 2705100"/>
              <a:gd name="connsiteY11" fmla="*/ 182880 h 777240"/>
              <a:gd name="connsiteX12" fmla="*/ 982980 w 2705100"/>
              <a:gd name="connsiteY12" fmla="*/ 167640 h 777240"/>
              <a:gd name="connsiteX13" fmla="*/ 1112520 w 2705100"/>
              <a:gd name="connsiteY13" fmla="*/ 144780 h 777240"/>
              <a:gd name="connsiteX14" fmla="*/ 1158240 w 2705100"/>
              <a:gd name="connsiteY14" fmla="*/ 137160 h 777240"/>
              <a:gd name="connsiteX15" fmla="*/ 1196340 w 2705100"/>
              <a:gd name="connsiteY15" fmla="*/ 129540 h 777240"/>
              <a:gd name="connsiteX16" fmla="*/ 1272540 w 2705100"/>
              <a:gd name="connsiteY16" fmla="*/ 121920 h 777240"/>
              <a:gd name="connsiteX17" fmla="*/ 1333500 w 2705100"/>
              <a:gd name="connsiteY17" fmla="*/ 114300 h 777240"/>
              <a:gd name="connsiteX18" fmla="*/ 1851660 w 2705100"/>
              <a:gd name="connsiteY18" fmla="*/ 121920 h 777240"/>
              <a:gd name="connsiteX19" fmla="*/ 1897380 w 2705100"/>
              <a:gd name="connsiteY19" fmla="*/ 129540 h 777240"/>
              <a:gd name="connsiteX20" fmla="*/ 1950720 w 2705100"/>
              <a:gd name="connsiteY20" fmla="*/ 144780 h 777240"/>
              <a:gd name="connsiteX21" fmla="*/ 2004060 w 2705100"/>
              <a:gd name="connsiteY21" fmla="*/ 175260 h 777240"/>
              <a:gd name="connsiteX22" fmla="*/ 2026920 w 2705100"/>
              <a:gd name="connsiteY22" fmla="*/ 182880 h 777240"/>
              <a:gd name="connsiteX23" fmla="*/ 2072640 w 2705100"/>
              <a:gd name="connsiteY23" fmla="*/ 220980 h 777240"/>
              <a:gd name="connsiteX24" fmla="*/ 2118360 w 2705100"/>
              <a:gd name="connsiteY24" fmla="*/ 236220 h 777240"/>
              <a:gd name="connsiteX25" fmla="*/ 2141220 w 2705100"/>
              <a:gd name="connsiteY25" fmla="*/ 259080 h 777240"/>
              <a:gd name="connsiteX26" fmla="*/ 2186940 w 2705100"/>
              <a:gd name="connsiteY26" fmla="*/ 274320 h 777240"/>
              <a:gd name="connsiteX27" fmla="*/ 2202180 w 2705100"/>
              <a:gd name="connsiteY27" fmla="*/ 297180 h 777240"/>
              <a:gd name="connsiteX28" fmla="*/ 2247900 w 2705100"/>
              <a:gd name="connsiteY28" fmla="*/ 312420 h 777240"/>
              <a:gd name="connsiteX29" fmla="*/ 2301240 w 2705100"/>
              <a:gd name="connsiteY29" fmla="*/ 327660 h 777240"/>
              <a:gd name="connsiteX30" fmla="*/ 2316480 w 2705100"/>
              <a:gd name="connsiteY30" fmla="*/ 350520 h 777240"/>
              <a:gd name="connsiteX31" fmla="*/ 2362200 w 2705100"/>
              <a:gd name="connsiteY31" fmla="*/ 365760 h 777240"/>
              <a:gd name="connsiteX32" fmla="*/ 2400300 w 2705100"/>
              <a:gd name="connsiteY32" fmla="*/ 388620 h 777240"/>
              <a:gd name="connsiteX33" fmla="*/ 2423160 w 2705100"/>
              <a:gd name="connsiteY33" fmla="*/ 403860 h 777240"/>
              <a:gd name="connsiteX34" fmla="*/ 2446020 w 2705100"/>
              <a:gd name="connsiteY34" fmla="*/ 426720 h 777240"/>
              <a:gd name="connsiteX35" fmla="*/ 2506980 w 2705100"/>
              <a:gd name="connsiteY35" fmla="*/ 464820 h 777240"/>
              <a:gd name="connsiteX36" fmla="*/ 2529840 w 2705100"/>
              <a:gd name="connsiteY36" fmla="*/ 487680 h 777240"/>
              <a:gd name="connsiteX37" fmla="*/ 2560320 w 2705100"/>
              <a:gd name="connsiteY37" fmla="*/ 510540 h 777240"/>
              <a:gd name="connsiteX38" fmla="*/ 2598420 w 2705100"/>
              <a:gd name="connsiteY38" fmla="*/ 541020 h 777240"/>
              <a:gd name="connsiteX39" fmla="*/ 2636520 w 2705100"/>
              <a:gd name="connsiteY39" fmla="*/ 594360 h 777240"/>
              <a:gd name="connsiteX40" fmla="*/ 2667000 w 2705100"/>
              <a:gd name="connsiteY40" fmla="*/ 640080 h 777240"/>
              <a:gd name="connsiteX41" fmla="*/ 2674620 w 2705100"/>
              <a:gd name="connsiteY41" fmla="*/ 670560 h 777240"/>
              <a:gd name="connsiteX42" fmla="*/ 2689860 w 2705100"/>
              <a:gd name="connsiteY42" fmla="*/ 716280 h 777240"/>
              <a:gd name="connsiteX43" fmla="*/ 2705100 w 2705100"/>
              <a:gd name="connsiteY43" fmla="*/ 777240 h 777240"/>
              <a:gd name="connsiteX0" fmla="*/ 0 w 2689860"/>
              <a:gd name="connsiteY0" fmla="*/ 0 h 716280"/>
              <a:gd name="connsiteX1" fmla="*/ 38100 w 2689860"/>
              <a:gd name="connsiteY1" fmla="*/ 15240 h 716280"/>
              <a:gd name="connsiteX2" fmla="*/ 60960 w 2689860"/>
              <a:gd name="connsiteY2" fmla="*/ 38100 h 716280"/>
              <a:gd name="connsiteX3" fmla="*/ 99060 w 2689860"/>
              <a:gd name="connsiteY3" fmla="*/ 68580 h 716280"/>
              <a:gd name="connsiteX4" fmla="*/ 121920 w 2689860"/>
              <a:gd name="connsiteY4" fmla="*/ 91440 h 716280"/>
              <a:gd name="connsiteX5" fmla="*/ 167640 w 2689860"/>
              <a:gd name="connsiteY5" fmla="*/ 106680 h 716280"/>
              <a:gd name="connsiteX6" fmla="*/ 236220 w 2689860"/>
              <a:gd name="connsiteY6" fmla="*/ 137160 h 716280"/>
              <a:gd name="connsiteX7" fmla="*/ 335280 w 2689860"/>
              <a:gd name="connsiteY7" fmla="*/ 160020 h 716280"/>
              <a:gd name="connsiteX8" fmla="*/ 403860 w 2689860"/>
              <a:gd name="connsiteY8" fmla="*/ 182880 h 716280"/>
              <a:gd name="connsiteX9" fmla="*/ 693420 w 2689860"/>
              <a:gd name="connsiteY9" fmla="*/ 198120 h 716280"/>
              <a:gd name="connsiteX10" fmla="*/ 876300 w 2689860"/>
              <a:gd name="connsiteY10" fmla="*/ 190500 h 716280"/>
              <a:gd name="connsiteX11" fmla="*/ 914400 w 2689860"/>
              <a:gd name="connsiteY11" fmla="*/ 182880 h 716280"/>
              <a:gd name="connsiteX12" fmla="*/ 982980 w 2689860"/>
              <a:gd name="connsiteY12" fmla="*/ 167640 h 716280"/>
              <a:gd name="connsiteX13" fmla="*/ 1112520 w 2689860"/>
              <a:gd name="connsiteY13" fmla="*/ 144780 h 716280"/>
              <a:gd name="connsiteX14" fmla="*/ 1158240 w 2689860"/>
              <a:gd name="connsiteY14" fmla="*/ 137160 h 716280"/>
              <a:gd name="connsiteX15" fmla="*/ 1196340 w 2689860"/>
              <a:gd name="connsiteY15" fmla="*/ 129540 h 716280"/>
              <a:gd name="connsiteX16" fmla="*/ 1272540 w 2689860"/>
              <a:gd name="connsiteY16" fmla="*/ 121920 h 716280"/>
              <a:gd name="connsiteX17" fmla="*/ 1333500 w 2689860"/>
              <a:gd name="connsiteY17" fmla="*/ 114300 h 716280"/>
              <a:gd name="connsiteX18" fmla="*/ 1851660 w 2689860"/>
              <a:gd name="connsiteY18" fmla="*/ 121920 h 716280"/>
              <a:gd name="connsiteX19" fmla="*/ 1897380 w 2689860"/>
              <a:gd name="connsiteY19" fmla="*/ 129540 h 716280"/>
              <a:gd name="connsiteX20" fmla="*/ 1950720 w 2689860"/>
              <a:gd name="connsiteY20" fmla="*/ 144780 h 716280"/>
              <a:gd name="connsiteX21" fmla="*/ 2004060 w 2689860"/>
              <a:gd name="connsiteY21" fmla="*/ 175260 h 716280"/>
              <a:gd name="connsiteX22" fmla="*/ 2026920 w 2689860"/>
              <a:gd name="connsiteY22" fmla="*/ 182880 h 716280"/>
              <a:gd name="connsiteX23" fmla="*/ 2072640 w 2689860"/>
              <a:gd name="connsiteY23" fmla="*/ 220980 h 716280"/>
              <a:gd name="connsiteX24" fmla="*/ 2118360 w 2689860"/>
              <a:gd name="connsiteY24" fmla="*/ 236220 h 716280"/>
              <a:gd name="connsiteX25" fmla="*/ 2141220 w 2689860"/>
              <a:gd name="connsiteY25" fmla="*/ 259080 h 716280"/>
              <a:gd name="connsiteX26" fmla="*/ 2186940 w 2689860"/>
              <a:gd name="connsiteY26" fmla="*/ 274320 h 716280"/>
              <a:gd name="connsiteX27" fmla="*/ 2202180 w 2689860"/>
              <a:gd name="connsiteY27" fmla="*/ 297180 h 716280"/>
              <a:gd name="connsiteX28" fmla="*/ 2247900 w 2689860"/>
              <a:gd name="connsiteY28" fmla="*/ 312420 h 716280"/>
              <a:gd name="connsiteX29" fmla="*/ 2301240 w 2689860"/>
              <a:gd name="connsiteY29" fmla="*/ 327660 h 716280"/>
              <a:gd name="connsiteX30" fmla="*/ 2316480 w 2689860"/>
              <a:gd name="connsiteY30" fmla="*/ 350520 h 716280"/>
              <a:gd name="connsiteX31" fmla="*/ 2362200 w 2689860"/>
              <a:gd name="connsiteY31" fmla="*/ 365760 h 716280"/>
              <a:gd name="connsiteX32" fmla="*/ 2400300 w 2689860"/>
              <a:gd name="connsiteY32" fmla="*/ 388620 h 716280"/>
              <a:gd name="connsiteX33" fmla="*/ 2423160 w 2689860"/>
              <a:gd name="connsiteY33" fmla="*/ 403860 h 716280"/>
              <a:gd name="connsiteX34" fmla="*/ 2446020 w 2689860"/>
              <a:gd name="connsiteY34" fmla="*/ 426720 h 716280"/>
              <a:gd name="connsiteX35" fmla="*/ 2506980 w 2689860"/>
              <a:gd name="connsiteY35" fmla="*/ 464820 h 716280"/>
              <a:gd name="connsiteX36" fmla="*/ 2529840 w 2689860"/>
              <a:gd name="connsiteY36" fmla="*/ 487680 h 716280"/>
              <a:gd name="connsiteX37" fmla="*/ 2560320 w 2689860"/>
              <a:gd name="connsiteY37" fmla="*/ 510540 h 716280"/>
              <a:gd name="connsiteX38" fmla="*/ 2598420 w 2689860"/>
              <a:gd name="connsiteY38" fmla="*/ 541020 h 716280"/>
              <a:gd name="connsiteX39" fmla="*/ 2636520 w 2689860"/>
              <a:gd name="connsiteY39" fmla="*/ 594360 h 716280"/>
              <a:gd name="connsiteX40" fmla="*/ 2667000 w 2689860"/>
              <a:gd name="connsiteY40" fmla="*/ 640080 h 716280"/>
              <a:gd name="connsiteX41" fmla="*/ 2674620 w 2689860"/>
              <a:gd name="connsiteY41" fmla="*/ 670560 h 716280"/>
              <a:gd name="connsiteX42" fmla="*/ 2689860 w 2689860"/>
              <a:gd name="connsiteY42" fmla="*/ 716280 h 716280"/>
              <a:gd name="connsiteX0" fmla="*/ 0 w 2674620"/>
              <a:gd name="connsiteY0" fmla="*/ 0 h 670560"/>
              <a:gd name="connsiteX1" fmla="*/ 38100 w 2674620"/>
              <a:gd name="connsiteY1" fmla="*/ 15240 h 670560"/>
              <a:gd name="connsiteX2" fmla="*/ 60960 w 2674620"/>
              <a:gd name="connsiteY2" fmla="*/ 38100 h 670560"/>
              <a:gd name="connsiteX3" fmla="*/ 99060 w 2674620"/>
              <a:gd name="connsiteY3" fmla="*/ 68580 h 670560"/>
              <a:gd name="connsiteX4" fmla="*/ 121920 w 2674620"/>
              <a:gd name="connsiteY4" fmla="*/ 91440 h 670560"/>
              <a:gd name="connsiteX5" fmla="*/ 167640 w 2674620"/>
              <a:gd name="connsiteY5" fmla="*/ 106680 h 670560"/>
              <a:gd name="connsiteX6" fmla="*/ 236220 w 2674620"/>
              <a:gd name="connsiteY6" fmla="*/ 137160 h 670560"/>
              <a:gd name="connsiteX7" fmla="*/ 335280 w 2674620"/>
              <a:gd name="connsiteY7" fmla="*/ 160020 h 670560"/>
              <a:gd name="connsiteX8" fmla="*/ 403860 w 2674620"/>
              <a:gd name="connsiteY8" fmla="*/ 182880 h 670560"/>
              <a:gd name="connsiteX9" fmla="*/ 693420 w 2674620"/>
              <a:gd name="connsiteY9" fmla="*/ 198120 h 670560"/>
              <a:gd name="connsiteX10" fmla="*/ 876300 w 2674620"/>
              <a:gd name="connsiteY10" fmla="*/ 190500 h 670560"/>
              <a:gd name="connsiteX11" fmla="*/ 914400 w 2674620"/>
              <a:gd name="connsiteY11" fmla="*/ 182880 h 670560"/>
              <a:gd name="connsiteX12" fmla="*/ 982980 w 2674620"/>
              <a:gd name="connsiteY12" fmla="*/ 167640 h 670560"/>
              <a:gd name="connsiteX13" fmla="*/ 1112520 w 2674620"/>
              <a:gd name="connsiteY13" fmla="*/ 144780 h 670560"/>
              <a:gd name="connsiteX14" fmla="*/ 1158240 w 2674620"/>
              <a:gd name="connsiteY14" fmla="*/ 137160 h 670560"/>
              <a:gd name="connsiteX15" fmla="*/ 1196340 w 2674620"/>
              <a:gd name="connsiteY15" fmla="*/ 129540 h 670560"/>
              <a:gd name="connsiteX16" fmla="*/ 1272540 w 2674620"/>
              <a:gd name="connsiteY16" fmla="*/ 121920 h 670560"/>
              <a:gd name="connsiteX17" fmla="*/ 1333500 w 2674620"/>
              <a:gd name="connsiteY17" fmla="*/ 114300 h 670560"/>
              <a:gd name="connsiteX18" fmla="*/ 1851660 w 2674620"/>
              <a:gd name="connsiteY18" fmla="*/ 121920 h 670560"/>
              <a:gd name="connsiteX19" fmla="*/ 1897380 w 2674620"/>
              <a:gd name="connsiteY19" fmla="*/ 129540 h 670560"/>
              <a:gd name="connsiteX20" fmla="*/ 1950720 w 2674620"/>
              <a:gd name="connsiteY20" fmla="*/ 144780 h 670560"/>
              <a:gd name="connsiteX21" fmla="*/ 2004060 w 2674620"/>
              <a:gd name="connsiteY21" fmla="*/ 175260 h 670560"/>
              <a:gd name="connsiteX22" fmla="*/ 2026920 w 2674620"/>
              <a:gd name="connsiteY22" fmla="*/ 182880 h 670560"/>
              <a:gd name="connsiteX23" fmla="*/ 2072640 w 2674620"/>
              <a:gd name="connsiteY23" fmla="*/ 220980 h 670560"/>
              <a:gd name="connsiteX24" fmla="*/ 2118360 w 2674620"/>
              <a:gd name="connsiteY24" fmla="*/ 236220 h 670560"/>
              <a:gd name="connsiteX25" fmla="*/ 2141220 w 2674620"/>
              <a:gd name="connsiteY25" fmla="*/ 259080 h 670560"/>
              <a:gd name="connsiteX26" fmla="*/ 2186940 w 2674620"/>
              <a:gd name="connsiteY26" fmla="*/ 274320 h 670560"/>
              <a:gd name="connsiteX27" fmla="*/ 2202180 w 2674620"/>
              <a:gd name="connsiteY27" fmla="*/ 297180 h 670560"/>
              <a:gd name="connsiteX28" fmla="*/ 2247900 w 2674620"/>
              <a:gd name="connsiteY28" fmla="*/ 312420 h 670560"/>
              <a:gd name="connsiteX29" fmla="*/ 2301240 w 2674620"/>
              <a:gd name="connsiteY29" fmla="*/ 327660 h 670560"/>
              <a:gd name="connsiteX30" fmla="*/ 2316480 w 2674620"/>
              <a:gd name="connsiteY30" fmla="*/ 350520 h 670560"/>
              <a:gd name="connsiteX31" fmla="*/ 2362200 w 2674620"/>
              <a:gd name="connsiteY31" fmla="*/ 365760 h 670560"/>
              <a:gd name="connsiteX32" fmla="*/ 2400300 w 2674620"/>
              <a:gd name="connsiteY32" fmla="*/ 388620 h 670560"/>
              <a:gd name="connsiteX33" fmla="*/ 2423160 w 2674620"/>
              <a:gd name="connsiteY33" fmla="*/ 403860 h 670560"/>
              <a:gd name="connsiteX34" fmla="*/ 2446020 w 2674620"/>
              <a:gd name="connsiteY34" fmla="*/ 426720 h 670560"/>
              <a:gd name="connsiteX35" fmla="*/ 2506980 w 2674620"/>
              <a:gd name="connsiteY35" fmla="*/ 464820 h 670560"/>
              <a:gd name="connsiteX36" fmla="*/ 2529840 w 2674620"/>
              <a:gd name="connsiteY36" fmla="*/ 487680 h 670560"/>
              <a:gd name="connsiteX37" fmla="*/ 2560320 w 2674620"/>
              <a:gd name="connsiteY37" fmla="*/ 510540 h 670560"/>
              <a:gd name="connsiteX38" fmla="*/ 2598420 w 2674620"/>
              <a:gd name="connsiteY38" fmla="*/ 541020 h 670560"/>
              <a:gd name="connsiteX39" fmla="*/ 2636520 w 2674620"/>
              <a:gd name="connsiteY39" fmla="*/ 594360 h 670560"/>
              <a:gd name="connsiteX40" fmla="*/ 2667000 w 2674620"/>
              <a:gd name="connsiteY40" fmla="*/ 640080 h 670560"/>
              <a:gd name="connsiteX41" fmla="*/ 2674620 w 2674620"/>
              <a:gd name="connsiteY41" fmla="*/ 670560 h 670560"/>
              <a:gd name="connsiteX0" fmla="*/ 0 w 2667000"/>
              <a:gd name="connsiteY0" fmla="*/ 0 h 640080"/>
              <a:gd name="connsiteX1" fmla="*/ 38100 w 2667000"/>
              <a:gd name="connsiteY1" fmla="*/ 15240 h 640080"/>
              <a:gd name="connsiteX2" fmla="*/ 60960 w 2667000"/>
              <a:gd name="connsiteY2" fmla="*/ 38100 h 640080"/>
              <a:gd name="connsiteX3" fmla="*/ 99060 w 2667000"/>
              <a:gd name="connsiteY3" fmla="*/ 68580 h 640080"/>
              <a:gd name="connsiteX4" fmla="*/ 121920 w 2667000"/>
              <a:gd name="connsiteY4" fmla="*/ 91440 h 640080"/>
              <a:gd name="connsiteX5" fmla="*/ 167640 w 2667000"/>
              <a:gd name="connsiteY5" fmla="*/ 106680 h 640080"/>
              <a:gd name="connsiteX6" fmla="*/ 236220 w 2667000"/>
              <a:gd name="connsiteY6" fmla="*/ 137160 h 640080"/>
              <a:gd name="connsiteX7" fmla="*/ 335280 w 2667000"/>
              <a:gd name="connsiteY7" fmla="*/ 160020 h 640080"/>
              <a:gd name="connsiteX8" fmla="*/ 403860 w 2667000"/>
              <a:gd name="connsiteY8" fmla="*/ 182880 h 640080"/>
              <a:gd name="connsiteX9" fmla="*/ 693420 w 2667000"/>
              <a:gd name="connsiteY9" fmla="*/ 198120 h 640080"/>
              <a:gd name="connsiteX10" fmla="*/ 876300 w 2667000"/>
              <a:gd name="connsiteY10" fmla="*/ 190500 h 640080"/>
              <a:gd name="connsiteX11" fmla="*/ 914400 w 2667000"/>
              <a:gd name="connsiteY11" fmla="*/ 182880 h 640080"/>
              <a:gd name="connsiteX12" fmla="*/ 982980 w 2667000"/>
              <a:gd name="connsiteY12" fmla="*/ 167640 h 640080"/>
              <a:gd name="connsiteX13" fmla="*/ 1112520 w 2667000"/>
              <a:gd name="connsiteY13" fmla="*/ 144780 h 640080"/>
              <a:gd name="connsiteX14" fmla="*/ 1158240 w 2667000"/>
              <a:gd name="connsiteY14" fmla="*/ 137160 h 640080"/>
              <a:gd name="connsiteX15" fmla="*/ 1196340 w 2667000"/>
              <a:gd name="connsiteY15" fmla="*/ 129540 h 640080"/>
              <a:gd name="connsiteX16" fmla="*/ 1272540 w 2667000"/>
              <a:gd name="connsiteY16" fmla="*/ 121920 h 640080"/>
              <a:gd name="connsiteX17" fmla="*/ 1333500 w 2667000"/>
              <a:gd name="connsiteY17" fmla="*/ 114300 h 640080"/>
              <a:gd name="connsiteX18" fmla="*/ 1851660 w 2667000"/>
              <a:gd name="connsiteY18" fmla="*/ 121920 h 640080"/>
              <a:gd name="connsiteX19" fmla="*/ 1897380 w 2667000"/>
              <a:gd name="connsiteY19" fmla="*/ 129540 h 640080"/>
              <a:gd name="connsiteX20" fmla="*/ 1950720 w 2667000"/>
              <a:gd name="connsiteY20" fmla="*/ 144780 h 640080"/>
              <a:gd name="connsiteX21" fmla="*/ 2004060 w 2667000"/>
              <a:gd name="connsiteY21" fmla="*/ 175260 h 640080"/>
              <a:gd name="connsiteX22" fmla="*/ 2026920 w 2667000"/>
              <a:gd name="connsiteY22" fmla="*/ 182880 h 640080"/>
              <a:gd name="connsiteX23" fmla="*/ 2072640 w 2667000"/>
              <a:gd name="connsiteY23" fmla="*/ 220980 h 640080"/>
              <a:gd name="connsiteX24" fmla="*/ 2118360 w 2667000"/>
              <a:gd name="connsiteY24" fmla="*/ 236220 h 640080"/>
              <a:gd name="connsiteX25" fmla="*/ 2141220 w 2667000"/>
              <a:gd name="connsiteY25" fmla="*/ 259080 h 640080"/>
              <a:gd name="connsiteX26" fmla="*/ 2186940 w 2667000"/>
              <a:gd name="connsiteY26" fmla="*/ 274320 h 640080"/>
              <a:gd name="connsiteX27" fmla="*/ 2202180 w 2667000"/>
              <a:gd name="connsiteY27" fmla="*/ 297180 h 640080"/>
              <a:gd name="connsiteX28" fmla="*/ 2247900 w 2667000"/>
              <a:gd name="connsiteY28" fmla="*/ 312420 h 640080"/>
              <a:gd name="connsiteX29" fmla="*/ 2301240 w 2667000"/>
              <a:gd name="connsiteY29" fmla="*/ 327660 h 640080"/>
              <a:gd name="connsiteX30" fmla="*/ 2316480 w 2667000"/>
              <a:gd name="connsiteY30" fmla="*/ 350520 h 640080"/>
              <a:gd name="connsiteX31" fmla="*/ 2362200 w 2667000"/>
              <a:gd name="connsiteY31" fmla="*/ 365760 h 640080"/>
              <a:gd name="connsiteX32" fmla="*/ 2400300 w 2667000"/>
              <a:gd name="connsiteY32" fmla="*/ 388620 h 640080"/>
              <a:gd name="connsiteX33" fmla="*/ 2423160 w 2667000"/>
              <a:gd name="connsiteY33" fmla="*/ 403860 h 640080"/>
              <a:gd name="connsiteX34" fmla="*/ 2446020 w 2667000"/>
              <a:gd name="connsiteY34" fmla="*/ 426720 h 640080"/>
              <a:gd name="connsiteX35" fmla="*/ 2506980 w 2667000"/>
              <a:gd name="connsiteY35" fmla="*/ 464820 h 640080"/>
              <a:gd name="connsiteX36" fmla="*/ 2529840 w 2667000"/>
              <a:gd name="connsiteY36" fmla="*/ 487680 h 640080"/>
              <a:gd name="connsiteX37" fmla="*/ 2560320 w 2667000"/>
              <a:gd name="connsiteY37" fmla="*/ 510540 h 640080"/>
              <a:gd name="connsiteX38" fmla="*/ 2598420 w 2667000"/>
              <a:gd name="connsiteY38" fmla="*/ 541020 h 640080"/>
              <a:gd name="connsiteX39" fmla="*/ 2636520 w 2667000"/>
              <a:gd name="connsiteY39" fmla="*/ 594360 h 640080"/>
              <a:gd name="connsiteX40" fmla="*/ 2667000 w 2667000"/>
              <a:gd name="connsiteY40" fmla="*/ 640080 h 640080"/>
              <a:gd name="connsiteX0" fmla="*/ 0 w 2636520"/>
              <a:gd name="connsiteY0" fmla="*/ 0 h 594360"/>
              <a:gd name="connsiteX1" fmla="*/ 38100 w 2636520"/>
              <a:gd name="connsiteY1" fmla="*/ 15240 h 594360"/>
              <a:gd name="connsiteX2" fmla="*/ 60960 w 2636520"/>
              <a:gd name="connsiteY2" fmla="*/ 38100 h 594360"/>
              <a:gd name="connsiteX3" fmla="*/ 99060 w 2636520"/>
              <a:gd name="connsiteY3" fmla="*/ 68580 h 594360"/>
              <a:gd name="connsiteX4" fmla="*/ 121920 w 2636520"/>
              <a:gd name="connsiteY4" fmla="*/ 91440 h 594360"/>
              <a:gd name="connsiteX5" fmla="*/ 167640 w 2636520"/>
              <a:gd name="connsiteY5" fmla="*/ 106680 h 594360"/>
              <a:gd name="connsiteX6" fmla="*/ 236220 w 2636520"/>
              <a:gd name="connsiteY6" fmla="*/ 137160 h 594360"/>
              <a:gd name="connsiteX7" fmla="*/ 335280 w 2636520"/>
              <a:gd name="connsiteY7" fmla="*/ 160020 h 594360"/>
              <a:gd name="connsiteX8" fmla="*/ 403860 w 2636520"/>
              <a:gd name="connsiteY8" fmla="*/ 182880 h 594360"/>
              <a:gd name="connsiteX9" fmla="*/ 693420 w 2636520"/>
              <a:gd name="connsiteY9" fmla="*/ 198120 h 594360"/>
              <a:gd name="connsiteX10" fmla="*/ 876300 w 2636520"/>
              <a:gd name="connsiteY10" fmla="*/ 190500 h 594360"/>
              <a:gd name="connsiteX11" fmla="*/ 914400 w 2636520"/>
              <a:gd name="connsiteY11" fmla="*/ 182880 h 594360"/>
              <a:gd name="connsiteX12" fmla="*/ 982980 w 2636520"/>
              <a:gd name="connsiteY12" fmla="*/ 167640 h 594360"/>
              <a:gd name="connsiteX13" fmla="*/ 1112520 w 2636520"/>
              <a:gd name="connsiteY13" fmla="*/ 144780 h 594360"/>
              <a:gd name="connsiteX14" fmla="*/ 1158240 w 2636520"/>
              <a:gd name="connsiteY14" fmla="*/ 137160 h 594360"/>
              <a:gd name="connsiteX15" fmla="*/ 1196340 w 2636520"/>
              <a:gd name="connsiteY15" fmla="*/ 129540 h 594360"/>
              <a:gd name="connsiteX16" fmla="*/ 1272540 w 2636520"/>
              <a:gd name="connsiteY16" fmla="*/ 121920 h 594360"/>
              <a:gd name="connsiteX17" fmla="*/ 1333500 w 2636520"/>
              <a:gd name="connsiteY17" fmla="*/ 114300 h 594360"/>
              <a:gd name="connsiteX18" fmla="*/ 1851660 w 2636520"/>
              <a:gd name="connsiteY18" fmla="*/ 121920 h 594360"/>
              <a:gd name="connsiteX19" fmla="*/ 1897380 w 2636520"/>
              <a:gd name="connsiteY19" fmla="*/ 129540 h 594360"/>
              <a:gd name="connsiteX20" fmla="*/ 1950720 w 2636520"/>
              <a:gd name="connsiteY20" fmla="*/ 144780 h 594360"/>
              <a:gd name="connsiteX21" fmla="*/ 2004060 w 2636520"/>
              <a:gd name="connsiteY21" fmla="*/ 175260 h 594360"/>
              <a:gd name="connsiteX22" fmla="*/ 2026920 w 2636520"/>
              <a:gd name="connsiteY22" fmla="*/ 182880 h 594360"/>
              <a:gd name="connsiteX23" fmla="*/ 2072640 w 2636520"/>
              <a:gd name="connsiteY23" fmla="*/ 220980 h 594360"/>
              <a:gd name="connsiteX24" fmla="*/ 2118360 w 2636520"/>
              <a:gd name="connsiteY24" fmla="*/ 236220 h 594360"/>
              <a:gd name="connsiteX25" fmla="*/ 2141220 w 2636520"/>
              <a:gd name="connsiteY25" fmla="*/ 259080 h 594360"/>
              <a:gd name="connsiteX26" fmla="*/ 2186940 w 2636520"/>
              <a:gd name="connsiteY26" fmla="*/ 274320 h 594360"/>
              <a:gd name="connsiteX27" fmla="*/ 2202180 w 2636520"/>
              <a:gd name="connsiteY27" fmla="*/ 297180 h 594360"/>
              <a:gd name="connsiteX28" fmla="*/ 2247900 w 2636520"/>
              <a:gd name="connsiteY28" fmla="*/ 312420 h 594360"/>
              <a:gd name="connsiteX29" fmla="*/ 2301240 w 2636520"/>
              <a:gd name="connsiteY29" fmla="*/ 327660 h 594360"/>
              <a:gd name="connsiteX30" fmla="*/ 2316480 w 2636520"/>
              <a:gd name="connsiteY30" fmla="*/ 350520 h 594360"/>
              <a:gd name="connsiteX31" fmla="*/ 2362200 w 2636520"/>
              <a:gd name="connsiteY31" fmla="*/ 365760 h 594360"/>
              <a:gd name="connsiteX32" fmla="*/ 2400300 w 2636520"/>
              <a:gd name="connsiteY32" fmla="*/ 388620 h 594360"/>
              <a:gd name="connsiteX33" fmla="*/ 2423160 w 2636520"/>
              <a:gd name="connsiteY33" fmla="*/ 403860 h 594360"/>
              <a:gd name="connsiteX34" fmla="*/ 2446020 w 2636520"/>
              <a:gd name="connsiteY34" fmla="*/ 426720 h 594360"/>
              <a:gd name="connsiteX35" fmla="*/ 2506980 w 2636520"/>
              <a:gd name="connsiteY35" fmla="*/ 464820 h 594360"/>
              <a:gd name="connsiteX36" fmla="*/ 2529840 w 2636520"/>
              <a:gd name="connsiteY36" fmla="*/ 487680 h 594360"/>
              <a:gd name="connsiteX37" fmla="*/ 2560320 w 2636520"/>
              <a:gd name="connsiteY37" fmla="*/ 510540 h 594360"/>
              <a:gd name="connsiteX38" fmla="*/ 2598420 w 2636520"/>
              <a:gd name="connsiteY38" fmla="*/ 541020 h 594360"/>
              <a:gd name="connsiteX39" fmla="*/ 2636520 w 2636520"/>
              <a:gd name="connsiteY39" fmla="*/ 594360 h 594360"/>
              <a:gd name="connsiteX0" fmla="*/ 0 w 2598420"/>
              <a:gd name="connsiteY0" fmla="*/ 0 h 541020"/>
              <a:gd name="connsiteX1" fmla="*/ 38100 w 2598420"/>
              <a:gd name="connsiteY1" fmla="*/ 15240 h 541020"/>
              <a:gd name="connsiteX2" fmla="*/ 60960 w 2598420"/>
              <a:gd name="connsiteY2" fmla="*/ 38100 h 541020"/>
              <a:gd name="connsiteX3" fmla="*/ 99060 w 2598420"/>
              <a:gd name="connsiteY3" fmla="*/ 68580 h 541020"/>
              <a:gd name="connsiteX4" fmla="*/ 121920 w 2598420"/>
              <a:gd name="connsiteY4" fmla="*/ 91440 h 541020"/>
              <a:gd name="connsiteX5" fmla="*/ 167640 w 2598420"/>
              <a:gd name="connsiteY5" fmla="*/ 106680 h 541020"/>
              <a:gd name="connsiteX6" fmla="*/ 236220 w 2598420"/>
              <a:gd name="connsiteY6" fmla="*/ 137160 h 541020"/>
              <a:gd name="connsiteX7" fmla="*/ 335280 w 2598420"/>
              <a:gd name="connsiteY7" fmla="*/ 160020 h 541020"/>
              <a:gd name="connsiteX8" fmla="*/ 403860 w 2598420"/>
              <a:gd name="connsiteY8" fmla="*/ 182880 h 541020"/>
              <a:gd name="connsiteX9" fmla="*/ 693420 w 2598420"/>
              <a:gd name="connsiteY9" fmla="*/ 198120 h 541020"/>
              <a:gd name="connsiteX10" fmla="*/ 876300 w 2598420"/>
              <a:gd name="connsiteY10" fmla="*/ 190500 h 541020"/>
              <a:gd name="connsiteX11" fmla="*/ 914400 w 2598420"/>
              <a:gd name="connsiteY11" fmla="*/ 182880 h 541020"/>
              <a:gd name="connsiteX12" fmla="*/ 982980 w 2598420"/>
              <a:gd name="connsiteY12" fmla="*/ 167640 h 541020"/>
              <a:gd name="connsiteX13" fmla="*/ 1112520 w 2598420"/>
              <a:gd name="connsiteY13" fmla="*/ 144780 h 541020"/>
              <a:gd name="connsiteX14" fmla="*/ 1158240 w 2598420"/>
              <a:gd name="connsiteY14" fmla="*/ 137160 h 541020"/>
              <a:gd name="connsiteX15" fmla="*/ 1196340 w 2598420"/>
              <a:gd name="connsiteY15" fmla="*/ 129540 h 541020"/>
              <a:gd name="connsiteX16" fmla="*/ 1272540 w 2598420"/>
              <a:gd name="connsiteY16" fmla="*/ 121920 h 541020"/>
              <a:gd name="connsiteX17" fmla="*/ 1333500 w 2598420"/>
              <a:gd name="connsiteY17" fmla="*/ 114300 h 541020"/>
              <a:gd name="connsiteX18" fmla="*/ 1851660 w 2598420"/>
              <a:gd name="connsiteY18" fmla="*/ 121920 h 541020"/>
              <a:gd name="connsiteX19" fmla="*/ 1897380 w 2598420"/>
              <a:gd name="connsiteY19" fmla="*/ 129540 h 541020"/>
              <a:gd name="connsiteX20" fmla="*/ 1950720 w 2598420"/>
              <a:gd name="connsiteY20" fmla="*/ 144780 h 541020"/>
              <a:gd name="connsiteX21" fmla="*/ 2004060 w 2598420"/>
              <a:gd name="connsiteY21" fmla="*/ 175260 h 541020"/>
              <a:gd name="connsiteX22" fmla="*/ 2026920 w 2598420"/>
              <a:gd name="connsiteY22" fmla="*/ 182880 h 541020"/>
              <a:gd name="connsiteX23" fmla="*/ 2072640 w 2598420"/>
              <a:gd name="connsiteY23" fmla="*/ 220980 h 541020"/>
              <a:gd name="connsiteX24" fmla="*/ 2118360 w 2598420"/>
              <a:gd name="connsiteY24" fmla="*/ 236220 h 541020"/>
              <a:gd name="connsiteX25" fmla="*/ 2141220 w 2598420"/>
              <a:gd name="connsiteY25" fmla="*/ 259080 h 541020"/>
              <a:gd name="connsiteX26" fmla="*/ 2186940 w 2598420"/>
              <a:gd name="connsiteY26" fmla="*/ 274320 h 541020"/>
              <a:gd name="connsiteX27" fmla="*/ 2202180 w 2598420"/>
              <a:gd name="connsiteY27" fmla="*/ 297180 h 541020"/>
              <a:gd name="connsiteX28" fmla="*/ 2247900 w 2598420"/>
              <a:gd name="connsiteY28" fmla="*/ 312420 h 541020"/>
              <a:gd name="connsiteX29" fmla="*/ 2301240 w 2598420"/>
              <a:gd name="connsiteY29" fmla="*/ 327660 h 541020"/>
              <a:gd name="connsiteX30" fmla="*/ 2316480 w 2598420"/>
              <a:gd name="connsiteY30" fmla="*/ 350520 h 541020"/>
              <a:gd name="connsiteX31" fmla="*/ 2362200 w 2598420"/>
              <a:gd name="connsiteY31" fmla="*/ 365760 h 541020"/>
              <a:gd name="connsiteX32" fmla="*/ 2400300 w 2598420"/>
              <a:gd name="connsiteY32" fmla="*/ 388620 h 541020"/>
              <a:gd name="connsiteX33" fmla="*/ 2423160 w 2598420"/>
              <a:gd name="connsiteY33" fmla="*/ 403860 h 541020"/>
              <a:gd name="connsiteX34" fmla="*/ 2446020 w 2598420"/>
              <a:gd name="connsiteY34" fmla="*/ 426720 h 541020"/>
              <a:gd name="connsiteX35" fmla="*/ 2506980 w 2598420"/>
              <a:gd name="connsiteY35" fmla="*/ 464820 h 541020"/>
              <a:gd name="connsiteX36" fmla="*/ 2529840 w 2598420"/>
              <a:gd name="connsiteY36" fmla="*/ 487680 h 541020"/>
              <a:gd name="connsiteX37" fmla="*/ 2560320 w 2598420"/>
              <a:gd name="connsiteY37" fmla="*/ 510540 h 541020"/>
              <a:gd name="connsiteX38" fmla="*/ 2598420 w 2598420"/>
              <a:gd name="connsiteY38" fmla="*/ 541020 h 541020"/>
              <a:gd name="connsiteX0" fmla="*/ 0 w 2560320"/>
              <a:gd name="connsiteY0" fmla="*/ 0 h 510540"/>
              <a:gd name="connsiteX1" fmla="*/ 38100 w 2560320"/>
              <a:gd name="connsiteY1" fmla="*/ 15240 h 510540"/>
              <a:gd name="connsiteX2" fmla="*/ 60960 w 2560320"/>
              <a:gd name="connsiteY2" fmla="*/ 38100 h 510540"/>
              <a:gd name="connsiteX3" fmla="*/ 99060 w 2560320"/>
              <a:gd name="connsiteY3" fmla="*/ 68580 h 510540"/>
              <a:gd name="connsiteX4" fmla="*/ 121920 w 2560320"/>
              <a:gd name="connsiteY4" fmla="*/ 91440 h 510540"/>
              <a:gd name="connsiteX5" fmla="*/ 167640 w 2560320"/>
              <a:gd name="connsiteY5" fmla="*/ 106680 h 510540"/>
              <a:gd name="connsiteX6" fmla="*/ 236220 w 2560320"/>
              <a:gd name="connsiteY6" fmla="*/ 137160 h 510540"/>
              <a:gd name="connsiteX7" fmla="*/ 335280 w 2560320"/>
              <a:gd name="connsiteY7" fmla="*/ 160020 h 510540"/>
              <a:gd name="connsiteX8" fmla="*/ 403860 w 2560320"/>
              <a:gd name="connsiteY8" fmla="*/ 182880 h 510540"/>
              <a:gd name="connsiteX9" fmla="*/ 693420 w 2560320"/>
              <a:gd name="connsiteY9" fmla="*/ 198120 h 510540"/>
              <a:gd name="connsiteX10" fmla="*/ 876300 w 2560320"/>
              <a:gd name="connsiteY10" fmla="*/ 190500 h 510540"/>
              <a:gd name="connsiteX11" fmla="*/ 914400 w 2560320"/>
              <a:gd name="connsiteY11" fmla="*/ 182880 h 510540"/>
              <a:gd name="connsiteX12" fmla="*/ 982980 w 2560320"/>
              <a:gd name="connsiteY12" fmla="*/ 167640 h 510540"/>
              <a:gd name="connsiteX13" fmla="*/ 1112520 w 2560320"/>
              <a:gd name="connsiteY13" fmla="*/ 144780 h 510540"/>
              <a:gd name="connsiteX14" fmla="*/ 1158240 w 2560320"/>
              <a:gd name="connsiteY14" fmla="*/ 137160 h 510540"/>
              <a:gd name="connsiteX15" fmla="*/ 1196340 w 2560320"/>
              <a:gd name="connsiteY15" fmla="*/ 129540 h 510540"/>
              <a:gd name="connsiteX16" fmla="*/ 1272540 w 2560320"/>
              <a:gd name="connsiteY16" fmla="*/ 121920 h 510540"/>
              <a:gd name="connsiteX17" fmla="*/ 1333500 w 2560320"/>
              <a:gd name="connsiteY17" fmla="*/ 114300 h 510540"/>
              <a:gd name="connsiteX18" fmla="*/ 1851660 w 2560320"/>
              <a:gd name="connsiteY18" fmla="*/ 121920 h 510540"/>
              <a:gd name="connsiteX19" fmla="*/ 1897380 w 2560320"/>
              <a:gd name="connsiteY19" fmla="*/ 129540 h 510540"/>
              <a:gd name="connsiteX20" fmla="*/ 1950720 w 2560320"/>
              <a:gd name="connsiteY20" fmla="*/ 144780 h 510540"/>
              <a:gd name="connsiteX21" fmla="*/ 2004060 w 2560320"/>
              <a:gd name="connsiteY21" fmla="*/ 175260 h 510540"/>
              <a:gd name="connsiteX22" fmla="*/ 2026920 w 2560320"/>
              <a:gd name="connsiteY22" fmla="*/ 182880 h 510540"/>
              <a:gd name="connsiteX23" fmla="*/ 2072640 w 2560320"/>
              <a:gd name="connsiteY23" fmla="*/ 220980 h 510540"/>
              <a:gd name="connsiteX24" fmla="*/ 2118360 w 2560320"/>
              <a:gd name="connsiteY24" fmla="*/ 236220 h 510540"/>
              <a:gd name="connsiteX25" fmla="*/ 2141220 w 2560320"/>
              <a:gd name="connsiteY25" fmla="*/ 259080 h 510540"/>
              <a:gd name="connsiteX26" fmla="*/ 2186940 w 2560320"/>
              <a:gd name="connsiteY26" fmla="*/ 274320 h 510540"/>
              <a:gd name="connsiteX27" fmla="*/ 2202180 w 2560320"/>
              <a:gd name="connsiteY27" fmla="*/ 297180 h 510540"/>
              <a:gd name="connsiteX28" fmla="*/ 2247900 w 2560320"/>
              <a:gd name="connsiteY28" fmla="*/ 312420 h 510540"/>
              <a:gd name="connsiteX29" fmla="*/ 2301240 w 2560320"/>
              <a:gd name="connsiteY29" fmla="*/ 327660 h 510540"/>
              <a:gd name="connsiteX30" fmla="*/ 2316480 w 2560320"/>
              <a:gd name="connsiteY30" fmla="*/ 350520 h 510540"/>
              <a:gd name="connsiteX31" fmla="*/ 2362200 w 2560320"/>
              <a:gd name="connsiteY31" fmla="*/ 365760 h 510540"/>
              <a:gd name="connsiteX32" fmla="*/ 2400300 w 2560320"/>
              <a:gd name="connsiteY32" fmla="*/ 388620 h 510540"/>
              <a:gd name="connsiteX33" fmla="*/ 2423160 w 2560320"/>
              <a:gd name="connsiteY33" fmla="*/ 403860 h 510540"/>
              <a:gd name="connsiteX34" fmla="*/ 2446020 w 2560320"/>
              <a:gd name="connsiteY34" fmla="*/ 426720 h 510540"/>
              <a:gd name="connsiteX35" fmla="*/ 2506980 w 2560320"/>
              <a:gd name="connsiteY35" fmla="*/ 464820 h 510540"/>
              <a:gd name="connsiteX36" fmla="*/ 2529840 w 2560320"/>
              <a:gd name="connsiteY36" fmla="*/ 487680 h 510540"/>
              <a:gd name="connsiteX37" fmla="*/ 2560320 w 2560320"/>
              <a:gd name="connsiteY37" fmla="*/ 510540 h 510540"/>
              <a:gd name="connsiteX0" fmla="*/ 0 w 2529840"/>
              <a:gd name="connsiteY0" fmla="*/ 0 h 487680"/>
              <a:gd name="connsiteX1" fmla="*/ 38100 w 2529840"/>
              <a:gd name="connsiteY1" fmla="*/ 15240 h 487680"/>
              <a:gd name="connsiteX2" fmla="*/ 60960 w 2529840"/>
              <a:gd name="connsiteY2" fmla="*/ 38100 h 487680"/>
              <a:gd name="connsiteX3" fmla="*/ 99060 w 2529840"/>
              <a:gd name="connsiteY3" fmla="*/ 68580 h 487680"/>
              <a:gd name="connsiteX4" fmla="*/ 121920 w 2529840"/>
              <a:gd name="connsiteY4" fmla="*/ 91440 h 487680"/>
              <a:gd name="connsiteX5" fmla="*/ 167640 w 2529840"/>
              <a:gd name="connsiteY5" fmla="*/ 106680 h 487680"/>
              <a:gd name="connsiteX6" fmla="*/ 236220 w 2529840"/>
              <a:gd name="connsiteY6" fmla="*/ 137160 h 487680"/>
              <a:gd name="connsiteX7" fmla="*/ 335280 w 2529840"/>
              <a:gd name="connsiteY7" fmla="*/ 160020 h 487680"/>
              <a:gd name="connsiteX8" fmla="*/ 403860 w 2529840"/>
              <a:gd name="connsiteY8" fmla="*/ 182880 h 487680"/>
              <a:gd name="connsiteX9" fmla="*/ 693420 w 2529840"/>
              <a:gd name="connsiteY9" fmla="*/ 198120 h 487680"/>
              <a:gd name="connsiteX10" fmla="*/ 876300 w 2529840"/>
              <a:gd name="connsiteY10" fmla="*/ 190500 h 487680"/>
              <a:gd name="connsiteX11" fmla="*/ 914400 w 2529840"/>
              <a:gd name="connsiteY11" fmla="*/ 182880 h 487680"/>
              <a:gd name="connsiteX12" fmla="*/ 982980 w 2529840"/>
              <a:gd name="connsiteY12" fmla="*/ 167640 h 487680"/>
              <a:gd name="connsiteX13" fmla="*/ 1112520 w 2529840"/>
              <a:gd name="connsiteY13" fmla="*/ 144780 h 487680"/>
              <a:gd name="connsiteX14" fmla="*/ 1158240 w 2529840"/>
              <a:gd name="connsiteY14" fmla="*/ 137160 h 487680"/>
              <a:gd name="connsiteX15" fmla="*/ 1196340 w 2529840"/>
              <a:gd name="connsiteY15" fmla="*/ 129540 h 487680"/>
              <a:gd name="connsiteX16" fmla="*/ 1272540 w 2529840"/>
              <a:gd name="connsiteY16" fmla="*/ 121920 h 487680"/>
              <a:gd name="connsiteX17" fmla="*/ 1333500 w 2529840"/>
              <a:gd name="connsiteY17" fmla="*/ 114300 h 487680"/>
              <a:gd name="connsiteX18" fmla="*/ 1851660 w 2529840"/>
              <a:gd name="connsiteY18" fmla="*/ 121920 h 487680"/>
              <a:gd name="connsiteX19" fmla="*/ 1897380 w 2529840"/>
              <a:gd name="connsiteY19" fmla="*/ 129540 h 487680"/>
              <a:gd name="connsiteX20" fmla="*/ 1950720 w 2529840"/>
              <a:gd name="connsiteY20" fmla="*/ 144780 h 487680"/>
              <a:gd name="connsiteX21" fmla="*/ 2004060 w 2529840"/>
              <a:gd name="connsiteY21" fmla="*/ 175260 h 487680"/>
              <a:gd name="connsiteX22" fmla="*/ 2026920 w 2529840"/>
              <a:gd name="connsiteY22" fmla="*/ 182880 h 487680"/>
              <a:gd name="connsiteX23" fmla="*/ 2072640 w 2529840"/>
              <a:gd name="connsiteY23" fmla="*/ 220980 h 487680"/>
              <a:gd name="connsiteX24" fmla="*/ 2118360 w 2529840"/>
              <a:gd name="connsiteY24" fmla="*/ 236220 h 487680"/>
              <a:gd name="connsiteX25" fmla="*/ 2141220 w 2529840"/>
              <a:gd name="connsiteY25" fmla="*/ 259080 h 487680"/>
              <a:gd name="connsiteX26" fmla="*/ 2186940 w 2529840"/>
              <a:gd name="connsiteY26" fmla="*/ 274320 h 487680"/>
              <a:gd name="connsiteX27" fmla="*/ 2202180 w 2529840"/>
              <a:gd name="connsiteY27" fmla="*/ 297180 h 487680"/>
              <a:gd name="connsiteX28" fmla="*/ 2247900 w 2529840"/>
              <a:gd name="connsiteY28" fmla="*/ 312420 h 487680"/>
              <a:gd name="connsiteX29" fmla="*/ 2301240 w 2529840"/>
              <a:gd name="connsiteY29" fmla="*/ 327660 h 487680"/>
              <a:gd name="connsiteX30" fmla="*/ 2316480 w 2529840"/>
              <a:gd name="connsiteY30" fmla="*/ 350520 h 487680"/>
              <a:gd name="connsiteX31" fmla="*/ 2362200 w 2529840"/>
              <a:gd name="connsiteY31" fmla="*/ 365760 h 487680"/>
              <a:gd name="connsiteX32" fmla="*/ 2400300 w 2529840"/>
              <a:gd name="connsiteY32" fmla="*/ 388620 h 487680"/>
              <a:gd name="connsiteX33" fmla="*/ 2423160 w 2529840"/>
              <a:gd name="connsiteY33" fmla="*/ 403860 h 487680"/>
              <a:gd name="connsiteX34" fmla="*/ 2446020 w 2529840"/>
              <a:gd name="connsiteY34" fmla="*/ 426720 h 487680"/>
              <a:gd name="connsiteX35" fmla="*/ 2506980 w 2529840"/>
              <a:gd name="connsiteY35" fmla="*/ 464820 h 487680"/>
              <a:gd name="connsiteX36" fmla="*/ 2529840 w 2529840"/>
              <a:gd name="connsiteY36" fmla="*/ 487680 h 487680"/>
              <a:gd name="connsiteX0" fmla="*/ 0 w 2506980"/>
              <a:gd name="connsiteY0" fmla="*/ 0 h 464820"/>
              <a:gd name="connsiteX1" fmla="*/ 38100 w 2506980"/>
              <a:gd name="connsiteY1" fmla="*/ 15240 h 464820"/>
              <a:gd name="connsiteX2" fmla="*/ 60960 w 2506980"/>
              <a:gd name="connsiteY2" fmla="*/ 38100 h 464820"/>
              <a:gd name="connsiteX3" fmla="*/ 99060 w 2506980"/>
              <a:gd name="connsiteY3" fmla="*/ 68580 h 464820"/>
              <a:gd name="connsiteX4" fmla="*/ 121920 w 2506980"/>
              <a:gd name="connsiteY4" fmla="*/ 91440 h 464820"/>
              <a:gd name="connsiteX5" fmla="*/ 167640 w 2506980"/>
              <a:gd name="connsiteY5" fmla="*/ 106680 h 464820"/>
              <a:gd name="connsiteX6" fmla="*/ 236220 w 2506980"/>
              <a:gd name="connsiteY6" fmla="*/ 137160 h 464820"/>
              <a:gd name="connsiteX7" fmla="*/ 335280 w 2506980"/>
              <a:gd name="connsiteY7" fmla="*/ 160020 h 464820"/>
              <a:gd name="connsiteX8" fmla="*/ 403860 w 2506980"/>
              <a:gd name="connsiteY8" fmla="*/ 182880 h 464820"/>
              <a:gd name="connsiteX9" fmla="*/ 693420 w 2506980"/>
              <a:gd name="connsiteY9" fmla="*/ 198120 h 464820"/>
              <a:gd name="connsiteX10" fmla="*/ 876300 w 2506980"/>
              <a:gd name="connsiteY10" fmla="*/ 190500 h 464820"/>
              <a:gd name="connsiteX11" fmla="*/ 914400 w 2506980"/>
              <a:gd name="connsiteY11" fmla="*/ 182880 h 464820"/>
              <a:gd name="connsiteX12" fmla="*/ 982980 w 2506980"/>
              <a:gd name="connsiteY12" fmla="*/ 167640 h 464820"/>
              <a:gd name="connsiteX13" fmla="*/ 1112520 w 2506980"/>
              <a:gd name="connsiteY13" fmla="*/ 144780 h 464820"/>
              <a:gd name="connsiteX14" fmla="*/ 1158240 w 2506980"/>
              <a:gd name="connsiteY14" fmla="*/ 137160 h 464820"/>
              <a:gd name="connsiteX15" fmla="*/ 1196340 w 2506980"/>
              <a:gd name="connsiteY15" fmla="*/ 129540 h 464820"/>
              <a:gd name="connsiteX16" fmla="*/ 1272540 w 2506980"/>
              <a:gd name="connsiteY16" fmla="*/ 121920 h 464820"/>
              <a:gd name="connsiteX17" fmla="*/ 1333500 w 2506980"/>
              <a:gd name="connsiteY17" fmla="*/ 114300 h 464820"/>
              <a:gd name="connsiteX18" fmla="*/ 1851660 w 2506980"/>
              <a:gd name="connsiteY18" fmla="*/ 121920 h 464820"/>
              <a:gd name="connsiteX19" fmla="*/ 1897380 w 2506980"/>
              <a:gd name="connsiteY19" fmla="*/ 129540 h 464820"/>
              <a:gd name="connsiteX20" fmla="*/ 1950720 w 2506980"/>
              <a:gd name="connsiteY20" fmla="*/ 144780 h 464820"/>
              <a:gd name="connsiteX21" fmla="*/ 2004060 w 2506980"/>
              <a:gd name="connsiteY21" fmla="*/ 175260 h 464820"/>
              <a:gd name="connsiteX22" fmla="*/ 2026920 w 2506980"/>
              <a:gd name="connsiteY22" fmla="*/ 182880 h 464820"/>
              <a:gd name="connsiteX23" fmla="*/ 2072640 w 2506980"/>
              <a:gd name="connsiteY23" fmla="*/ 220980 h 464820"/>
              <a:gd name="connsiteX24" fmla="*/ 2118360 w 2506980"/>
              <a:gd name="connsiteY24" fmla="*/ 236220 h 464820"/>
              <a:gd name="connsiteX25" fmla="*/ 2141220 w 2506980"/>
              <a:gd name="connsiteY25" fmla="*/ 259080 h 464820"/>
              <a:gd name="connsiteX26" fmla="*/ 2186940 w 2506980"/>
              <a:gd name="connsiteY26" fmla="*/ 274320 h 464820"/>
              <a:gd name="connsiteX27" fmla="*/ 2202180 w 2506980"/>
              <a:gd name="connsiteY27" fmla="*/ 297180 h 464820"/>
              <a:gd name="connsiteX28" fmla="*/ 2247900 w 2506980"/>
              <a:gd name="connsiteY28" fmla="*/ 312420 h 464820"/>
              <a:gd name="connsiteX29" fmla="*/ 2301240 w 2506980"/>
              <a:gd name="connsiteY29" fmla="*/ 327660 h 464820"/>
              <a:gd name="connsiteX30" fmla="*/ 2316480 w 2506980"/>
              <a:gd name="connsiteY30" fmla="*/ 350520 h 464820"/>
              <a:gd name="connsiteX31" fmla="*/ 2362200 w 2506980"/>
              <a:gd name="connsiteY31" fmla="*/ 365760 h 464820"/>
              <a:gd name="connsiteX32" fmla="*/ 2400300 w 2506980"/>
              <a:gd name="connsiteY32" fmla="*/ 388620 h 464820"/>
              <a:gd name="connsiteX33" fmla="*/ 2423160 w 2506980"/>
              <a:gd name="connsiteY33" fmla="*/ 403860 h 464820"/>
              <a:gd name="connsiteX34" fmla="*/ 2446020 w 2506980"/>
              <a:gd name="connsiteY34" fmla="*/ 426720 h 464820"/>
              <a:gd name="connsiteX35" fmla="*/ 2506980 w 2506980"/>
              <a:gd name="connsiteY35" fmla="*/ 464820 h 464820"/>
              <a:gd name="connsiteX0" fmla="*/ 0 w 2446020"/>
              <a:gd name="connsiteY0" fmla="*/ 0 h 426720"/>
              <a:gd name="connsiteX1" fmla="*/ 38100 w 2446020"/>
              <a:gd name="connsiteY1" fmla="*/ 15240 h 426720"/>
              <a:gd name="connsiteX2" fmla="*/ 60960 w 2446020"/>
              <a:gd name="connsiteY2" fmla="*/ 38100 h 426720"/>
              <a:gd name="connsiteX3" fmla="*/ 99060 w 2446020"/>
              <a:gd name="connsiteY3" fmla="*/ 68580 h 426720"/>
              <a:gd name="connsiteX4" fmla="*/ 121920 w 2446020"/>
              <a:gd name="connsiteY4" fmla="*/ 91440 h 426720"/>
              <a:gd name="connsiteX5" fmla="*/ 167640 w 2446020"/>
              <a:gd name="connsiteY5" fmla="*/ 106680 h 426720"/>
              <a:gd name="connsiteX6" fmla="*/ 236220 w 2446020"/>
              <a:gd name="connsiteY6" fmla="*/ 137160 h 426720"/>
              <a:gd name="connsiteX7" fmla="*/ 335280 w 2446020"/>
              <a:gd name="connsiteY7" fmla="*/ 160020 h 426720"/>
              <a:gd name="connsiteX8" fmla="*/ 403860 w 2446020"/>
              <a:gd name="connsiteY8" fmla="*/ 182880 h 426720"/>
              <a:gd name="connsiteX9" fmla="*/ 693420 w 2446020"/>
              <a:gd name="connsiteY9" fmla="*/ 198120 h 426720"/>
              <a:gd name="connsiteX10" fmla="*/ 876300 w 2446020"/>
              <a:gd name="connsiteY10" fmla="*/ 190500 h 426720"/>
              <a:gd name="connsiteX11" fmla="*/ 914400 w 2446020"/>
              <a:gd name="connsiteY11" fmla="*/ 182880 h 426720"/>
              <a:gd name="connsiteX12" fmla="*/ 982980 w 2446020"/>
              <a:gd name="connsiteY12" fmla="*/ 167640 h 426720"/>
              <a:gd name="connsiteX13" fmla="*/ 1112520 w 2446020"/>
              <a:gd name="connsiteY13" fmla="*/ 144780 h 426720"/>
              <a:gd name="connsiteX14" fmla="*/ 1158240 w 2446020"/>
              <a:gd name="connsiteY14" fmla="*/ 137160 h 426720"/>
              <a:gd name="connsiteX15" fmla="*/ 1196340 w 2446020"/>
              <a:gd name="connsiteY15" fmla="*/ 129540 h 426720"/>
              <a:gd name="connsiteX16" fmla="*/ 1272540 w 2446020"/>
              <a:gd name="connsiteY16" fmla="*/ 121920 h 426720"/>
              <a:gd name="connsiteX17" fmla="*/ 1333500 w 2446020"/>
              <a:gd name="connsiteY17" fmla="*/ 114300 h 426720"/>
              <a:gd name="connsiteX18" fmla="*/ 1851660 w 2446020"/>
              <a:gd name="connsiteY18" fmla="*/ 121920 h 426720"/>
              <a:gd name="connsiteX19" fmla="*/ 1897380 w 2446020"/>
              <a:gd name="connsiteY19" fmla="*/ 129540 h 426720"/>
              <a:gd name="connsiteX20" fmla="*/ 1950720 w 2446020"/>
              <a:gd name="connsiteY20" fmla="*/ 144780 h 426720"/>
              <a:gd name="connsiteX21" fmla="*/ 2004060 w 2446020"/>
              <a:gd name="connsiteY21" fmla="*/ 175260 h 426720"/>
              <a:gd name="connsiteX22" fmla="*/ 2026920 w 2446020"/>
              <a:gd name="connsiteY22" fmla="*/ 182880 h 426720"/>
              <a:gd name="connsiteX23" fmla="*/ 2072640 w 2446020"/>
              <a:gd name="connsiteY23" fmla="*/ 220980 h 426720"/>
              <a:gd name="connsiteX24" fmla="*/ 2118360 w 2446020"/>
              <a:gd name="connsiteY24" fmla="*/ 236220 h 426720"/>
              <a:gd name="connsiteX25" fmla="*/ 2141220 w 2446020"/>
              <a:gd name="connsiteY25" fmla="*/ 259080 h 426720"/>
              <a:gd name="connsiteX26" fmla="*/ 2186940 w 2446020"/>
              <a:gd name="connsiteY26" fmla="*/ 274320 h 426720"/>
              <a:gd name="connsiteX27" fmla="*/ 2202180 w 2446020"/>
              <a:gd name="connsiteY27" fmla="*/ 297180 h 426720"/>
              <a:gd name="connsiteX28" fmla="*/ 2247900 w 2446020"/>
              <a:gd name="connsiteY28" fmla="*/ 312420 h 426720"/>
              <a:gd name="connsiteX29" fmla="*/ 2301240 w 2446020"/>
              <a:gd name="connsiteY29" fmla="*/ 327660 h 426720"/>
              <a:gd name="connsiteX30" fmla="*/ 2316480 w 2446020"/>
              <a:gd name="connsiteY30" fmla="*/ 350520 h 426720"/>
              <a:gd name="connsiteX31" fmla="*/ 2362200 w 2446020"/>
              <a:gd name="connsiteY31" fmla="*/ 365760 h 426720"/>
              <a:gd name="connsiteX32" fmla="*/ 2400300 w 2446020"/>
              <a:gd name="connsiteY32" fmla="*/ 388620 h 426720"/>
              <a:gd name="connsiteX33" fmla="*/ 2423160 w 2446020"/>
              <a:gd name="connsiteY33" fmla="*/ 403860 h 426720"/>
              <a:gd name="connsiteX34" fmla="*/ 2446020 w 2446020"/>
              <a:gd name="connsiteY34" fmla="*/ 426720 h 426720"/>
              <a:gd name="connsiteX0" fmla="*/ 0 w 2423160"/>
              <a:gd name="connsiteY0" fmla="*/ 0 h 403860"/>
              <a:gd name="connsiteX1" fmla="*/ 38100 w 2423160"/>
              <a:gd name="connsiteY1" fmla="*/ 15240 h 403860"/>
              <a:gd name="connsiteX2" fmla="*/ 60960 w 2423160"/>
              <a:gd name="connsiteY2" fmla="*/ 38100 h 403860"/>
              <a:gd name="connsiteX3" fmla="*/ 99060 w 2423160"/>
              <a:gd name="connsiteY3" fmla="*/ 68580 h 403860"/>
              <a:gd name="connsiteX4" fmla="*/ 121920 w 2423160"/>
              <a:gd name="connsiteY4" fmla="*/ 91440 h 403860"/>
              <a:gd name="connsiteX5" fmla="*/ 167640 w 2423160"/>
              <a:gd name="connsiteY5" fmla="*/ 106680 h 403860"/>
              <a:gd name="connsiteX6" fmla="*/ 236220 w 2423160"/>
              <a:gd name="connsiteY6" fmla="*/ 137160 h 403860"/>
              <a:gd name="connsiteX7" fmla="*/ 335280 w 2423160"/>
              <a:gd name="connsiteY7" fmla="*/ 160020 h 403860"/>
              <a:gd name="connsiteX8" fmla="*/ 403860 w 2423160"/>
              <a:gd name="connsiteY8" fmla="*/ 182880 h 403860"/>
              <a:gd name="connsiteX9" fmla="*/ 693420 w 2423160"/>
              <a:gd name="connsiteY9" fmla="*/ 198120 h 403860"/>
              <a:gd name="connsiteX10" fmla="*/ 876300 w 2423160"/>
              <a:gd name="connsiteY10" fmla="*/ 190500 h 403860"/>
              <a:gd name="connsiteX11" fmla="*/ 914400 w 2423160"/>
              <a:gd name="connsiteY11" fmla="*/ 182880 h 403860"/>
              <a:gd name="connsiteX12" fmla="*/ 982980 w 2423160"/>
              <a:gd name="connsiteY12" fmla="*/ 167640 h 403860"/>
              <a:gd name="connsiteX13" fmla="*/ 1112520 w 2423160"/>
              <a:gd name="connsiteY13" fmla="*/ 144780 h 403860"/>
              <a:gd name="connsiteX14" fmla="*/ 1158240 w 2423160"/>
              <a:gd name="connsiteY14" fmla="*/ 137160 h 403860"/>
              <a:gd name="connsiteX15" fmla="*/ 1196340 w 2423160"/>
              <a:gd name="connsiteY15" fmla="*/ 129540 h 403860"/>
              <a:gd name="connsiteX16" fmla="*/ 1272540 w 2423160"/>
              <a:gd name="connsiteY16" fmla="*/ 121920 h 403860"/>
              <a:gd name="connsiteX17" fmla="*/ 1333500 w 2423160"/>
              <a:gd name="connsiteY17" fmla="*/ 114300 h 403860"/>
              <a:gd name="connsiteX18" fmla="*/ 1851660 w 2423160"/>
              <a:gd name="connsiteY18" fmla="*/ 121920 h 403860"/>
              <a:gd name="connsiteX19" fmla="*/ 1897380 w 2423160"/>
              <a:gd name="connsiteY19" fmla="*/ 129540 h 403860"/>
              <a:gd name="connsiteX20" fmla="*/ 1950720 w 2423160"/>
              <a:gd name="connsiteY20" fmla="*/ 144780 h 403860"/>
              <a:gd name="connsiteX21" fmla="*/ 2004060 w 2423160"/>
              <a:gd name="connsiteY21" fmla="*/ 175260 h 403860"/>
              <a:gd name="connsiteX22" fmla="*/ 2026920 w 2423160"/>
              <a:gd name="connsiteY22" fmla="*/ 182880 h 403860"/>
              <a:gd name="connsiteX23" fmla="*/ 2072640 w 2423160"/>
              <a:gd name="connsiteY23" fmla="*/ 220980 h 403860"/>
              <a:gd name="connsiteX24" fmla="*/ 2118360 w 2423160"/>
              <a:gd name="connsiteY24" fmla="*/ 236220 h 403860"/>
              <a:gd name="connsiteX25" fmla="*/ 2141220 w 2423160"/>
              <a:gd name="connsiteY25" fmla="*/ 259080 h 403860"/>
              <a:gd name="connsiteX26" fmla="*/ 2186940 w 2423160"/>
              <a:gd name="connsiteY26" fmla="*/ 274320 h 403860"/>
              <a:gd name="connsiteX27" fmla="*/ 2202180 w 2423160"/>
              <a:gd name="connsiteY27" fmla="*/ 297180 h 403860"/>
              <a:gd name="connsiteX28" fmla="*/ 2247900 w 2423160"/>
              <a:gd name="connsiteY28" fmla="*/ 312420 h 403860"/>
              <a:gd name="connsiteX29" fmla="*/ 2301240 w 2423160"/>
              <a:gd name="connsiteY29" fmla="*/ 327660 h 403860"/>
              <a:gd name="connsiteX30" fmla="*/ 2316480 w 2423160"/>
              <a:gd name="connsiteY30" fmla="*/ 350520 h 403860"/>
              <a:gd name="connsiteX31" fmla="*/ 2362200 w 2423160"/>
              <a:gd name="connsiteY31" fmla="*/ 365760 h 403860"/>
              <a:gd name="connsiteX32" fmla="*/ 2400300 w 2423160"/>
              <a:gd name="connsiteY32" fmla="*/ 388620 h 403860"/>
              <a:gd name="connsiteX33" fmla="*/ 2423160 w 2423160"/>
              <a:gd name="connsiteY33" fmla="*/ 403860 h 403860"/>
              <a:gd name="connsiteX0" fmla="*/ 0 w 2400300"/>
              <a:gd name="connsiteY0" fmla="*/ 0 h 388620"/>
              <a:gd name="connsiteX1" fmla="*/ 38100 w 2400300"/>
              <a:gd name="connsiteY1" fmla="*/ 15240 h 388620"/>
              <a:gd name="connsiteX2" fmla="*/ 60960 w 2400300"/>
              <a:gd name="connsiteY2" fmla="*/ 38100 h 388620"/>
              <a:gd name="connsiteX3" fmla="*/ 99060 w 2400300"/>
              <a:gd name="connsiteY3" fmla="*/ 68580 h 388620"/>
              <a:gd name="connsiteX4" fmla="*/ 121920 w 2400300"/>
              <a:gd name="connsiteY4" fmla="*/ 91440 h 388620"/>
              <a:gd name="connsiteX5" fmla="*/ 167640 w 2400300"/>
              <a:gd name="connsiteY5" fmla="*/ 106680 h 388620"/>
              <a:gd name="connsiteX6" fmla="*/ 236220 w 2400300"/>
              <a:gd name="connsiteY6" fmla="*/ 137160 h 388620"/>
              <a:gd name="connsiteX7" fmla="*/ 335280 w 2400300"/>
              <a:gd name="connsiteY7" fmla="*/ 160020 h 388620"/>
              <a:gd name="connsiteX8" fmla="*/ 403860 w 2400300"/>
              <a:gd name="connsiteY8" fmla="*/ 182880 h 388620"/>
              <a:gd name="connsiteX9" fmla="*/ 693420 w 2400300"/>
              <a:gd name="connsiteY9" fmla="*/ 198120 h 388620"/>
              <a:gd name="connsiteX10" fmla="*/ 876300 w 2400300"/>
              <a:gd name="connsiteY10" fmla="*/ 190500 h 388620"/>
              <a:gd name="connsiteX11" fmla="*/ 914400 w 2400300"/>
              <a:gd name="connsiteY11" fmla="*/ 182880 h 388620"/>
              <a:gd name="connsiteX12" fmla="*/ 982980 w 2400300"/>
              <a:gd name="connsiteY12" fmla="*/ 167640 h 388620"/>
              <a:gd name="connsiteX13" fmla="*/ 1112520 w 2400300"/>
              <a:gd name="connsiteY13" fmla="*/ 144780 h 388620"/>
              <a:gd name="connsiteX14" fmla="*/ 1158240 w 2400300"/>
              <a:gd name="connsiteY14" fmla="*/ 137160 h 388620"/>
              <a:gd name="connsiteX15" fmla="*/ 1196340 w 2400300"/>
              <a:gd name="connsiteY15" fmla="*/ 129540 h 388620"/>
              <a:gd name="connsiteX16" fmla="*/ 1272540 w 2400300"/>
              <a:gd name="connsiteY16" fmla="*/ 121920 h 388620"/>
              <a:gd name="connsiteX17" fmla="*/ 1333500 w 2400300"/>
              <a:gd name="connsiteY17" fmla="*/ 114300 h 388620"/>
              <a:gd name="connsiteX18" fmla="*/ 1851660 w 2400300"/>
              <a:gd name="connsiteY18" fmla="*/ 121920 h 388620"/>
              <a:gd name="connsiteX19" fmla="*/ 1897380 w 2400300"/>
              <a:gd name="connsiteY19" fmla="*/ 129540 h 388620"/>
              <a:gd name="connsiteX20" fmla="*/ 1950720 w 2400300"/>
              <a:gd name="connsiteY20" fmla="*/ 144780 h 388620"/>
              <a:gd name="connsiteX21" fmla="*/ 2004060 w 2400300"/>
              <a:gd name="connsiteY21" fmla="*/ 175260 h 388620"/>
              <a:gd name="connsiteX22" fmla="*/ 2026920 w 2400300"/>
              <a:gd name="connsiteY22" fmla="*/ 182880 h 388620"/>
              <a:gd name="connsiteX23" fmla="*/ 2072640 w 2400300"/>
              <a:gd name="connsiteY23" fmla="*/ 220980 h 388620"/>
              <a:gd name="connsiteX24" fmla="*/ 2118360 w 2400300"/>
              <a:gd name="connsiteY24" fmla="*/ 236220 h 388620"/>
              <a:gd name="connsiteX25" fmla="*/ 2141220 w 2400300"/>
              <a:gd name="connsiteY25" fmla="*/ 259080 h 388620"/>
              <a:gd name="connsiteX26" fmla="*/ 2186940 w 2400300"/>
              <a:gd name="connsiteY26" fmla="*/ 274320 h 388620"/>
              <a:gd name="connsiteX27" fmla="*/ 2202180 w 2400300"/>
              <a:gd name="connsiteY27" fmla="*/ 297180 h 388620"/>
              <a:gd name="connsiteX28" fmla="*/ 2247900 w 2400300"/>
              <a:gd name="connsiteY28" fmla="*/ 312420 h 388620"/>
              <a:gd name="connsiteX29" fmla="*/ 2301240 w 2400300"/>
              <a:gd name="connsiteY29" fmla="*/ 327660 h 388620"/>
              <a:gd name="connsiteX30" fmla="*/ 2316480 w 2400300"/>
              <a:gd name="connsiteY30" fmla="*/ 350520 h 388620"/>
              <a:gd name="connsiteX31" fmla="*/ 2362200 w 2400300"/>
              <a:gd name="connsiteY31" fmla="*/ 365760 h 388620"/>
              <a:gd name="connsiteX32" fmla="*/ 2400300 w 2400300"/>
              <a:gd name="connsiteY32" fmla="*/ 388620 h 388620"/>
              <a:gd name="connsiteX0" fmla="*/ 0 w 2362200"/>
              <a:gd name="connsiteY0" fmla="*/ 0 h 365760"/>
              <a:gd name="connsiteX1" fmla="*/ 38100 w 2362200"/>
              <a:gd name="connsiteY1" fmla="*/ 15240 h 365760"/>
              <a:gd name="connsiteX2" fmla="*/ 60960 w 2362200"/>
              <a:gd name="connsiteY2" fmla="*/ 38100 h 365760"/>
              <a:gd name="connsiteX3" fmla="*/ 99060 w 2362200"/>
              <a:gd name="connsiteY3" fmla="*/ 68580 h 365760"/>
              <a:gd name="connsiteX4" fmla="*/ 121920 w 2362200"/>
              <a:gd name="connsiteY4" fmla="*/ 91440 h 365760"/>
              <a:gd name="connsiteX5" fmla="*/ 167640 w 2362200"/>
              <a:gd name="connsiteY5" fmla="*/ 106680 h 365760"/>
              <a:gd name="connsiteX6" fmla="*/ 236220 w 2362200"/>
              <a:gd name="connsiteY6" fmla="*/ 137160 h 365760"/>
              <a:gd name="connsiteX7" fmla="*/ 335280 w 2362200"/>
              <a:gd name="connsiteY7" fmla="*/ 160020 h 365760"/>
              <a:gd name="connsiteX8" fmla="*/ 403860 w 2362200"/>
              <a:gd name="connsiteY8" fmla="*/ 182880 h 365760"/>
              <a:gd name="connsiteX9" fmla="*/ 693420 w 2362200"/>
              <a:gd name="connsiteY9" fmla="*/ 198120 h 365760"/>
              <a:gd name="connsiteX10" fmla="*/ 876300 w 2362200"/>
              <a:gd name="connsiteY10" fmla="*/ 190500 h 365760"/>
              <a:gd name="connsiteX11" fmla="*/ 914400 w 2362200"/>
              <a:gd name="connsiteY11" fmla="*/ 182880 h 365760"/>
              <a:gd name="connsiteX12" fmla="*/ 982980 w 2362200"/>
              <a:gd name="connsiteY12" fmla="*/ 167640 h 365760"/>
              <a:gd name="connsiteX13" fmla="*/ 1112520 w 2362200"/>
              <a:gd name="connsiteY13" fmla="*/ 144780 h 365760"/>
              <a:gd name="connsiteX14" fmla="*/ 1158240 w 2362200"/>
              <a:gd name="connsiteY14" fmla="*/ 137160 h 365760"/>
              <a:gd name="connsiteX15" fmla="*/ 1196340 w 2362200"/>
              <a:gd name="connsiteY15" fmla="*/ 129540 h 365760"/>
              <a:gd name="connsiteX16" fmla="*/ 1272540 w 2362200"/>
              <a:gd name="connsiteY16" fmla="*/ 121920 h 365760"/>
              <a:gd name="connsiteX17" fmla="*/ 1333500 w 2362200"/>
              <a:gd name="connsiteY17" fmla="*/ 114300 h 365760"/>
              <a:gd name="connsiteX18" fmla="*/ 1851660 w 2362200"/>
              <a:gd name="connsiteY18" fmla="*/ 121920 h 365760"/>
              <a:gd name="connsiteX19" fmla="*/ 1897380 w 2362200"/>
              <a:gd name="connsiteY19" fmla="*/ 129540 h 365760"/>
              <a:gd name="connsiteX20" fmla="*/ 1950720 w 2362200"/>
              <a:gd name="connsiteY20" fmla="*/ 144780 h 365760"/>
              <a:gd name="connsiteX21" fmla="*/ 2004060 w 2362200"/>
              <a:gd name="connsiteY21" fmla="*/ 175260 h 365760"/>
              <a:gd name="connsiteX22" fmla="*/ 2026920 w 2362200"/>
              <a:gd name="connsiteY22" fmla="*/ 182880 h 365760"/>
              <a:gd name="connsiteX23" fmla="*/ 2072640 w 2362200"/>
              <a:gd name="connsiteY23" fmla="*/ 220980 h 365760"/>
              <a:gd name="connsiteX24" fmla="*/ 2118360 w 2362200"/>
              <a:gd name="connsiteY24" fmla="*/ 236220 h 365760"/>
              <a:gd name="connsiteX25" fmla="*/ 2141220 w 2362200"/>
              <a:gd name="connsiteY25" fmla="*/ 259080 h 365760"/>
              <a:gd name="connsiteX26" fmla="*/ 2186940 w 2362200"/>
              <a:gd name="connsiteY26" fmla="*/ 274320 h 365760"/>
              <a:gd name="connsiteX27" fmla="*/ 2202180 w 2362200"/>
              <a:gd name="connsiteY27" fmla="*/ 297180 h 365760"/>
              <a:gd name="connsiteX28" fmla="*/ 2247900 w 2362200"/>
              <a:gd name="connsiteY28" fmla="*/ 312420 h 365760"/>
              <a:gd name="connsiteX29" fmla="*/ 2301240 w 2362200"/>
              <a:gd name="connsiteY29" fmla="*/ 327660 h 365760"/>
              <a:gd name="connsiteX30" fmla="*/ 2316480 w 2362200"/>
              <a:gd name="connsiteY30" fmla="*/ 350520 h 365760"/>
              <a:gd name="connsiteX31" fmla="*/ 2362200 w 2362200"/>
              <a:gd name="connsiteY31" fmla="*/ 365760 h 365760"/>
              <a:gd name="connsiteX0" fmla="*/ 0 w 2316480"/>
              <a:gd name="connsiteY0" fmla="*/ 0 h 350520"/>
              <a:gd name="connsiteX1" fmla="*/ 38100 w 2316480"/>
              <a:gd name="connsiteY1" fmla="*/ 15240 h 350520"/>
              <a:gd name="connsiteX2" fmla="*/ 60960 w 2316480"/>
              <a:gd name="connsiteY2" fmla="*/ 38100 h 350520"/>
              <a:gd name="connsiteX3" fmla="*/ 99060 w 2316480"/>
              <a:gd name="connsiteY3" fmla="*/ 68580 h 350520"/>
              <a:gd name="connsiteX4" fmla="*/ 121920 w 2316480"/>
              <a:gd name="connsiteY4" fmla="*/ 91440 h 350520"/>
              <a:gd name="connsiteX5" fmla="*/ 167640 w 2316480"/>
              <a:gd name="connsiteY5" fmla="*/ 106680 h 350520"/>
              <a:gd name="connsiteX6" fmla="*/ 236220 w 2316480"/>
              <a:gd name="connsiteY6" fmla="*/ 137160 h 350520"/>
              <a:gd name="connsiteX7" fmla="*/ 335280 w 2316480"/>
              <a:gd name="connsiteY7" fmla="*/ 160020 h 350520"/>
              <a:gd name="connsiteX8" fmla="*/ 403860 w 2316480"/>
              <a:gd name="connsiteY8" fmla="*/ 182880 h 350520"/>
              <a:gd name="connsiteX9" fmla="*/ 693420 w 2316480"/>
              <a:gd name="connsiteY9" fmla="*/ 198120 h 350520"/>
              <a:gd name="connsiteX10" fmla="*/ 876300 w 2316480"/>
              <a:gd name="connsiteY10" fmla="*/ 190500 h 350520"/>
              <a:gd name="connsiteX11" fmla="*/ 914400 w 2316480"/>
              <a:gd name="connsiteY11" fmla="*/ 182880 h 350520"/>
              <a:gd name="connsiteX12" fmla="*/ 982980 w 2316480"/>
              <a:gd name="connsiteY12" fmla="*/ 167640 h 350520"/>
              <a:gd name="connsiteX13" fmla="*/ 1112520 w 2316480"/>
              <a:gd name="connsiteY13" fmla="*/ 144780 h 350520"/>
              <a:gd name="connsiteX14" fmla="*/ 1158240 w 2316480"/>
              <a:gd name="connsiteY14" fmla="*/ 137160 h 350520"/>
              <a:gd name="connsiteX15" fmla="*/ 1196340 w 2316480"/>
              <a:gd name="connsiteY15" fmla="*/ 129540 h 350520"/>
              <a:gd name="connsiteX16" fmla="*/ 1272540 w 2316480"/>
              <a:gd name="connsiteY16" fmla="*/ 121920 h 350520"/>
              <a:gd name="connsiteX17" fmla="*/ 1333500 w 2316480"/>
              <a:gd name="connsiteY17" fmla="*/ 114300 h 350520"/>
              <a:gd name="connsiteX18" fmla="*/ 1851660 w 2316480"/>
              <a:gd name="connsiteY18" fmla="*/ 121920 h 350520"/>
              <a:gd name="connsiteX19" fmla="*/ 1897380 w 2316480"/>
              <a:gd name="connsiteY19" fmla="*/ 129540 h 350520"/>
              <a:gd name="connsiteX20" fmla="*/ 1950720 w 2316480"/>
              <a:gd name="connsiteY20" fmla="*/ 144780 h 350520"/>
              <a:gd name="connsiteX21" fmla="*/ 2004060 w 2316480"/>
              <a:gd name="connsiteY21" fmla="*/ 175260 h 350520"/>
              <a:gd name="connsiteX22" fmla="*/ 2026920 w 2316480"/>
              <a:gd name="connsiteY22" fmla="*/ 182880 h 350520"/>
              <a:gd name="connsiteX23" fmla="*/ 2072640 w 2316480"/>
              <a:gd name="connsiteY23" fmla="*/ 220980 h 350520"/>
              <a:gd name="connsiteX24" fmla="*/ 2118360 w 2316480"/>
              <a:gd name="connsiteY24" fmla="*/ 236220 h 350520"/>
              <a:gd name="connsiteX25" fmla="*/ 2141220 w 2316480"/>
              <a:gd name="connsiteY25" fmla="*/ 259080 h 350520"/>
              <a:gd name="connsiteX26" fmla="*/ 2186940 w 2316480"/>
              <a:gd name="connsiteY26" fmla="*/ 274320 h 350520"/>
              <a:gd name="connsiteX27" fmla="*/ 2202180 w 2316480"/>
              <a:gd name="connsiteY27" fmla="*/ 297180 h 350520"/>
              <a:gd name="connsiteX28" fmla="*/ 2247900 w 2316480"/>
              <a:gd name="connsiteY28" fmla="*/ 312420 h 350520"/>
              <a:gd name="connsiteX29" fmla="*/ 2301240 w 2316480"/>
              <a:gd name="connsiteY29" fmla="*/ 327660 h 350520"/>
              <a:gd name="connsiteX30" fmla="*/ 2316480 w 2316480"/>
              <a:gd name="connsiteY30" fmla="*/ 350520 h 350520"/>
              <a:gd name="connsiteX0" fmla="*/ 0 w 2301240"/>
              <a:gd name="connsiteY0" fmla="*/ 0 h 327660"/>
              <a:gd name="connsiteX1" fmla="*/ 38100 w 2301240"/>
              <a:gd name="connsiteY1" fmla="*/ 15240 h 327660"/>
              <a:gd name="connsiteX2" fmla="*/ 60960 w 2301240"/>
              <a:gd name="connsiteY2" fmla="*/ 38100 h 327660"/>
              <a:gd name="connsiteX3" fmla="*/ 99060 w 2301240"/>
              <a:gd name="connsiteY3" fmla="*/ 68580 h 327660"/>
              <a:gd name="connsiteX4" fmla="*/ 121920 w 2301240"/>
              <a:gd name="connsiteY4" fmla="*/ 91440 h 327660"/>
              <a:gd name="connsiteX5" fmla="*/ 167640 w 2301240"/>
              <a:gd name="connsiteY5" fmla="*/ 106680 h 327660"/>
              <a:gd name="connsiteX6" fmla="*/ 236220 w 2301240"/>
              <a:gd name="connsiteY6" fmla="*/ 137160 h 327660"/>
              <a:gd name="connsiteX7" fmla="*/ 335280 w 2301240"/>
              <a:gd name="connsiteY7" fmla="*/ 160020 h 327660"/>
              <a:gd name="connsiteX8" fmla="*/ 403860 w 2301240"/>
              <a:gd name="connsiteY8" fmla="*/ 182880 h 327660"/>
              <a:gd name="connsiteX9" fmla="*/ 693420 w 2301240"/>
              <a:gd name="connsiteY9" fmla="*/ 198120 h 327660"/>
              <a:gd name="connsiteX10" fmla="*/ 876300 w 2301240"/>
              <a:gd name="connsiteY10" fmla="*/ 190500 h 327660"/>
              <a:gd name="connsiteX11" fmla="*/ 914400 w 2301240"/>
              <a:gd name="connsiteY11" fmla="*/ 182880 h 327660"/>
              <a:gd name="connsiteX12" fmla="*/ 982980 w 2301240"/>
              <a:gd name="connsiteY12" fmla="*/ 167640 h 327660"/>
              <a:gd name="connsiteX13" fmla="*/ 1112520 w 2301240"/>
              <a:gd name="connsiteY13" fmla="*/ 144780 h 327660"/>
              <a:gd name="connsiteX14" fmla="*/ 1158240 w 2301240"/>
              <a:gd name="connsiteY14" fmla="*/ 137160 h 327660"/>
              <a:gd name="connsiteX15" fmla="*/ 1196340 w 2301240"/>
              <a:gd name="connsiteY15" fmla="*/ 129540 h 327660"/>
              <a:gd name="connsiteX16" fmla="*/ 1272540 w 2301240"/>
              <a:gd name="connsiteY16" fmla="*/ 121920 h 327660"/>
              <a:gd name="connsiteX17" fmla="*/ 1333500 w 2301240"/>
              <a:gd name="connsiteY17" fmla="*/ 114300 h 327660"/>
              <a:gd name="connsiteX18" fmla="*/ 1851660 w 2301240"/>
              <a:gd name="connsiteY18" fmla="*/ 121920 h 327660"/>
              <a:gd name="connsiteX19" fmla="*/ 1897380 w 2301240"/>
              <a:gd name="connsiteY19" fmla="*/ 129540 h 327660"/>
              <a:gd name="connsiteX20" fmla="*/ 1950720 w 2301240"/>
              <a:gd name="connsiteY20" fmla="*/ 144780 h 327660"/>
              <a:gd name="connsiteX21" fmla="*/ 2004060 w 2301240"/>
              <a:gd name="connsiteY21" fmla="*/ 175260 h 327660"/>
              <a:gd name="connsiteX22" fmla="*/ 2026920 w 2301240"/>
              <a:gd name="connsiteY22" fmla="*/ 182880 h 327660"/>
              <a:gd name="connsiteX23" fmla="*/ 2072640 w 2301240"/>
              <a:gd name="connsiteY23" fmla="*/ 220980 h 327660"/>
              <a:gd name="connsiteX24" fmla="*/ 2118360 w 2301240"/>
              <a:gd name="connsiteY24" fmla="*/ 236220 h 327660"/>
              <a:gd name="connsiteX25" fmla="*/ 2141220 w 2301240"/>
              <a:gd name="connsiteY25" fmla="*/ 259080 h 327660"/>
              <a:gd name="connsiteX26" fmla="*/ 2186940 w 2301240"/>
              <a:gd name="connsiteY26" fmla="*/ 274320 h 327660"/>
              <a:gd name="connsiteX27" fmla="*/ 2202180 w 2301240"/>
              <a:gd name="connsiteY27" fmla="*/ 297180 h 327660"/>
              <a:gd name="connsiteX28" fmla="*/ 2247900 w 2301240"/>
              <a:gd name="connsiteY28" fmla="*/ 312420 h 327660"/>
              <a:gd name="connsiteX29" fmla="*/ 2301240 w 2301240"/>
              <a:gd name="connsiteY29" fmla="*/ 327660 h 327660"/>
              <a:gd name="connsiteX0" fmla="*/ 0 w 2247900"/>
              <a:gd name="connsiteY0" fmla="*/ 0 h 312420"/>
              <a:gd name="connsiteX1" fmla="*/ 38100 w 2247900"/>
              <a:gd name="connsiteY1" fmla="*/ 15240 h 312420"/>
              <a:gd name="connsiteX2" fmla="*/ 60960 w 2247900"/>
              <a:gd name="connsiteY2" fmla="*/ 38100 h 312420"/>
              <a:gd name="connsiteX3" fmla="*/ 99060 w 2247900"/>
              <a:gd name="connsiteY3" fmla="*/ 68580 h 312420"/>
              <a:gd name="connsiteX4" fmla="*/ 121920 w 2247900"/>
              <a:gd name="connsiteY4" fmla="*/ 91440 h 312420"/>
              <a:gd name="connsiteX5" fmla="*/ 167640 w 2247900"/>
              <a:gd name="connsiteY5" fmla="*/ 106680 h 312420"/>
              <a:gd name="connsiteX6" fmla="*/ 236220 w 2247900"/>
              <a:gd name="connsiteY6" fmla="*/ 137160 h 312420"/>
              <a:gd name="connsiteX7" fmla="*/ 335280 w 2247900"/>
              <a:gd name="connsiteY7" fmla="*/ 160020 h 312420"/>
              <a:gd name="connsiteX8" fmla="*/ 403860 w 2247900"/>
              <a:gd name="connsiteY8" fmla="*/ 182880 h 312420"/>
              <a:gd name="connsiteX9" fmla="*/ 693420 w 2247900"/>
              <a:gd name="connsiteY9" fmla="*/ 198120 h 312420"/>
              <a:gd name="connsiteX10" fmla="*/ 876300 w 2247900"/>
              <a:gd name="connsiteY10" fmla="*/ 190500 h 312420"/>
              <a:gd name="connsiteX11" fmla="*/ 914400 w 2247900"/>
              <a:gd name="connsiteY11" fmla="*/ 182880 h 312420"/>
              <a:gd name="connsiteX12" fmla="*/ 982980 w 2247900"/>
              <a:gd name="connsiteY12" fmla="*/ 167640 h 312420"/>
              <a:gd name="connsiteX13" fmla="*/ 1112520 w 2247900"/>
              <a:gd name="connsiteY13" fmla="*/ 144780 h 312420"/>
              <a:gd name="connsiteX14" fmla="*/ 1158240 w 2247900"/>
              <a:gd name="connsiteY14" fmla="*/ 137160 h 312420"/>
              <a:gd name="connsiteX15" fmla="*/ 1196340 w 2247900"/>
              <a:gd name="connsiteY15" fmla="*/ 129540 h 312420"/>
              <a:gd name="connsiteX16" fmla="*/ 1272540 w 2247900"/>
              <a:gd name="connsiteY16" fmla="*/ 121920 h 312420"/>
              <a:gd name="connsiteX17" fmla="*/ 1333500 w 2247900"/>
              <a:gd name="connsiteY17" fmla="*/ 114300 h 312420"/>
              <a:gd name="connsiteX18" fmla="*/ 1851660 w 2247900"/>
              <a:gd name="connsiteY18" fmla="*/ 121920 h 312420"/>
              <a:gd name="connsiteX19" fmla="*/ 1897380 w 2247900"/>
              <a:gd name="connsiteY19" fmla="*/ 129540 h 312420"/>
              <a:gd name="connsiteX20" fmla="*/ 1950720 w 2247900"/>
              <a:gd name="connsiteY20" fmla="*/ 144780 h 312420"/>
              <a:gd name="connsiteX21" fmla="*/ 2004060 w 2247900"/>
              <a:gd name="connsiteY21" fmla="*/ 175260 h 312420"/>
              <a:gd name="connsiteX22" fmla="*/ 2026920 w 2247900"/>
              <a:gd name="connsiteY22" fmla="*/ 182880 h 312420"/>
              <a:gd name="connsiteX23" fmla="*/ 2072640 w 2247900"/>
              <a:gd name="connsiteY23" fmla="*/ 220980 h 312420"/>
              <a:gd name="connsiteX24" fmla="*/ 2118360 w 2247900"/>
              <a:gd name="connsiteY24" fmla="*/ 236220 h 312420"/>
              <a:gd name="connsiteX25" fmla="*/ 2141220 w 2247900"/>
              <a:gd name="connsiteY25" fmla="*/ 259080 h 312420"/>
              <a:gd name="connsiteX26" fmla="*/ 2186940 w 2247900"/>
              <a:gd name="connsiteY26" fmla="*/ 274320 h 312420"/>
              <a:gd name="connsiteX27" fmla="*/ 2202180 w 2247900"/>
              <a:gd name="connsiteY27" fmla="*/ 297180 h 312420"/>
              <a:gd name="connsiteX28" fmla="*/ 2247900 w 2247900"/>
              <a:gd name="connsiteY28" fmla="*/ 312420 h 312420"/>
              <a:gd name="connsiteX0" fmla="*/ 0 w 2336800"/>
              <a:gd name="connsiteY0" fmla="*/ 0 h 325120"/>
              <a:gd name="connsiteX1" fmla="*/ 38100 w 2336800"/>
              <a:gd name="connsiteY1" fmla="*/ 15240 h 325120"/>
              <a:gd name="connsiteX2" fmla="*/ 60960 w 2336800"/>
              <a:gd name="connsiteY2" fmla="*/ 38100 h 325120"/>
              <a:gd name="connsiteX3" fmla="*/ 99060 w 2336800"/>
              <a:gd name="connsiteY3" fmla="*/ 68580 h 325120"/>
              <a:gd name="connsiteX4" fmla="*/ 121920 w 2336800"/>
              <a:gd name="connsiteY4" fmla="*/ 91440 h 325120"/>
              <a:gd name="connsiteX5" fmla="*/ 167640 w 2336800"/>
              <a:gd name="connsiteY5" fmla="*/ 106680 h 325120"/>
              <a:gd name="connsiteX6" fmla="*/ 236220 w 2336800"/>
              <a:gd name="connsiteY6" fmla="*/ 137160 h 325120"/>
              <a:gd name="connsiteX7" fmla="*/ 335280 w 2336800"/>
              <a:gd name="connsiteY7" fmla="*/ 160020 h 325120"/>
              <a:gd name="connsiteX8" fmla="*/ 403860 w 2336800"/>
              <a:gd name="connsiteY8" fmla="*/ 182880 h 325120"/>
              <a:gd name="connsiteX9" fmla="*/ 693420 w 2336800"/>
              <a:gd name="connsiteY9" fmla="*/ 198120 h 325120"/>
              <a:gd name="connsiteX10" fmla="*/ 876300 w 2336800"/>
              <a:gd name="connsiteY10" fmla="*/ 190500 h 325120"/>
              <a:gd name="connsiteX11" fmla="*/ 914400 w 2336800"/>
              <a:gd name="connsiteY11" fmla="*/ 182880 h 325120"/>
              <a:gd name="connsiteX12" fmla="*/ 982980 w 2336800"/>
              <a:gd name="connsiteY12" fmla="*/ 167640 h 325120"/>
              <a:gd name="connsiteX13" fmla="*/ 1112520 w 2336800"/>
              <a:gd name="connsiteY13" fmla="*/ 144780 h 325120"/>
              <a:gd name="connsiteX14" fmla="*/ 1158240 w 2336800"/>
              <a:gd name="connsiteY14" fmla="*/ 137160 h 325120"/>
              <a:gd name="connsiteX15" fmla="*/ 1196340 w 2336800"/>
              <a:gd name="connsiteY15" fmla="*/ 129540 h 325120"/>
              <a:gd name="connsiteX16" fmla="*/ 1272540 w 2336800"/>
              <a:gd name="connsiteY16" fmla="*/ 121920 h 325120"/>
              <a:gd name="connsiteX17" fmla="*/ 1333500 w 2336800"/>
              <a:gd name="connsiteY17" fmla="*/ 114300 h 325120"/>
              <a:gd name="connsiteX18" fmla="*/ 1851660 w 2336800"/>
              <a:gd name="connsiteY18" fmla="*/ 121920 h 325120"/>
              <a:gd name="connsiteX19" fmla="*/ 1897380 w 2336800"/>
              <a:gd name="connsiteY19" fmla="*/ 129540 h 325120"/>
              <a:gd name="connsiteX20" fmla="*/ 1950720 w 2336800"/>
              <a:gd name="connsiteY20" fmla="*/ 144780 h 325120"/>
              <a:gd name="connsiteX21" fmla="*/ 2004060 w 2336800"/>
              <a:gd name="connsiteY21" fmla="*/ 175260 h 325120"/>
              <a:gd name="connsiteX22" fmla="*/ 2026920 w 2336800"/>
              <a:gd name="connsiteY22" fmla="*/ 182880 h 325120"/>
              <a:gd name="connsiteX23" fmla="*/ 2072640 w 2336800"/>
              <a:gd name="connsiteY23" fmla="*/ 220980 h 325120"/>
              <a:gd name="connsiteX24" fmla="*/ 2118360 w 2336800"/>
              <a:gd name="connsiteY24" fmla="*/ 236220 h 325120"/>
              <a:gd name="connsiteX25" fmla="*/ 2141220 w 2336800"/>
              <a:gd name="connsiteY25" fmla="*/ 259080 h 325120"/>
              <a:gd name="connsiteX26" fmla="*/ 2186940 w 2336800"/>
              <a:gd name="connsiteY26" fmla="*/ 274320 h 325120"/>
              <a:gd name="connsiteX27" fmla="*/ 2202180 w 2336800"/>
              <a:gd name="connsiteY27" fmla="*/ 297180 h 325120"/>
              <a:gd name="connsiteX28" fmla="*/ 2336800 w 2336800"/>
              <a:gd name="connsiteY28" fmla="*/ 325120 h 325120"/>
              <a:gd name="connsiteX0" fmla="*/ 0 w 2336800"/>
              <a:gd name="connsiteY0" fmla="*/ 0 h 325120"/>
              <a:gd name="connsiteX1" fmla="*/ 38100 w 2336800"/>
              <a:gd name="connsiteY1" fmla="*/ 15240 h 325120"/>
              <a:gd name="connsiteX2" fmla="*/ 60960 w 2336800"/>
              <a:gd name="connsiteY2" fmla="*/ 38100 h 325120"/>
              <a:gd name="connsiteX3" fmla="*/ 99060 w 2336800"/>
              <a:gd name="connsiteY3" fmla="*/ 68580 h 325120"/>
              <a:gd name="connsiteX4" fmla="*/ 121920 w 2336800"/>
              <a:gd name="connsiteY4" fmla="*/ 91440 h 325120"/>
              <a:gd name="connsiteX5" fmla="*/ 167640 w 2336800"/>
              <a:gd name="connsiteY5" fmla="*/ 106680 h 325120"/>
              <a:gd name="connsiteX6" fmla="*/ 236220 w 2336800"/>
              <a:gd name="connsiteY6" fmla="*/ 137160 h 325120"/>
              <a:gd name="connsiteX7" fmla="*/ 335280 w 2336800"/>
              <a:gd name="connsiteY7" fmla="*/ 160020 h 325120"/>
              <a:gd name="connsiteX8" fmla="*/ 403860 w 2336800"/>
              <a:gd name="connsiteY8" fmla="*/ 182880 h 325120"/>
              <a:gd name="connsiteX9" fmla="*/ 693420 w 2336800"/>
              <a:gd name="connsiteY9" fmla="*/ 198120 h 325120"/>
              <a:gd name="connsiteX10" fmla="*/ 876300 w 2336800"/>
              <a:gd name="connsiteY10" fmla="*/ 190500 h 325120"/>
              <a:gd name="connsiteX11" fmla="*/ 914400 w 2336800"/>
              <a:gd name="connsiteY11" fmla="*/ 182880 h 325120"/>
              <a:gd name="connsiteX12" fmla="*/ 982980 w 2336800"/>
              <a:gd name="connsiteY12" fmla="*/ 167640 h 325120"/>
              <a:gd name="connsiteX13" fmla="*/ 1112520 w 2336800"/>
              <a:gd name="connsiteY13" fmla="*/ 144780 h 325120"/>
              <a:gd name="connsiteX14" fmla="*/ 1158240 w 2336800"/>
              <a:gd name="connsiteY14" fmla="*/ 137160 h 325120"/>
              <a:gd name="connsiteX15" fmla="*/ 1196340 w 2336800"/>
              <a:gd name="connsiteY15" fmla="*/ 129540 h 325120"/>
              <a:gd name="connsiteX16" fmla="*/ 1272540 w 2336800"/>
              <a:gd name="connsiteY16" fmla="*/ 121920 h 325120"/>
              <a:gd name="connsiteX17" fmla="*/ 1333500 w 2336800"/>
              <a:gd name="connsiteY17" fmla="*/ 114300 h 325120"/>
              <a:gd name="connsiteX18" fmla="*/ 1851660 w 2336800"/>
              <a:gd name="connsiteY18" fmla="*/ 121920 h 325120"/>
              <a:gd name="connsiteX19" fmla="*/ 1897380 w 2336800"/>
              <a:gd name="connsiteY19" fmla="*/ 129540 h 325120"/>
              <a:gd name="connsiteX20" fmla="*/ 1950720 w 2336800"/>
              <a:gd name="connsiteY20" fmla="*/ 144780 h 325120"/>
              <a:gd name="connsiteX21" fmla="*/ 2004060 w 2336800"/>
              <a:gd name="connsiteY21" fmla="*/ 175260 h 325120"/>
              <a:gd name="connsiteX22" fmla="*/ 2026920 w 2336800"/>
              <a:gd name="connsiteY22" fmla="*/ 182880 h 325120"/>
              <a:gd name="connsiteX23" fmla="*/ 2072640 w 2336800"/>
              <a:gd name="connsiteY23" fmla="*/ 220980 h 325120"/>
              <a:gd name="connsiteX24" fmla="*/ 2118360 w 2336800"/>
              <a:gd name="connsiteY24" fmla="*/ 236220 h 325120"/>
              <a:gd name="connsiteX25" fmla="*/ 2141220 w 2336800"/>
              <a:gd name="connsiteY25" fmla="*/ 259080 h 325120"/>
              <a:gd name="connsiteX26" fmla="*/ 2186940 w 2336800"/>
              <a:gd name="connsiteY26" fmla="*/ 274320 h 325120"/>
              <a:gd name="connsiteX27" fmla="*/ 2235200 w 2336800"/>
              <a:gd name="connsiteY27" fmla="*/ 320040 h 325120"/>
              <a:gd name="connsiteX28" fmla="*/ 2336800 w 2336800"/>
              <a:gd name="connsiteY28" fmla="*/ 325120 h 325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336800" h="325120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71277" y="264160"/>
                  <a:pt x="2186940" y="274320"/>
                </a:cubicBezTo>
                <a:cubicBezTo>
                  <a:pt x="2202603" y="284480"/>
                  <a:pt x="2210223" y="311573"/>
                  <a:pt x="2235200" y="320040"/>
                </a:cubicBezTo>
                <a:cubicBezTo>
                  <a:pt x="2260177" y="328507"/>
                  <a:pt x="2321215" y="321224"/>
                  <a:pt x="2336800" y="32512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7A079F61-F889-9857-EB40-E2232AE30F20}"/>
              </a:ext>
            </a:extLst>
          </p:cNvPr>
          <p:cNvSpPr/>
          <p:nvPr/>
        </p:nvSpPr>
        <p:spPr>
          <a:xfrm>
            <a:off x="4055694" y="2242184"/>
            <a:ext cx="96050" cy="70292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12771 w 53411"/>
              <a:gd name="connsiteY2" fmla="*/ 85090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8326 w 53411"/>
              <a:gd name="connsiteY1" fmla="*/ 90805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26106 w 64841"/>
              <a:gd name="connsiteY2" fmla="*/ 94615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33726 w 64841"/>
              <a:gd name="connsiteY2" fmla="*/ 96520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7059 w 64209"/>
              <a:gd name="connsiteY3" fmla="*/ 152400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9599 w 64209"/>
              <a:gd name="connsiteY7" fmla="*/ 196215 h 226060"/>
              <a:gd name="connsiteX8" fmla="*/ 27379 w 64209"/>
              <a:gd name="connsiteY8" fmla="*/ 226060 h 226060"/>
              <a:gd name="connsiteX0" fmla="*/ 17 w 176648"/>
              <a:gd name="connsiteY0" fmla="*/ 0 h 214447"/>
              <a:gd name="connsiteX1" fmla="*/ 151147 w 176648"/>
              <a:gd name="connsiteY1" fmla="*/ 128722 h 214447"/>
              <a:gd name="connsiteX2" fmla="*/ 176547 w 176648"/>
              <a:gd name="connsiteY2" fmla="*/ 84907 h 214447"/>
              <a:gd name="connsiteX3" fmla="*/ 152417 w 176648"/>
              <a:gd name="connsiteY3" fmla="*/ 123642 h 214447"/>
              <a:gd name="connsiteX4" fmla="*/ 145432 w 176648"/>
              <a:gd name="connsiteY4" fmla="*/ 148407 h 214447"/>
              <a:gd name="connsiteX5" fmla="*/ 149877 w 176648"/>
              <a:gd name="connsiteY5" fmla="*/ 161107 h 214447"/>
              <a:gd name="connsiteX6" fmla="*/ 153052 w 176648"/>
              <a:gd name="connsiteY6" fmla="*/ 191587 h 214447"/>
              <a:gd name="connsiteX7" fmla="*/ 153052 w 176648"/>
              <a:gd name="connsiteY7" fmla="*/ 184602 h 214447"/>
              <a:gd name="connsiteX8" fmla="*/ 170832 w 176648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47005 w 170830"/>
              <a:gd name="connsiteY2" fmla="*/ 45424 h 214447"/>
              <a:gd name="connsiteX3" fmla="*/ 152415 w 170830"/>
              <a:gd name="connsiteY3" fmla="*/ 123642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47005 w 170830"/>
              <a:gd name="connsiteY2" fmla="*/ 45424 h 214447"/>
              <a:gd name="connsiteX3" fmla="*/ 68595 w 170830"/>
              <a:gd name="connsiteY3" fmla="*/ 74868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26050 w 170830"/>
              <a:gd name="connsiteY2" fmla="*/ 31489 h 214447"/>
              <a:gd name="connsiteX3" fmla="*/ 68595 w 170830"/>
              <a:gd name="connsiteY3" fmla="*/ 74868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50 w 170865"/>
              <a:gd name="connsiteY0" fmla="*/ 0 h 214447"/>
              <a:gd name="connsiteX1" fmla="*/ 44500 w 170865"/>
              <a:gd name="connsiteY1" fmla="*/ 59046 h 214447"/>
              <a:gd name="connsiteX2" fmla="*/ 26085 w 170865"/>
              <a:gd name="connsiteY2" fmla="*/ 31489 h 214447"/>
              <a:gd name="connsiteX3" fmla="*/ 68630 w 170865"/>
              <a:gd name="connsiteY3" fmla="*/ 74868 h 214447"/>
              <a:gd name="connsiteX4" fmla="*/ 145465 w 170865"/>
              <a:gd name="connsiteY4" fmla="*/ 148407 h 214447"/>
              <a:gd name="connsiteX5" fmla="*/ 149910 w 170865"/>
              <a:gd name="connsiteY5" fmla="*/ 161107 h 214447"/>
              <a:gd name="connsiteX6" fmla="*/ 153085 w 170865"/>
              <a:gd name="connsiteY6" fmla="*/ 191587 h 214447"/>
              <a:gd name="connsiteX7" fmla="*/ 153085 w 170865"/>
              <a:gd name="connsiteY7" fmla="*/ 184602 h 214447"/>
              <a:gd name="connsiteX8" fmla="*/ 170865 w 170865"/>
              <a:gd name="connsiteY8" fmla="*/ 214447 h 214447"/>
              <a:gd name="connsiteX0" fmla="*/ 50 w 153143"/>
              <a:gd name="connsiteY0" fmla="*/ 0 h 192279"/>
              <a:gd name="connsiteX1" fmla="*/ 44500 w 153143"/>
              <a:gd name="connsiteY1" fmla="*/ 59046 h 192279"/>
              <a:gd name="connsiteX2" fmla="*/ 26085 w 153143"/>
              <a:gd name="connsiteY2" fmla="*/ 31489 h 192279"/>
              <a:gd name="connsiteX3" fmla="*/ 68630 w 153143"/>
              <a:gd name="connsiteY3" fmla="*/ 74868 h 192279"/>
              <a:gd name="connsiteX4" fmla="*/ 145465 w 153143"/>
              <a:gd name="connsiteY4" fmla="*/ 148407 h 192279"/>
              <a:gd name="connsiteX5" fmla="*/ 149910 w 153143"/>
              <a:gd name="connsiteY5" fmla="*/ 161107 h 192279"/>
              <a:gd name="connsiteX6" fmla="*/ 153085 w 153143"/>
              <a:gd name="connsiteY6" fmla="*/ 191587 h 192279"/>
              <a:gd name="connsiteX7" fmla="*/ 153085 w 153143"/>
              <a:gd name="connsiteY7" fmla="*/ 184602 h 192279"/>
              <a:gd name="connsiteX0" fmla="*/ 50 w 153085"/>
              <a:gd name="connsiteY0" fmla="*/ 0 h 191587"/>
              <a:gd name="connsiteX1" fmla="*/ 44500 w 153085"/>
              <a:gd name="connsiteY1" fmla="*/ 59046 h 191587"/>
              <a:gd name="connsiteX2" fmla="*/ 26085 w 153085"/>
              <a:gd name="connsiteY2" fmla="*/ 31489 h 191587"/>
              <a:gd name="connsiteX3" fmla="*/ 68630 w 153085"/>
              <a:gd name="connsiteY3" fmla="*/ 74868 h 191587"/>
              <a:gd name="connsiteX4" fmla="*/ 145465 w 153085"/>
              <a:gd name="connsiteY4" fmla="*/ 148407 h 191587"/>
              <a:gd name="connsiteX5" fmla="*/ 149910 w 153085"/>
              <a:gd name="connsiteY5" fmla="*/ 161107 h 191587"/>
              <a:gd name="connsiteX6" fmla="*/ 153085 w 153085"/>
              <a:gd name="connsiteY6" fmla="*/ 191587 h 191587"/>
              <a:gd name="connsiteX0" fmla="*/ 50 w 153959"/>
              <a:gd name="connsiteY0" fmla="*/ 0 h 191587"/>
              <a:gd name="connsiteX1" fmla="*/ 44500 w 153959"/>
              <a:gd name="connsiteY1" fmla="*/ 59046 h 191587"/>
              <a:gd name="connsiteX2" fmla="*/ 26085 w 153959"/>
              <a:gd name="connsiteY2" fmla="*/ 31489 h 191587"/>
              <a:gd name="connsiteX3" fmla="*/ 68630 w 153959"/>
              <a:gd name="connsiteY3" fmla="*/ 74868 h 191587"/>
              <a:gd name="connsiteX4" fmla="*/ 145465 w 153959"/>
              <a:gd name="connsiteY4" fmla="*/ 148407 h 191587"/>
              <a:gd name="connsiteX5" fmla="*/ 153085 w 153959"/>
              <a:gd name="connsiteY5" fmla="*/ 191587 h 191587"/>
              <a:gd name="connsiteX0" fmla="*/ 50 w 145500"/>
              <a:gd name="connsiteY0" fmla="*/ 0 h 148407"/>
              <a:gd name="connsiteX1" fmla="*/ 44500 w 145500"/>
              <a:gd name="connsiteY1" fmla="*/ 59046 h 148407"/>
              <a:gd name="connsiteX2" fmla="*/ 26085 w 145500"/>
              <a:gd name="connsiteY2" fmla="*/ 31489 h 148407"/>
              <a:gd name="connsiteX3" fmla="*/ 68630 w 145500"/>
              <a:gd name="connsiteY3" fmla="*/ 74868 h 148407"/>
              <a:gd name="connsiteX4" fmla="*/ 145465 w 145500"/>
              <a:gd name="connsiteY4" fmla="*/ 148407 h 148407"/>
              <a:gd name="connsiteX0" fmla="*/ 50 w 96050"/>
              <a:gd name="connsiteY0" fmla="*/ 0 h 85699"/>
              <a:gd name="connsiteX1" fmla="*/ 44500 w 96050"/>
              <a:gd name="connsiteY1" fmla="*/ 59046 h 85699"/>
              <a:gd name="connsiteX2" fmla="*/ 26085 w 96050"/>
              <a:gd name="connsiteY2" fmla="*/ 31489 h 85699"/>
              <a:gd name="connsiteX3" fmla="*/ 68630 w 96050"/>
              <a:gd name="connsiteY3" fmla="*/ 74868 h 85699"/>
              <a:gd name="connsiteX4" fmla="*/ 95935 w 96050"/>
              <a:gd name="connsiteY4" fmla="*/ 85699 h 8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050" h="85699">
                <a:moveTo>
                  <a:pt x="50" y="0"/>
                </a:moveTo>
                <a:cubicBezTo>
                  <a:pt x="-1643" y="4233"/>
                  <a:pt x="40161" y="53798"/>
                  <a:pt x="44500" y="59046"/>
                </a:cubicBezTo>
                <a:cubicBezTo>
                  <a:pt x="48839" y="64294"/>
                  <a:pt x="22063" y="28852"/>
                  <a:pt x="26085" y="31489"/>
                </a:cubicBezTo>
                <a:cubicBezTo>
                  <a:pt x="30107" y="34126"/>
                  <a:pt x="56988" y="65833"/>
                  <a:pt x="68630" y="74868"/>
                </a:cubicBezTo>
                <a:cubicBezTo>
                  <a:pt x="80272" y="83903"/>
                  <a:pt x="97628" y="83159"/>
                  <a:pt x="95935" y="85699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F2F40150-1E07-3108-38E7-43B33CCDCC08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75472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4EC32-FAD4-3851-F513-9478A1872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4A7172E-BCA4-0C4D-17DC-F7C9F8ECBA69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172653D9-5950-38B3-74E1-DDB0F42C4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391FE00-7A1F-1F7A-5632-6AA505723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6F3CF81-3B6E-5886-D667-3CF6E0117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8C69B4D0-0799-5663-C66A-C16CA674D059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A6984C7E-02E4-E6EF-D45B-CFAA45F20768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69EC783A-7EA3-326E-67E5-6386492C01C0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D6396410-6419-7B3F-0900-63BE45857EF3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F404D77E-C783-C49E-5F12-EA882BB4D5EE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E5E20D37-B23D-D073-DCD4-98E4ED4411CB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87BF4763-F2DD-425C-ED65-A41373466D4D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7278331E-1989-740F-7637-50C628A46116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0F7D053F-57CA-C601-603B-A4065B337F7B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5E623944-0C2C-3B8F-EF25-BED2DDCF7E62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4C9E451-7D84-59CE-6781-767CA9C01118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64C0EC3-EB74-A73E-73AC-376150399688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7F9370E-5D13-FFA7-5B05-853F6968BA4A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BFE21AD-04A5-0A89-57DD-D1F4B1F6E812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434445D-5F3B-0548-C6F7-EEDBE7948E68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575BFE4E-F508-F708-D322-0A59489D9063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0FFB7F-DE0B-5084-CFBE-4300EE148496}"/>
              </a:ext>
            </a:extLst>
          </p:cNvPr>
          <p:cNvSpPr txBox="1"/>
          <p:nvPr/>
        </p:nvSpPr>
        <p:spPr>
          <a:xfrm>
            <a:off x="6507480" y="0"/>
            <a:ext cx="5684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경전선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동해선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중앙선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동해선 </a:t>
            </a:r>
            <a:r>
              <a:rPr lang="en-US" altLang="ko-KR" sz="2400" dirty="0"/>
              <a:t>KTX (2026</a:t>
            </a:r>
            <a:r>
              <a:rPr lang="ko-KR" altLang="en-US" sz="2400" dirty="0"/>
              <a:t> 예정</a:t>
            </a:r>
            <a:r>
              <a:rPr lang="en-US" altLang="ko-KR" sz="2400" dirty="0"/>
              <a:t>)</a:t>
            </a: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5FCE6E1F-131E-F1AD-D9EA-C4230A267480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DE1428DD-FD8B-C1B1-5EE2-50322C9DFD5B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DB010014-06FD-C6BD-EC86-28ACDDEDB876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28DA1F-C38E-E15D-6053-00B966750E24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3D4D2D8-68C9-B467-0FAF-AD32248F1C6F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6A96F910-C12A-8A98-3C42-E5B872353D25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BC1077-AE7B-231A-ACFB-2B637F990273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C2CE1F71-E8B8-BB66-959B-1FF99C7AC6CF}"/>
              </a:ext>
            </a:extLst>
          </p:cNvPr>
          <p:cNvSpPr/>
          <p:nvPr/>
        </p:nvSpPr>
        <p:spPr>
          <a:xfrm>
            <a:off x="4065270" y="676274"/>
            <a:ext cx="1026795" cy="148018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26795"/>
              <a:gd name="connsiteY0" fmla="*/ 1480185 h 1480185"/>
              <a:gd name="connsiteX1" fmla="*/ 15240 w 1026795"/>
              <a:gd name="connsiteY1" fmla="*/ 1449705 h 1480185"/>
              <a:gd name="connsiteX2" fmla="*/ 38100 w 1026795"/>
              <a:gd name="connsiteY2" fmla="*/ 1419225 h 1480185"/>
              <a:gd name="connsiteX3" fmla="*/ 76200 w 1026795"/>
              <a:gd name="connsiteY3" fmla="*/ 1373505 h 1480185"/>
              <a:gd name="connsiteX4" fmla="*/ 106680 w 1026795"/>
              <a:gd name="connsiteY4" fmla="*/ 1312545 h 1480185"/>
              <a:gd name="connsiteX5" fmla="*/ 121920 w 1026795"/>
              <a:gd name="connsiteY5" fmla="*/ 1282065 h 1480185"/>
              <a:gd name="connsiteX6" fmla="*/ 152400 w 1026795"/>
              <a:gd name="connsiteY6" fmla="*/ 1251585 h 1480185"/>
              <a:gd name="connsiteX7" fmla="*/ 213360 w 1026795"/>
              <a:gd name="connsiteY7" fmla="*/ 1160145 h 1480185"/>
              <a:gd name="connsiteX8" fmla="*/ 259080 w 1026795"/>
              <a:gd name="connsiteY8" fmla="*/ 1114425 h 1480185"/>
              <a:gd name="connsiteX9" fmla="*/ 297180 w 1026795"/>
              <a:gd name="connsiteY9" fmla="*/ 1061085 h 1480185"/>
              <a:gd name="connsiteX10" fmla="*/ 320040 w 1026795"/>
              <a:gd name="connsiteY10" fmla="*/ 1022985 h 1480185"/>
              <a:gd name="connsiteX11" fmla="*/ 335280 w 1026795"/>
              <a:gd name="connsiteY11" fmla="*/ 992505 h 1480185"/>
              <a:gd name="connsiteX12" fmla="*/ 358140 w 1026795"/>
              <a:gd name="connsiteY12" fmla="*/ 969645 h 1480185"/>
              <a:gd name="connsiteX13" fmla="*/ 381000 w 1026795"/>
              <a:gd name="connsiteY13" fmla="*/ 885825 h 1480185"/>
              <a:gd name="connsiteX14" fmla="*/ 396240 w 1026795"/>
              <a:gd name="connsiteY14" fmla="*/ 862965 h 1480185"/>
              <a:gd name="connsiteX15" fmla="*/ 411480 w 1026795"/>
              <a:gd name="connsiteY15" fmla="*/ 809625 h 1480185"/>
              <a:gd name="connsiteX16" fmla="*/ 434340 w 1026795"/>
              <a:gd name="connsiteY16" fmla="*/ 779145 h 1480185"/>
              <a:gd name="connsiteX17" fmla="*/ 441960 w 1026795"/>
              <a:gd name="connsiteY17" fmla="*/ 741045 h 1480185"/>
              <a:gd name="connsiteX18" fmla="*/ 449580 w 1026795"/>
              <a:gd name="connsiteY18" fmla="*/ 718185 h 1480185"/>
              <a:gd name="connsiteX19" fmla="*/ 457200 w 1026795"/>
              <a:gd name="connsiteY19" fmla="*/ 687705 h 1480185"/>
              <a:gd name="connsiteX20" fmla="*/ 480060 w 1026795"/>
              <a:gd name="connsiteY20" fmla="*/ 619125 h 1480185"/>
              <a:gd name="connsiteX21" fmla="*/ 502920 w 1026795"/>
              <a:gd name="connsiteY21" fmla="*/ 558165 h 1480185"/>
              <a:gd name="connsiteX22" fmla="*/ 541020 w 1026795"/>
              <a:gd name="connsiteY22" fmla="*/ 512445 h 1480185"/>
              <a:gd name="connsiteX23" fmla="*/ 556260 w 1026795"/>
              <a:gd name="connsiteY23" fmla="*/ 481965 h 1480185"/>
              <a:gd name="connsiteX24" fmla="*/ 579120 w 1026795"/>
              <a:gd name="connsiteY24" fmla="*/ 466725 h 1480185"/>
              <a:gd name="connsiteX25" fmla="*/ 601980 w 1026795"/>
              <a:gd name="connsiteY25" fmla="*/ 443865 h 1480185"/>
              <a:gd name="connsiteX26" fmla="*/ 680085 w 1026795"/>
              <a:gd name="connsiteY26" fmla="*/ 394335 h 1480185"/>
              <a:gd name="connsiteX27" fmla="*/ 739140 w 1026795"/>
              <a:gd name="connsiteY27" fmla="*/ 390525 h 1480185"/>
              <a:gd name="connsiteX28" fmla="*/ 781050 w 1026795"/>
              <a:gd name="connsiteY28" fmla="*/ 394335 h 1480185"/>
              <a:gd name="connsiteX29" fmla="*/ 822960 w 1026795"/>
              <a:gd name="connsiteY29" fmla="*/ 358140 h 1480185"/>
              <a:gd name="connsiteX30" fmla="*/ 836295 w 1026795"/>
              <a:gd name="connsiteY30" fmla="*/ 306705 h 1480185"/>
              <a:gd name="connsiteX31" fmla="*/ 849630 w 1026795"/>
              <a:gd name="connsiteY31" fmla="*/ 266700 h 1480185"/>
              <a:gd name="connsiteX32" fmla="*/ 885825 w 1026795"/>
              <a:gd name="connsiteY32" fmla="*/ 163830 h 1480185"/>
              <a:gd name="connsiteX33" fmla="*/ 948690 w 1026795"/>
              <a:gd name="connsiteY33" fmla="*/ 123825 h 1480185"/>
              <a:gd name="connsiteX34" fmla="*/ 992505 w 1026795"/>
              <a:gd name="connsiteY34" fmla="*/ 62865 h 1480185"/>
              <a:gd name="connsiteX35" fmla="*/ 1026795 w 1026795"/>
              <a:gd name="connsiteY35" fmla="*/ 0 h 14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26795" h="1480185">
                <a:moveTo>
                  <a:pt x="0" y="1480185"/>
                </a:moveTo>
                <a:cubicBezTo>
                  <a:pt x="7392" y="1471560"/>
                  <a:pt x="9220" y="1459338"/>
                  <a:pt x="15240" y="1449705"/>
                </a:cubicBezTo>
                <a:cubicBezTo>
                  <a:pt x="21971" y="1438935"/>
                  <a:pt x="30718" y="1429559"/>
                  <a:pt x="38100" y="1419225"/>
                </a:cubicBezTo>
                <a:cubicBezTo>
                  <a:pt x="64622" y="1382094"/>
                  <a:pt x="40623" y="1409082"/>
                  <a:pt x="76200" y="1373505"/>
                </a:cubicBezTo>
                <a:cubicBezTo>
                  <a:pt x="106206" y="1298490"/>
                  <a:pt x="76244" y="1365809"/>
                  <a:pt x="106680" y="1312545"/>
                </a:cubicBezTo>
                <a:cubicBezTo>
                  <a:pt x="112316" y="1302682"/>
                  <a:pt x="115104" y="1291152"/>
                  <a:pt x="121920" y="1282065"/>
                </a:cubicBezTo>
                <a:cubicBezTo>
                  <a:pt x="130541" y="1270570"/>
                  <a:pt x="142240" y="1261745"/>
                  <a:pt x="152400" y="1251585"/>
                </a:cubicBezTo>
                <a:cubicBezTo>
                  <a:pt x="166869" y="1208177"/>
                  <a:pt x="163413" y="1210092"/>
                  <a:pt x="213360" y="1160145"/>
                </a:cubicBezTo>
                <a:cubicBezTo>
                  <a:pt x="228600" y="1144905"/>
                  <a:pt x="249441" y="1133702"/>
                  <a:pt x="259080" y="1114425"/>
                </a:cubicBezTo>
                <a:cubicBezTo>
                  <a:pt x="295421" y="1041743"/>
                  <a:pt x="250842" y="1122869"/>
                  <a:pt x="297180" y="1061085"/>
                </a:cubicBezTo>
                <a:cubicBezTo>
                  <a:pt x="306066" y="1049237"/>
                  <a:pt x="312847" y="1035932"/>
                  <a:pt x="320040" y="1022985"/>
                </a:cubicBezTo>
                <a:cubicBezTo>
                  <a:pt x="325557" y="1013055"/>
                  <a:pt x="328678" y="1001748"/>
                  <a:pt x="335280" y="992505"/>
                </a:cubicBezTo>
                <a:cubicBezTo>
                  <a:pt x="341544" y="983736"/>
                  <a:pt x="350520" y="977265"/>
                  <a:pt x="358140" y="969645"/>
                </a:cubicBezTo>
                <a:cubicBezTo>
                  <a:pt x="362230" y="949197"/>
                  <a:pt x="369951" y="902398"/>
                  <a:pt x="381000" y="885825"/>
                </a:cubicBezTo>
                <a:lnTo>
                  <a:pt x="396240" y="862965"/>
                </a:lnTo>
                <a:cubicBezTo>
                  <a:pt x="401320" y="845185"/>
                  <a:pt x="403828" y="826459"/>
                  <a:pt x="411480" y="809625"/>
                </a:cubicBezTo>
                <a:cubicBezTo>
                  <a:pt x="416735" y="798063"/>
                  <a:pt x="429182" y="790750"/>
                  <a:pt x="434340" y="779145"/>
                </a:cubicBezTo>
                <a:cubicBezTo>
                  <a:pt x="439600" y="767310"/>
                  <a:pt x="438819" y="753610"/>
                  <a:pt x="441960" y="741045"/>
                </a:cubicBezTo>
                <a:cubicBezTo>
                  <a:pt x="443908" y="733253"/>
                  <a:pt x="447373" y="725908"/>
                  <a:pt x="449580" y="718185"/>
                </a:cubicBezTo>
                <a:cubicBezTo>
                  <a:pt x="452457" y="708115"/>
                  <a:pt x="454191" y="697736"/>
                  <a:pt x="457200" y="687705"/>
                </a:cubicBezTo>
                <a:cubicBezTo>
                  <a:pt x="464124" y="664625"/>
                  <a:pt x="472440" y="641985"/>
                  <a:pt x="480060" y="619125"/>
                </a:cubicBezTo>
                <a:cubicBezTo>
                  <a:pt x="486655" y="599340"/>
                  <a:pt x="493808" y="576388"/>
                  <a:pt x="502920" y="558165"/>
                </a:cubicBezTo>
                <a:cubicBezTo>
                  <a:pt x="523077" y="517852"/>
                  <a:pt x="512933" y="551767"/>
                  <a:pt x="541020" y="512445"/>
                </a:cubicBezTo>
                <a:cubicBezTo>
                  <a:pt x="547622" y="503202"/>
                  <a:pt x="548988" y="490691"/>
                  <a:pt x="556260" y="481965"/>
                </a:cubicBezTo>
                <a:cubicBezTo>
                  <a:pt x="562123" y="474930"/>
                  <a:pt x="572085" y="472588"/>
                  <a:pt x="579120" y="466725"/>
                </a:cubicBezTo>
                <a:cubicBezTo>
                  <a:pt x="587399" y="459826"/>
                  <a:pt x="585153" y="455930"/>
                  <a:pt x="601980" y="443865"/>
                </a:cubicBezTo>
                <a:cubicBezTo>
                  <a:pt x="618807" y="431800"/>
                  <a:pt x="643404" y="406562"/>
                  <a:pt x="680085" y="394335"/>
                </a:cubicBezTo>
                <a:cubicBezTo>
                  <a:pt x="737544" y="375182"/>
                  <a:pt x="722313" y="390525"/>
                  <a:pt x="739140" y="390525"/>
                </a:cubicBezTo>
                <a:cubicBezTo>
                  <a:pt x="755967" y="390525"/>
                  <a:pt x="773430" y="396875"/>
                  <a:pt x="781050" y="394335"/>
                </a:cubicBezTo>
                <a:cubicBezTo>
                  <a:pt x="847836" y="327549"/>
                  <a:pt x="813753" y="372745"/>
                  <a:pt x="822960" y="358140"/>
                </a:cubicBezTo>
                <a:cubicBezTo>
                  <a:pt x="832167" y="343535"/>
                  <a:pt x="819477" y="329129"/>
                  <a:pt x="836295" y="306705"/>
                </a:cubicBezTo>
                <a:cubicBezTo>
                  <a:pt x="838835" y="299085"/>
                  <a:pt x="841375" y="290512"/>
                  <a:pt x="849630" y="266700"/>
                </a:cubicBezTo>
                <a:cubicBezTo>
                  <a:pt x="857885" y="242888"/>
                  <a:pt x="869315" y="187642"/>
                  <a:pt x="885825" y="163830"/>
                </a:cubicBezTo>
                <a:cubicBezTo>
                  <a:pt x="902335" y="140018"/>
                  <a:pt x="930910" y="140652"/>
                  <a:pt x="948690" y="123825"/>
                </a:cubicBezTo>
                <a:cubicBezTo>
                  <a:pt x="966470" y="106998"/>
                  <a:pt x="982345" y="78105"/>
                  <a:pt x="992505" y="62865"/>
                </a:cubicBezTo>
                <a:cubicBezTo>
                  <a:pt x="997585" y="55245"/>
                  <a:pt x="1021715" y="7620"/>
                  <a:pt x="1026795" y="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2486EFD5-D324-912B-AB21-4A267F5FA58C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0080B6C0-B331-536C-5AD9-92D8E2955550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AECE1107-BC68-9CCC-8D10-44C79AAD11BD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82FB4051-9E4D-ACAB-2C6A-49ADB74C29CF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CBBE2E81-0726-B944-B137-B9FA33443060}"/>
              </a:ext>
            </a:extLst>
          </p:cNvPr>
          <p:cNvSpPr/>
          <p:nvPr/>
        </p:nvSpPr>
        <p:spPr>
          <a:xfrm>
            <a:off x="4046781" y="2039620"/>
            <a:ext cx="94689" cy="2260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12771 w 53411"/>
              <a:gd name="connsiteY2" fmla="*/ 85090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8326 w 53411"/>
              <a:gd name="connsiteY1" fmla="*/ 90805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26106 w 64841"/>
              <a:gd name="connsiteY2" fmla="*/ 94615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33726 w 64841"/>
              <a:gd name="connsiteY2" fmla="*/ 96520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7059 w 64209"/>
              <a:gd name="connsiteY3" fmla="*/ 152400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9599 w 64209"/>
              <a:gd name="connsiteY7" fmla="*/ 196215 h 226060"/>
              <a:gd name="connsiteX8" fmla="*/ 27379 w 64209"/>
              <a:gd name="connsiteY8" fmla="*/ 226060 h 226060"/>
              <a:gd name="connsiteX0" fmla="*/ 94689 w 94689"/>
              <a:gd name="connsiteY0" fmla="*/ 0 h 226060"/>
              <a:gd name="connsiteX1" fmla="*/ 7694 w 94689"/>
              <a:gd name="connsiteY1" fmla="*/ 140335 h 226060"/>
              <a:gd name="connsiteX2" fmla="*/ 33094 w 94689"/>
              <a:gd name="connsiteY2" fmla="*/ 96520 h 226060"/>
              <a:gd name="connsiteX3" fmla="*/ 8964 w 94689"/>
              <a:gd name="connsiteY3" fmla="*/ 135255 h 226060"/>
              <a:gd name="connsiteX4" fmla="*/ 1979 w 94689"/>
              <a:gd name="connsiteY4" fmla="*/ 160020 h 226060"/>
              <a:gd name="connsiteX5" fmla="*/ 6424 w 94689"/>
              <a:gd name="connsiteY5" fmla="*/ 172720 h 226060"/>
              <a:gd name="connsiteX6" fmla="*/ 9599 w 94689"/>
              <a:gd name="connsiteY6" fmla="*/ 203200 h 226060"/>
              <a:gd name="connsiteX7" fmla="*/ 9599 w 94689"/>
              <a:gd name="connsiteY7" fmla="*/ 196215 h 226060"/>
              <a:gd name="connsiteX8" fmla="*/ 27379 w 94689"/>
              <a:gd name="connsiteY8" fmla="*/ 226060 h 226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689" h="226060">
                <a:moveTo>
                  <a:pt x="94689" y="0"/>
                </a:moveTo>
                <a:cubicBezTo>
                  <a:pt x="92996" y="4233"/>
                  <a:pt x="17960" y="124248"/>
                  <a:pt x="7694" y="140335"/>
                </a:cubicBezTo>
                <a:cubicBezTo>
                  <a:pt x="-2572" y="156422"/>
                  <a:pt x="32882" y="97367"/>
                  <a:pt x="33094" y="96520"/>
                </a:cubicBezTo>
                <a:cubicBezTo>
                  <a:pt x="33306" y="95673"/>
                  <a:pt x="14150" y="124672"/>
                  <a:pt x="8964" y="135255"/>
                </a:cubicBezTo>
                <a:cubicBezTo>
                  <a:pt x="3778" y="145838"/>
                  <a:pt x="3672" y="157480"/>
                  <a:pt x="1979" y="160020"/>
                </a:cubicBezTo>
                <a:cubicBezTo>
                  <a:pt x="-1938" y="175688"/>
                  <a:pt x="177" y="152416"/>
                  <a:pt x="6424" y="172720"/>
                </a:cubicBezTo>
                <a:cubicBezTo>
                  <a:pt x="7999" y="177838"/>
                  <a:pt x="9070" y="199284"/>
                  <a:pt x="9599" y="203200"/>
                </a:cubicBezTo>
                <a:cubicBezTo>
                  <a:pt x="10128" y="207116"/>
                  <a:pt x="6844" y="193001"/>
                  <a:pt x="9599" y="196215"/>
                </a:cubicBezTo>
                <a:cubicBezTo>
                  <a:pt x="20349" y="208757"/>
                  <a:pt x="22288" y="215878"/>
                  <a:pt x="27379" y="226060"/>
                </a:cubicBezTo>
              </a:path>
            </a:pathLst>
          </a:cu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8664925F-15D6-DDCE-2996-9007BE2E35AE}"/>
              </a:ext>
            </a:extLst>
          </p:cNvPr>
          <p:cNvSpPr/>
          <p:nvPr/>
        </p:nvSpPr>
        <p:spPr>
          <a:xfrm>
            <a:off x="4055694" y="2242184"/>
            <a:ext cx="96050" cy="70292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12771 w 53411"/>
              <a:gd name="connsiteY2" fmla="*/ 85090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17851 w 53411"/>
              <a:gd name="connsiteY1" fmla="*/ 77470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53411 w 53411"/>
              <a:gd name="connsiteY0" fmla="*/ 0 h 176530"/>
              <a:gd name="connsiteX1" fmla="*/ 8326 w 53411"/>
              <a:gd name="connsiteY1" fmla="*/ 90805 h 176530"/>
              <a:gd name="connsiteX2" fmla="*/ 26106 w 53411"/>
              <a:gd name="connsiteY2" fmla="*/ 45085 h 176530"/>
              <a:gd name="connsiteX3" fmla="*/ 7691 w 53411"/>
              <a:gd name="connsiteY3" fmla="*/ 102870 h 176530"/>
              <a:gd name="connsiteX4" fmla="*/ 2611 w 53411"/>
              <a:gd name="connsiteY4" fmla="*/ 110490 h 176530"/>
              <a:gd name="connsiteX5" fmla="*/ 5151 w 53411"/>
              <a:gd name="connsiteY5" fmla="*/ 138430 h 176530"/>
              <a:gd name="connsiteX6" fmla="*/ 10231 w 53411"/>
              <a:gd name="connsiteY6" fmla="*/ 153670 h 176530"/>
              <a:gd name="connsiteX7" fmla="*/ 17851 w 53411"/>
              <a:gd name="connsiteY7" fmla="*/ 163830 h 176530"/>
              <a:gd name="connsiteX8" fmla="*/ 28011 w 53411"/>
              <a:gd name="connsiteY8" fmla="*/ 176530 h 17653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26106 w 64841"/>
              <a:gd name="connsiteY2" fmla="*/ 94615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841 w 64841"/>
              <a:gd name="connsiteY0" fmla="*/ 0 h 226060"/>
              <a:gd name="connsiteX1" fmla="*/ 8326 w 64841"/>
              <a:gd name="connsiteY1" fmla="*/ 140335 h 226060"/>
              <a:gd name="connsiteX2" fmla="*/ 33726 w 64841"/>
              <a:gd name="connsiteY2" fmla="*/ 96520 h 226060"/>
              <a:gd name="connsiteX3" fmla="*/ 7691 w 64841"/>
              <a:gd name="connsiteY3" fmla="*/ 152400 h 226060"/>
              <a:gd name="connsiteX4" fmla="*/ 2611 w 64841"/>
              <a:gd name="connsiteY4" fmla="*/ 160020 h 226060"/>
              <a:gd name="connsiteX5" fmla="*/ 5151 w 64841"/>
              <a:gd name="connsiteY5" fmla="*/ 187960 h 226060"/>
              <a:gd name="connsiteX6" fmla="*/ 10231 w 64841"/>
              <a:gd name="connsiteY6" fmla="*/ 203200 h 226060"/>
              <a:gd name="connsiteX7" fmla="*/ 17851 w 64841"/>
              <a:gd name="connsiteY7" fmla="*/ 213360 h 226060"/>
              <a:gd name="connsiteX8" fmla="*/ 28011 w 64841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7059 w 64209"/>
              <a:gd name="connsiteY3" fmla="*/ 152400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17219 w 64209"/>
              <a:gd name="connsiteY7" fmla="*/ 213360 h 226060"/>
              <a:gd name="connsiteX8" fmla="*/ 27379 w 64209"/>
              <a:gd name="connsiteY8" fmla="*/ 226060 h 226060"/>
              <a:gd name="connsiteX0" fmla="*/ 64209 w 64209"/>
              <a:gd name="connsiteY0" fmla="*/ 0 h 226060"/>
              <a:gd name="connsiteX1" fmla="*/ 7694 w 64209"/>
              <a:gd name="connsiteY1" fmla="*/ 140335 h 226060"/>
              <a:gd name="connsiteX2" fmla="*/ 33094 w 64209"/>
              <a:gd name="connsiteY2" fmla="*/ 96520 h 226060"/>
              <a:gd name="connsiteX3" fmla="*/ 8964 w 64209"/>
              <a:gd name="connsiteY3" fmla="*/ 135255 h 226060"/>
              <a:gd name="connsiteX4" fmla="*/ 1979 w 64209"/>
              <a:gd name="connsiteY4" fmla="*/ 160020 h 226060"/>
              <a:gd name="connsiteX5" fmla="*/ 6424 w 64209"/>
              <a:gd name="connsiteY5" fmla="*/ 172720 h 226060"/>
              <a:gd name="connsiteX6" fmla="*/ 9599 w 64209"/>
              <a:gd name="connsiteY6" fmla="*/ 203200 h 226060"/>
              <a:gd name="connsiteX7" fmla="*/ 9599 w 64209"/>
              <a:gd name="connsiteY7" fmla="*/ 196215 h 226060"/>
              <a:gd name="connsiteX8" fmla="*/ 27379 w 64209"/>
              <a:gd name="connsiteY8" fmla="*/ 226060 h 226060"/>
              <a:gd name="connsiteX0" fmla="*/ 17 w 176648"/>
              <a:gd name="connsiteY0" fmla="*/ 0 h 214447"/>
              <a:gd name="connsiteX1" fmla="*/ 151147 w 176648"/>
              <a:gd name="connsiteY1" fmla="*/ 128722 h 214447"/>
              <a:gd name="connsiteX2" fmla="*/ 176547 w 176648"/>
              <a:gd name="connsiteY2" fmla="*/ 84907 h 214447"/>
              <a:gd name="connsiteX3" fmla="*/ 152417 w 176648"/>
              <a:gd name="connsiteY3" fmla="*/ 123642 h 214447"/>
              <a:gd name="connsiteX4" fmla="*/ 145432 w 176648"/>
              <a:gd name="connsiteY4" fmla="*/ 148407 h 214447"/>
              <a:gd name="connsiteX5" fmla="*/ 149877 w 176648"/>
              <a:gd name="connsiteY5" fmla="*/ 161107 h 214447"/>
              <a:gd name="connsiteX6" fmla="*/ 153052 w 176648"/>
              <a:gd name="connsiteY6" fmla="*/ 191587 h 214447"/>
              <a:gd name="connsiteX7" fmla="*/ 153052 w 176648"/>
              <a:gd name="connsiteY7" fmla="*/ 184602 h 214447"/>
              <a:gd name="connsiteX8" fmla="*/ 170832 w 176648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47005 w 170830"/>
              <a:gd name="connsiteY2" fmla="*/ 45424 h 214447"/>
              <a:gd name="connsiteX3" fmla="*/ 152415 w 170830"/>
              <a:gd name="connsiteY3" fmla="*/ 123642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47005 w 170830"/>
              <a:gd name="connsiteY2" fmla="*/ 45424 h 214447"/>
              <a:gd name="connsiteX3" fmla="*/ 68595 w 170830"/>
              <a:gd name="connsiteY3" fmla="*/ 74868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15 w 170830"/>
              <a:gd name="connsiteY0" fmla="*/ 0 h 214447"/>
              <a:gd name="connsiteX1" fmla="*/ 151145 w 170830"/>
              <a:gd name="connsiteY1" fmla="*/ 128722 h 214447"/>
              <a:gd name="connsiteX2" fmla="*/ 26050 w 170830"/>
              <a:gd name="connsiteY2" fmla="*/ 31489 h 214447"/>
              <a:gd name="connsiteX3" fmla="*/ 68595 w 170830"/>
              <a:gd name="connsiteY3" fmla="*/ 74868 h 214447"/>
              <a:gd name="connsiteX4" fmla="*/ 145430 w 170830"/>
              <a:gd name="connsiteY4" fmla="*/ 148407 h 214447"/>
              <a:gd name="connsiteX5" fmla="*/ 149875 w 170830"/>
              <a:gd name="connsiteY5" fmla="*/ 161107 h 214447"/>
              <a:gd name="connsiteX6" fmla="*/ 153050 w 170830"/>
              <a:gd name="connsiteY6" fmla="*/ 191587 h 214447"/>
              <a:gd name="connsiteX7" fmla="*/ 153050 w 170830"/>
              <a:gd name="connsiteY7" fmla="*/ 184602 h 214447"/>
              <a:gd name="connsiteX8" fmla="*/ 170830 w 170830"/>
              <a:gd name="connsiteY8" fmla="*/ 214447 h 214447"/>
              <a:gd name="connsiteX0" fmla="*/ 50 w 170865"/>
              <a:gd name="connsiteY0" fmla="*/ 0 h 214447"/>
              <a:gd name="connsiteX1" fmla="*/ 44500 w 170865"/>
              <a:gd name="connsiteY1" fmla="*/ 59046 h 214447"/>
              <a:gd name="connsiteX2" fmla="*/ 26085 w 170865"/>
              <a:gd name="connsiteY2" fmla="*/ 31489 h 214447"/>
              <a:gd name="connsiteX3" fmla="*/ 68630 w 170865"/>
              <a:gd name="connsiteY3" fmla="*/ 74868 h 214447"/>
              <a:gd name="connsiteX4" fmla="*/ 145465 w 170865"/>
              <a:gd name="connsiteY4" fmla="*/ 148407 h 214447"/>
              <a:gd name="connsiteX5" fmla="*/ 149910 w 170865"/>
              <a:gd name="connsiteY5" fmla="*/ 161107 h 214447"/>
              <a:gd name="connsiteX6" fmla="*/ 153085 w 170865"/>
              <a:gd name="connsiteY6" fmla="*/ 191587 h 214447"/>
              <a:gd name="connsiteX7" fmla="*/ 153085 w 170865"/>
              <a:gd name="connsiteY7" fmla="*/ 184602 h 214447"/>
              <a:gd name="connsiteX8" fmla="*/ 170865 w 170865"/>
              <a:gd name="connsiteY8" fmla="*/ 214447 h 214447"/>
              <a:gd name="connsiteX0" fmla="*/ 50 w 153143"/>
              <a:gd name="connsiteY0" fmla="*/ 0 h 192279"/>
              <a:gd name="connsiteX1" fmla="*/ 44500 w 153143"/>
              <a:gd name="connsiteY1" fmla="*/ 59046 h 192279"/>
              <a:gd name="connsiteX2" fmla="*/ 26085 w 153143"/>
              <a:gd name="connsiteY2" fmla="*/ 31489 h 192279"/>
              <a:gd name="connsiteX3" fmla="*/ 68630 w 153143"/>
              <a:gd name="connsiteY3" fmla="*/ 74868 h 192279"/>
              <a:gd name="connsiteX4" fmla="*/ 145465 w 153143"/>
              <a:gd name="connsiteY4" fmla="*/ 148407 h 192279"/>
              <a:gd name="connsiteX5" fmla="*/ 149910 w 153143"/>
              <a:gd name="connsiteY5" fmla="*/ 161107 h 192279"/>
              <a:gd name="connsiteX6" fmla="*/ 153085 w 153143"/>
              <a:gd name="connsiteY6" fmla="*/ 191587 h 192279"/>
              <a:gd name="connsiteX7" fmla="*/ 153085 w 153143"/>
              <a:gd name="connsiteY7" fmla="*/ 184602 h 192279"/>
              <a:gd name="connsiteX0" fmla="*/ 50 w 153085"/>
              <a:gd name="connsiteY0" fmla="*/ 0 h 191587"/>
              <a:gd name="connsiteX1" fmla="*/ 44500 w 153085"/>
              <a:gd name="connsiteY1" fmla="*/ 59046 h 191587"/>
              <a:gd name="connsiteX2" fmla="*/ 26085 w 153085"/>
              <a:gd name="connsiteY2" fmla="*/ 31489 h 191587"/>
              <a:gd name="connsiteX3" fmla="*/ 68630 w 153085"/>
              <a:gd name="connsiteY3" fmla="*/ 74868 h 191587"/>
              <a:gd name="connsiteX4" fmla="*/ 145465 w 153085"/>
              <a:gd name="connsiteY4" fmla="*/ 148407 h 191587"/>
              <a:gd name="connsiteX5" fmla="*/ 149910 w 153085"/>
              <a:gd name="connsiteY5" fmla="*/ 161107 h 191587"/>
              <a:gd name="connsiteX6" fmla="*/ 153085 w 153085"/>
              <a:gd name="connsiteY6" fmla="*/ 191587 h 191587"/>
              <a:gd name="connsiteX0" fmla="*/ 50 w 153959"/>
              <a:gd name="connsiteY0" fmla="*/ 0 h 191587"/>
              <a:gd name="connsiteX1" fmla="*/ 44500 w 153959"/>
              <a:gd name="connsiteY1" fmla="*/ 59046 h 191587"/>
              <a:gd name="connsiteX2" fmla="*/ 26085 w 153959"/>
              <a:gd name="connsiteY2" fmla="*/ 31489 h 191587"/>
              <a:gd name="connsiteX3" fmla="*/ 68630 w 153959"/>
              <a:gd name="connsiteY3" fmla="*/ 74868 h 191587"/>
              <a:gd name="connsiteX4" fmla="*/ 145465 w 153959"/>
              <a:gd name="connsiteY4" fmla="*/ 148407 h 191587"/>
              <a:gd name="connsiteX5" fmla="*/ 153085 w 153959"/>
              <a:gd name="connsiteY5" fmla="*/ 191587 h 191587"/>
              <a:gd name="connsiteX0" fmla="*/ 50 w 145500"/>
              <a:gd name="connsiteY0" fmla="*/ 0 h 148407"/>
              <a:gd name="connsiteX1" fmla="*/ 44500 w 145500"/>
              <a:gd name="connsiteY1" fmla="*/ 59046 h 148407"/>
              <a:gd name="connsiteX2" fmla="*/ 26085 w 145500"/>
              <a:gd name="connsiteY2" fmla="*/ 31489 h 148407"/>
              <a:gd name="connsiteX3" fmla="*/ 68630 w 145500"/>
              <a:gd name="connsiteY3" fmla="*/ 74868 h 148407"/>
              <a:gd name="connsiteX4" fmla="*/ 145465 w 145500"/>
              <a:gd name="connsiteY4" fmla="*/ 148407 h 148407"/>
              <a:gd name="connsiteX0" fmla="*/ 50 w 96050"/>
              <a:gd name="connsiteY0" fmla="*/ 0 h 85699"/>
              <a:gd name="connsiteX1" fmla="*/ 44500 w 96050"/>
              <a:gd name="connsiteY1" fmla="*/ 59046 h 85699"/>
              <a:gd name="connsiteX2" fmla="*/ 26085 w 96050"/>
              <a:gd name="connsiteY2" fmla="*/ 31489 h 85699"/>
              <a:gd name="connsiteX3" fmla="*/ 68630 w 96050"/>
              <a:gd name="connsiteY3" fmla="*/ 74868 h 85699"/>
              <a:gd name="connsiteX4" fmla="*/ 95935 w 96050"/>
              <a:gd name="connsiteY4" fmla="*/ 85699 h 8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050" h="85699">
                <a:moveTo>
                  <a:pt x="50" y="0"/>
                </a:moveTo>
                <a:cubicBezTo>
                  <a:pt x="-1643" y="4233"/>
                  <a:pt x="40161" y="53798"/>
                  <a:pt x="44500" y="59046"/>
                </a:cubicBezTo>
                <a:cubicBezTo>
                  <a:pt x="48839" y="64294"/>
                  <a:pt x="22063" y="28852"/>
                  <a:pt x="26085" y="31489"/>
                </a:cubicBezTo>
                <a:cubicBezTo>
                  <a:pt x="30107" y="34126"/>
                  <a:pt x="56988" y="65833"/>
                  <a:pt x="68630" y="74868"/>
                </a:cubicBezTo>
                <a:cubicBezTo>
                  <a:pt x="80272" y="83903"/>
                  <a:pt x="97628" y="83159"/>
                  <a:pt x="95935" y="85699"/>
                </a:cubicBezTo>
              </a:path>
            </a:pathLst>
          </a:cu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CE19EBD8-B234-A254-2E9D-BB9E57D23D18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30F08A55-64A0-95F9-98C0-FFB67F985E7E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560727A6-BC19-F4E9-26E7-F1727C3C0D07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78319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B6AC7-D567-C1CE-E83F-1E934F6C1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B72E4231-FA3F-D57F-46C0-7025D7D97A15}"/>
              </a:ext>
            </a:extLst>
          </p:cNvPr>
          <p:cNvGrpSpPr/>
          <p:nvPr/>
        </p:nvGrpSpPr>
        <p:grpSpPr>
          <a:xfrm>
            <a:off x="0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250B367D-E173-315D-0517-DCA83A30D2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A43A4DE-93F6-90EF-FB65-79CD1F509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CAB8FC5-AEED-9A3B-B1DF-4CE735487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B0861668-515B-1328-8D43-3C7948381F72}"/>
              </a:ext>
            </a:extLst>
          </p:cNvPr>
          <p:cNvSpPr/>
          <p:nvPr/>
        </p:nvSpPr>
        <p:spPr>
          <a:xfrm>
            <a:off x="-15184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43798407-3B62-E596-B0E7-92748914DCA9}"/>
              </a:ext>
            </a:extLst>
          </p:cNvPr>
          <p:cNvSpPr/>
          <p:nvPr/>
        </p:nvSpPr>
        <p:spPr>
          <a:xfrm>
            <a:off x="1673408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076AE1EE-7BFF-41C3-31C9-39677B37DB25}"/>
              </a:ext>
            </a:extLst>
          </p:cNvPr>
          <p:cNvSpPr/>
          <p:nvPr/>
        </p:nvSpPr>
        <p:spPr>
          <a:xfrm>
            <a:off x="-39568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D0A376E9-47ED-FADE-D05D-130986B82938}"/>
              </a:ext>
            </a:extLst>
          </p:cNvPr>
          <p:cNvSpPr/>
          <p:nvPr/>
        </p:nvSpPr>
        <p:spPr>
          <a:xfrm>
            <a:off x="1709984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3D81FEE1-4173-B1E2-1937-7E61AE9E1ABC}"/>
              </a:ext>
            </a:extLst>
          </p:cNvPr>
          <p:cNvSpPr/>
          <p:nvPr/>
        </p:nvSpPr>
        <p:spPr>
          <a:xfrm>
            <a:off x="3209599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B7531B9A-6FAD-ACB0-5C4E-C1615FA9B5BA}"/>
              </a:ext>
            </a:extLst>
          </p:cNvPr>
          <p:cNvSpPr/>
          <p:nvPr/>
        </p:nvSpPr>
        <p:spPr>
          <a:xfrm>
            <a:off x="3800912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09E49E22-038D-1FB1-88E1-CB3FE44C7197}"/>
              </a:ext>
            </a:extLst>
          </p:cNvPr>
          <p:cNvSpPr/>
          <p:nvPr/>
        </p:nvSpPr>
        <p:spPr>
          <a:xfrm>
            <a:off x="1580861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588E856-0560-0BA2-2FE7-0682D5752032}"/>
              </a:ext>
            </a:extLst>
          </p:cNvPr>
          <p:cNvSpPr/>
          <p:nvPr/>
        </p:nvSpPr>
        <p:spPr>
          <a:xfrm>
            <a:off x="3117987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5DE1CA2F-5E29-0CE2-CB77-D548A54D36E9}"/>
              </a:ext>
            </a:extLst>
          </p:cNvPr>
          <p:cNvSpPr/>
          <p:nvPr/>
        </p:nvSpPr>
        <p:spPr>
          <a:xfrm>
            <a:off x="5176853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9CC12D76-61D6-8EF3-AFE9-D444A4F70297}"/>
              </a:ext>
            </a:extLst>
          </p:cNvPr>
          <p:cNvSpPr/>
          <p:nvPr/>
        </p:nvSpPr>
        <p:spPr>
          <a:xfrm>
            <a:off x="3726176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0EC16DE-5D87-5EEF-70E0-E3F296D8BCF7}"/>
              </a:ext>
            </a:extLst>
          </p:cNvPr>
          <p:cNvSpPr txBox="1"/>
          <p:nvPr/>
        </p:nvSpPr>
        <p:spPr>
          <a:xfrm>
            <a:off x="1095835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FC77905-A6FB-6709-2CF0-246B50EAA84D}"/>
              </a:ext>
            </a:extLst>
          </p:cNvPr>
          <p:cNvSpPr txBox="1"/>
          <p:nvPr/>
        </p:nvSpPr>
        <p:spPr>
          <a:xfrm>
            <a:off x="2935968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FCFD378-2BEF-880F-7398-18005B57F168}"/>
              </a:ext>
            </a:extLst>
          </p:cNvPr>
          <p:cNvSpPr txBox="1"/>
          <p:nvPr/>
        </p:nvSpPr>
        <p:spPr>
          <a:xfrm>
            <a:off x="5227376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C350261-9EC1-725F-07BC-7F79776C881B}"/>
              </a:ext>
            </a:extLst>
          </p:cNvPr>
          <p:cNvSpPr txBox="1"/>
          <p:nvPr/>
        </p:nvSpPr>
        <p:spPr>
          <a:xfrm>
            <a:off x="3198318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1BBEE40-2F75-B886-A234-AF92B8382C3F}"/>
              </a:ext>
            </a:extLst>
          </p:cNvPr>
          <p:cNvSpPr txBox="1"/>
          <p:nvPr/>
        </p:nvSpPr>
        <p:spPr>
          <a:xfrm>
            <a:off x="3929592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D16FD30B-63E0-29BF-867B-CE5A3ECF07B4}"/>
              </a:ext>
            </a:extLst>
          </p:cNvPr>
          <p:cNvSpPr/>
          <p:nvPr/>
        </p:nvSpPr>
        <p:spPr>
          <a:xfrm>
            <a:off x="2045264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96708230-9948-F752-5BDC-9E80E0B163EA}"/>
              </a:ext>
            </a:extLst>
          </p:cNvPr>
          <p:cNvSpPr/>
          <p:nvPr/>
        </p:nvSpPr>
        <p:spPr>
          <a:xfrm>
            <a:off x="-22860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C954D2E9-A5C2-5053-3331-5E85972D165F}"/>
              </a:ext>
            </a:extLst>
          </p:cNvPr>
          <p:cNvSpPr/>
          <p:nvPr/>
        </p:nvSpPr>
        <p:spPr>
          <a:xfrm>
            <a:off x="1691640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EA7D3C39-6C31-EF45-C71C-88CBEC9DC9A6}"/>
              </a:ext>
            </a:extLst>
          </p:cNvPr>
          <p:cNvSpPr/>
          <p:nvPr/>
        </p:nvSpPr>
        <p:spPr>
          <a:xfrm>
            <a:off x="3760887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8032D7-2756-D7E0-13EC-E6F4541026C5}"/>
              </a:ext>
            </a:extLst>
          </p:cNvPr>
          <p:cNvSpPr txBox="1"/>
          <p:nvPr/>
        </p:nvSpPr>
        <p:spPr>
          <a:xfrm>
            <a:off x="3762811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DD96AFD2-FEB9-4E62-EC39-3F41ED717F96}"/>
              </a:ext>
            </a:extLst>
          </p:cNvPr>
          <p:cNvSpPr/>
          <p:nvPr/>
        </p:nvSpPr>
        <p:spPr>
          <a:xfrm>
            <a:off x="4099443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CFBF00-B5CC-0D52-4D6E-C5A0CBF5B33E}"/>
              </a:ext>
            </a:extLst>
          </p:cNvPr>
          <p:cNvSpPr txBox="1"/>
          <p:nvPr/>
        </p:nvSpPr>
        <p:spPr>
          <a:xfrm>
            <a:off x="3209430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CFBBFFEE-1DFB-D520-6BE6-4942831D1AE4}"/>
              </a:ext>
            </a:extLst>
          </p:cNvPr>
          <p:cNvSpPr/>
          <p:nvPr/>
        </p:nvSpPr>
        <p:spPr>
          <a:xfrm>
            <a:off x="4105539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20EA992-CF17-DC36-B9EC-D85837269C4B}"/>
              </a:ext>
            </a:extLst>
          </p:cNvPr>
          <p:cNvSpPr txBox="1"/>
          <p:nvPr/>
        </p:nvSpPr>
        <p:spPr>
          <a:xfrm>
            <a:off x="5390140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C15B5B39-8391-DD32-E3C7-053CBB294E33}"/>
              </a:ext>
            </a:extLst>
          </p:cNvPr>
          <p:cNvSpPr/>
          <p:nvPr/>
        </p:nvSpPr>
        <p:spPr>
          <a:xfrm>
            <a:off x="3996690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DBB2F32C-535A-49E2-A3F3-227D49A7058E}"/>
              </a:ext>
            </a:extLst>
          </p:cNvPr>
          <p:cNvSpPr/>
          <p:nvPr/>
        </p:nvSpPr>
        <p:spPr>
          <a:xfrm>
            <a:off x="4046149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6A14A587-B933-4F3D-1FF5-F1F298437FCB}"/>
              </a:ext>
            </a:extLst>
          </p:cNvPr>
          <p:cNvSpPr/>
          <p:nvPr/>
        </p:nvSpPr>
        <p:spPr>
          <a:xfrm>
            <a:off x="5104264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F771F083-72C2-A4AF-9C01-21AE8DE45143}"/>
              </a:ext>
            </a:extLst>
          </p:cNvPr>
          <p:cNvSpPr/>
          <p:nvPr/>
        </p:nvSpPr>
        <p:spPr>
          <a:xfrm>
            <a:off x="4091940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5766275D-8BCE-FA54-4C65-939511352652}"/>
              </a:ext>
            </a:extLst>
          </p:cNvPr>
          <p:cNvSpPr/>
          <p:nvPr/>
        </p:nvSpPr>
        <p:spPr>
          <a:xfrm>
            <a:off x="5042396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D5C6B815-5376-A78F-3327-2D32666E632D}"/>
              </a:ext>
            </a:extLst>
          </p:cNvPr>
          <p:cNvSpPr/>
          <p:nvPr/>
        </p:nvSpPr>
        <p:spPr>
          <a:xfrm>
            <a:off x="4191000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BC640B-237D-9EF8-D34B-375F624256B4}"/>
              </a:ext>
            </a:extLst>
          </p:cNvPr>
          <p:cNvSpPr txBox="1"/>
          <p:nvPr/>
        </p:nvSpPr>
        <p:spPr>
          <a:xfrm>
            <a:off x="6507480" y="0"/>
            <a:ext cx="56845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경부고속선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 err="1"/>
              <a:t>구포</a:t>
            </a:r>
            <a:r>
              <a:rPr lang="ko-KR" altLang="en-US" sz="2400" dirty="0"/>
              <a:t> 경유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경전선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경부고속선</a:t>
            </a:r>
            <a:r>
              <a:rPr lang="en-US" altLang="ko-KR" sz="2400" dirty="0"/>
              <a:t> - </a:t>
            </a:r>
            <a:r>
              <a:rPr lang="ko-KR" altLang="en-US" sz="2400" dirty="0"/>
              <a:t>동해선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중앙선 </a:t>
            </a:r>
            <a:r>
              <a:rPr lang="en-US" altLang="ko-KR" sz="2400" dirty="0"/>
              <a:t>KTX</a:t>
            </a:r>
          </a:p>
          <a:p>
            <a:r>
              <a:rPr lang="ko-KR" altLang="en-US" sz="2400" dirty="0"/>
              <a:t>동해선 </a:t>
            </a:r>
            <a:r>
              <a:rPr lang="en-US" altLang="ko-KR" sz="2400" dirty="0"/>
              <a:t>KTX (2026</a:t>
            </a:r>
            <a:r>
              <a:rPr lang="ko-KR" altLang="en-US" sz="2400" dirty="0"/>
              <a:t> 예정</a:t>
            </a:r>
            <a:r>
              <a:rPr lang="en-US" altLang="ko-KR" sz="2400" dirty="0"/>
              <a:t>)</a:t>
            </a:r>
          </a:p>
          <a:p>
            <a:r>
              <a:rPr lang="en-US" altLang="ko-KR" sz="2400" dirty="0"/>
              <a:t>+</a:t>
            </a:r>
          </a:p>
          <a:p>
            <a:r>
              <a:rPr lang="ko-KR" altLang="en-US" sz="2400" dirty="0"/>
              <a:t>수많은 </a:t>
            </a:r>
            <a:r>
              <a:rPr lang="en-US" altLang="ko-KR" sz="2400" dirty="0"/>
              <a:t>ITX, </a:t>
            </a:r>
            <a:r>
              <a:rPr lang="ko-KR" altLang="en-US" sz="2400" dirty="0"/>
              <a:t>무궁화호</a:t>
            </a:r>
            <a:r>
              <a:rPr lang="en-US" altLang="ko-KR" sz="2400" dirty="0"/>
              <a:t>, </a:t>
            </a:r>
            <a:r>
              <a:rPr lang="ko-KR" altLang="en-US" sz="2400" dirty="0"/>
              <a:t>누리로 운행 계통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4757110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99DF6-6D4B-E1B3-1110-47A4893FB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1295F2A6-9B81-E0E8-822E-C5700DB9CE8C}"/>
              </a:ext>
            </a:extLst>
          </p:cNvPr>
          <p:cNvGrpSpPr/>
          <p:nvPr/>
        </p:nvGrpSpPr>
        <p:grpSpPr>
          <a:xfrm>
            <a:off x="5852049" y="1"/>
            <a:ext cx="6346049" cy="6858000"/>
            <a:chOff x="-1407943" y="1999488"/>
            <a:chExt cx="10841310" cy="11715905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664C84D0-FEA8-8EC3-0A82-CBDDA68D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C728098-941C-F9EC-5126-08BC0BA143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41591DB-ED36-4F52-AD63-8D6ADE2CF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02086545-152D-1950-1922-5FD68BA6ECEF}"/>
              </a:ext>
            </a:extLst>
          </p:cNvPr>
          <p:cNvSpPr/>
          <p:nvPr/>
        </p:nvSpPr>
        <p:spPr>
          <a:xfrm>
            <a:off x="5836865" y="329184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F299DD71-8878-6F37-E5C1-7D0537DEC7C8}"/>
              </a:ext>
            </a:extLst>
          </p:cNvPr>
          <p:cNvSpPr/>
          <p:nvPr/>
        </p:nvSpPr>
        <p:spPr>
          <a:xfrm>
            <a:off x="7525457" y="1883664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296589E2-C647-FD26-E1C8-97F409C12F27}"/>
              </a:ext>
            </a:extLst>
          </p:cNvPr>
          <p:cNvSpPr/>
          <p:nvPr/>
        </p:nvSpPr>
        <p:spPr>
          <a:xfrm>
            <a:off x="5812481" y="4785360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E60DAF6A-9E5D-8EFE-AEA3-EC65EA6C5877}"/>
              </a:ext>
            </a:extLst>
          </p:cNvPr>
          <p:cNvSpPr/>
          <p:nvPr/>
        </p:nvSpPr>
        <p:spPr>
          <a:xfrm>
            <a:off x="7562033" y="1371600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7DB7A528-D7C2-6C33-4D8A-176E0CAEBFCC}"/>
              </a:ext>
            </a:extLst>
          </p:cNvPr>
          <p:cNvSpPr/>
          <p:nvPr/>
        </p:nvSpPr>
        <p:spPr>
          <a:xfrm>
            <a:off x="9061648" y="1304544"/>
            <a:ext cx="900303" cy="745998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44624 w 2164092"/>
              <a:gd name="connsiteY77" fmla="*/ 1615440 h 2560320"/>
              <a:gd name="connsiteX78" fmla="*/ 1950720 w 2164092"/>
              <a:gd name="connsiteY78" fmla="*/ 1639824 h 2560320"/>
              <a:gd name="connsiteX79" fmla="*/ 1969008 w 2164092"/>
              <a:gd name="connsiteY79" fmla="*/ 1658112 h 2560320"/>
              <a:gd name="connsiteX80" fmla="*/ 1987296 w 2164092"/>
              <a:gd name="connsiteY80" fmla="*/ 1694688 h 2560320"/>
              <a:gd name="connsiteX81" fmla="*/ 2005584 w 2164092"/>
              <a:gd name="connsiteY81" fmla="*/ 1706880 h 2560320"/>
              <a:gd name="connsiteX82" fmla="*/ 2023872 w 2164092"/>
              <a:gd name="connsiteY82" fmla="*/ 1737360 h 2560320"/>
              <a:gd name="connsiteX83" fmla="*/ 2029968 w 2164092"/>
              <a:gd name="connsiteY83" fmla="*/ 1767840 h 2560320"/>
              <a:gd name="connsiteX84" fmla="*/ 2036064 w 2164092"/>
              <a:gd name="connsiteY84" fmla="*/ 1786128 h 2560320"/>
              <a:gd name="connsiteX85" fmla="*/ 2042160 w 2164092"/>
              <a:gd name="connsiteY85" fmla="*/ 1816608 h 2560320"/>
              <a:gd name="connsiteX86" fmla="*/ 2048256 w 2164092"/>
              <a:gd name="connsiteY86" fmla="*/ 1834896 h 2560320"/>
              <a:gd name="connsiteX87" fmla="*/ 2060448 w 2164092"/>
              <a:gd name="connsiteY87" fmla="*/ 1889760 h 2560320"/>
              <a:gd name="connsiteX88" fmla="*/ 2066544 w 2164092"/>
              <a:gd name="connsiteY88" fmla="*/ 1908048 h 2560320"/>
              <a:gd name="connsiteX89" fmla="*/ 2072640 w 2164092"/>
              <a:gd name="connsiteY89" fmla="*/ 1938528 h 2560320"/>
              <a:gd name="connsiteX90" fmla="*/ 2109216 w 2164092"/>
              <a:gd name="connsiteY90" fmla="*/ 1975104 h 2560320"/>
              <a:gd name="connsiteX91" fmla="*/ 2121408 w 2164092"/>
              <a:gd name="connsiteY91" fmla="*/ 2097024 h 2560320"/>
              <a:gd name="connsiteX92" fmla="*/ 2127504 w 2164092"/>
              <a:gd name="connsiteY92" fmla="*/ 2115312 h 2560320"/>
              <a:gd name="connsiteX93" fmla="*/ 2133600 w 2164092"/>
              <a:gd name="connsiteY93" fmla="*/ 2145792 h 2560320"/>
              <a:gd name="connsiteX94" fmla="*/ 2151888 w 2164092"/>
              <a:gd name="connsiteY94" fmla="*/ 2170176 h 2560320"/>
              <a:gd name="connsiteX95" fmla="*/ 2164080 w 2164092"/>
              <a:gd name="connsiteY95" fmla="*/ 2225040 h 2560320"/>
              <a:gd name="connsiteX96" fmla="*/ 2151888 w 2164092"/>
              <a:gd name="connsiteY96" fmla="*/ 2279904 h 2560320"/>
              <a:gd name="connsiteX97" fmla="*/ 2121408 w 2164092"/>
              <a:gd name="connsiteY97" fmla="*/ 2328672 h 2560320"/>
              <a:gd name="connsiteX98" fmla="*/ 2103120 w 2164092"/>
              <a:gd name="connsiteY98" fmla="*/ 2389632 h 2560320"/>
              <a:gd name="connsiteX99" fmla="*/ 2090928 w 2164092"/>
              <a:gd name="connsiteY99" fmla="*/ 2407920 h 2560320"/>
              <a:gd name="connsiteX100" fmla="*/ 2084832 w 2164092"/>
              <a:gd name="connsiteY100" fmla="*/ 2432304 h 2560320"/>
              <a:gd name="connsiteX101" fmla="*/ 2060448 w 2164092"/>
              <a:gd name="connsiteY101" fmla="*/ 2468880 h 2560320"/>
              <a:gd name="connsiteX102" fmla="*/ 2048256 w 2164092"/>
              <a:gd name="connsiteY102" fmla="*/ 2487168 h 2560320"/>
              <a:gd name="connsiteX103" fmla="*/ 2042160 w 2164092"/>
              <a:gd name="connsiteY103" fmla="*/ 2505456 h 2560320"/>
              <a:gd name="connsiteX104" fmla="*/ 2029968 w 2164092"/>
              <a:gd name="connsiteY104" fmla="*/ 2554224 h 2560320"/>
              <a:gd name="connsiteX105" fmla="*/ 2023872 w 2164092"/>
              <a:gd name="connsiteY105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1952 w 2164092"/>
              <a:gd name="connsiteY74" fmla="*/ 1438656 h 2560320"/>
              <a:gd name="connsiteX75" fmla="*/ 1908048 w 2164092"/>
              <a:gd name="connsiteY75" fmla="*/ 1499616 h 2560320"/>
              <a:gd name="connsiteX76" fmla="*/ 1944624 w 2164092"/>
              <a:gd name="connsiteY76" fmla="*/ 1615440 h 2560320"/>
              <a:gd name="connsiteX77" fmla="*/ 1950720 w 2164092"/>
              <a:gd name="connsiteY77" fmla="*/ 1639824 h 2560320"/>
              <a:gd name="connsiteX78" fmla="*/ 1969008 w 2164092"/>
              <a:gd name="connsiteY78" fmla="*/ 1658112 h 2560320"/>
              <a:gd name="connsiteX79" fmla="*/ 1987296 w 2164092"/>
              <a:gd name="connsiteY79" fmla="*/ 1694688 h 2560320"/>
              <a:gd name="connsiteX80" fmla="*/ 2005584 w 2164092"/>
              <a:gd name="connsiteY80" fmla="*/ 1706880 h 2560320"/>
              <a:gd name="connsiteX81" fmla="*/ 2023872 w 2164092"/>
              <a:gd name="connsiteY81" fmla="*/ 1737360 h 2560320"/>
              <a:gd name="connsiteX82" fmla="*/ 2029968 w 2164092"/>
              <a:gd name="connsiteY82" fmla="*/ 1767840 h 2560320"/>
              <a:gd name="connsiteX83" fmla="*/ 2036064 w 2164092"/>
              <a:gd name="connsiteY83" fmla="*/ 1786128 h 2560320"/>
              <a:gd name="connsiteX84" fmla="*/ 2042160 w 2164092"/>
              <a:gd name="connsiteY84" fmla="*/ 1816608 h 2560320"/>
              <a:gd name="connsiteX85" fmla="*/ 2048256 w 2164092"/>
              <a:gd name="connsiteY85" fmla="*/ 1834896 h 2560320"/>
              <a:gd name="connsiteX86" fmla="*/ 2060448 w 2164092"/>
              <a:gd name="connsiteY86" fmla="*/ 1889760 h 2560320"/>
              <a:gd name="connsiteX87" fmla="*/ 2066544 w 2164092"/>
              <a:gd name="connsiteY87" fmla="*/ 1908048 h 2560320"/>
              <a:gd name="connsiteX88" fmla="*/ 2072640 w 2164092"/>
              <a:gd name="connsiteY88" fmla="*/ 1938528 h 2560320"/>
              <a:gd name="connsiteX89" fmla="*/ 2109216 w 2164092"/>
              <a:gd name="connsiteY89" fmla="*/ 1975104 h 2560320"/>
              <a:gd name="connsiteX90" fmla="*/ 2121408 w 2164092"/>
              <a:gd name="connsiteY90" fmla="*/ 2097024 h 2560320"/>
              <a:gd name="connsiteX91" fmla="*/ 2127504 w 2164092"/>
              <a:gd name="connsiteY91" fmla="*/ 2115312 h 2560320"/>
              <a:gd name="connsiteX92" fmla="*/ 2133600 w 2164092"/>
              <a:gd name="connsiteY92" fmla="*/ 2145792 h 2560320"/>
              <a:gd name="connsiteX93" fmla="*/ 2151888 w 2164092"/>
              <a:gd name="connsiteY93" fmla="*/ 2170176 h 2560320"/>
              <a:gd name="connsiteX94" fmla="*/ 2164080 w 2164092"/>
              <a:gd name="connsiteY94" fmla="*/ 2225040 h 2560320"/>
              <a:gd name="connsiteX95" fmla="*/ 2151888 w 2164092"/>
              <a:gd name="connsiteY95" fmla="*/ 2279904 h 2560320"/>
              <a:gd name="connsiteX96" fmla="*/ 2121408 w 2164092"/>
              <a:gd name="connsiteY96" fmla="*/ 2328672 h 2560320"/>
              <a:gd name="connsiteX97" fmla="*/ 2103120 w 2164092"/>
              <a:gd name="connsiteY97" fmla="*/ 2389632 h 2560320"/>
              <a:gd name="connsiteX98" fmla="*/ 2090928 w 2164092"/>
              <a:gd name="connsiteY98" fmla="*/ 2407920 h 2560320"/>
              <a:gd name="connsiteX99" fmla="*/ 2084832 w 2164092"/>
              <a:gd name="connsiteY99" fmla="*/ 2432304 h 2560320"/>
              <a:gd name="connsiteX100" fmla="*/ 2060448 w 2164092"/>
              <a:gd name="connsiteY100" fmla="*/ 2468880 h 2560320"/>
              <a:gd name="connsiteX101" fmla="*/ 2048256 w 2164092"/>
              <a:gd name="connsiteY101" fmla="*/ 2487168 h 2560320"/>
              <a:gd name="connsiteX102" fmla="*/ 2042160 w 2164092"/>
              <a:gd name="connsiteY102" fmla="*/ 2505456 h 2560320"/>
              <a:gd name="connsiteX103" fmla="*/ 2029968 w 2164092"/>
              <a:gd name="connsiteY103" fmla="*/ 2554224 h 2560320"/>
              <a:gd name="connsiteX104" fmla="*/ 2023872 w 2164092"/>
              <a:gd name="connsiteY104" fmla="*/ 2560320 h 2560320"/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40992 w 2164092"/>
              <a:gd name="connsiteY69" fmla="*/ 1286256 h 2560320"/>
              <a:gd name="connsiteX70" fmla="*/ 1859280 w 2164092"/>
              <a:gd name="connsiteY70" fmla="*/ 1310640 h 2560320"/>
              <a:gd name="connsiteX71" fmla="*/ 1865376 w 2164092"/>
              <a:gd name="connsiteY71" fmla="*/ 1328928 h 2560320"/>
              <a:gd name="connsiteX72" fmla="*/ 1871472 w 2164092"/>
              <a:gd name="connsiteY72" fmla="*/ 1353312 h 2560320"/>
              <a:gd name="connsiteX73" fmla="*/ 1883664 w 2164092"/>
              <a:gd name="connsiteY73" fmla="*/ 1383792 h 2560320"/>
              <a:gd name="connsiteX74" fmla="*/ 1908048 w 2164092"/>
              <a:gd name="connsiteY74" fmla="*/ 1499616 h 2560320"/>
              <a:gd name="connsiteX75" fmla="*/ 1944624 w 2164092"/>
              <a:gd name="connsiteY75" fmla="*/ 1615440 h 2560320"/>
              <a:gd name="connsiteX76" fmla="*/ 1950720 w 2164092"/>
              <a:gd name="connsiteY76" fmla="*/ 1639824 h 2560320"/>
              <a:gd name="connsiteX77" fmla="*/ 1969008 w 2164092"/>
              <a:gd name="connsiteY77" fmla="*/ 1658112 h 2560320"/>
              <a:gd name="connsiteX78" fmla="*/ 1987296 w 2164092"/>
              <a:gd name="connsiteY78" fmla="*/ 1694688 h 2560320"/>
              <a:gd name="connsiteX79" fmla="*/ 2005584 w 2164092"/>
              <a:gd name="connsiteY79" fmla="*/ 1706880 h 2560320"/>
              <a:gd name="connsiteX80" fmla="*/ 2023872 w 2164092"/>
              <a:gd name="connsiteY80" fmla="*/ 1737360 h 2560320"/>
              <a:gd name="connsiteX81" fmla="*/ 2029968 w 2164092"/>
              <a:gd name="connsiteY81" fmla="*/ 1767840 h 2560320"/>
              <a:gd name="connsiteX82" fmla="*/ 2036064 w 2164092"/>
              <a:gd name="connsiteY82" fmla="*/ 1786128 h 2560320"/>
              <a:gd name="connsiteX83" fmla="*/ 2042160 w 2164092"/>
              <a:gd name="connsiteY83" fmla="*/ 1816608 h 2560320"/>
              <a:gd name="connsiteX84" fmla="*/ 2048256 w 2164092"/>
              <a:gd name="connsiteY84" fmla="*/ 1834896 h 2560320"/>
              <a:gd name="connsiteX85" fmla="*/ 2060448 w 2164092"/>
              <a:gd name="connsiteY85" fmla="*/ 1889760 h 2560320"/>
              <a:gd name="connsiteX86" fmla="*/ 2066544 w 2164092"/>
              <a:gd name="connsiteY86" fmla="*/ 1908048 h 2560320"/>
              <a:gd name="connsiteX87" fmla="*/ 2072640 w 2164092"/>
              <a:gd name="connsiteY87" fmla="*/ 1938528 h 2560320"/>
              <a:gd name="connsiteX88" fmla="*/ 2109216 w 2164092"/>
              <a:gd name="connsiteY88" fmla="*/ 1975104 h 2560320"/>
              <a:gd name="connsiteX89" fmla="*/ 2121408 w 2164092"/>
              <a:gd name="connsiteY89" fmla="*/ 2097024 h 2560320"/>
              <a:gd name="connsiteX90" fmla="*/ 2127504 w 2164092"/>
              <a:gd name="connsiteY90" fmla="*/ 2115312 h 2560320"/>
              <a:gd name="connsiteX91" fmla="*/ 2133600 w 2164092"/>
              <a:gd name="connsiteY91" fmla="*/ 2145792 h 2560320"/>
              <a:gd name="connsiteX92" fmla="*/ 2151888 w 2164092"/>
              <a:gd name="connsiteY92" fmla="*/ 2170176 h 2560320"/>
              <a:gd name="connsiteX93" fmla="*/ 2164080 w 2164092"/>
              <a:gd name="connsiteY93" fmla="*/ 2225040 h 2560320"/>
              <a:gd name="connsiteX94" fmla="*/ 2151888 w 2164092"/>
              <a:gd name="connsiteY94" fmla="*/ 2279904 h 2560320"/>
              <a:gd name="connsiteX95" fmla="*/ 2121408 w 2164092"/>
              <a:gd name="connsiteY95" fmla="*/ 2328672 h 2560320"/>
              <a:gd name="connsiteX96" fmla="*/ 2103120 w 2164092"/>
              <a:gd name="connsiteY96" fmla="*/ 2389632 h 2560320"/>
              <a:gd name="connsiteX97" fmla="*/ 2090928 w 2164092"/>
              <a:gd name="connsiteY97" fmla="*/ 2407920 h 2560320"/>
              <a:gd name="connsiteX98" fmla="*/ 2084832 w 2164092"/>
              <a:gd name="connsiteY98" fmla="*/ 2432304 h 2560320"/>
              <a:gd name="connsiteX99" fmla="*/ 2060448 w 2164092"/>
              <a:gd name="connsiteY99" fmla="*/ 2468880 h 2560320"/>
              <a:gd name="connsiteX100" fmla="*/ 2048256 w 2164092"/>
              <a:gd name="connsiteY100" fmla="*/ 2487168 h 2560320"/>
              <a:gd name="connsiteX101" fmla="*/ 2042160 w 2164092"/>
              <a:gd name="connsiteY101" fmla="*/ 2505456 h 2560320"/>
              <a:gd name="connsiteX102" fmla="*/ 2029968 w 2164092"/>
              <a:gd name="connsiteY102" fmla="*/ 2554224 h 2560320"/>
              <a:gd name="connsiteX103" fmla="*/ 2023872 w 2164092"/>
              <a:gd name="connsiteY103" fmla="*/ 2560320 h 2560320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60448 w 2164092"/>
              <a:gd name="connsiteY99" fmla="*/ 2468880 h 2554224"/>
              <a:gd name="connsiteX100" fmla="*/ 2048256 w 2164092"/>
              <a:gd name="connsiteY100" fmla="*/ 2487168 h 2554224"/>
              <a:gd name="connsiteX101" fmla="*/ 2042160 w 2164092"/>
              <a:gd name="connsiteY101" fmla="*/ 2505456 h 2554224"/>
              <a:gd name="connsiteX102" fmla="*/ 2029968 w 2164092"/>
              <a:gd name="connsiteY102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8256 w 2164092"/>
              <a:gd name="connsiteY99" fmla="*/ 2487168 h 2554224"/>
              <a:gd name="connsiteX100" fmla="*/ 2042160 w 2164092"/>
              <a:gd name="connsiteY100" fmla="*/ 2505456 h 2554224"/>
              <a:gd name="connsiteX101" fmla="*/ 2029968 w 2164092"/>
              <a:gd name="connsiteY101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84832 w 2164092"/>
              <a:gd name="connsiteY98" fmla="*/ 2432304 h 2554224"/>
              <a:gd name="connsiteX99" fmla="*/ 2042160 w 2164092"/>
              <a:gd name="connsiteY99" fmla="*/ 2505456 h 2554224"/>
              <a:gd name="connsiteX100" fmla="*/ 2029968 w 2164092"/>
              <a:gd name="connsiteY100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90928 w 2164092"/>
              <a:gd name="connsiteY97" fmla="*/ 2407920 h 2554224"/>
              <a:gd name="connsiteX98" fmla="*/ 2042160 w 2164092"/>
              <a:gd name="connsiteY98" fmla="*/ 2505456 h 2554224"/>
              <a:gd name="connsiteX99" fmla="*/ 2029968 w 2164092"/>
              <a:gd name="connsiteY99" fmla="*/ 2554224 h 2554224"/>
              <a:gd name="connsiteX0" fmla="*/ 0 w 2164092"/>
              <a:gd name="connsiteY0" fmla="*/ 67056 h 2554224"/>
              <a:gd name="connsiteX1" fmla="*/ 30480 w 2164092"/>
              <a:gd name="connsiteY1" fmla="*/ 60960 h 2554224"/>
              <a:gd name="connsiteX2" fmla="*/ 91440 w 2164092"/>
              <a:gd name="connsiteY2" fmla="*/ 42672 h 2554224"/>
              <a:gd name="connsiteX3" fmla="*/ 109728 w 2164092"/>
              <a:gd name="connsiteY3" fmla="*/ 24384 h 2554224"/>
              <a:gd name="connsiteX4" fmla="*/ 128016 w 2164092"/>
              <a:gd name="connsiteY4" fmla="*/ 12192 h 2554224"/>
              <a:gd name="connsiteX5" fmla="*/ 195072 w 2164092"/>
              <a:gd name="connsiteY5" fmla="*/ 0 h 2554224"/>
              <a:gd name="connsiteX6" fmla="*/ 237744 w 2164092"/>
              <a:gd name="connsiteY6" fmla="*/ 30480 h 2554224"/>
              <a:gd name="connsiteX7" fmla="*/ 249936 w 2164092"/>
              <a:gd name="connsiteY7" fmla="*/ 48768 h 2554224"/>
              <a:gd name="connsiteX8" fmla="*/ 268224 w 2164092"/>
              <a:gd name="connsiteY8" fmla="*/ 60960 h 2554224"/>
              <a:gd name="connsiteX9" fmla="*/ 292608 w 2164092"/>
              <a:gd name="connsiteY9" fmla="*/ 79248 h 2554224"/>
              <a:gd name="connsiteX10" fmla="*/ 304800 w 2164092"/>
              <a:gd name="connsiteY10" fmla="*/ 103632 h 2554224"/>
              <a:gd name="connsiteX11" fmla="*/ 310896 w 2164092"/>
              <a:gd name="connsiteY11" fmla="*/ 121920 h 2554224"/>
              <a:gd name="connsiteX12" fmla="*/ 341376 w 2164092"/>
              <a:gd name="connsiteY12" fmla="*/ 164592 h 2554224"/>
              <a:gd name="connsiteX13" fmla="*/ 390144 w 2164092"/>
              <a:gd name="connsiteY13" fmla="*/ 201168 h 2554224"/>
              <a:gd name="connsiteX14" fmla="*/ 408432 w 2164092"/>
              <a:gd name="connsiteY14" fmla="*/ 231648 h 2554224"/>
              <a:gd name="connsiteX15" fmla="*/ 414528 w 2164092"/>
              <a:gd name="connsiteY15" fmla="*/ 280416 h 2554224"/>
              <a:gd name="connsiteX16" fmla="*/ 420624 w 2164092"/>
              <a:gd name="connsiteY16" fmla="*/ 310896 h 2554224"/>
              <a:gd name="connsiteX17" fmla="*/ 438912 w 2164092"/>
              <a:gd name="connsiteY17" fmla="*/ 371856 h 2554224"/>
              <a:gd name="connsiteX18" fmla="*/ 457200 w 2164092"/>
              <a:gd name="connsiteY18" fmla="*/ 457200 h 2554224"/>
              <a:gd name="connsiteX19" fmla="*/ 463296 w 2164092"/>
              <a:gd name="connsiteY19" fmla="*/ 475488 h 2554224"/>
              <a:gd name="connsiteX20" fmla="*/ 499872 w 2164092"/>
              <a:gd name="connsiteY20" fmla="*/ 505968 h 2554224"/>
              <a:gd name="connsiteX21" fmla="*/ 524256 w 2164092"/>
              <a:gd name="connsiteY21" fmla="*/ 524256 h 2554224"/>
              <a:gd name="connsiteX22" fmla="*/ 560832 w 2164092"/>
              <a:gd name="connsiteY22" fmla="*/ 548640 h 2554224"/>
              <a:gd name="connsiteX23" fmla="*/ 585216 w 2164092"/>
              <a:gd name="connsiteY23" fmla="*/ 566928 h 2554224"/>
              <a:gd name="connsiteX24" fmla="*/ 609600 w 2164092"/>
              <a:gd name="connsiteY24" fmla="*/ 573024 h 2554224"/>
              <a:gd name="connsiteX25" fmla="*/ 627888 w 2164092"/>
              <a:gd name="connsiteY25" fmla="*/ 579120 h 2554224"/>
              <a:gd name="connsiteX26" fmla="*/ 652272 w 2164092"/>
              <a:gd name="connsiteY26" fmla="*/ 597408 h 2554224"/>
              <a:gd name="connsiteX27" fmla="*/ 670560 w 2164092"/>
              <a:gd name="connsiteY27" fmla="*/ 615696 h 2554224"/>
              <a:gd name="connsiteX28" fmla="*/ 688848 w 2164092"/>
              <a:gd name="connsiteY28" fmla="*/ 621792 h 2554224"/>
              <a:gd name="connsiteX29" fmla="*/ 707136 w 2164092"/>
              <a:gd name="connsiteY29" fmla="*/ 633984 h 2554224"/>
              <a:gd name="connsiteX30" fmla="*/ 743712 w 2164092"/>
              <a:gd name="connsiteY30" fmla="*/ 646176 h 2554224"/>
              <a:gd name="connsiteX31" fmla="*/ 768096 w 2164092"/>
              <a:gd name="connsiteY31" fmla="*/ 658368 h 2554224"/>
              <a:gd name="connsiteX32" fmla="*/ 822960 w 2164092"/>
              <a:gd name="connsiteY32" fmla="*/ 676656 h 2554224"/>
              <a:gd name="connsiteX33" fmla="*/ 871728 w 2164092"/>
              <a:gd name="connsiteY33" fmla="*/ 688848 h 2554224"/>
              <a:gd name="connsiteX34" fmla="*/ 902208 w 2164092"/>
              <a:gd name="connsiteY34" fmla="*/ 719328 h 2554224"/>
              <a:gd name="connsiteX35" fmla="*/ 920496 w 2164092"/>
              <a:gd name="connsiteY35" fmla="*/ 743712 h 2554224"/>
              <a:gd name="connsiteX36" fmla="*/ 957072 w 2164092"/>
              <a:gd name="connsiteY36" fmla="*/ 780288 h 2554224"/>
              <a:gd name="connsiteX37" fmla="*/ 975360 w 2164092"/>
              <a:gd name="connsiteY37" fmla="*/ 804672 h 2554224"/>
              <a:gd name="connsiteX38" fmla="*/ 1036320 w 2164092"/>
              <a:gd name="connsiteY38" fmla="*/ 835152 h 2554224"/>
              <a:gd name="connsiteX39" fmla="*/ 1054608 w 2164092"/>
              <a:gd name="connsiteY39" fmla="*/ 847344 h 2554224"/>
              <a:gd name="connsiteX40" fmla="*/ 1085088 w 2164092"/>
              <a:gd name="connsiteY40" fmla="*/ 853440 h 2554224"/>
              <a:gd name="connsiteX41" fmla="*/ 1109472 w 2164092"/>
              <a:gd name="connsiteY41" fmla="*/ 859536 h 2554224"/>
              <a:gd name="connsiteX42" fmla="*/ 1164336 w 2164092"/>
              <a:gd name="connsiteY42" fmla="*/ 841248 h 2554224"/>
              <a:gd name="connsiteX43" fmla="*/ 1176528 w 2164092"/>
              <a:gd name="connsiteY43" fmla="*/ 774192 h 2554224"/>
              <a:gd name="connsiteX44" fmla="*/ 1213104 w 2164092"/>
              <a:gd name="connsiteY44" fmla="*/ 725424 h 2554224"/>
              <a:gd name="connsiteX45" fmla="*/ 1219200 w 2164092"/>
              <a:gd name="connsiteY45" fmla="*/ 688848 h 2554224"/>
              <a:gd name="connsiteX46" fmla="*/ 1225296 w 2164092"/>
              <a:gd name="connsiteY46" fmla="*/ 670560 h 2554224"/>
              <a:gd name="connsiteX47" fmla="*/ 1249680 w 2164092"/>
              <a:gd name="connsiteY47" fmla="*/ 652272 h 2554224"/>
              <a:gd name="connsiteX48" fmla="*/ 1274064 w 2164092"/>
              <a:gd name="connsiteY48" fmla="*/ 646176 h 2554224"/>
              <a:gd name="connsiteX49" fmla="*/ 1298448 w 2164092"/>
              <a:gd name="connsiteY49" fmla="*/ 688848 h 2554224"/>
              <a:gd name="connsiteX50" fmla="*/ 1310640 w 2164092"/>
              <a:gd name="connsiteY50" fmla="*/ 731520 h 2554224"/>
              <a:gd name="connsiteX51" fmla="*/ 1316736 w 2164092"/>
              <a:gd name="connsiteY51" fmla="*/ 768096 h 2554224"/>
              <a:gd name="connsiteX52" fmla="*/ 1328928 w 2164092"/>
              <a:gd name="connsiteY52" fmla="*/ 792480 h 2554224"/>
              <a:gd name="connsiteX53" fmla="*/ 1359408 w 2164092"/>
              <a:gd name="connsiteY53" fmla="*/ 829056 h 2554224"/>
              <a:gd name="connsiteX54" fmla="*/ 1365504 w 2164092"/>
              <a:gd name="connsiteY54" fmla="*/ 847344 h 2554224"/>
              <a:gd name="connsiteX55" fmla="*/ 1377696 w 2164092"/>
              <a:gd name="connsiteY55" fmla="*/ 865632 h 2554224"/>
              <a:gd name="connsiteX56" fmla="*/ 1389888 w 2164092"/>
              <a:gd name="connsiteY56" fmla="*/ 896112 h 2554224"/>
              <a:gd name="connsiteX57" fmla="*/ 1408176 w 2164092"/>
              <a:gd name="connsiteY57" fmla="*/ 914400 h 2554224"/>
              <a:gd name="connsiteX58" fmla="*/ 1426464 w 2164092"/>
              <a:gd name="connsiteY58" fmla="*/ 938784 h 2554224"/>
              <a:gd name="connsiteX59" fmla="*/ 1456944 w 2164092"/>
              <a:gd name="connsiteY59" fmla="*/ 957072 h 2554224"/>
              <a:gd name="connsiteX60" fmla="*/ 1475232 w 2164092"/>
              <a:gd name="connsiteY60" fmla="*/ 969264 h 2554224"/>
              <a:gd name="connsiteX61" fmla="*/ 1499616 w 2164092"/>
              <a:gd name="connsiteY61" fmla="*/ 987552 h 2554224"/>
              <a:gd name="connsiteX62" fmla="*/ 1536192 w 2164092"/>
              <a:gd name="connsiteY62" fmla="*/ 999744 h 2554224"/>
              <a:gd name="connsiteX63" fmla="*/ 1591056 w 2164092"/>
              <a:gd name="connsiteY63" fmla="*/ 1030224 h 2554224"/>
              <a:gd name="connsiteX64" fmla="*/ 1639824 w 2164092"/>
              <a:gd name="connsiteY64" fmla="*/ 1054608 h 2554224"/>
              <a:gd name="connsiteX65" fmla="*/ 1682496 w 2164092"/>
              <a:gd name="connsiteY65" fmla="*/ 1072896 h 2554224"/>
              <a:gd name="connsiteX66" fmla="*/ 1706880 w 2164092"/>
              <a:gd name="connsiteY66" fmla="*/ 1097280 h 2554224"/>
              <a:gd name="connsiteX67" fmla="*/ 1755648 w 2164092"/>
              <a:gd name="connsiteY67" fmla="*/ 1133856 h 2554224"/>
              <a:gd name="connsiteX68" fmla="*/ 1798320 w 2164092"/>
              <a:gd name="connsiteY68" fmla="*/ 1182624 h 2554224"/>
              <a:gd name="connsiteX69" fmla="*/ 1840992 w 2164092"/>
              <a:gd name="connsiteY69" fmla="*/ 1286256 h 2554224"/>
              <a:gd name="connsiteX70" fmla="*/ 1859280 w 2164092"/>
              <a:gd name="connsiteY70" fmla="*/ 1310640 h 2554224"/>
              <a:gd name="connsiteX71" fmla="*/ 1865376 w 2164092"/>
              <a:gd name="connsiteY71" fmla="*/ 1328928 h 2554224"/>
              <a:gd name="connsiteX72" fmla="*/ 1871472 w 2164092"/>
              <a:gd name="connsiteY72" fmla="*/ 1353312 h 2554224"/>
              <a:gd name="connsiteX73" fmla="*/ 1883664 w 2164092"/>
              <a:gd name="connsiteY73" fmla="*/ 1383792 h 2554224"/>
              <a:gd name="connsiteX74" fmla="*/ 1908048 w 2164092"/>
              <a:gd name="connsiteY74" fmla="*/ 1499616 h 2554224"/>
              <a:gd name="connsiteX75" fmla="*/ 1944624 w 2164092"/>
              <a:gd name="connsiteY75" fmla="*/ 1615440 h 2554224"/>
              <a:gd name="connsiteX76" fmla="*/ 1950720 w 2164092"/>
              <a:gd name="connsiteY76" fmla="*/ 1639824 h 2554224"/>
              <a:gd name="connsiteX77" fmla="*/ 1969008 w 2164092"/>
              <a:gd name="connsiteY77" fmla="*/ 1658112 h 2554224"/>
              <a:gd name="connsiteX78" fmla="*/ 1987296 w 2164092"/>
              <a:gd name="connsiteY78" fmla="*/ 1694688 h 2554224"/>
              <a:gd name="connsiteX79" fmla="*/ 2005584 w 2164092"/>
              <a:gd name="connsiteY79" fmla="*/ 1706880 h 2554224"/>
              <a:gd name="connsiteX80" fmla="*/ 2023872 w 2164092"/>
              <a:gd name="connsiteY80" fmla="*/ 1737360 h 2554224"/>
              <a:gd name="connsiteX81" fmla="*/ 2029968 w 2164092"/>
              <a:gd name="connsiteY81" fmla="*/ 1767840 h 2554224"/>
              <a:gd name="connsiteX82" fmla="*/ 2036064 w 2164092"/>
              <a:gd name="connsiteY82" fmla="*/ 1786128 h 2554224"/>
              <a:gd name="connsiteX83" fmla="*/ 2042160 w 2164092"/>
              <a:gd name="connsiteY83" fmla="*/ 1816608 h 2554224"/>
              <a:gd name="connsiteX84" fmla="*/ 2048256 w 2164092"/>
              <a:gd name="connsiteY84" fmla="*/ 1834896 h 2554224"/>
              <a:gd name="connsiteX85" fmla="*/ 2060448 w 2164092"/>
              <a:gd name="connsiteY85" fmla="*/ 1889760 h 2554224"/>
              <a:gd name="connsiteX86" fmla="*/ 2066544 w 2164092"/>
              <a:gd name="connsiteY86" fmla="*/ 1908048 h 2554224"/>
              <a:gd name="connsiteX87" fmla="*/ 2072640 w 2164092"/>
              <a:gd name="connsiteY87" fmla="*/ 1938528 h 2554224"/>
              <a:gd name="connsiteX88" fmla="*/ 2109216 w 2164092"/>
              <a:gd name="connsiteY88" fmla="*/ 1975104 h 2554224"/>
              <a:gd name="connsiteX89" fmla="*/ 2121408 w 2164092"/>
              <a:gd name="connsiteY89" fmla="*/ 2097024 h 2554224"/>
              <a:gd name="connsiteX90" fmla="*/ 2127504 w 2164092"/>
              <a:gd name="connsiteY90" fmla="*/ 2115312 h 2554224"/>
              <a:gd name="connsiteX91" fmla="*/ 2133600 w 2164092"/>
              <a:gd name="connsiteY91" fmla="*/ 2145792 h 2554224"/>
              <a:gd name="connsiteX92" fmla="*/ 2151888 w 2164092"/>
              <a:gd name="connsiteY92" fmla="*/ 2170176 h 2554224"/>
              <a:gd name="connsiteX93" fmla="*/ 2164080 w 2164092"/>
              <a:gd name="connsiteY93" fmla="*/ 2225040 h 2554224"/>
              <a:gd name="connsiteX94" fmla="*/ 2151888 w 2164092"/>
              <a:gd name="connsiteY94" fmla="*/ 2279904 h 2554224"/>
              <a:gd name="connsiteX95" fmla="*/ 2121408 w 2164092"/>
              <a:gd name="connsiteY95" fmla="*/ 2328672 h 2554224"/>
              <a:gd name="connsiteX96" fmla="*/ 2103120 w 2164092"/>
              <a:gd name="connsiteY96" fmla="*/ 2389632 h 2554224"/>
              <a:gd name="connsiteX97" fmla="*/ 2042160 w 2164092"/>
              <a:gd name="connsiteY97" fmla="*/ 2505456 h 2554224"/>
              <a:gd name="connsiteX98" fmla="*/ 2029968 w 2164092"/>
              <a:gd name="connsiteY98" fmla="*/ 2554224 h 2554224"/>
              <a:gd name="connsiteX0" fmla="*/ 0 w 2164092"/>
              <a:gd name="connsiteY0" fmla="*/ 67056 h 2505456"/>
              <a:gd name="connsiteX1" fmla="*/ 30480 w 2164092"/>
              <a:gd name="connsiteY1" fmla="*/ 60960 h 2505456"/>
              <a:gd name="connsiteX2" fmla="*/ 91440 w 2164092"/>
              <a:gd name="connsiteY2" fmla="*/ 42672 h 2505456"/>
              <a:gd name="connsiteX3" fmla="*/ 109728 w 2164092"/>
              <a:gd name="connsiteY3" fmla="*/ 24384 h 2505456"/>
              <a:gd name="connsiteX4" fmla="*/ 128016 w 2164092"/>
              <a:gd name="connsiteY4" fmla="*/ 12192 h 2505456"/>
              <a:gd name="connsiteX5" fmla="*/ 195072 w 2164092"/>
              <a:gd name="connsiteY5" fmla="*/ 0 h 2505456"/>
              <a:gd name="connsiteX6" fmla="*/ 237744 w 2164092"/>
              <a:gd name="connsiteY6" fmla="*/ 30480 h 2505456"/>
              <a:gd name="connsiteX7" fmla="*/ 249936 w 2164092"/>
              <a:gd name="connsiteY7" fmla="*/ 48768 h 2505456"/>
              <a:gd name="connsiteX8" fmla="*/ 268224 w 2164092"/>
              <a:gd name="connsiteY8" fmla="*/ 60960 h 2505456"/>
              <a:gd name="connsiteX9" fmla="*/ 292608 w 2164092"/>
              <a:gd name="connsiteY9" fmla="*/ 79248 h 2505456"/>
              <a:gd name="connsiteX10" fmla="*/ 304800 w 2164092"/>
              <a:gd name="connsiteY10" fmla="*/ 103632 h 2505456"/>
              <a:gd name="connsiteX11" fmla="*/ 310896 w 2164092"/>
              <a:gd name="connsiteY11" fmla="*/ 121920 h 2505456"/>
              <a:gd name="connsiteX12" fmla="*/ 341376 w 2164092"/>
              <a:gd name="connsiteY12" fmla="*/ 164592 h 2505456"/>
              <a:gd name="connsiteX13" fmla="*/ 390144 w 2164092"/>
              <a:gd name="connsiteY13" fmla="*/ 201168 h 2505456"/>
              <a:gd name="connsiteX14" fmla="*/ 408432 w 2164092"/>
              <a:gd name="connsiteY14" fmla="*/ 231648 h 2505456"/>
              <a:gd name="connsiteX15" fmla="*/ 414528 w 2164092"/>
              <a:gd name="connsiteY15" fmla="*/ 280416 h 2505456"/>
              <a:gd name="connsiteX16" fmla="*/ 420624 w 2164092"/>
              <a:gd name="connsiteY16" fmla="*/ 310896 h 2505456"/>
              <a:gd name="connsiteX17" fmla="*/ 438912 w 2164092"/>
              <a:gd name="connsiteY17" fmla="*/ 371856 h 2505456"/>
              <a:gd name="connsiteX18" fmla="*/ 457200 w 2164092"/>
              <a:gd name="connsiteY18" fmla="*/ 457200 h 2505456"/>
              <a:gd name="connsiteX19" fmla="*/ 463296 w 2164092"/>
              <a:gd name="connsiteY19" fmla="*/ 475488 h 2505456"/>
              <a:gd name="connsiteX20" fmla="*/ 499872 w 2164092"/>
              <a:gd name="connsiteY20" fmla="*/ 505968 h 2505456"/>
              <a:gd name="connsiteX21" fmla="*/ 524256 w 2164092"/>
              <a:gd name="connsiteY21" fmla="*/ 524256 h 2505456"/>
              <a:gd name="connsiteX22" fmla="*/ 560832 w 2164092"/>
              <a:gd name="connsiteY22" fmla="*/ 548640 h 2505456"/>
              <a:gd name="connsiteX23" fmla="*/ 585216 w 2164092"/>
              <a:gd name="connsiteY23" fmla="*/ 566928 h 2505456"/>
              <a:gd name="connsiteX24" fmla="*/ 609600 w 2164092"/>
              <a:gd name="connsiteY24" fmla="*/ 573024 h 2505456"/>
              <a:gd name="connsiteX25" fmla="*/ 627888 w 2164092"/>
              <a:gd name="connsiteY25" fmla="*/ 579120 h 2505456"/>
              <a:gd name="connsiteX26" fmla="*/ 652272 w 2164092"/>
              <a:gd name="connsiteY26" fmla="*/ 597408 h 2505456"/>
              <a:gd name="connsiteX27" fmla="*/ 670560 w 2164092"/>
              <a:gd name="connsiteY27" fmla="*/ 615696 h 2505456"/>
              <a:gd name="connsiteX28" fmla="*/ 688848 w 2164092"/>
              <a:gd name="connsiteY28" fmla="*/ 621792 h 2505456"/>
              <a:gd name="connsiteX29" fmla="*/ 707136 w 2164092"/>
              <a:gd name="connsiteY29" fmla="*/ 633984 h 2505456"/>
              <a:gd name="connsiteX30" fmla="*/ 743712 w 2164092"/>
              <a:gd name="connsiteY30" fmla="*/ 646176 h 2505456"/>
              <a:gd name="connsiteX31" fmla="*/ 768096 w 2164092"/>
              <a:gd name="connsiteY31" fmla="*/ 658368 h 2505456"/>
              <a:gd name="connsiteX32" fmla="*/ 822960 w 2164092"/>
              <a:gd name="connsiteY32" fmla="*/ 676656 h 2505456"/>
              <a:gd name="connsiteX33" fmla="*/ 871728 w 2164092"/>
              <a:gd name="connsiteY33" fmla="*/ 688848 h 2505456"/>
              <a:gd name="connsiteX34" fmla="*/ 902208 w 2164092"/>
              <a:gd name="connsiteY34" fmla="*/ 719328 h 2505456"/>
              <a:gd name="connsiteX35" fmla="*/ 920496 w 2164092"/>
              <a:gd name="connsiteY35" fmla="*/ 743712 h 2505456"/>
              <a:gd name="connsiteX36" fmla="*/ 957072 w 2164092"/>
              <a:gd name="connsiteY36" fmla="*/ 780288 h 2505456"/>
              <a:gd name="connsiteX37" fmla="*/ 975360 w 2164092"/>
              <a:gd name="connsiteY37" fmla="*/ 804672 h 2505456"/>
              <a:gd name="connsiteX38" fmla="*/ 1036320 w 2164092"/>
              <a:gd name="connsiteY38" fmla="*/ 835152 h 2505456"/>
              <a:gd name="connsiteX39" fmla="*/ 1054608 w 2164092"/>
              <a:gd name="connsiteY39" fmla="*/ 847344 h 2505456"/>
              <a:gd name="connsiteX40" fmla="*/ 1085088 w 2164092"/>
              <a:gd name="connsiteY40" fmla="*/ 853440 h 2505456"/>
              <a:gd name="connsiteX41" fmla="*/ 1109472 w 2164092"/>
              <a:gd name="connsiteY41" fmla="*/ 859536 h 2505456"/>
              <a:gd name="connsiteX42" fmla="*/ 1164336 w 2164092"/>
              <a:gd name="connsiteY42" fmla="*/ 841248 h 2505456"/>
              <a:gd name="connsiteX43" fmla="*/ 1176528 w 2164092"/>
              <a:gd name="connsiteY43" fmla="*/ 774192 h 2505456"/>
              <a:gd name="connsiteX44" fmla="*/ 1213104 w 2164092"/>
              <a:gd name="connsiteY44" fmla="*/ 725424 h 2505456"/>
              <a:gd name="connsiteX45" fmla="*/ 1219200 w 2164092"/>
              <a:gd name="connsiteY45" fmla="*/ 688848 h 2505456"/>
              <a:gd name="connsiteX46" fmla="*/ 1225296 w 2164092"/>
              <a:gd name="connsiteY46" fmla="*/ 670560 h 2505456"/>
              <a:gd name="connsiteX47" fmla="*/ 1249680 w 2164092"/>
              <a:gd name="connsiteY47" fmla="*/ 652272 h 2505456"/>
              <a:gd name="connsiteX48" fmla="*/ 1274064 w 2164092"/>
              <a:gd name="connsiteY48" fmla="*/ 646176 h 2505456"/>
              <a:gd name="connsiteX49" fmla="*/ 1298448 w 2164092"/>
              <a:gd name="connsiteY49" fmla="*/ 688848 h 2505456"/>
              <a:gd name="connsiteX50" fmla="*/ 1310640 w 2164092"/>
              <a:gd name="connsiteY50" fmla="*/ 731520 h 2505456"/>
              <a:gd name="connsiteX51" fmla="*/ 1316736 w 2164092"/>
              <a:gd name="connsiteY51" fmla="*/ 768096 h 2505456"/>
              <a:gd name="connsiteX52" fmla="*/ 1328928 w 2164092"/>
              <a:gd name="connsiteY52" fmla="*/ 792480 h 2505456"/>
              <a:gd name="connsiteX53" fmla="*/ 1359408 w 2164092"/>
              <a:gd name="connsiteY53" fmla="*/ 829056 h 2505456"/>
              <a:gd name="connsiteX54" fmla="*/ 1365504 w 2164092"/>
              <a:gd name="connsiteY54" fmla="*/ 847344 h 2505456"/>
              <a:gd name="connsiteX55" fmla="*/ 1377696 w 2164092"/>
              <a:gd name="connsiteY55" fmla="*/ 865632 h 2505456"/>
              <a:gd name="connsiteX56" fmla="*/ 1389888 w 2164092"/>
              <a:gd name="connsiteY56" fmla="*/ 896112 h 2505456"/>
              <a:gd name="connsiteX57" fmla="*/ 1408176 w 2164092"/>
              <a:gd name="connsiteY57" fmla="*/ 914400 h 2505456"/>
              <a:gd name="connsiteX58" fmla="*/ 1426464 w 2164092"/>
              <a:gd name="connsiteY58" fmla="*/ 938784 h 2505456"/>
              <a:gd name="connsiteX59" fmla="*/ 1456944 w 2164092"/>
              <a:gd name="connsiteY59" fmla="*/ 957072 h 2505456"/>
              <a:gd name="connsiteX60" fmla="*/ 1475232 w 2164092"/>
              <a:gd name="connsiteY60" fmla="*/ 969264 h 2505456"/>
              <a:gd name="connsiteX61" fmla="*/ 1499616 w 2164092"/>
              <a:gd name="connsiteY61" fmla="*/ 987552 h 2505456"/>
              <a:gd name="connsiteX62" fmla="*/ 1536192 w 2164092"/>
              <a:gd name="connsiteY62" fmla="*/ 999744 h 2505456"/>
              <a:gd name="connsiteX63" fmla="*/ 1591056 w 2164092"/>
              <a:gd name="connsiteY63" fmla="*/ 1030224 h 2505456"/>
              <a:gd name="connsiteX64" fmla="*/ 1639824 w 2164092"/>
              <a:gd name="connsiteY64" fmla="*/ 1054608 h 2505456"/>
              <a:gd name="connsiteX65" fmla="*/ 1682496 w 2164092"/>
              <a:gd name="connsiteY65" fmla="*/ 1072896 h 2505456"/>
              <a:gd name="connsiteX66" fmla="*/ 1706880 w 2164092"/>
              <a:gd name="connsiteY66" fmla="*/ 1097280 h 2505456"/>
              <a:gd name="connsiteX67" fmla="*/ 1755648 w 2164092"/>
              <a:gd name="connsiteY67" fmla="*/ 1133856 h 2505456"/>
              <a:gd name="connsiteX68" fmla="*/ 1798320 w 2164092"/>
              <a:gd name="connsiteY68" fmla="*/ 1182624 h 2505456"/>
              <a:gd name="connsiteX69" fmla="*/ 1840992 w 2164092"/>
              <a:gd name="connsiteY69" fmla="*/ 1286256 h 2505456"/>
              <a:gd name="connsiteX70" fmla="*/ 1859280 w 2164092"/>
              <a:gd name="connsiteY70" fmla="*/ 1310640 h 2505456"/>
              <a:gd name="connsiteX71" fmla="*/ 1865376 w 2164092"/>
              <a:gd name="connsiteY71" fmla="*/ 1328928 h 2505456"/>
              <a:gd name="connsiteX72" fmla="*/ 1871472 w 2164092"/>
              <a:gd name="connsiteY72" fmla="*/ 1353312 h 2505456"/>
              <a:gd name="connsiteX73" fmla="*/ 1883664 w 2164092"/>
              <a:gd name="connsiteY73" fmla="*/ 1383792 h 2505456"/>
              <a:gd name="connsiteX74" fmla="*/ 1908048 w 2164092"/>
              <a:gd name="connsiteY74" fmla="*/ 1499616 h 2505456"/>
              <a:gd name="connsiteX75" fmla="*/ 1944624 w 2164092"/>
              <a:gd name="connsiteY75" fmla="*/ 1615440 h 2505456"/>
              <a:gd name="connsiteX76" fmla="*/ 1950720 w 2164092"/>
              <a:gd name="connsiteY76" fmla="*/ 1639824 h 2505456"/>
              <a:gd name="connsiteX77" fmla="*/ 1969008 w 2164092"/>
              <a:gd name="connsiteY77" fmla="*/ 1658112 h 2505456"/>
              <a:gd name="connsiteX78" fmla="*/ 1987296 w 2164092"/>
              <a:gd name="connsiteY78" fmla="*/ 1694688 h 2505456"/>
              <a:gd name="connsiteX79" fmla="*/ 2005584 w 2164092"/>
              <a:gd name="connsiteY79" fmla="*/ 1706880 h 2505456"/>
              <a:gd name="connsiteX80" fmla="*/ 2023872 w 2164092"/>
              <a:gd name="connsiteY80" fmla="*/ 1737360 h 2505456"/>
              <a:gd name="connsiteX81" fmla="*/ 2029968 w 2164092"/>
              <a:gd name="connsiteY81" fmla="*/ 1767840 h 2505456"/>
              <a:gd name="connsiteX82" fmla="*/ 2036064 w 2164092"/>
              <a:gd name="connsiteY82" fmla="*/ 1786128 h 2505456"/>
              <a:gd name="connsiteX83" fmla="*/ 2042160 w 2164092"/>
              <a:gd name="connsiteY83" fmla="*/ 1816608 h 2505456"/>
              <a:gd name="connsiteX84" fmla="*/ 2048256 w 2164092"/>
              <a:gd name="connsiteY84" fmla="*/ 1834896 h 2505456"/>
              <a:gd name="connsiteX85" fmla="*/ 2060448 w 2164092"/>
              <a:gd name="connsiteY85" fmla="*/ 1889760 h 2505456"/>
              <a:gd name="connsiteX86" fmla="*/ 2066544 w 2164092"/>
              <a:gd name="connsiteY86" fmla="*/ 1908048 h 2505456"/>
              <a:gd name="connsiteX87" fmla="*/ 2072640 w 2164092"/>
              <a:gd name="connsiteY87" fmla="*/ 1938528 h 2505456"/>
              <a:gd name="connsiteX88" fmla="*/ 2109216 w 2164092"/>
              <a:gd name="connsiteY88" fmla="*/ 1975104 h 2505456"/>
              <a:gd name="connsiteX89" fmla="*/ 2121408 w 2164092"/>
              <a:gd name="connsiteY89" fmla="*/ 2097024 h 2505456"/>
              <a:gd name="connsiteX90" fmla="*/ 2127504 w 2164092"/>
              <a:gd name="connsiteY90" fmla="*/ 2115312 h 2505456"/>
              <a:gd name="connsiteX91" fmla="*/ 2133600 w 2164092"/>
              <a:gd name="connsiteY91" fmla="*/ 2145792 h 2505456"/>
              <a:gd name="connsiteX92" fmla="*/ 2151888 w 2164092"/>
              <a:gd name="connsiteY92" fmla="*/ 2170176 h 2505456"/>
              <a:gd name="connsiteX93" fmla="*/ 2164080 w 2164092"/>
              <a:gd name="connsiteY93" fmla="*/ 2225040 h 2505456"/>
              <a:gd name="connsiteX94" fmla="*/ 2151888 w 2164092"/>
              <a:gd name="connsiteY94" fmla="*/ 2279904 h 2505456"/>
              <a:gd name="connsiteX95" fmla="*/ 2121408 w 2164092"/>
              <a:gd name="connsiteY95" fmla="*/ 2328672 h 2505456"/>
              <a:gd name="connsiteX96" fmla="*/ 2103120 w 2164092"/>
              <a:gd name="connsiteY96" fmla="*/ 2389632 h 2505456"/>
              <a:gd name="connsiteX97" fmla="*/ 2042160 w 2164092"/>
              <a:gd name="connsiteY97" fmla="*/ 2505456 h 2505456"/>
              <a:gd name="connsiteX0" fmla="*/ 0 w 2164092"/>
              <a:gd name="connsiteY0" fmla="*/ 67056 h 2389632"/>
              <a:gd name="connsiteX1" fmla="*/ 30480 w 2164092"/>
              <a:gd name="connsiteY1" fmla="*/ 60960 h 2389632"/>
              <a:gd name="connsiteX2" fmla="*/ 91440 w 2164092"/>
              <a:gd name="connsiteY2" fmla="*/ 42672 h 2389632"/>
              <a:gd name="connsiteX3" fmla="*/ 109728 w 2164092"/>
              <a:gd name="connsiteY3" fmla="*/ 24384 h 2389632"/>
              <a:gd name="connsiteX4" fmla="*/ 128016 w 2164092"/>
              <a:gd name="connsiteY4" fmla="*/ 12192 h 2389632"/>
              <a:gd name="connsiteX5" fmla="*/ 195072 w 2164092"/>
              <a:gd name="connsiteY5" fmla="*/ 0 h 2389632"/>
              <a:gd name="connsiteX6" fmla="*/ 237744 w 2164092"/>
              <a:gd name="connsiteY6" fmla="*/ 30480 h 2389632"/>
              <a:gd name="connsiteX7" fmla="*/ 249936 w 2164092"/>
              <a:gd name="connsiteY7" fmla="*/ 48768 h 2389632"/>
              <a:gd name="connsiteX8" fmla="*/ 268224 w 2164092"/>
              <a:gd name="connsiteY8" fmla="*/ 60960 h 2389632"/>
              <a:gd name="connsiteX9" fmla="*/ 292608 w 2164092"/>
              <a:gd name="connsiteY9" fmla="*/ 79248 h 2389632"/>
              <a:gd name="connsiteX10" fmla="*/ 304800 w 2164092"/>
              <a:gd name="connsiteY10" fmla="*/ 103632 h 2389632"/>
              <a:gd name="connsiteX11" fmla="*/ 310896 w 2164092"/>
              <a:gd name="connsiteY11" fmla="*/ 121920 h 2389632"/>
              <a:gd name="connsiteX12" fmla="*/ 341376 w 2164092"/>
              <a:gd name="connsiteY12" fmla="*/ 164592 h 2389632"/>
              <a:gd name="connsiteX13" fmla="*/ 390144 w 2164092"/>
              <a:gd name="connsiteY13" fmla="*/ 201168 h 2389632"/>
              <a:gd name="connsiteX14" fmla="*/ 408432 w 2164092"/>
              <a:gd name="connsiteY14" fmla="*/ 231648 h 2389632"/>
              <a:gd name="connsiteX15" fmla="*/ 414528 w 2164092"/>
              <a:gd name="connsiteY15" fmla="*/ 280416 h 2389632"/>
              <a:gd name="connsiteX16" fmla="*/ 420624 w 2164092"/>
              <a:gd name="connsiteY16" fmla="*/ 310896 h 2389632"/>
              <a:gd name="connsiteX17" fmla="*/ 438912 w 2164092"/>
              <a:gd name="connsiteY17" fmla="*/ 371856 h 2389632"/>
              <a:gd name="connsiteX18" fmla="*/ 457200 w 2164092"/>
              <a:gd name="connsiteY18" fmla="*/ 457200 h 2389632"/>
              <a:gd name="connsiteX19" fmla="*/ 463296 w 2164092"/>
              <a:gd name="connsiteY19" fmla="*/ 475488 h 2389632"/>
              <a:gd name="connsiteX20" fmla="*/ 499872 w 2164092"/>
              <a:gd name="connsiteY20" fmla="*/ 505968 h 2389632"/>
              <a:gd name="connsiteX21" fmla="*/ 524256 w 2164092"/>
              <a:gd name="connsiteY21" fmla="*/ 524256 h 2389632"/>
              <a:gd name="connsiteX22" fmla="*/ 560832 w 2164092"/>
              <a:gd name="connsiteY22" fmla="*/ 548640 h 2389632"/>
              <a:gd name="connsiteX23" fmla="*/ 585216 w 2164092"/>
              <a:gd name="connsiteY23" fmla="*/ 566928 h 2389632"/>
              <a:gd name="connsiteX24" fmla="*/ 609600 w 2164092"/>
              <a:gd name="connsiteY24" fmla="*/ 573024 h 2389632"/>
              <a:gd name="connsiteX25" fmla="*/ 627888 w 2164092"/>
              <a:gd name="connsiteY25" fmla="*/ 579120 h 2389632"/>
              <a:gd name="connsiteX26" fmla="*/ 652272 w 2164092"/>
              <a:gd name="connsiteY26" fmla="*/ 597408 h 2389632"/>
              <a:gd name="connsiteX27" fmla="*/ 670560 w 2164092"/>
              <a:gd name="connsiteY27" fmla="*/ 615696 h 2389632"/>
              <a:gd name="connsiteX28" fmla="*/ 688848 w 2164092"/>
              <a:gd name="connsiteY28" fmla="*/ 621792 h 2389632"/>
              <a:gd name="connsiteX29" fmla="*/ 707136 w 2164092"/>
              <a:gd name="connsiteY29" fmla="*/ 633984 h 2389632"/>
              <a:gd name="connsiteX30" fmla="*/ 743712 w 2164092"/>
              <a:gd name="connsiteY30" fmla="*/ 646176 h 2389632"/>
              <a:gd name="connsiteX31" fmla="*/ 768096 w 2164092"/>
              <a:gd name="connsiteY31" fmla="*/ 658368 h 2389632"/>
              <a:gd name="connsiteX32" fmla="*/ 822960 w 2164092"/>
              <a:gd name="connsiteY32" fmla="*/ 676656 h 2389632"/>
              <a:gd name="connsiteX33" fmla="*/ 871728 w 2164092"/>
              <a:gd name="connsiteY33" fmla="*/ 688848 h 2389632"/>
              <a:gd name="connsiteX34" fmla="*/ 902208 w 2164092"/>
              <a:gd name="connsiteY34" fmla="*/ 719328 h 2389632"/>
              <a:gd name="connsiteX35" fmla="*/ 920496 w 2164092"/>
              <a:gd name="connsiteY35" fmla="*/ 743712 h 2389632"/>
              <a:gd name="connsiteX36" fmla="*/ 957072 w 2164092"/>
              <a:gd name="connsiteY36" fmla="*/ 780288 h 2389632"/>
              <a:gd name="connsiteX37" fmla="*/ 975360 w 2164092"/>
              <a:gd name="connsiteY37" fmla="*/ 804672 h 2389632"/>
              <a:gd name="connsiteX38" fmla="*/ 1036320 w 2164092"/>
              <a:gd name="connsiteY38" fmla="*/ 835152 h 2389632"/>
              <a:gd name="connsiteX39" fmla="*/ 1054608 w 2164092"/>
              <a:gd name="connsiteY39" fmla="*/ 847344 h 2389632"/>
              <a:gd name="connsiteX40" fmla="*/ 1085088 w 2164092"/>
              <a:gd name="connsiteY40" fmla="*/ 853440 h 2389632"/>
              <a:gd name="connsiteX41" fmla="*/ 1109472 w 2164092"/>
              <a:gd name="connsiteY41" fmla="*/ 859536 h 2389632"/>
              <a:gd name="connsiteX42" fmla="*/ 1164336 w 2164092"/>
              <a:gd name="connsiteY42" fmla="*/ 841248 h 2389632"/>
              <a:gd name="connsiteX43" fmla="*/ 1176528 w 2164092"/>
              <a:gd name="connsiteY43" fmla="*/ 774192 h 2389632"/>
              <a:gd name="connsiteX44" fmla="*/ 1213104 w 2164092"/>
              <a:gd name="connsiteY44" fmla="*/ 725424 h 2389632"/>
              <a:gd name="connsiteX45" fmla="*/ 1219200 w 2164092"/>
              <a:gd name="connsiteY45" fmla="*/ 688848 h 2389632"/>
              <a:gd name="connsiteX46" fmla="*/ 1225296 w 2164092"/>
              <a:gd name="connsiteY46" fmla="*/ 670560 h 2389632"/>
              <a:gd name="connsiteX47" fmla="*/ 1249680 w 2164092"/>
              <a:gd name="connsiteY47" fmla="*/ 652272 h 2389632"/>
              <a:gd name="connsiteX48" fmla="*/ 1274064 w 2164092"/>
              <a:gd name="connsiteY48" fmla="*/ 646176 h 2389632"/>
              <a:gd name="connsiteX49" fmla="*/ 1298448 w 2164092"/>
              <a:gd name="connsiteY49" fmla="*/ 688848 h 2389632"/>
              <a:gd name="connsiteX50" fmla="*/ 1310640 w 2164092"/>
              <a:gd name="connsiteY50" fmla="*/ 731520 h 2389632"/>
              <a:gd name="connsiteX51" fmla="*/ 1316736 w 2164092"/>
              <a:gd name="connsiteY51" fmla="*/ 768096 h 2389632"/>
              <a:gd name="connsiteX52" fmla="*/ 1328928 w 2164092"/>
              <a:gd name="connsiteY52" fmla="*/ 792480 h 2389632"/>
              <a:gd name="connsiteX53" fmla="*/ 1359408 w 2164092"/>
              <a:gd name="connsiteY53" fmla="*/ 829056 h 2389632"/>
              <a:gd name="connsiteX54" fmla="*/ 1365504 w 2164092"/>
              <a:gd name="connsiteY54" fmla="*/ 847344 h 2389632"/>
              <a:gd name="connsiteX55" fmla="*/ 1377696 w 2164092"/>
              <a:gd name="connsiteY55" fmla="*/ 865632 h 2389632"/>
              <a:gd name="connsiteX56" fmla="*/ 1389888 w 2164092"/>
              <a:gd name="connsiteY56" fmla="*/ 896112 h 2389632"/>
              <a:gd name="connsiteX57" fmla="*/ 1408176 w 2164092"/>
              <a:gd name="connsiteY57" fmla="*/ 914400 h 2389632"/>
              <a:gd name="connsiteX58" fmla="*/ 1426464 w 2164092"/>
              <a:gd name="connsiteY58" fmla="*/ 938784 h 2389632"/>
              <a:gd name="connsiteX59" fmla="*/ 1456944 w 2164092"/>
              <a:gd name="connsiteY59" fmla="*/ 957072 h 2389632"/>
              <a:gd name="connsiteX60" fmla="*/ 1475232 w 2164092"/>
              <a:gd name="connsiteY60" fmla="*/ 969264 h 2389632"/>
              <a:gd name="connsiteX61" fmla="*/ 1499616 w 2164092"/>
              <a:gd name="connsiteY61" fmla="*/ 987552 h 2389632"/>
              <a:gd name="connsiteX62" fmla="*/ 1536192 w 2164092"/>
              <a:gd name="connsiteY62" fmla="*/ 999744 h 2389632"/>
              <a:gd name="connsiteX63" fmla="*/ 1591056 w 2164092"/>
              <a:gd name="connsiteY63" fmla="*/ 1030224 h 2389632"/>
              <a:gd name="connsiteX64" fmla="*/ 1639824 w 2164092"/>
              <a:gd name="connsiteY64" fmla="*/ 1054608 h 2389632"/>
              <a:gd name="connsiteX65" fmla="*/ 1682496 w 2164092"/>
              <a:gd name="connsiteY65" fmla="*/ 1072896 h 2389632"/>
              <a:gd name="connsiteX66" fmla="*/ 1706880 w 2164092"/>
              <a:gd name="connsiteY66" fmla="*/ 1097280 h 2389632"/>
              <a:gd name="connsiteX67" fmla="*/ 1755648 w 2164092"/>
              <a:gd name="connsiteY67" fmla="*/ 1133856 h 2389632"/>
              <a:gd name="connsiteX68" fmla="*/ 1798320 w 2164092"/>
              <a:gd name="connsiteY68" fmla="*/ 1182624 h 2389632"/>
              <a:gd name="connsiteX69" fmla="*/ 1840992 w 2164092"/>
              <a:gd name="connsiteY69" fmla="*/ 1286256 h 2389632"/>
              <a:gd name="connsiteX70" fmla="*/ 1859280 w 2164092"/>
              <a:gd name="connsiteY70" fmla="*/ 1310640 h 2389632"/>
              <a:gd name="connsiteX71" fmla="*/ 1865376 w 2164092"/>
              <a:gd name="connsiteY71" fmla="*/ 1328928 h 2389632"/>
              <a:gd name="connsiteX72" fmla="*/ 1871472 w 2164092"/>
              <a:gd name="connsiteY72" fmla="*/ 1353312 h 2389632"/>
              <a:gd name="connsiteX73" fmla="*/ 1883664 w 2164092"/>
              <a:gd name="connsiteY73" fmla="*/ 1383792 h 2389632"/>
              <a:gd name="connsiteX74" fmla="*/ 1908048 w 2164092"/>
              <a:gd name="connsiteY74" fmla="*/ 1499616 h 2389632"/>
              <a:gd name="connsiteX75" fmla="*/ 1944624 w 2164092"/>
              <a:gd name="connsiteY75" fmla="*/ 1615440 h 2389632"/>
              <a:gd name="connsiteX76" fmla="*/ 1950720 w 2164092"/>
              <a:gd name="connsiteY76" fmla="*/ 1639824 h 2389632"/>
              <a:gd name="connsiteX77" fmla="*/ 1969008 w 2164092"/>
              <a:gd name="connsiteY77" fmla="*/ 1658112 h 2389632"/>
              <a:gd name="connsiteX78" fmla="*/ 1987296 w 2164092"/>
              <a:gd name="connsiteY78" fmla="*/ 1694688 h 2389632"/>
              <a:gd name="connsiteX79" fmla="*/ 2005584 w 2164092"/>
              <a:gd name="connsiteY79" fmla="*/ 1706880 h 2389632"/>
              <a:gd name="connsiteX80" fmla="*/ 2023872 w 2164092"/>
              <a:gd name="connsiteY80" fmla="*/ 1737360 h 2389632"/>
              <a:gd name="connsiteX81" fmla="*/ 2029968 w 2164092"/>
              <a:gd name="connsiteY81" fmla="*/ 1767840 h 2389632"/>
              <a:gd name="connsiteX82" fmla="*/ 2036064 w 2164092"/>
              <a:gd name="connsiteY82" fmla="*/ 1786128 h 2389632"/>
              <a:gd name="connsiteX83" fmla="*/ 2042160 w 2164092"/>
              <a:gd name="connsiteY83" fmla="*/ 1816608 h 2389632"/>
              <a:gd name="connsiteX84" fmla="*/ 2048256 w 2164092"/>
              <a:gd name="connsiteY84" fmla="*/ 1834896 h 2389632"/>
              <a:gd name="connsiteX85" fmla="*/ 2060448 w 2164092"/>
              <a:gd name="connsiteY85" fmla="*/ 1889760 h 2389632"/>
              <a:gd name="connsiteX86" fmla="*/ 2066544 w 2164092"/>
              <a:gd name="connsiteY86" fmla="*/ 1908048 h 2389632"/>
              <a:gd name="connsiteX87" fmla="*/ 2072640 w 2164092"/>
              <a:gd name="connsiteY87" fmla="*/ 1938528 h 2389632"/>
              <a:gd name="connsiteX88" fmla="*/ 2109216 w 2164092"/>
              <a:gd name="connsiteY88" fmla="*/ 1975104 h 2389632"/>
              <a:gd name="connsiteX89" fmla="*/ 2121408 w 2164092"/>
              <a:gd name="connsiteY89" fmla="*/ 2097024 h 2389632"/>
              <a:gd name="connsiteX90" fmla="*/ 2127504 w 2164092"/>
              <a:gd name="connsiteY90" fmla="*/ 2115312 h 2389632"/>
              <a:gd name="connsiteX91" fmla="*/ 2133600 w 2164092"/>
              <a:gd name="connsiteY91" fmla="*/ 2145792 h 2389632"/>
              <a:gd name="connsiteX92" fmla="*/ 2151888 w 2164092"/>
              <a:gd name="connsiteY92" fmla="*/ 2170176 h 2389632"/>
              <a:gd name="connsiteX93" fmla="*/ 2164080 w 2164092"/>
              <a:gd name="connsiteY93" fmla="*/ 2225040 h 2389632"/>
              <a:gd name="connsiteX94" fmla="*/ 2151888 w 2164092"/>
              <a:gd name="connsiteY94" fmla="*/ 2279904 h 2389632"/>
              <a:gd name="connsiteX95" fmla="*/ 2121408 w 2164092"/>
              <a:gd name="connsiteY95" fmla="*/ 2328672 h 2389632"/>
              <a:gd name="connsiteX96" fmla="*/ 2103120 w 2164092"/>
              <a:gd name="connsiteY96" fmla="*/ 2389632 h 2389632"/>
              <a:gd name="connsiteX0" fmla="*/ 0 w 2164092"/>
              <a:gd name="connsiteY0" fmla="*/ 67056 h 2328672"/>
              <a:gd name="connsiteX1" fmla="*/ 30480 w 2164092"/>
              <a:gd name="connsiteY1" fmla="*/ 60960 h 2328672"/>
              <a:gd name="connsiteX2" fmla="*/ 91440 w 2164092"/>
              <a:gd name="connsiteY2" fmla="*/ 42672 h 2328672"/>
              <a:gd name="connsiteX3" fmla="*/ 109728 w 2164092"/>
              <a:gd name="connsiteY3" fmla="*/ 24384 h 2328672"/>
              <a:gd name="connsiteX4" fmla="*/ 128016 w 2164092"/>
              <a:gd name="connsiteY4" fmla="*/ 12192 h 2328672"/>
              <a:gd name="connsiteX5" fmla="*/ 195072 w 2164092"/>
              <a:gd name="connsiteY5" fmla="*/ 0 h 2328672"/>
              <a:gd name="connsiteX6" fmla="*/ 237744 w 2164092"/>
              <a:gd name="connsiteY6" fmla="*/ 30480 h 2328672"/>
              <a:gd name="connsiteX7" fmla="*/ 249936 w 2164092"/>
              <a:gd name="connsiteY7" fmla="*/ 48768 h 2328672"/>
              <a:gd name="connsiteX8" fmla="*/ 268224 w 2164092"/>
              <a:gd name="connsiteY8" fmla="*/ 60960 h 2328672"/>
              <a:gd name="connsiteX9" fmla="*/ 292608 w 2164092"/>
              <a:gd name="connsiteY9" fmla="*/ 79248 h 2328672"/>
              <a:gd name="connsiteX10" fmla="*/ 304800 w 2164092"/>
              <a:gd name="connsiteY10" fmla="*/ 103632 h 2328672"/>
              <a:gd name="connsiteX11" fmla="*/ 310896 w 2164092"/>
              <a:gd name="connsiteY11" fmla="*/ 121920 h 2328672"/>
              <a:gd name="connsiteX12" fmla="*/ 341376 w 2164092"/>
              <a:gd name="connsiteY12" fmla="*/ 164592 h 2328672"/>
              <a:gd name="connsiteX13" fmla="*/ 390144 w 2164092"/>
              <a:gd name="connsiteY13" fmla="*/ 201168 h 2328672"/>
              <a:gd name="connsiteX14" fmla="*/ 408432 w 2164092"/>
              <a:gd name="connsiteY14" fmla="*/ 231648 h 2328672"/>
              <a:gd name="connsiteX15" fmla="*/ 414528 w 2164092"/>
              <a:gd name="connsiteY15" fmla="*/ 280416 h 2328672"/>
              <a:gd name="connsiteX16" fmla="*/ 420624 w 2164092"/>
              <a:gd name="connsiteY16" fmla="*/ 310896 h 2328672"/>
              <a:gd name="connsiteX17" fmla="*/ 438912 w 2164092"/>
              <a:gd name="connsiteY17" fmla="*/ 371856 h 2328672"/>
              <a:gd name="connsiteX18" fmla="*/ 457200 w 2164092"/>
              <a:gd name="connsiteY18" fmla="*/ 457200 h 2328672"/>
              <a:gd name="connsiteX19" fmla="*/ 463296 w 2164092"/>
              <a:gd name="connsiteY19" fmla="*/ 475488 h 2328672"/>
              <a:gd name="connsiteX20" fmla="*/ 499872 w 2164092"/>
              <a:gd name="connsiteY20" fmla="*/ 505968 h 2328672"/>
              <a:gd name="connsiteX21" fmla="*/ 524256 w 2164092"/>
              <a:gd name="connsiteY21" fmla="*/ 524256 h 2328672"/>
              <a:gd name="connsiteX22" fmla="*/ 560832 w 2164092"/>
              <a:gd name="connsiteY22" fmla="*/ 548640 h 2328672"/>
              <a:gd name="connsiteX23" fmla="*/ 585216 w 2164092"/>
              <a:gd name="connsiteY23" fmla="*/ 566928 h 2328672"/>
              <a:gd name="connsiteX24" fmla="*/ 609600 w 2164092"/>
              <a:gd name="connsiteY24" fmla="*/ 573024 h 2328672"/>
              <a:gd name="connsiteX25" fmla="*/ 627888 w 2164092"/>
              <a:gd name="connsiteY25" fmla="*/ 579120 h 2328672"/>
              <a:gd name="connsiteX26" fmla="*/ 652272 w 2164092"/>
              <a:gd name="connsiteY26" fmla="*/ 597408 h 2328672"/>
              <a:gd name="connsiteX27" fmla="*/ 670560 w 2164092"/>
              <a:gd name="connsiteY27" fmla="*/ 615696 h 2328672"/>
              <a:gd name="connsiteX28" fmla="*/ 688848 w 2164092"/>
              <a:gd name="connsiteY28" fmla="*/ 621792 h 2328672"/>
              <a:gd name="connsiteX29" fmla="*/ 707136 w 2164092"/>
              <a:gd name="connsiteY29" fmla="*/ 633984 h 2328672"/>
              <a:gd name="connsiteX30" fmla="*/ 743712 w 2164092"/>
              <a:gd name="connsiteY30" fmla="*/ 646176 h 2328672"/>
              <a:gd name="connsiteX31" fmla="*/ 768096 w 2164092"/>
              <a:gd name="connsiteY31" fmla="*/ 658368 h 2328672"/>
              <a:gd name="connsiteX32" fmla="*/ 822960 w 2164092"/>
              <a:gd name="connsiteY32" fmla="*/ 676656 h 2328672"/>
              <a:gd name="connsiteX33" fmla="*/ 871728 w 2164092"/>
              <a:gd name="connsiteY33" fmla="*/ 688848 h 2328672"/>
              <a:gd name="connsiteX34" fmla="*/ 902208 w 2164092"/>
              <a:gd name="connsiteY34" fmla="*/ 719328 h 2328672"/>
              <a:gd name="connsiteX35" fmla="*/ 920496 w 2164092"/>
              <a:gd name="connsiteY35" fmla="*/ 743712 h 2328672"/>
              <a:gd name="connsiteX36" fmla="*/ 957072 w 2164092"/>
              <a:gd name="connsiteY36" fmla="*/ 780288 h 2328672"/>
              <a:gd name="connsiteX37" fmla="*/ 975360 w 2164092"/>
              <a:gd name="connsiteY37" fmla="*/ 804672 h 2328672"/>
              <a:gd name="connsiteX38" fmla="*/ 1036320 w 2164092"/>
              <a:gd name="connsiteY38" fmla="*/ 835152 h 2328672"/>
              <a:gd name="connsiteX39" fmla="*/ 1054608 w 2164092"/>
              <a:gd name="connsiteY39" fmla="*/ 847344 h 2328672"/>
              <a:gd name="connsiteX40" fmla="*/ 1085088 w 2164092"/>
              <a:gd name="connsiteY40" fmla="*/ 853440 h 2328672"/>
              <a:gd name="connsiteX41" fmla="*/ 1109472 w 2164092"/>
              <a:gd name="connsiteY41" fmla="*/ 859536 h 2328672"/>
              <a:gd name="connsiteX42" fmla="*/ 1164336 w 2164092"/>
              <a:gd name="connsiteY42" fmla="*/ 841248 h 2328672"/>
              <a:gd name="connsiteX43" fmla="*/ 1176528 w 2164092"/>
              <a:gd name="connsiteY43" fmla="*/ 774192 h 2328672"/>
              <a:gd name="connsiteX44" fmla="*/ 1213104 w 2164092"/>
              <a:gd name="connsiteY44" fmla="*/ 725424 h 2328672"/>
              <a:gd name="connsiteX45" fmla="*/ 1219200 w 2164092"/>
              <a:gd name="connsiteY45" fmla="*/ 688848 h 2328672"/>
              <a:gd name="connsiteX46" fmla="*/ 1225296 w 2164092"/>
              <a:gd name="connsiteY46" fmla="*/ 670560 h 2328672"/>
              <a:gd name="connsiteX47" fmla="*/ 1249680 w 2164092"/>
              <a:gd name="connsiteY47" fmla="*/ 652272 h 2328672"/>
              <a:gd name="connsiteX48" fmla="*/ 1274064 w 2164092"/>
              <a:gd name="connsiteY48" fmla="*/ 646176 h 2328672"/>
              <a:gd name="connsiteX49" fmla="*/ 1298448 w 2164092"/>
              <a:gd name="connsiteY49" fmla="*/ 688848 h 2328672"/>
              <a:gd name="connsiteX50" fmla="*/ 1310640 w 2164092"/>
              <a:gd name="connsiteY50" fmla="*/ 731520 h 2328672"/>
              <a:gd name="connsiteX51" fmla="*/ 1316736 w 2164092"/>
              <a:gd name="connsiteY51" fmla="*/ 768096 h 2328672"/>
              <a:gd name="connsiteX52" fmla="*/ 1328928 w 2164092"/>
              <a:gd name="connsiteY52" fmla="*/ 792480 h 2328672"/>
              <a:gd name="connsiteX53" fmla="*/ 1359408 w 2164092"/>
              <a:gd name="connsiteY53" fmla="*/ 829056 h 2328672"/>
              <a:gd name="connsiteX54" fmla="*/ 1365504 w 2164092"/>
              <a:gd name="connsiteY54" fmla="*/ 847344 h 2328672"/>
              <a:gd name="connsiteX55" fmla="*/ 1377696 w 2164092"/>
              <a:gd name="connsiteY55" fmla="*/ 865632 h 2328672"/>
              <a:gd name="connsiteX56" fmla="*/ 1389888 w 2164092"/>
              <a:gd name="connsiteY56" fmla="*/ 896112 h 2328672"/>
              <a:gd name="connsiteX57" fmla="*/ 1408176 w 2164092"/>
              <a:gd name="connsiteY57" fmla="*/ 914400 h 2328672"/>
              <a:gd name="connsiteX58" fmla="*/ 1426464 w 2164092"/>
              <a:gd name="connsiteY58" fmla="*/ 938784 h 2328672"/>
              <a:gd name="connsiteX59" fmla="*/ 1456944 w 2164092"/>
              <a:gd name="connsiteY59" fmla="*/ 957072 h 2328672"/>
              <a:gd name="connsiteX60" fmla="*/ 1475232 w 2164092"/>
              <a:gd name="connsiteY60" fmla="*/ 969264 h 2328672"/>
              <a:gd name="connsiteX61" fmla="*/ 1499616 w 2164092"/>
              <a:gd name="connsiteY61" fmla="*/ 987552 h 2328672"/>
              <a:gd name="connsiteX62" fmla="*/ 1536192 w 2164092"/>
              <a:gd name="connsiteY62" fmla="*/ 999744 h 2328672"/>
              <a:gd name="connsiteX63" fmla="*/ 1591056 w 2164092"/>
              <a:gd name="connsiteY63" fmla="*/ 1030224 h 2328672"/>
              <a:gd name="connsiteX64" fmla="*/ 1639824 w 2164092"/>
              <a:gd name="connsiteY64" fmla="*/ 1054608 h 2328672"/>
              <a:gd name="connsiteX65" fmla="*/ 1682496 w 2164092"/>
              <a:gd name="connsiteY65" fmla="*/ 1072896 h 2328672"/>
              <a:gd name="connsiteX66" fmla="*/ 1706880 w 2164092"/>
              <a:gd name="connsiteY66" fmla="*/ 1097280 h 2328672"/>
              <a:gd name="connsiteX67" fmla="*/ 1755648 w 2164092"/>
              <a:gd name="connsiteY67" fmla="*/ 1133856 h 2328672"/>
              <a:gd name="connsiteX68" fmla="*/ 1798320 w 2164092"/>
              <a:gd name="connsiteY68" fmla="*/ 1182624 h 2328672"/>
              <a:gd name="connsiteX69" fmla="*/ 1840992 w 2164092"/>
              <a:gd name="connsiteY69" fmla="*/ 1286256 h 2328672"/>
              <a:gd name="connsiteX70" fmla="*/ 1859280 w 2164092"/>
              <a:gd name="connsiteY70" fmla="*/ 1310640 h 2328672"/>
              <a:gd name="connsiteX71" fmla="*/ 1865376 w 2164092"/>
              <a:gd name="connsiteY71" fmla="*/ 1328928 h 2328672"/>
              <a:gd name="connsiteX72" fmla="*/ 1871472 w 2164092"/>
              <a:gd name="connsiteY72" fmla="*/ 1353312 h 2328672"/>
              <a:gd name="connsiteX73" fmla="*/ 1883664 w 2164092"/>
              <a:gd name="connsiteY73" fmla="*/ 1383792 h 2328672"/>
              <a:gd name="connsiteX74" fmla="*/ 1908048 w 2164092"/>
              <a:gd name="connsiteY74" fmla="*/ 1499616 h 2328672"/>
              <a:gd name="connsiteX75" fmla="*/ 1944624 w 2164092"/>
              <a:gd name="connsiteY75" fmla="*/ 1615440 h 2328672"/>
              <a:gd name="connsiteX76" fmla="*/ 1950720 w 2164092"/>
              <a:gd name="connsiteY76" fmla="*/ 1639824 h 2328672"/>
              <a:gd name="connsiteX77" fmla="*/ 1969008 w 2164092"/>
              <a:gd name="connsiteY77" fmla="*/ 1658112 h 2328672"/>
              <a:gd name="connsiteX78" fmla="*/ 1987296 w 2164092"/>
              <a:gd name="connsiteY78" fmla="*/ 1694688 h 2328672"/>
              <a:gd name="connsiteX79" fmla="*/ 2005584 w 2164092"/>
              <a:gd name="connsiteY79" fmla="*/ 1706880 h 2328672"/>
              <a:gd name="connsiteX80" fmla="*/ 2023872 w 2164092"/>
              <a:gd name="connsiteY80" fmla="*/ 1737360 h 2328672"/>
              <a:gd name="connsiteX81" fmla="*/ 2029968 w 2164092"/>
              <a:gd name="connsiteY81" fmla="*/ 1767840 h 2328672"/>
              <a:gd name="connsiteX82" fmla="*/ 2036064 w 2164092"/>
              <a:gd name="connsiteY82" fmla="*/ 1786128 h 2328672"/>
              <a:gd name="connsiteX83" fmla="*/ 2042160 w 2164092"/>
              <a:gd name="connsiteY83" fmla="*/ 1816608 h 2328672"/>
              <a:gd name="connsiteX84" fmla="*/ 2048256 w 2164092"/>
              <a:gd name="connsiteY84" fmla="*/ 1834896 h 2328672"/>
              <a:gd name="connsiteX85" fmla="*/ 2060448 w 2164092"/>
              <a:gd name="connsiteY85" fmla="*/ 1889760 h 2328672"/>
              <a:gd name="connsiteX86" fmla="*/ 2066544 w 2164092"/>
              <a:gd name="connsiteY86" fmla="*/ 1908048 h 2328672"/>
              <a:gd name="connsiteX87" fmla="*/ 2072640 w 2164092"/>
              <a:gd name="connsiteY87" fmla="*/ 1938528 h 2328672"/>
              <a:gd name="connsiteX88" fmla="*/ 2109216 w 2164092"/>
              <a:gd name="connsiteY88" fmla="*/ 1975104 h 2328672"/>
              <a:gd name="connsiteX89" fmla="*/ 2121408 w 2164092"/>
              <a:gd name="connsiteY89" fmla="*/ 2097024 h 2328672"/>
              <a:gd name="connsiteX90" fmla="*/ 2127504 w 2164092"/>
              <a:gd name="connsiteY90" fmla="*/ 2115312 h 2328672"/>
              <a:gd name="connsiteX91" fmla="*/ 2133600 w 2164092"/>
              <a:gd name="connsiteY91" fmla="*/ 2145792 h 2328672"/>
              <a:gd name="connsiteX92" fmla="*/ 2151888 w 2164092"/>
              <a:gd name="connsiteY92" fmla="*/ 2170176 h 2328672"/>
              <a:gd name="connsiteX93" fmla="*/ 2164080 w 2164092"/>
              <a:gd name="connsiteY93" fmla="*/ 2225040 h 2328672"/>
              <a:gd name="connsiteX94" fmla="*/ 2151888 w 2164092"/>
              <a:gd name="connsiteY94" fmla="*/ 2279904 h 2328672"/>
              <a:gd name="connsiteX95" fmla="*/ 2121408 w 2164092"/>
              <a:gd name="connsiteY95" fmla="*/ 2328672 h 2328672"/>
              <a:gd name="connsiteX0" fmla="*/ 0 w 2164092"/>
              <a:gd name="connsiteY0" fmla="*/ 67056 h 2279904"/>
              <a:gd name="connsiteX1" fmla="*/ 30480 w 2164092"/>
              <a:gd name="connsiteY1" fmla="*/ 60960 h 2279904"/>
              <a:gd name="connsiteX2" fmla="*/ 91440 w 2164092"/>
              <a:gd name="connsiteY2" fmla="*/ 42672 h 2279904"/>
              <a:gd name="connsiteX3" fmla="*/ 109728 w 2164092"/>
              <a:gd name="connsiteY3" fmla="*/ 24384 h 2279904"/>
              <a:gd name="connsiteX4" fmla="*/ 128016 w 2164092"/>
              <a:gd name="connsiteY4" fmla="*/ 12192 h 2279904"/>
              <a:gd name="connsiteX5" fmla="*/ 195072 w 2164092"/>
              <a:gd name="connsiteY5" fmla="*/ 0 h 2279904"/>
              <a:gd name="connsiteX6" fmla="*/ 237744 w 2164092"/>
              <a:gd name="connsiteY6" fmla="*/ 30480 h 2279904"/>
              <a:gd name="connsiteX7" fmla="*/ 249936 w 2164092"/>
              <a:gd name="connsiteY7" fmla="*/ 48768 h 2279904"/>
              <a:gd name="connsiteX8" fmla="*/ 268224 w 2164092"/>
              <a:gd name="connsiteY8" fmla="*/ 60960 h 2279904"/>
              <a:gd name="connsiteX9" fmla="*/ 292608 w 2164092"/>
              <a:gd name="connsiteY9" fmla="*/ 79248 h 2279904"/>
              <a:gd name="connsiteX10" fmla="*/ 304800 w 2164092"/>
              <a:gd name="connsiteY10" fmla="*/ 103632 h 2279904"/>
              <a:gd name="connsiteX11" fmla="*/ 310896 w 2164092"/>
              <a:gd name="connsiteY11" fmla="*/ 121920 h 2279904"/>
              <a:gd name="connsiteX12" fmla="*/ 341376 w 2164092"/>
              <a:gd name="connsiteY12" fmla="*/ 164592 h 2279904"/>
              <a:gd name="connsiteX13" fmla="*/ 390144 w 2164092"/>
              <a:gd name="connsiteY13" fmla="*/ 201168 h 2279904"/>
              <a:gd name="connsiteX14" fmla="*/ 408432 w 2164092"/>
              <a:gd name="connsiteY14" fmla="*/ 231648 h 2279904"/>
              <a:gd name="connsiteX15" fmla="*/ 414528 w 2164092"/>
              <a:gd name="connsiteY15" fmla="*/ 280416 h 2279904"/>
              <a:gd name="connsiteX16" fmla="*/ 420624 w 2164092"/>
              <a:gd name="connsiteY16" fmla="*/ 310896 h 2279904"/>
              <a:gd name="connsiteX17" fmla="*/ 438912 w 2164092"/>
              <a:gd name="connsiteY17" fmla="*/ 371856 h 2279904"/>
              <a:gd name="connsiteX18" fmla="*/ 457200 w 2164092"/>
              <a:gd name="connsiteY18" fmla="*/ 457200 h 2279904"/>
              <a:gd name="connsiteX19" fmla="*/ 463296 w 2164092"/>
              <a:gd name="connsiteY19" fmla="*/ 475488 h 2279904"/>
              <a:gd name="connsiteX20" fmla="*/ 499872 w 2164092"/>
              <a:gd name="connsiteY20" fmla="*/ 505968 h 2279904"/>
              <a:gd name="connsiteX21" fmla="*/ 524256 w 2164092"/>
              <a:gd name="connsiteY21" fmla="*/ 524256 h 2279904"/>
              <a:gd name="connsiteX22" fmla="*/ 560832 w 2164092"/>
              <a:gd name="connsiteY22" fmla="*/ 548640 h 2279904"/>
              <a:gd name="connsiteX23" fmla="*/ 585216 w 2164092"/>
              <a:gd name="connsiteY23" fmla="*/ 566928 h 2279904"/>
              <a:gd name="connsiteX24" fmla="*/ 609600 w 2164092"/>
              <a:gd name="connsiteY24" fmla="*/ 573024 h 2279904"/>
              <a:gd name="connsiteX25" fmla="*/ 627888 w 2164092"/>
              <a:gd name="connsiteY25" fmla="*/ 579120 h 2279904"/>
              <a:gd name="connsiteX26" fmla="*/ 652272 w 2164092"/>
              <a:gd name="connsiteY26" fmla="*/ 597408 h 2279904"/>
              <a:gd name="connsiteX27" fmla="*/ 670560 w 2164092"/>
              <a:gd name="connsiteY27" fmla="*/ 615696 h 2279904"/>
              <a:gd name="connsiteX28" fmla="*/ 688848 w 2164092"/>
              <a:gd name="connsiteY28" fmla="*/ 621792 h 2279904"/>
              <a:gd name="connsiteX29" fmla="*/ 707136 w 2164092"/>
              <a:gd name="connsiteY29" fmla="*/ 633984 h 2279904"/>
              <a:gd name="connsiteX30" fmla="*/ 743712 w 2164092"/>
              <a:gd name="connsiteY30" fmla="*/ 646176 h 2279904"/>
              <a:gd name="connsiteX31" fmla="*/ 768096 w 2164092"/>
              <a:gd name="connsiteY31" fmla="*/ 658368 h 2279904"/>
              <a:gd name="connsiteX32" fmla="*/ 822960 w 2164092"/>
              <a:gd name="connsiteY32" fmla="*/ 676656 h 2279904"/>
              <a:gd name="connsiteX33" fmla="*/ 871728 w 2164092"/>
              <a:gd name="connsiteY33" fmla="*/ 688848 h 2279904"/>
              <a:gd name="connsiteX34" fmla="*/ 902208 w 2164092"/>
              <a:gd name="connsiteY34" fmla="*/ 719328 h 2279904"/>
              <a:gd name="connsiteX35" fmla="*/ 920496 w 2164092"/>
              <a:gd name="connsiteY35" fmla="*/ 743712 h 2279904"/>
              <a:gd name="connsiteX36" fmla="*/ 957072 w 2164092"/>
              <a:gd name="connsiteY36" fmla="*/ 780288 h 2279904"/>
              <a:gd name="connsiteX37" fmla="*/ 975360 w 2164092"/>
              <a:gd name="connsiteY37" fmla="*/ 804672 h 2279904"/>
              <a:gd name="connsiteX38" fmla="*/ 1036320 w 2164092"/>
              <a:gd name="connsiteY38" fmla="*/ 835152 h 2279904"/>
              <a:gd name="connsiteX39" fmla="*/ 1054608 w 2164092"/>
              <a:gd name="connsiteY39" fmla="*/ 847344 h 2279904"/>
              <a:gd name="connsiteX40" fmla="*/ 1085088 w 2164092"/>
              <a:gd name="connsiteY40" fmla="*/ 853440 h 2279904"/>
              <a:gd name="connsiteX41" fmla="*/ 1109472 w 2164092"/>
              <a:gd name="connsiteY41" fmla="*/ 859536 h 2279904"/>
              <a:gd name="connsiteX42" fmla="*/ 1164336 w 2164092"/>
              <a:gd name="connsiteY42" fmla="*/ 841248 h 2279904"/>
              <a:gd name="connsiteX43" fmla="*/ 1176528 w 2164092"/>
              <a:gd name="connsiteY43" fmla="*/ 774192 h 2279904"/>
              <a:gd name="connsiteX44" fmla="*/ 1213104 w 2164092"/>
              <a:gd name="connsiteY44" fmla="*/ 725424 h 2279904"/>
              <a:gd name="connsiteX45" fmla="*/ 1219200 w 2164092"/>
              <a:gd name="connsiteY45" fmla="*/ 688848 h 2279904"/>
              <a:gd name="connsiteX46" fmla="*/ 1225296 w 2164092"/>
              <a:gd name="connsiteY46" fmla="*/ 670560 h 2279904"/>
              <a:gd name="connsiteX47" fmla="*/ 1249680 w 2164092"/>
              <a:gd name="connsiteY47" fmla="*/ 652272 h 2279904"/>
              <a:gd name="connsiteX48" fmla="*/ 1274064 w 2164092"/>
              <a:gd name="connsiteY48" fmla="*/ 646176 h 2279904"/>
              <a:gd name="connsiteX49" fmla="*/ 1298448 w 2164092"/>
              <a:gd name="connsiteY49" fmla="*/ 688848 h 2279904"/>
              <a:gd name="connsiteX50" fmla="*/ 1310640 w 2164092"/>
              <a:gd name="connsiteY50" fmla="*/ 731520 h 2279904"/>
              <a:gd name="connsiteX51" fmla="*/ 1316736 w 2164092"/>
              <a:gd name="connsiteY51" fmla="*/ 768096 h 2279904"/>
              <a:gd name="connsiteX52" fmla="*/ 1328928 w 2164092"/>
              <a:gd name="connsiteY52" fmla="*/ 792480 h 2279904"/>
              <a:gd name="connsiteX53" fmla="*/ 1359408 w 2164092"/>
              <a:gd name="connsiteY53" fmla="*/ 829056 h 2279904"/>
              <a:gd name="connsiteX54" fmla="*/ 1365504 w 2164092"/>
              <a:gd name="connsiteY54" fmla="*/ 847344 h 2279904"/>
              <a:gd name="connsiteX55" fmla="*/ 1377696 w 2164092"/>
              <a:gd name="connsiteY55" fmla="*/ 865632 h 2279904"/>
              <a:gd name="connsiteX56" fmla="*/ 1389888 w 2164092"/>
              <a:gd name="connsiteY56" fmla="*/ 896112 h 2279904"/>
              <a:gd name="connsiteX57" fmla="*/ 1408176 w 2164092"/>
              <a:gd name="connsiteY57" fmla="*/ 914400 h 2279904"/>
              <a:gd name="connsiteX58" fmla="*/ 1426464 w 2164092"/>
              <a:gd name="connsiteY58" fmla="*/ 938784 h 2279904"/>
              <a:gd name="connsiteX59" fmla="*/ 1456944 w 2164092"/>
              <a:gd name="connsiteY59" fmla="*/ 957072 h 2279904"/>
              <a:gd name="connsiteX60" fmla="*/ 1475232 w 2164092"/>
              <a:gd name="connsiteY60" fmla="*/ 969264 h 2279904"/>
              <a:gd name="connsiteX61" fmla="*/ 1499616 w 2164092"/>
              <a:gd name="connsiteY61" fmla="*/ 987552 h 2279904"/>
              <a:gd name="connsiteX62" fmla="*/ 1536192 w 2164092"/>
              <a:gd name="connsiteY62" fmla="*/ 999744 h 2279904"/>
              <a:gd name="connsiteX63" fmla="*/ 1591056 w 2164092"/>
              <a:gd name="connsiteY63" fmla="*/ 1030224 h 2279904"/>
              <a:gd name="connsiteX64" fmla="*/ 1639824 w 2164092"/>
              <a:gd name="connsiteY64" fmla="*/ 1054608 h 2279904"/>
              <a:gd name="connsiteX65" fmla="*/ 1682496 w 2164092"/>
              <a:gd name="connsiteY65" fmla="*/ 1072896 h 2279904"/>
              <a:gd name="connsiteX66" fmla="*/ 1706880 w 2164092"/>
              <a:gd name="connsiteY66" fmla="*/ 1097280 h 2279904"/>
              <a:gd name="connsiteX67" fmla="*/ 1755648 w 2164092"/>
              <a:gd name="connsiteY67" fmla="*/ 1133856 h 2279904"/>
              <a:gd name="connsiteX68" fmla="*/ 1798320 w 2164092"/>
              <a:gd name="connsiteY68" fmla="*/ 1182624 h 2279904"/>
              <a:gd name="connsiteX69" fmla="*/ 1840992 w 2164092"/>
              <a:gd name="connsiteY69" fmla="*/ 1286256 h 2279904"/>
              <a:gd name="connsiteX70" fmla="*/ 1859280 w 2164092"/>
              <a:gd name="connsiteY70" fmla="*/ 1310640 h 2279904"/>
              <a:gd name="connsiteX71" fmla="*/ 1865376 w 2164092"/>
              <a:gd name="connsiteY71" fmla="*/ 1328928 h 2279904"/>
              <a:gd name="connsiteX72" fmla="*/ 1871472 w 2164092"/>
              <a:gd name="connsiteY72" fmla="*/ 1353312 h 2279904"/>
              <a:gd name="connsiteX73" fmla="*/ 1883664 w 2164092"/>
              <a:gd name="connsiteY73" fmla="*/ 1383792 h 2279904"/>
              <a:gd name="connsiteX74" fmla="*/ 1908048 w 2164092"/>
              <a:gd name="connsiteY74" fmla="*/ 1499616 h 2279904"/>
              <a:gd name="connsiteX75" fmla="*/ 1944624 w 2164092"/>
              <a:gd name="connsiteY75" fmla="*/ 1615440 h 2279904"/>
              <a:gd name="connsiteX76" fmla="*/ 1950720 w 2164092"/>
              <a:gd name="connsiteY76" fmla="*/ 1639824 h 2279904"/>
              <a:gd name="connsiteX77" fmla="*/ 1969008 w 2164092"/>
              <a:gd name="connsiteY77" fmla="*/ 1658112 h 2279904"/>
              <a:gd name="connsiteX78" fmla="*/ 1987296 w 2164092"/>
              <a:gd name="connsiteY78" fmla="*/ 1694688 h 2279904"/>
              <a:gd name="connsiteX79" fmla="*/ 2005584 w 2164092"/>
              <a:gd name="connsiteY79" fmla="*/ 1706880 h 2279904"/>
              <a:gd name="connsiteX80" fmla="*/ 2023872 w 2164092"/>
              <a:gd name="connsiteY80" fmla="*/ 1737360 h 2279904"/>
              <a:gd name="connsiteX81" fmla="*/ 2029968 w 2164092"/>
              <a:gd name="connsiteY81" fmla="*/ 1767840 h 2279904"/>
              <a:gd name="connsiteX82" fmla="*/ 2036064 w 2164092"/>
              <a:gd name="connsiteY82" fmla="*/ 1786128 h 2279904"/>
              <a:gd name="connsiteX83" fmla="*/ 2042160 w 2164092"/>
              <a:gd name="connsiteY83" fmla="*/ 1816608 h 2279904"/>
              <a:gd name="connsiteX84" fmla="*/ 2048256 w 2164092"/>
              <a:gd name="connsiteY84" fmla="*/ 1834896 h 2279904"/>
              <a:gd name="connsiteX85" fmla="*/ 2060448 w 2164092"/>
              <a:gd name="connsiteY85" fmla="*/ 1889760 h 2279904"/>
              <a:gd name="connsiteX86" fmla="*/ 2066544 w 2164092"/>
              <a:gd name="connsiteY86" fmla="*/ 1908048 h 2279904"/>
              <a:gd name="connsiteX87" fmla="*/ 2072640 w 2164092"/>
              <a:gd name="connsiteY87" fmla="*/ 1938528 h 2279904"/>
              <a:gd name="connsiteX88" fmla="*/ 2109216 w 2164092"/>
              <a:gd name="connsiteY88" fmla="*/ 1975104 h 2279904"/>
              <a:gd name="connsiteX89" fmla="*/ 2121408 w 2164092"/>
              <a:gd name="connsiteY89" fmla="*/ 2097024 h 2279904"/>
              <a:gd name="connsiteX90" fmla="*/ 2127504 w 2164092"/>
              <a:gd name="connsiteY90" fmla="*/ 2115312 h 2279904"/>
              <a:gd name="connsiteX91" fmla="*/ 2133600 w 2164092"/>
              <a:gd name="connsiteY91" fmla="*/ 2145792 h 2279904"/>
              <a:gd name="connsiteX92" fmla="*/ 2151888 w 2164092"/>
              <a:gd name="connsiteY92" fmla="*/ 2170176 h 2279904"/>
              <a:gd name="connsiteX93" fmla="*/ 2164080 w 2164092"/>
              <a:gd name="connsiteY93" fmla="*/ 2225040 h 2279904"/>
              <a:gd name="connsiteX94" fmla="*/ 2151888 w 2164092"/>
              <a:gd name="connsiteY94" fmla="*/ 2279904 h 2279904"/>
              <a:gd name="connsiteX0" fmla="*/ 0 w 2164092"/>
              <a:gd name="connsiteY0" fmla="*/ 67056 h 2225040"/>
              <a:gd name="connsiteX1" fmla="*/ 30480 w 2164092"/>
              <a:gd name="connsiteY1" fmla="*/ 60960 h 2225040"/>
              <a:gd name="connsiteX2" fmla="*/ 91440 w 2164092"/>
              <a:gd name="connsiteY2" fmla="*/ 42672 h 2225040"/>
              <a:gd name="connsiteX3" fmla="*/ 109728 w 2164092"/>
              <a:gd name="connsiteY3" fmla="*/ 24384 h 2225040"/>
              <a:gd name="connsiteX4" fmla="*/ 128016 w 2164092"/>
              <a:gd name="connsiteY4" fmla="*/ 12192 h 2225040"/>
              <a:gd name="connsiteX5" fmla="*/ 195072 w 2164092"/>
              <a:gd name="connsiteY5" fmla="*/ 0 h 2225040"/>
              <a:gd name="connsiteX6" fmla="*/ 237744 w 2164092"/>
              <a:gd name="connsiteY6" fmla="*/ 30480 h 2225040"/>
              <a:gd name="connsiteX7" fmla="*/ 249936 w 2164092"/>
              <a:gd name="connsiteY7" fmla="*/ 48768 h 2225040"/>
              <a:gd name="connsiteX8" fmla="*/ 268224 w 2164092"/>
              <a:gd name="connsiteY8" fmla="*/ 60960 h 2225040"/>
              <a:gd name="connsiteX9" fmla="*/ 292608 w 2164092"/>
              <a:gd name="connsiteY9" fmla="*/ 79248 h 2225040"/>
              <a:gd name="connsiteX10" fmla="*/ 304800 w 2164092"/>
              <a:gd name="connsiteY10" fmla="*/ 103632 h 2225040"/>
              <a:gd name="connsiteX11" fmla="*/ 310896 w 2164092"/>
              <a:gd name="connsiteY11" fmla="*/ 121920 h 2225040"/>
              <a:gd name="connsiteX12" fmla="*/ 341376 w 2164092"/>
              <a:gd name="connsiteY12" fmla="*/ 164592 h 2225040"/>
              <a:gd name="connsiteX13" fmla="*/ 390144 w 2164092"/>
              <a:gd name="connsiteY13" fmla="*/ 201168 h 2225040"/>
              <a:gd name="connsiteX14" fmla="*/ 408432 w 2164092"/>
              <a:gd name="connsiteY14" fmla="*/ 231648 h 2225040"/>
              <a:gd name="connsiteX15" fmla="*/ 414528 w 2164092"/>
              <a:gd name="connsiteY15" fmla="*/ 280416 h 2225040"/>
              <a:gd name="connsiteX16" fmla="*/ 420624 w 2164092"/>
              <a:gd name="connsiteY16" fmla="*/ 310896 h 2225040"/>
              <a:gd name="connsiteX17" fmla="*/ 438912 w 2164092"/>
              <a:gd name="connsiteY17" fmla="*/ 371856 h 2225040"/>
              <a:gd name="connsiteX18" fmla="*/ 457200 w 2164092"/>
              <a:gd name="connsiteY18" fmla="*/ 457200 h 2225040"/>
              <a:gd name="connsiteX19" fmla="*/ 463296 w 2164092"/>
              <a:gd name="connsiteY19" fmla="*/ 475488 h 2225040"/>
              <a:gd name="connsiteX20" fmla="*/ 499872 w 2164092"/>
              <a:gd name="connsiteY20" fmla="*/ 505968 h 2225040"/>
              <a:gd name="connsiteX21" fmla="*/ 524256 w 2164092"/>
              <a:gd name="connsiteY21" fmla="*/ 524256 h 2225040"/>
              <a:gd name="connsiteX22" fmla="*/ 560832 w 2164092"/>
              <a:gd name="connsiteY22" fmla="*/ 548640 h 2225040"/>
              <a:gd name="connsiteX23" fmla="*/ 585216 w 2164092"/>
              <a:gd name="connsiteY23" fmla="*/ 566928 h 2225040"/>
              <a:gd name="connsiteX24" fmla="*/ 609600 w 2164092"/>
              <a:gd name="connsiteY24" fmla="*/ 573024 h 2225040"/>
              <a:gd name="connsiteX25" fmla="*/ 627888 w 2164092"/>
              <a:gd name="connsiteY25" fmla="*/ 579120 h 2225040"/>
              <a:gd name="connsiteX26" fmla="*/ 652272 w 2164092"/>
              <a:gd name="connsiteY26" fmla="*/ 597408 h 2225040"/>
              <a:gd name="connsiteX27" fmla="*/ 670560 w 2164092"/>
              <a:gd name="connsiteY27" fmla="*/ 615696 h 2225040"/>
              <a:gd name="connsiteX28" fmla="*/ 688848 w 2164092"/>
              <a:gd name="connsiteY28" fmla="*/ 621792 h 2225040"/>
              <a:gd name="connsiteX29" fmla="*/ 707136 w 2164092"/>
              <a:gd name="connsiteY29" fmla="*/ 633984 h 2225040"/>
              <a:gd name="connsiteX30" fmla="*/ 743712 w 2164092"/>
              <a:gd name="connsiteY30" fmla="*/ 646176 h 2225040"/>
              <a:gd name="connsiteX31" fmla="*/ 768096 w 2164092"/>
              <a:gd name="connsiteY31" fmla="*/ 658368 h 2225040"/>
              <a:gd name="connsiteX32" fmla="*/ 822960 w 2164092"/>
              <a:gd name="connsiteY32" fmla="*/ 676656 h 2225040"/>
              <a:gd name="connsiteX33" fmla="*/ 871728 w 2164092"/>
              <a:gd name="connsiteY33" fmla="*/ 688848 h 2225040"/>
              <a:gd name="connsiteX34" fmla="*/ 902208 w 2164092"/>
              <a:gd name="connsiteY34" fmla="*/ 719328 h 2225040"/>
              <a:gd name="connsiteX35" fmla="*/ 920496 w 2164092"/>
              <a:gd name="connsiteY35" fmla="*/ 743712 h 2225040"/>
              <a:gd name="connsiteX36" fmla="*/ 957072 w 2164092"/>
              <a:gd name="connsiteY36" fmla="*/ 780288 h 2225040"/>
              <a:gd name="connsiteX37" fmla="*/ 975360 w 2164092"/>
              <a:gd name="connsiteY37" fmla="*/ 804672 h 2225040"/>
              <a:gd name="connsiteX38" fmla="*/ 1036320 w 2164092"/>
              <a:gd name="connsiteY38" fmla="*/ 835152 h 2225040"/>
              <a:gd name="connsiteX39" fmla="*/ 1054608 w 2164092"/>
              <a:gd name="connsiteY39" fmla="*/ 847344 h 2225040"/>
              <a:gd name="connsiteX40" fmla="*/ 1085088 w 2164092"/>
              <a:gd name="connsiteY40" fmla="*/ 853440 h 2225040"/>
              <a:gd name="connsiteX41" fmla="*/ 1109472 w 2164092"/>
              <a:gd name="connsiteY41" fmla="*/ 859536 h 2225040"/>
              <a:gd name="connsiteX42" fmla="*/ 1164336 w 2164092"/>
              <a:gd name="connsiteY42" fmla="*/ 841248 h 2225040"/>
              <a:gd name="connsiteX43" fmla="*/ 1176528 w 2164092"/>
              <a:gd name="connsiteY43" fmla="*/ 774192 h 2225040"/>
              <a:gd name="connsiteX44" fmla="*/ 1213104 w 2164092"/>
              <a:gd name="connsiteY44" fmla="*/ 725424 h 2225040"/>
              <a:gd name="connsiteX45" fmla="*/ 1219200 w 2164092"/>
              <a:gd name="connsiteY45" fmla="*/ 688848 h 2225040"/>
              <a:gd name="connsiteX46" fmla="*/ 1225296 w 2164092"/>
              <a:gd name="connsiteY46" fmla="*/ 670560 h 2225040"/>
              <a:gd name="connsiteX47" fmla="*/ 1249680 w 2164092"/>
              <a:gd name="connsiteY47" fmla="*/ 652272 h 2225040"/>
              <a:gd name="connsiteX48" fmla="*/ 1274064 w 2164092"/>
              <a:gd name="connsiteY48" fmla="*/ 646176 h 2225040"/>
              <a:gd name="connsiteX49" fmla="*/ 1298448 w 2164092"/>
              <a:gd name="connsiteY49" fmla="*/ 688848 h 2225040"/>
              <a:gd name="connsiteX50" fmla="*/ 1310640 w 2164092"/>
              <a:gd name="connsiteY50" fmla="*/ 731520 h 2225040"/>
              <a:gd name="connsiteX51" fmla="*/ 1316736 w 2164092"/>
              <a:gd name="connsiteY51" fmla="*/ 768096 h 2225040"/>
              <a:gd name="connsiteX52" fmla="*/ 1328928 w 2164092"/>
              <a:gd name="connsiteY52" fmla="*/ 792480 h 2225040"/>
              <a:gd name="connsiteX53" fmla="*/ 1359408 w 2164092"/>
              <a:gd name="connsiteY53" fmla="*/ 829056 h 2225040"/>
              <a:gd name="connsiteX54" fmla="*/ 1365504 w 2164092"/>
              <a:gd name="connsiteY54" fmla="*/ 847344 h 2225040"/>
              <a:gd name="connsiteX55" fmla="*/ 1377696 w 2164092"/>
              <a:gd name="connsiteY55" fmla="*/ 865632 h 2225040"/>
              <a:gd name="connsiteX56" fmla="*/ 1389888 w 2164092"/>
              <a:gd name="connsiteY56" fmla="*/ 896112 h 2225040"/>
              <a:gd name="connsiteX57" fmla="*/ 1408176 w 2164092"/>
              <a:gd name="connsiteY57" fmla="*/ 914400 h 2225040"/>
              <a:gd name="connsiteX58" fmla="*/ 1426464 w 2164092"/>
              <a:gd name="connsiteY58" fmla="*/ 938784 h 2225040"/>
              <a:gd name="connsiteX59" fmla="*/ 1456944 w 2164092"/>
              <a:gd name="connsiteY59" fmla="*/ 957072 h 2225040"/>
              <a:gd name="connsiteX60" fmla="*/ 1475232 w 2164092"/>
              <a:gd name="connsiteY60" fmla="*/ 969264 h 2225040"/>
              <a:gd name="connsiteX61" fmla="*/ 1499616 w 2164092"/>
              <a:gd name="connsiteY61" fmla="*/ 987552 h 2225040"/>
              <a:gd name="connsiteX62" fmla="*/ 1536192 w 2164092"/>
              <a:gd name="connsiteY62" fmla="*/ 999744 h 2225040"/>
              <a:gd name="connsiteX63" fmla="*/ 1591056 w 2164092"/>
              <a:gd name="connsiteY63" fmla="*/ 1030224 h 2225040"/>
              <a:gd name="connsiteX64" fmla="*/ 1639824 w 2164092"/>
              <a:gd name="connsiteY64" fmla="*/ 1054608 h 2225040"/>
              <a:gd name="connsiteX65" fmla="*/ 1682496 w 2164092"/>
              <a:gd name="connsiteY65" fmla="*/ 1072896 h 2225040"/>
              <a:gd name="connsiteX66" fmla="*/ 1706880 w 2164092"/>
              <a:gd name="connsiteY66" fmla="*/ 1097280 h 2225040"/>
              <a:gd name="connsiteX67" fmla="*/ 1755648 w 2164092"/>
              <a:gd name="connsiteY67" fmla="*/ 1133856 h 2225040"/>
              <a:gd name="connsiteX68" fmla="*/ 1798320 w 2164092"/>
              <a:gd name="connsiteY68" fmla="*/ 1182624 h 2225040"/>
              <a:gd name="connsiteX69" fmla="*/ 1840992 w 2164092"/>
              <a:gd name="connsiteY69" fmla="*/ 1286256 h 2225040"/>
              <a:gd name="connsiteX70" fmla="*/ 1859280 w 2164092"/>
              <a:gd name="connsiteY70" fmla="*/ 1310640 h 2225040"/>
              <a:gd name="connsiteX71" fmla="*/ 1865376 w 2164092"/>
              <a:gd name="connsiteY71" fmla="*/ 1328928 h 2225040"/>
              <a:gd name="connsiteX72" fmla="*/ 1871472 w 2164092"/>
              <a:gd name="connsiteY72" fmla="*/ 1353312 h 2225040"/>
              <a:gd name="connsiteX73" fmla="*/ 1883664 w 2164092"/>
              <a:gd name="connsiteY73" fmla="*/ 1383792 h 2225040"/>
              <a:gd name="connsiteX74" fmla="*/ 1908048 w 2164092"/>
              <a:gd name="connsiteY74" fmla="*/ 1499616 h 2225040"/>
              <a:gd name="connsiteX75" fmla="*/ 1944624 w 2164092"/>
              <a:gd name="connsiteY75" fmla="*/ 1615440 h 2225040"/>
              <a:gd name="connsiteX76" fmla="*/ 1950720 w 2164092"/>
              <a:gd name="connsiteY76" fmla="*/ 1639824 h 2225040"/>
              <a:gd name="connsiteX77" fmla="*/ 1969008 w 2164092"/>
              <a:gd name="connsiteY77" fmla="*/ 1658112 h 2225040"/>
              <a:gd name="connsiteX78" fmla="*/ 1987296 w 2164092"/>
              <a:gd name="connsiteY78" fmla="*/ 1694688 h 2225040"/>
              <a:gd name="connsiteX79" fmla="*/ 2005584 w 2164092"/>
              <a:gd name="connsiteY79" fmla="*/ 1706880 h 2225040"/>
              <a:gd name="connsiteX80" fmla="*/ 2023872 w 2164092"/>
              <a:gd name="connsiteY80" fmla="*/ 1737360 h 2225040"/>
              <a:gd name="connsiteX81" fmla="*/ 2029968 w 2164092"/>
              <a:gd name="connsiteY81" fmla="*/ 1767840 h 2225040"/>
              <a:gd name="connsiteX82" fmla="*/ 2036064 w 2164092"/>
              <a:gd name="connsiteY82" fmla="*/ 1786128 h 2225040"/>
              <a:gd name="connsiteX83" fmla="*/ 2042160 w 2164092"/>
              <a:gd name="connsiteY83" fmla="*/ 1816608 h 2225040"/>
              <a:gd name="connsiteX84" fmla="*/ 2048256 w 2164092"/>
              <a:gd name="connsiteY84" fmla="*/ 1834896 h 2225040"/>
              <a:gd name="connsiteX85" fmla="*/ 2060448 w 2164092"/>
              <a:gd name="connsiteY85" fmla="*/ 1889760 h 2225040"/>
              <a:gd name="connsiteX86" fmla="*/ 2066544 w 2164092"/>
              <a:gd name="connsiteY86" fmla="*/ 1908048 h 2225040"/>
              <a:gd name="connsiteX87" fmla="*/ 2072640 w 2164092"/>
              <a:gd name="connsiteY87" fmla="*/ 1938528 h 2225040"/>
              <a:gd name="connsiteX88" fmla="*/ 2109216 w 2164092"/>
              <a:gd name="connsiteY88" fmla="*/ 1975104 h 2225040"/>
              <a:gd name="connsiteX89" fmla="*/ 2121408 w 2164092"/>
              <a:gd name="connsiteY89" fmla="*/ 2097024 h 2225040"/>
              <a:gd name="connsiteX90" fmla="*/ 2127504 w 2164092"/>
              <a:gd name="connsiteY90" fmla="*/ 2115312 h 2225040"/>
              <a:gd name="connsiteX91" fmla="*/ 2133600 w 2164092"/>
              <a:gd name="connsiteY91" fmla="*/ 2145792 h 2225040"/>
              <a:gd name="connsiteX92" fmla="*/ 2151888 w 2164092"/>
              <a:gd name="connsiteY92" fmla="*/ 2170176 h 2225040"/>
              <a:gd name="connsiteX93" fmla="*/ 2164080 w 2164092"/>
              <a:gd name="connsiteY93" fmla="*/ 2225040 h 2225040"/>
              <a:gd name="connsiteX0" fmla="*/ 0 w 2151888"/>
              <a:gd name="connsiteY0" fmla="*/ 67056 h 2170176"/>
              <a:gd name="connsiteX1" fmla="*/ 30480 w 2151888"/>
              <a:gd name="connsiteY1" fmla="*/ 60960 h 2170176"/>
              <a:gd name="connsiteX2" fmla="*/ 91440 w 2151888"/>
              <a:gd name="connsiteY2" fmla="*/ 42672 h 2170176"/>
              <a:gd name="connsiteX3" fmla="*/ 109728 w 2151888"/>
              <a:gd name="connsiteY3" fmla="*/ 24384 h 2170176"/>
              <a:gd name="connsiteX4" fmla="*/ 128016 w 2151888"/>
              <a:gd name="connsiteY4" fmla="*/ 12192 h 2170176"/>
              <a:gd name="connsiteX5" fmla="*/ 195072 w 2151888"/>
              <a:gd name="connsiteY5" fmla="*/ 0 h 2170176"/>
              <a:gd name="connsiteX6" fmla="*/ 237744 w 2151888"/>
              <a:gd name="connsiteY6" fmla="*/ 30480 h 2170176"/>
              <a:gd name="connsiteX7" fmla="*/ 249936 w 2151888"/>
              <a:gd name="connsiteY7" fmla="*/ 48768 h 2170176"/>
              <a:gd name="connsiteX8" fmla="*/ 268224 w 2151888"/>
              <a:gd name="connsiteY8" fmla="*/ 60960 h 2170176"/>
              <a:gd name="connsiteX9" fmla="*/ 292608 w 2151888"/>
              <a:gd name="connsiteY9" fmla="*/ 79248 h 2170176"/>
              <a:gd name="connsiteX10" fmla="*/ 304800 w 2151888"/>
              <a:gd name="connsiteY10" fmla="*/ 103632 h 2170176"/>
              <a:gd name="connsiteX11" fmla="*/ 310896 w 2151888"/>
              <a:gd name="connsiteY11" fmla="*/ 121920 h 2170176"/>
              <a:gd name="connsiteX12" fmla="*/ 341376 w 2151888"/>
              <a:gd name="connsiteY12" fmla="*/ 164592 h 2170176"/>
              <a:gd name="connsiteX13" fmla="*/ 390144 w 2151888"/>
              <a:gd name="connsiteY13" fmla="*/ 201168 h 2170176"/>
              <a:gd name="connsiteX14" fmla="*/ 408432 w 2151888"/>
              <a:gd name="connsiteY14" fmla="*/ 231648 h 2170176"/>
              <a:gd name="connsiteX15" fmla="*/ 414528 w 2151888"/>
              <a:gd name="connsiteY15" fmla="*/ 280416 h 2170176"/>
              <a:gd name="connsiteX16" fmla="*/ 420624 w 2151888"/>
              <a:gd name="connsiteY16" fmla="*/ 310896 h 2170176"/>
              <a:gd name="connsiteX17" fmla="*/ 438912 w 2151888"/>
              <a:gd name="connsiteY17" fmla="*/ 371856 h 2170176"/>
              <a:gd name="connsiteX18" fmla="*/ 457200 w 2151888"/>
              <a:gd name="connsiteY18" fmla="*/ 457200 h 2170176"/>
              <a:gd name="connsiteX19" fmla="*/ 463296 w 2151888"/>
              <a:gd name="connsiteY19" fmla="*/ 475488 h 2170176"/>
              <a:gd name="connsiteX20" fmla="*/ 499872 w 2151888"/>
              <a:gd name="connsiteY20" fmla="*/ 505968 h 2170176"/>
              <a:gd name="connsiteX21" fmla="*/ 524256 w 2151888"/>
              <a:gd name="connsiteY21" fmla="*/ 524256 h 2170176"/>
              <a:gd name="connsiteX22" fmla="*/ 560832 w 2151888"/>
              <a:gd name="connsiteY22" fmla="*/ 548640 h 2170176"/>
              <a:gd name="connsiteX23" fmla="*/ 585216 w 2151888"/>
              <a:gd name="connsiteY23" fmla="*/ 566928 h 2170176"/>
              <a:gd name="connsiteX24" fmla="*/ 609600 w 2151888"/>
              <a:gd name="connsiteY24" fmla="*/ 573024 h 2170176"/>
              <a:gd name="connsiteX25" fmla="*/ 627888 w 2151888"/>
              <a:gd name="connsiteY25" fmla="*/ 579120 h 2170176"/>
              <a:gd name="connsiteX26" fmla="*/ 652272 w 2151888"/>
              <a:gd name="connsiteY26" fmla="*/ 597408 h 2170176"/>
              <a:gd name="connsiteX27" fmla="*/ 670560 w 2151888"/>
              <a:gd name="connsiteY27" fmla="*/ 615696 h 2170176"/>
              <a:gd name="connsiteX28" fmla="*/ 688848 w 2151888"/>
              <a:gd name="connsiteY28" fmla="*/ 621792 h 2170176"/>
              <a:gd name="connsiteX29" fmla="*/ 707136 w 2151888"/>
              <a:gd name="connsiteY29" fmla="*/ 633984 h 2170176"/>
              <a:gd name="connsiteX30" fmla="*/ 743712 w 2151888"/>
              <a:gd name="connsiteY30" fmla="*/ 646176 h 2170176"/>
              <a:gd name="connsiteX31" fmla="*/ 768096 w 2151888"/>
              <a:gd name="connsiteY31" fmla="*/ 658368 h 2170176"/>
              <a:gd name="connsiteX32" fmla="*/ 822960 w 2151888"/>
              <a:gd name="connsiteY32" fmla="*/ 676656 h 2170176"/>
              <a:gd name="connsiteX33" fmla="*/ 871728 w 2151888"/>
              <a:gd name="connsiteY33" fmla="*/ 688848 h 2170176"/>
              <a:gd name="connsiteX34" fmla="*/ 902208 w 2151888"/>
              <a:gd name="connsiteY34" fmla="*/ 719328 h 2170176"/>
              <a:gd name="connsiteX35" fmla="*/ 920496 w 2151888"/>
              <a:gd name="connsiteY35" fmla="*/ 743712 h 2170176"/>
              <a:gd name="connsiteX36" fmla="*/ 957072 w 2151888"/>
              <a:gd name="connsiteY36" fmla="*/ 780288 h 2170176"/>
              <a:gd name="connsiteX37" fmla="*/ 975360 w 2151888"/>
              <a:gd name="connsiteY37" fmla="*/ 804672 h 2170176"/>
              <a:gd name="connsiteX38" fmla="*/ 1036320 w 2151888"/>
              <a:gd name="connsiteY38" fmla="*/ 835152 h 2170176"/>
              <a:gd name="connsiteX39" fmla="*/ 1054608 w 2151888"/>
              <a:gd name="connsiteY39" fmla="*/ 847344 h 2170176"/>
              <a:gd name="connsiteX40" fmla="*/ 1085088 w 2151888"/>
              <a:gd name="connsiteY40" fmla="*/ 853440 h 2170176"/>
              <a:gd name="connsiteX41" fmla="*/ 1109472 w 2151888"/>
              <a:gd name="connsiteY41" fmla="*/ 859536 h 2170176"/>
              <a:gd name="connsiteX42" fmla="*/ 1164336 w 2151888"/>
              <a:gd name="connsiteY42" fmla="*/ 841248 h 2170176"/>
              <a:gd name="connsiteX43" fmla="*/ 1176528 w 2151888"/>
              <a:gd name="connsiteY43" fmla="*/ 774192 h 2170176"/>
              <a:gd name="connsiteX44" fmla="*/ 1213104 w 2151888"/>
              <a:gd name="connsiteY44" fmla="*/ 725424 h 2170176"/>
              <a:gd name="connsiteX45" fmla="*/ 1219200 w 2151888"/>
              <a:gd name="connsiteY45" fmla="*/ 688848 h 2170176"/>
              <a:gd name="connsiteX46" fmla="*/ 1225296 w 2151888"/>
              <a:gd name="connsiteY46" fmla="*/ 670560 h 2170176"/>
              <a:gd name="connsiteX47" fmla="*/ 1249680 w 2151888"/>
              <a:gd name="connsiteY47" fmla="*/ 652272 h 2170176"/>
              <a:gd name="connsiteX48" fmla="*/ 1274064 w 2151888"/>
              <a:gd name="connsiteY48" fmla="*/ 646176 h 2170176"/>
              <a:gd name="connsiteX49" fmla="*/ 1298448 w 2151888"/>
              <a:gd name="connsiteY49" fmla="*/ 688848 h 2170176"/>
              <a:gd name="connsiteX50" fmla="*/ 1310640 w 2151888"/>
              <a:gd name="connsiteY50" fmla="*/ 731520 h 2170176"/>
              <a:gd name="connsiteX51" fmla="*/ 1316736 w 2151888"/>
              <a:gd name="connsiteY51" fmla="*/ 768096 h 2170176"/>
              <a:gd name="connsiteX52" fmla="*/ 1328928 w 2151888"/>
              <a:gd name="connsiteY52" fmla="*/ 792480 h 2170176"/>
              <a:gd name="connsiteX53" fmla="*/ 1359408 w 2151888"/>
              <a:gd name="connsiteY53" fmla="*/ 829056 h 2170176"/>
              <a:gd name="connsiteX54" fmla="*/ 1365504 w 2151888"/>
              <a:gd name="connsiteY54" fmla="*/ 847344 h 2170176"/>
              <a:gd name="connsiteX55" fmla="*/ 1377696 w 2151888"/>
              <a:gd name="connsiteY55" fmla="*/ 865632 h 2170176"/>
              <a:gd name="connsiteX56" fmla="*/ 1389888 w 2151888"/>
              <a:gd name="connsiteY56" fmla="*/ 896112 h 2170176"/>
              <a:gd name="connsiteX57" fmla="*/ 1408176 w 2151888"/>
              <a:gd name="connsiteY57" fmla="*/ 914400 h 2170176"/>
              <a:gd name="connsiteX58" fmla="*/ 1426464 w 2151888"/>
              <a:gd name="connsiteY58" fmla="*/ 938784 h 2170176"/>
              <a:gd name="connsiteX59" fmla="*/ 1456944 w 2151888"/>
              <a:gd name="connsiteY59" fmla="*/ 957072 h 2170176"/>
              <a:gd name="connsiteX60" fmla="*/ 1475232 w 2151888"/>
              <a:gd name="connsiteY60" fmla="*/ 969264 h 2170176"/>
              <a:gd name="connsiteX61" fmla="*/ 1499616 w 2151888"/>
              <a:gd name="connsiteY61" fmla="*/ 987552 h 2170176"/>
              <a:gd name="connsiteX62" fmla="*/ 1536192 w 2151888"/>
              <a:gd name="connsiteY62" fmla="*/ 999744 h 2170176"/>
              <a:gd name="connsiteX63" fmla="*/ 1591056 w 2151888"/>
              <a:gd name="connsiteY63" fmla="*/ 1030224 h 2170176"/>
              <a:gd name="connsiteX64" fmla="*/ 1639824 w 2151888"/>
              <a:gd name="connsiteY64" fmla="*/ 1054608 h 2170176"/>
              <a:gd name="connsiteX65" fmla="*/ 1682496 w 2151888"/>
              <a:gd name="connsiteY65" fmla="*/ 1072896 h 2170176"/>
              <a:gd name="connsiteX66" fmla="*/ 1706880 w 2151888"/>
              <a:gd name="connsiteY66" fmla="*/ 1097280 h 2170176"/>
              <a:gd name="connsiteX67" fmla="*/ 1755648 w 2151888"/>
              <a:gd name="connsiteY67" fmla="*/ 1133856 h 2170176"/>
              <a:gd name="connsiteX68" fmla="*/ 1798320 w 2151888"/>
              <a:gd name="connsiteY68" fmla="*/ 1182624 h 2170176"/>
              <a:gd name="connsiteX69" fmla="*/ 1840992 w 2151888"/>
              <a:gd name="connsiteY69" fmla="*/ 1286256 h 2170176"/>
              <a:gd name="connsiteX70" fmla="*/ 1859280 w 2151888"/>
              <a:gd name="connsiteY70" fmla="*/ 1310640 h 2170176"/>
              <a:gd name="connsiteX71" fmla="*/ 1865376 w 2151888"/>
              <a:gd name="connsiteY71" fmla="*/ 1328928 h 2170176"/>
              <a:gd name="connsiteX72" fmla="*/ 1871472 w 2151888"/>
              <a:gd name="connsiteY72" fmla="*/ 1353312 h 2170176"/>
              <a:gd name="connsiteX73" fmla="*/ 1883664 w 2151888"/>
              <a:gd name="connsiteY73" fmla="*/ 1383792 h 2170176"/>
              <a:gd name="connsiteX74" fmla="*/ 1908048 w 2151888"/>
              <a:gd name="connsiteY74" fmla="*/ 1499616 h 2170176"/>
              <a:gd name="connsiteX75" fmla="*/ 1944624 w 2151888"/>
              <a:gd name="connsiteY75" fmla="*/ 1615440 h 2170176"/>
              <a:gd name="connsiteX76" fmla="*/ 1950720 w 2151888"/>
              <a:gd name="connsiteY76" fmla="*/ 1639824 h 2170176"/>
              <a:gd name="connsiteX77" fmla="*/ 1969008 w 2151888"/>
              <a:gd name="connsiteY77" fmla="*/ 1658112 h 2170176"/>
              <a:gd name="connsiteX78" fmla="*/ 1987296 w 2151888"/>
              <a:gd name="connsiteY78" fmla="*/ 1694688 h 2170176"/>
              <a:gd name="connsiteX79" fmla="*/ 2005584 w 2151888"/>
              <a:gd name="connsiteY79" fmla="*/ 1706880 h 2170176"/>
              <a:gd name="connsiteX80" fmla="*/ 2023872 w 2151888"/>
              <a:gd name="connsiteY80" fmla="*/ 1737360 h 2170176"/>
              <a:gd name="connsiteX81" fmla="*/ 2029968 w 2151888"/>
              <a:gd name="connsiteY81" fmla="*/ 1767840 h 2170176"/>
              <a:gd name="connsiteX82" fmla="*/ 2036064 w 2151888"/>
              <a:gd name="connsiteY82" fmla="*/ 1786128 h 2170176"/>
              <a:gd name="connsiteX83" fmla="*/ 2042160 w 2151888"/>
              <a:gd name="connsiteY83" fmla="*/ 1816608 h 2170176"/>
              <a:gd name="connsiteX84" fmla="*/ 2048256 w 2151888"/>
              <a:gd name="connsiteY84" fmla="*/ 1834896 h 2170176"/>
              <a:gd name="connsiteX85" fmla="*/ 2060448 w 2151888"/>
              <a:gd name="connsiteY85" fmla="*/ 1889760 h 2170176"/>
              <a:gd name="connsiteX86" fmla="*/ 2066544 w 2151888"/>
              <a:gd name="connsiteY86" fmla="*/ 1908048 h 2170176"/>
              <a:gd name="connsiteX87" fmla="*/ 2072640 w 2151888"/>
              <a:gd name="connsiteY87" fmla="*/ 1938528 h 2170176"/>
              <a:gd name="connsiteX88" fmla="*/ 2109216 w 2151888"/>
              <a:gd name="connsiteY88" fmla="*/ 1975104 h 2170176"/>
              <a:gd name="connsiteX89" fmla="*/ 2121408 w 2151888"/>
              <a:gd name="connsiteY89" fmla="*/ 2097024 h 2170176"/>
              <a:gd name="connsiteX90" fmla="*/ 2127504 w 2151888"/>
              <a:gd name="connsiteY90" fmla="*/ 2115312 h 2170176"/>
              <a:gd name="connsiteX91" fmla="*/ 2133600 w 2151888"/>
              <a:gd name="connsiteY91" fmla="*/ 2145792 h 2170176"/>
              <a:gd name="connsiteX92" fmla="*/ 2151888 w 2151888"/>
              <a:gd name="connsiteY92" fmla="*/ 2170176 h 2170176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27504 w 2133600"/>
              <a:gd name="connsiteY90" fmla="*/ 2115312 h 2145792"/>
              <a:gd name="connsiteX91" fmla="*/ 2133600 w 2133600"/>
              <a:gd name="connsiteY91" fmla="*/ 2145792 h 2145792"/>
              <a:gd name="connsiteX0" fmla="*/ 0 w 2133600"/>
              <a:gd name="connsiteY0" fmla="*/ 67056 h 2145792"/>
              <a:gd name="connsiteX1" fmla="*/ 30480 w 2133600"/>
              <a:gd name="connsiteY1" fmla="*/ 60960 h 2145792"/>
              <a:gd name="connsiteX2" fmla="*/ 91440 w 2133600"/>
              <a:gd name="connsiteY2" fmla="*/ 42672 h 2145792"/>
              <a:gd name="connsiteX3" fmla="*/ 109728 w 2133600"/>
              <a:gd name="connsiteY3" fmla="*/ 24384 h 2145792"/>
              <a:gd name="connsiteX4" fmla="*/ 128016 w 2133600"/>
              <a:gd name="connsiteY4" fmla="*/ 12192 h 2145792"/>
              <a:gd name="connsiteX5" fmla="*/ 195072 w 2133600"/>
              <a:gd name="connsiteY5" fmla="*/ 0 h 2145792"/>
              <a:gd name="connsiteX6" fmla="*/ 237744 w 2133600"/>
              <a:gd name="connsiteY6" fmla="*/ 30480 h 2145792"/>
              <a:gd name="connsiteX7" fmla="*/ 249936 w 2133600"/>
              <a:gd name="connsiteY7" fmla="*/ 48768 h 2145792"/>
              <a:gd name="connsiteX8" fmla="*/ 268224 w 2133600"/>
              <a:gd name="connsiteY8" fmla="*/ 60960 h 2145792"/>
              <a:gd name="connsiteX9" fmla="*/ 292608 w 2133600"/>
              <a:gd name="connsiteY9" fmla="*/ 79248 h 2145792"/>
              <a:gd name="connsiteX10" fmla="*/ 304800 w 2133600"/>
              <a:gd name="connsiteY10" fmla="*/ 103632 h 2145792"/>
              <a:gd name="connsiteX11" fmla="*/ 310896 w 2133600"/>
              <a:gd name="connsiteY11" fmla="*/ 121920 h 2145792"/>
              <a:gd name="connsiteX12" fmla="*/ 341376 w 2133600"/>
              <a:gd name="connsiteY12" fmla="*/ 164592 h 2145792"/>
              <a:gd name="connsiteX13" fmla="*/ 390144 w 2133600"/>
              <a:gd name="connsiteY13" fmla="*/ 201168 h 2145792"/>
              <a:gd name="connsiteX14" fmla="*/ 408432 w 2133600"/>
              <a:gd name="connsiteY14" fmla="*/ 231648 h 2145792"/>
              <a:gd name="connsiteX15" fmla="*/ 414528 w 2133600"/>
              <a:gd name="connsiteY15" fmla="*/ 280416 h 2145792"/>
              <a:gd name="connsiteX16" fmla="*/ 420624 w 2133600"/>
              <a:gd name="connsiteY16" fmla="*/ 310896 h 2145792"/>
              <a:gd name="connsiteX17" fmla="*/ 438912 w 2133600"/>
              <a:gd name="connsiteY17" fmla="*/ 371856 h 2145792"/>
              <a:gd name="connsiteX18" fmla="*/ 457200 w 2133600"/>
              <a:gd name="connsiteY18" fmla="*/ 457200 h 2145792"/>
              <a:gd name="connsiteX19" fmla="*/ 463296 w 2133600"/>
              <a:gd name="connsiteY19" fmla="*/ 475488 h 2145792"/>
              <a:gd name="connsiteX20" fmla="*/ 499872 w 2133600"/>
              <a:gd name="connsiteY20" fmla="*/ 505968 h 2145792"/>
              <a:gd name="connsiteX21" fmla="*/ 524256 w 2133600"/>
              <a:gd name="connsiteY21" fmla="*/ 524256 h 2145792"/>
              <a:gd name="connsiteX22" fmla="*/ 560832 w 2133600"/>
              <a:gd name="connsiteY22" fmla="*/ 548640 h 2145792"/>
              <a:gd name="connsiteX23" fmla="*/ 585216 w 2133600"/>
              <a:gd name="connsiteY23" fmla="*/ 566928 h 2145792"/>
              <a:gd name="connsiteX24" fmla="*/ 609600 w 2133600"/>
              <a:gd name="connsiteY24" fmla="*/ 573024 h 2145792"/>
              <a:gd name="connsiteX25" fmla="*/ 627888 w 2133600"/>
              <a:gd name="connsiteY25" fmla="*/ 579120 h 2145792"/>
              <a:gd name="connsiteX26" fmla="*/ 652272 w 2133600"/>
              <a:gd name="connsiteY26" fmla="*/ 597408 h 2145792"/>
              <a:gd name="connsiteX27" fmla="*/ 670560 w 2133600"/>
              <a:gd name="connsiteY27" fmla="*/ 615696 h 2145792"/>
              <a:gd name="connsiteX28" fmla="*/ 688848 w 2133600"/>
              <a:gd name="connsiteY28" fmla="*/ 621792 h 2145792"/>
              <a:gd name="connsiteX29" fmla="*/ 707136 w 2133600"/>
              <a:gd name="connsiteY29" fmla="*/ 633984 h 2145792"/>
              <a:gd name="connsiteX30" fmla="*/ 743712 w 2133600"/>
              <a:gd name="connsiteY30" fmla="*/ 646176 h 2145792"/>
              <a:gd name="connsiteX31" fmla="*/ 768096 w 2133600"/>
              <a:gd name="connsiteY31" fmla="*/ 658368 h 2145792"/>
              <a:gd name="connsiteX32" fmla="*/ 822960 w 2133600"/>
              <a:gd name="connsiteY32" fmla="*/ 676656 h 2145792"/>
              <a:gd name="connsiteX33" fmla="*/ 871728 w 2133600"/>
              <a:gd name="connsiteY33" fmla="*/ 688848 h 2145792"/>
              <a:gd name="connsiteX34" fmla="*/ 902208 w 2133600"/>
              <a:gd name="connsiteY34" fmla="*/ 719328 h 2145792"/>
              <a:gd name="connsiteX35" fmla="*/ 920496 w 2133600"/>
              <a:gd name="connsiteY35" fmla="*/ 743712 h 2145792"/>
              <a:gd name="connsiteX36" fmla="*/ 957072 w 2133600"/>
              <a:gd name="connsiteY36" fmla="*/ 780288 h 2145792"/>
              <a:gd name="connsiteX37" fmla="*/ 975360 w 2133600"/>
              <a:gd name="connsiteY37" fmla="*/ 804672 h 2145792"/>
              <a:gd name="connsiteX38" fmla="*/ 1036320 w 2133600"/>
              <a:gd name="connsiteY38" fmla="*/ 835152 h 2145792"/>
              <a:gd name="connsiteX39" fmla="*/ 1054608 w 2133600"/>
              <a:gd name="connsiteY39" fmla="*/ 847344 h 2145792"/>
              <a:gd name="connsiteX40" fmla="*/ 1085088 w 2133600"/>
              <a:gd name="connsiteY40" fmla="*/ 853440 h 2145792"/>
              <a:gd name="connsiteX41" fmla="*/ 1109472 w 2133600"/>
              <a:gd name="connsiteY41" fmla="*/ 859536 h 2145792"/>
              <a:gd name="connsiteX42" fmla="*/ 1164336 w 2133600"/>
              <a:gd name="connsiteY42" fmla="*/ 841248 h 2145792"/>
              <a:gd name="connsiteX43" fmla="*/ 1176528 w 2133600"/>
              <a:gd name="connsiteY43" fmla="*/ 774192 h 2145792"/>
              <a:gd name="connsiteX44" fmla="*/ 1213104 w 2133600"/>
              <a:gd name="connsiteY44" fmla="*/ 725424 h 2145792"/>
              <a:gd name="connsiteX45" fmla="*/ 1219200 w 2133600"/>
              <a:gd name="connsiteY45" fmla="*/ 688848 h 2145792"/>
              <a:gd name="connsiteX46" fmla="*/ 1225296 w 2133600"/>
              <a:gd name="connsiteY46" fmla="*/ 670560 h 2145792"/>
              <a:gd name="connsiteX47" fmla="*/ 1249680 w 2133600"/>
              <a:gd name="connsiteY47" fmla="*/ 652272 h 2145792"/>
              <a:gd name="connsiteX48" fmla="*/ 1274064 w 2133600"/>
              <a:gd name="connsiteY48" fmla="*/ 646176 h 2145792"/>
              <a:gd name="connsiteX49" fmla="*/ 1298448 w 2133600"/>
              <a:gd name="connsiteY49" fmla="*/ 688848 h 2145792"/>
              <a:gd name="connsiteX50" fmla="*/ 1310640 w 2133600"/>
              <a:gd name="connsiteY50" fmla="*/ 731520 h 2145792"/>
              <a:gd name="connsiteX51" fmla="*/ 1316736 w 2133600"/>
              <a:gd name="connsiteY51" fmla="*/ 768096 h 2145792"/>
              <a:gd name="connsiteX52" fmla="*/ 1328928 w 2133600"/>
              <a:gd name="connsiteY52" fmla="*/ 792480 h 2145792"/>
              <a:gd name="connsiteX53" fmla="*/ 1359408 w 2133600"/>
              <a:gd name="connsiteY53" fmla="*/ 829056 h 2145792"/>
              <a:gd name="connsiteX54" fmla="*/ 1365504 w 2133600"/>
              <a:gd name="connsiteY54" fmla="*/ 847344 h 2145792"/>
              <a:gd name="connsiteX55" fmla="*/ 1377696 w 2133600"/>
              <a:gd name="connsiteY55" fmla="*/ 865632 h 2145792"/>
              <a:gd name="connsiteX56" fmla="*/ 1389888 w 2133600"/>
              <a:gd name="connsiteY56" fmla="*/ 896112 h 2145792"/>
              <a:gd name="connsiteX57" fmla="*/ 1408176 w 2133600"/>
              <a:gd name="connsiteY57" fmla="*/ 914400 h 2145792"/>
              <a:gd name="connsiteX58" fmla="*/ 1426464 w 2133600"/>
              <a:gd name="connsiteY58" fmla="*/ 938784 h 2145792"/>
              <a:gd name="connsiteX59" fmla="*/ 1456944 w 2133600"/>
              <a:gd name="connsiteY59" fmla="*/ 957072 h 2145792"/>
              <a:gd name="connsiteX60" fmla="*/ 1475232 w 2133600"/>
              <a:gd name="connsiteY60" fmla="*/ 969264 h 2145792"/>
              <a:gd name="connsiteX61" fmla="*/ 1499616 w 2133600"/>
              <a:gd name="connsiteY61" fmla="*/ 987552 h 2145792"/>
              <a:gd name="connsiteX62" fmla="*/ 1536192 w 2133600"/>
              <a:gd name="connsiteY62" fmla="*/ 999744 h 2145792"/>
              <a:gd name="connsiteX63" fmla="*/ 1591056 w 2133600"/>
              <a:gd name="connsiteY63" fmla="*/ 1030224 h 2145792"/>
              <a:gd name="connsiteX64" fmla="*/ 1639824 w 2133600"/>
              <a:gd name="connsiteY64" fmla="*/ 1054608 h 2145792"/>
              <a:gd name="connsiteX65" fmla="*/ 1682496 w 2133600"/>
              <a:gd name="connsiteY65" fmla="*/ 1072896 h 2145792"/>
              <a:gd name="connsiteX66" fmla="*/ 1706880 w 2133600"/>
              <a:gd name="connsiteY66" fmla="*/ 1097280 h 2145792"/>
              <a:gd name="connsiteX67" fmla="*/ 1755648 w 2133600"/>
              <a:gd name="connsiteY67" fmla="*/ 1133856 h 2145792"/>
              <a:gd name="connsiteX68" fmla="*/ 1798320 w 2133600"/>
              <a:gd name="connsiteY68" fmla="*/ 1182624 h 2145792"/>
              <a:gd name="connsiteX69" fmla="*/ 1840992 w 2133600"/>
              <a:gd name="connsiteY69" fmla="*/ 1286256 h 2145792"/>
              <a:gd name="connsiteX70" fmla="*/ 1859280 w 2133600"/>
              <a:gd name="connsiteY70" fmla="*/ 1310640 h 2145792"/>
              <a:gd name="connsiteX71" fmla="*/ 1865376 w 2133600"/>
              <a:gd name="connsiteY71" fmla="*/ 1328928 h 2145792"/>
              <a:gd name="connsiteX72" fmla="*/ 1871472 w 2133600"/>
              <a:gd name="connsiteY72" fmla="*/ 1353312 h 2145792"/>
              <a:gd name="connsiteX73" fmla="*/ 1883664 w 2133600"/>
              <a:gd name="connsiteY73" fmla="*/ 1383792 h 2145792"/>
              <a:gd name="connsiteX74" fmla="*/ 1908048 w 2133600"/>
              <a:gd name="connsiteY74" fmla="*/ 1499616 h 2145792"/>
              <a:gd name="connsiteX75" fmla="*/ 1944624 w 2133600"/>
              <a:gd name="connsiteY75" fmla="*/ 1615440 h 2145792"/>
              <a:gd name="connsiteX76" fmla="*/ 1950720 w 2133600"/>
              <a:gd name="connsiteY76" fmla="*/ 1639824 h 2145792"/>
              <a:gd name="connsiteX77" fmla="*/ 1969008 w 2133600"/>
              <a:gd name="connsiteY77" fmla="*/ 1658112 h 2145792"/>
              <a:gd name="connsiteX78" fmla="*/ 1987296 w 2133600"/>
              <a:gd name="connsiteY78" fmla="*/ 1694688 h 2145792"/>
              <a:gd name="connsiteX79" fmla="*/ 2005584 w 2133600"/>
              <a:gd name="connsiteY79" fmla="*/ 1706880 h 2145792"/>
              <a:gd name="connsiteX80" fmla="*/ 2023872 w 2133600"/>
              <a:gd name="connsiteY80" fmla="*/ 1737360 h 2145792"/>
              <a:gd name="connsiteX81" fmla="*/ 2029968 w 2133600"/>
              <a:gd name="connsiteY81" fmla="*/ 1767840 h 2145792"/>
              <a:gd name="connsiteX82" fmla="*/ 2036064 w 2133600"/>
              <a:gd name="connsiteY82" fmla="*/ 1786128 h 2145792"/>
              <a:gd name="connsiteX83" fmla="*/ 2042160 w 2133600"/>
              <a:gd name="connsiteY83" fmla="*/ 1816608 h 2145792"/>
              <a:gd name="connsiteX84" fmla="*/ 2048256 w 2133600"/>
              <a:gd name="connsiteY84" fmla="*/ 1834896 h 2145792"/>
              <a:gd name="connsiteX85" fmla="*/ 2060448 w 2133600"/>
              <a:gd name="connsiteY85" fmla="*/ 1889760 h 2145792"/>
              <a:gd name="connsiteX86" fmla="*/ 2066544 w 2133600"/>
              <a:gd name="connsiteY86" fmla="*/ 1908048 h 2145792"/>
              <a:gd name="connsiteX87" fmla="*/ 2072640 w 2133600"/>
              <a:gd name="connsiteY87" fmla="*/ 1938528 h 2145792"/>
              <a:gd name="connsiteX88" fmla="*/ 2109216 w 2133600"/>
              <a:gd name="connsiteY88" fmla="*/ 1975104 h 2145792"/>
              <a:gd name="connsiteX89" fmla="*/ 2121408 w 2133600"/>
              <a:gd name="connsiteY89" fmla="*/ 2097024 h 2145792"/>
              <a:gd name="connsiteX90" fmla="*/ 2133600 w 2133600"/>
              <a:gd name="connsiteY90" fmla="*/ 2145792 h 2145792"/>
              <a:gd name="connsiteX0" fmla="*/ 0 w 2121408"/>
              <a:gd name="connsiteY0" fmla="*/ 67056 h 2097024"/>
              <a:gd name="connsiteX1" fmla="*/ 30480 w 2121408"/>
              <a:gd name="connsiteY1" fmla="*/ 60960 h 2097024"/>
              <a:gd name="connsiteX2" fmla="*/ 91440 w 2121408"/>
              <a:gd name="connsiteY2" fmla="*/ 42672 h 2097024"/>
              <a:gd name="connsiteX3" fmla="*/ 109728 w 2121408"/>
              <a:gd name="connsiteY3" fmla="*/ 24384 h 2097024"/>
              <a:gd name="connsiteX4" fmla="*/ 128016 w 2121408"/>
              <a:gd name="connsiteY4" fmla="*/ 12192 h 2097024"/>
              <a:gd name="connsiteX5" fmla="*/ 195072 w 2121408"/>
              <a:gd name="connsiteY5" fmla="*/ 0 h 2097024"/>
              <a:gd name="connsiteX6" fmla="*/ 237744 w 2121408"/>
              <a:gd name="connsiteY6" fmla="*/ 30480 h 2097024"/>
              <a:gd name="connsiteX7" fmla="*/ 249936 w 2121408"/>
              <a:gd name="connsiteY7" fmla="*/ 48768 h 2097024"/>
              <a:gd name="connsiteX8" fmla="*/ 268224 w 2121408"/>
              <a:gd name="connsiteY8" fmla="*/ 60960 h 2097024"/>
              <a:gd name="connsiteX9" fmla="*/ 292608 w 2121408"/>
              <a:gd name="connsiteY9" fmla="*/ 79248 h 2097024"/>
              <a:gd name="connsiteX10" fmla="*/ 304800 w 2121408"/>
              <a:gd name="connsiteY10" fmla="*/ 103632 h 2097024"/>
              <a:gd name="connsiteX11" fmla="*/ 310896 w 2121408"/>
              <a:gd name="connsiteY11" fmla="*/ 121920 h 2097024"/>
              <a:gd name="connsiteX12" fmla="*/ 341376 w 2121408"/>
              <a:gd name="connsiteY12" fmla="*/ 164592 h 2097024"/>
              <a:gd name="connsiteX13" fmla="*/ 390144 w 2121408"/>
              <a:gd name="connsiteY13" fmla="*/ 201168 h 2097024"/>
              <a:gd name="connsiteX14" fmla="*/ 408432 w 2121408"/>
              <a:gd name="connsiteY14" fmla="*/ 231648 h 2097024"/>
              <a:gd name="connsiteX15" fmla="*/ 414528 w 2121408"/>
              <a:gd name="connsiteY15" fmla="*/ 280416 h 2097024"/>
              <a:gd name="connsiteX16" fmla="*/ 420624 w 2121408"/>
              <a:gd name="connsiteY16" fmla="*/ 310896 h 2097024"/>
              <a:gd name="connsiteX17" fmla="*/ 438912 w 2121408"/>
              <a:gd name="connsiteY17" fmla="*/ 371856 h 2097024"/>
              <a:gd name="connsiteX18" fmla="*/ 457200 w 2121408"/>
              <a:gd name="connsiteY18" fmla="*/ 457200 h 2097024"/>
              <a:gd name="connsiteX19" fmla="*/ 463296 w 2121408"/>
              <a:gd name="connsiteY19" fmla="*/ 475488 h 2097024"/>
              <a:gd name="connsiteX20" fmla="*/ 499872 w 2121408"/>
              <a:gd name="connsiteY20" fmla="*/ 505968 h 2097024"/>
              <a:gd name="connsiteX21" fmla="*/ 524256 w 2121408"/>
              <a:gd name="connsiteY21" fmla="*/ 524256 h 2097024"/>
              <a:gd name="connsiteX22" fmla="*/ 560832 w 2121408"/>
              <a:gd name="connsiteY22" fmla="*/ 548640 h 2097024"/>
              <a:gd name="connsiteX23" fmla="*/ 585216 w 2121408"/>
              <a:gd name="connsiteY23" fmla="*/ 566928 h 2097024"/>
              <a:gd name="connsiteX24" fmla="*/ 609600 w 2121408"/>
              <a:gd name="connsiteY24" fmla="*/ 573024 h 2097024"/>
              <a:gd name="connsiteX25" fmla="*/ 627888 w 2121408"/>
              <a:gd name="connsiteY25" fmla="*/ 579120 h 2097024"/>
              <a:gd name="connsiteX26" fmla="*/ 652272 w 2121408"/>
              <a:gd name="connsiteY26" fmla="*/ 597408 h 2097024"/>
              <a:gd name="connsiteX27" fmla="*/ 670560 w 2121408"/>
              <a:gd name="connsiteY27" fmla="*/ 615696 h 2097024"/>
              <a:gd name="connsiteX28" fmla="*/ 688848 w 2121408"/>
              <a:gd name="connsiteY28" fmla="*/ 621792 h 2097024"/>
              <a:gd name="connsiteX29" fmla="*/ 707136 w 2121408"/>
              <a:gd name="connsiteY29" fmla="*/ 633984 h 2097024"/>
              <a:gd name="connsiteX30" fmla="*/ 743712 w 2121408"/>
              <a:gd name="connsiteY30" fmla="*/ 646176 h 2097024"/>
              <a:gd name="connsiteX31" fmla="*/ 768096 w 2121408"/>
              <a:gd name="connsiteY31" fmla="*/ 658368 h 2097024"/>
              <a:gd name="connsiteX32" fmla="*/ 822960 w 2121408"/>
              <a:gd name="connsiteY32" fmla="*/ 676656 h 2097024"/>
              <a:gd name="connsiteX33" fmla="*/ 871728 w 2121408"/>
              <a:gd name="connsiteY33" fmla="*/ 688848 h 2097024"/>
              <a:gd name="connsiteX34" fmla="*/ 902208 w 2121408"/>
              <a:gd name="connsiteY34" fmla="*/ 719328 h 2097024"/>
              <a:gd name="connsiteX35" fmla="*/ 920496 w 2121408"/>
              <a:gd name="connsiteY35" fmla="*/ 743712 h 2097024"/>
              <a:gd name="connsiteX36" fmla="*/ 957072 w 2121408"/>
              <a:gd name="connsiteY36" fmla="*/ 780288 h 2097024"/>
              <a:gd name="connsiteX37" fmla="*/ 975360 w 2121408"/>
              <a:gd name="connsiteY37" fmla="*/ 804672 h 2097024"/>
              <a:gd name="connsiteX38" fmla="*/ 1036320 w 2121408"/>
              <a:gd name="connsiteY38" fmla="*/ 835152 h 2097024"/>
              <a:gd name="connsiteX39" fmla="*/ 1054608 w 2121408"/>
              <a:gd name="connsiteY39" fmla="*/ 847344 h 2097024"/>
              <a:gd name="connsiteX40" fmla="*/ 1085088 w 2121408"/>
              <a:gd name="connsiteY40" fmla="*/ 853440 h 2097024"/>
              <a:gd name="connsiteX41" fmla="*/ 1109472 w 2121408"/>
              <a:gd name="connsiteY41" fmla="*/ 859536 h 2097024"/>
              <a:gd name="connsiteX42" fmla="*/ 1164336 w 2121408"/>
              <a:gd name="connsiteY42" fmla="*/ 841248 h 2097024"/>
              <a:gd name="connsiteX43" fmla="*/ 1176528 w 2121408"/>
              <a:gd name="connsiteY43" fmla="*/ 774192 h 2097024"/>
              <a:gd name="connsiteX44" fmla="*/ 1213104 w 2121408"/>
              <a:gd name="connsiteY44" fmla="*/ 725424 h 2097024"/>
              <a:gd name="connsiteX45" fmla="*/ 1219200 w 2121408"/>
              <a:gd name="connsiteY45" fmla="*/ 688848 h 2097024"/>
              <a:gd name="connsiteX46" fmla="*/ 1225296 w 2121408"/>
              <a:gd name="connsiteY46" fmla="*/ 670560 h 2097024"/>
              <a:gd name="connsiteX47" fmla="*/ 1249680 w 2121408"/>
              <a:gd name="connsiteY47" fmla="*/ 652272 h 2097024"/>
              <a:gd name="connsiteX48" fmla="*/ 1274064 w 2121408"/>
              <a:gd name="connsiteY48" fmla="*/ 646176 h 2097024"/>
              <a:gd name="connsiteX49" fmla="*/ 1298448 w 2121408"/>
              <a:gd name="connsiteY49" fmla="*/ 688848 h 2097024"/>
              <a:gd name="connsiteX50" fmla="*/ 1310640 w 2121408"/>
              <a:gd name="connsiteY50" fmla="*/ 731520 h 2097024"/>
              <a:gd name="connsiteX51" fmla="*/ 1316736 w 2121408"/>
              <a:gd name="connsiteY51" fmla="*/ 768096 h 2097024"/>
              <a:gd name="connsiteX52" fmla="*/ 1328928 w 2121408"/>
              <a:gd name="connsiteY52" fmla="*/ 792480 h 2097024"/>
              <a:gd name="connsiteX53" fmla="*/ 1359408 w 2121408"/>
              <a:gd name="connsiteY53" fmla="*/ 829056 h 2097024"/>
              <a:gd name="connsiteX54" fmla="*/ 1365504 w 2121408"/>
              <a:gd name="connsiteY54" fmla="*/ 847344 h 2097024"/>
              <a:gd name="connsiteX55" fmla="*/ 1377696 w 2121408"/>
              <a:gd name="connsiteY55" fmla="*/ 865632 h 2097024"/>
              <a:gd name="connsiteX56" fmla="*/ 1389888 w 2121408"/>
              <a:gd name="connsiteY56" fmla="*/ 896112 h 2097024"/>
              <a:gd name="connsiteX57" fmla="*/ 1408176 w 2121408"/>
              <a:gd name="connsiteY57" fmla="*/ 914400 h 2097024"/>
              <a:gd name="connsiteX58" fmla="*/ 1426464 w 2121408"/>
              <a:gd name="connsiteY58" fmla="*/ 938784 h 2097024"/>
              <a:gd name="connsiteX59" fmla="*/ 1456944 w 2121408"/>
              <a:gd name="connsiteY59" fmla="*/ 957072 h 2097024"/>
              <a:gd name="connsiteX60" fmla="*/ 1475232 w 2121408"/>
              <a:gd name="connsiteY60" fmla="*/ 969264 h 2097024"/>
              <a:gd name="connsiteX61" fmla="*/ 1499616 w 2121408"/>
              <a:gd name="connsiteY61" fmla="*/ 987552 h 2097024"/>
              <a:gd name="connsiteX62" fmla="*/ 1536192 w 2121408"/>
              <a:gd name="connsiteY62" fmla="*/ 999744 h 2097024"/>
              <a:gd name="connsiteX63" fmla="*/ 1591056 w 2121408"/>
              <a:gd name="connsiteY63" fmla="*/ 1030224 h 2097024"/>
              <a:gd name="connsiteX64" fmla="*/ 1639824 w 2121408"/>
              <a:gd name="connsiteY64" fmla="*/ 1054608 h 2097024"/>
              <a:gd name="connsiteX65" fmla="*/ 1682496 w 2121408"/>
              <a:gd name="connsiteY65" fmla="*/ 1072896 h 2097024"/>
              <a:gd name="connsiteX66" fmla="*/ 1706880 w 2121408"/>
              <a:gd name="connsiteY66" fmla="*/ 1097280 h 2097024"/>
              <a:gd name="connsiteX67" fmla="*/ 1755648 w 2121408"/>
              <a:gd name="connsiteY67" fmla="*/ 1133856 h 2097024"/>
              <a:gd name="connsiteX68" fmla="*/ 1798320 w 2121408"/>
              <a:gd name="connsiteY68" fmla="*/ 1182624 h 2097024"/>
              <a:gd name="connsiteX69" fmla="*/ 1840992 w 2121408"/>
              <a:gd name="connsiteY69" fmla="*/ 1286256 h 2097024"/>
              <a:gd name="connsiteX70" fmla="*/ 1859280 w 2121408"/>
              <a:gd name="connsiteY70" fmla="*/ 1310640 h 2097024"/>
              <a:gd name="connsiteX71" fmla="*/ 1865376 w 2121408"/>
              <a:gd name="connsiteY71" fmla="*/ 1328928 h 2097024"/>
              <a:gd name="connsiteX72" fmla="*/ 1871472 w 2121408"/>
              <a:gd name="connsiteY72" fmla="*/ 1353312 h 2097024"/>
              <a:gd name="connsiteX73" fmla="*/ 1883664 w 2121408"/>
              <a:gd name="connsiteY73" fmla="*/ 1383792 h 2097024"/>
              <a:gd name="connsiteX74" fmla="*/ 1908048 w 2121408"/>
              <a:gd name="connsiteY74" fmla="*/ 1499616 h 2097024"/>
              <a:gd name="connsiteX75" fmla="*/ 1944624 w 2121408"/>
              <a:gd name="connsiteY75" fmla="*/ 1615440 h 2097024"/>
              <a:gd name="connsiteX76" fmla="*/ 1950720 w 2121408"/>
              <a:gd name="connsiteY76" fmla="*/ 1639824 h 2097024"/>
              <a:gd name="connsiteX77" fmla="*/ 1969008 w 2121408"/>
              <a:gd name="connsiteY77" fmla="*/ 1658112 h 2097024"/>
              <a:gd name="connsiteX78" fmla="*/ 1987296 w 2121408"/>
              <a:gd name="connsiteY78" fmla="*/ 1694688 h 2097024"/>
              <a:gd name="connsiteX79" fmla="*/ 2005584 w 2121408"/>
              <a:gd name="connsiteY79" fmla="*/ 1706880 h 2097024"/>
              <a:gd name="connsiteX80" fmla="*/ 2023872 w 2121408"/>
              <a:gd name="connsiteY80" fmla="*/ 1737360 h 2097024"/>
              <a:gd name="connsiteX81" fmla="*/ 2029968 w 2121408"/>
              <a:gd name="connsiteY81" fmla="*/ 1767840 h 2097024"/>
              <a:gd name="connsiteX82" fmla="*/ 2036064 w 2121408"/>
              <a:gd name="connsiteY82" fmla="*/ 1786128 h 2097024"/>
              <a:gd name="connsiteX83" fmla="*/ 2042160 w 2121408"/>
              <a:gd name="connsiteY83" fmla="*/ 1816608 h 2097024"/>
              <a:gd name="connsiteX84" fmla="*/ 2048256 w 2121408"/>
              <a:gd name="connsiteY84" fmla="*/ 1834896 h 2097024"/>
              <a:gd name="connsiteX85" fmla="*/ 2060448 w 2121408"/>
              <a:gd name="connsiteY85" fmla="*/ 1889760 h 2097024"/>
              <a:gd name="connsiteX86" fmla="*/ 2066544 w 2121408"/>
              <a:gd name="connsiteY86" fmla="*/ 1908048 h 2097024"/>
              <a:gd name="connsiteX87" fmla="*/ 2072640 w 2121408"/>
              <a:gd name="connsiteY87" fmla="*/ 1938528 h 2097024"/>
              <a:gd name="connsiteX88" fmla="*/ 2109216 w 2121408"/>
              <a:gd name="connsiteY88" fmla="*/ 1975104 h 2097024"/>
              <a:gd name="connsiteX89" fmla="*/ 2121408 w 2121408"/>
              <a:gd name="connsiteY89" fmla="*/ 2097024 h 2097024"/>
              <a:gd name="connsiteX0" fmla="*/ 0 w 2109216"/>
              <a:gd name="connsiteY0" fmla="*/ 67056 h 1975104"/>
              <a:gd name="connsiteX1" fmla="*/ 30480 w 2109216"/>
              <a:gd name="connsiteY1" fmla="*/ 60960 h 1975104"/>
              <a:gd name="connsiteX2" fmla="*/ 91440 w 2109216"/>
              <a:gd name="connsiteY2" fmla="*/ 42672 h 1975104"/>
              <a:gd name="connsiteX3" fmla="*/ 109728 w 2109216"/>
              <a:gd name="connsiteY3" fmla="*/ 24384 h 1975104"/>
              <a:gd name="connsiteX4" fmla="*/ 128016 w 2109216"/>
              <a:gd name="connsiteY4" fmla="*/ 12192 h 1975104"/>
              <a:gd name="connsiteX5" fmla="*/ 195072 w 2109216"/>
              <a:gd name="connsiteY5" fmla="*/ 0 h 1975104"/>
              <a:gd name="connsiteX6" fmla="*/ 237744 w 2109216"/>
              <a:gd name="connsiteY6" fmla="*/ 30480 h 1975104"/>
              <a:gd name="connsiteX7" fmla="*/ 249936 w 2109216"/>
              <a:gd name="connsiteY7" fmla="*/ 48768 h 1975104"/>
              <a:gd name="connsiteX8" fmla="*/ 268224 w 2109216"/>
              <a:gd name="connsiteY8" fmla="*/ 60960 h 1975104"/>
              <a:gd name="connsiteX9" fmla="*/ 292608 w 2109216"/>
              <a:gd name="connsiteY9" fmla="*/ 79248 h 1975104"/>
              <a:gd name="connsiteX10" fmla="*/ 304800 w 2109216"/>
              <a:gd name="connsiteY10" fmla="*/ 103632 h 1975104"/>
              <a:gd name="connsiteX11" fmla="*/ 310896 w 2109216"/>
              <a:gd name="connsiteY11" fmla="*/ 121920 h 1975104"/>
              <a:gd name="connsiteX12" fmla="*/ 341376 w 2109216"/>
              <a:gd name="connsiteY12" fmla="*/ 164592 h 1975104"/>
              <a:gd name="connsiteX13" fmla="*/ 390144 w 2109216"/>
              <a:gd name="connsiteY13" fmla="*/ 201168 h 1975104"/>
              <a:gd name="connsiteX14" fmla="*/ 408432 w 2109216"/>
              <a:gd name="connsiteY14" fmla="*/ 231648 h 1975104"/>
              <a:gd name="connsiteX15" fmla="*/ 414528 w 2109216"/>
              <a:gd name="connsiteY15" fmla="*/ 280416 h 1975104"/>
              <a:gd name="connsiteX16" fmla="*/ 420624 w 2109216"/>
              <a:gd name="connsiteY16" fmla="*/ 310896 h 1975104"/>
              <a:gd name="connsiteX17" fmla="*/ 438912 w 2109216"/>
              <a:gd name="connsiteY17" fmla="*/ 371856 h 1975104"/>
              <a:gd name="connsiteX18" fmla="*/ 457200 w 2109216"/>
              <a:gd name="connsiteY18" fmla="*/ 457200 h 1975104"/>
              <a:gd name="connsiteX19" fmla="*/ 463296 w 2109216"/>
              <a:gd name="connsiteY19" fmla="*/ 475488 h 1975104"/>
              <a:gd name="connsiteX20" fmla="*/ 499872 w 2109216"/>
              <a:gd name="connsiteY20" fmla="*/ 505968 h 1975104"/>
              <a:gd name="connsiteX21" fmla="*/ 524256 w 2109216"/>
              <a:gd name="connsiteY21" fmla="*/ 524256 h 1975104"/>
              <a:gd name="connsiteX22" fmla="*/ 560832 w 2109216"/>
              <a:gd name="connsiteY22" fmla="*/ 548640 h 1975104"/>
              <a:gd name="connsiteX23" fmla="*/ 585216 w 2109216"/>
              <a:gd name="connsiteY23" fmla="*/ 566928 h 1975104"/>
              <a:gd name="connsiteX24" fmla="*/ 609600 w 2109216"/>
              <a:gd name="connsiteY24" fmla="*/ 573024 h 1975104"/>
              <a:gd name="connsiteX25" fmla="*/ 627888 w 2109216"/>
              <a:gd name="connsiteY25" fmla="*/ 579120 h 1975104"/>
              <a:gd name="connsiteX26" fmla="*/ 652272 w 2109216"/>
              <a:gd name="connsiteY26" fmla="*/ 597408 h 1975104"/>
              <a:gd name="connsiteX27" fmla="*/ 670560 w 2109216"/>
              <a:gd name="connsiteY27" fmla="*/ 615696 h 1975104"/>
              <a:gd name="connsiteX28" fmla="*/ 688848 w 2109216"/>
              <a:gd name="connsiteY28" fmla="*/ 621792 h 1975104"/>
              <a:gd name="connsiteX29" fmla="*/ 707136 w 2109216"/>
              <a:gd name="connsiteY29" fmla="*/ 633984 h 1975104"/>
              <a:gd name="connsiteX30" fmla="*/ 743712 w 2109216"/>
              <a:gd name="connsiteY30" fmla="*/ 646176 h 1975104"/>
              <a:gd name="connsiteX31" fmla="*/ 768096 w 2109216"/>
              <a:gd name="connsiteY31" fmla="*/ 658368 h 1975104"/>
              <a:gd name="connsiteX32" fmla="*/ 822960 w 2109216"/>
              <a:gd name="connsiteY32" fmla="*/ 676656 h 1975104"/>
              <a:gd name="connsiteX33" fmla="*/ 871728 w 2109216"/>
              <a:gd name="connsiteY33" fmla="*/ 688848 h 1975104"/>
              <a:gd name="connsiteX34" fmla="*/ 902208 w 2109216"/>
              <a:gd name="connsiteY34" fmla="*/ 719328 h 1975104"/>
              <a:gd name="connsiteX35" fmla="*/ 920496 w 2109216"/>
              <a:gd name="connsiteY35" fmla="*/ 743712 h 1975104"/>
              <a:gd name="connsiteX36" fmla="*/ 957072 w 2109216"/>
              <a:gd name="connsiteY36" fmla="*/ 780288 h 1975104"/>
              <a:gd name="connsiteX37" fmla="*/ 975360 w 2109216"/>
              <a:gd name="connsiteY37" fmla="*/ 804672 h 1975104"/>
              <a:gd name="connsiteX38" fmla="*/ 1036320 w 2109216"/>
              <a:gd name="connsiteY38" fmla="*/ 835152 h 1975104"/>
              <a:gd name="connsiteX39" fmla="*/ 1054608 w 2109216"/>
              <a:gd name="connsiteY39" fmla="*/ 847344 h 1975104"/>
              <a:gd name="connsiteX40" fmla="*/ 1085088 w 2109216"/>
              <a:gd name="connsiteY40" fmla="*/ 853440 h 1975104"/>
              <a:gd name="connsiteX41" fmla="*/ 1109472 w 2109216"/>
              <a:gd name="connsiteY41" fmla="*/ 859536 h 1975104"/>
              <a:gd name="connsiteX42" fmla="*/ 1164336 w 2109216"/>
              <a:gd name="connsiteY42" fmla="*/ 841248 h 1975104"/>
              <a:gd name="connsiteX43" fmla="*/ 1176528 w 2109216"/>
              <a:gd name="connsiteY43" fmla="*/ 774192 h 1975104"/>
              <a:gd name="connsiteX44" fmla="*/ 1213104 w 2109216"/>
              <a:gd name="connsiteY44" fmla="*/ 725424 h 1975104"/>
              <a:gd name="connsiteX45" fmla="*/ 1219200 w 2109216"/>
              <a:gd name="connsiteY45" fmla="*/ 688848 h 1975104"/>
              <a:gd name="connsiteX46" fmla="*/ 1225296 w 2109216"/>
              <a:gd name="connsiteY46" fmla="*/ 670560 h 1975104"/>
              <a:gd name="connsiteX47" fmla="*/ 1249680 w 2109216"/>
              <a:gd name="connsiteY47" fmla="*/ 652272 h 1975104"/>
              <a:gd name="connsiteX48" fmla="*/ 1274064 w 2109216"/>
              <a:gd name="connsiteY48" fmla="*/ 646176 h 1975104"/>
              <a:gd name="connsiteX49" fmla="*/ 1298448 w 2109216"/>
              <a:gd name="connsiteY49" fmla="*/ 688848 h 1975104"/>
              <a:gd name="connsiteX50" fmla="*/ 1310640 w 2109216"/>
              <a:gd name="connsiteY50" fmla="*/ 731520 h 1975104"/>
              <a:gd name="connsiteX51" fmla="*/ 1316736 w 2109216"/>
              <a:gd name="connsiteY51" fmla="*/ 768096 h 1975104"/>
              <a:gd name="connsiteX52" fmla="*/ 1328928 w 2109216"/>
              <a:gd name="connsiteY52" fmla="*/ 792480 h 1975104"/>
              <a:gd name="connsiteX53" fmla="*/ 1359408 w 2109216"/>
              <a:gd name="connsiteY53" fmla="*/ 829056 h 1975104"/>
              <a:gd name="connsiteX54" fmla="*/ 1365504 w 2109216"/>
              <a:gd name="connsiteY54" fmla="*/ 847344 h 1975104"/>
              <a:gd name="connsiteX55" fmla="*/ 1377696 w 2109216"/>
              <a:gd name="connsiteY55" fmla="*/ 865632 h 1975104"/>
              <a:gd name="connsiteX56" fmla="*/ 1389888 w 2109216"/>
              <a:gd name="connsiteY56" fmla="*/ 896112 h 1975104"/>
              <a:gd name="connsiteX57" fmla="*/ 1408176 w 2109216"/>
              <a:gd name="connsiteY57" fmla="*/ 914400 h 1975104"/>
              <a:gd name="connsiteX58" fmla="*/ 1426464 w 2109216"/>
              <a:gd name="connsiteY58" fmla="*/ 938784 h 1975104"/>
              <a:gd name="connsiteX59" fmla="*/ 1456944 w 2109216"/>
              <a:gd name="connsiteY59" fmla="*/ 957072 h 1975104"/>
              <a:gd name="connsiteX60" fmla="*/ 1475232 w 2109216"/>
              <a:gd name="connsiteY60" fmla="*/ 969264 h 1975104"/>
              <a:gd name="connsiteX61" fmla="*/ 1499616 w 2109216"/>
              <a:gd name="connsiteY61" fmla="*/ 987552 h 1975104"/>
              <a:gd name="connsiteX62" fmla="*/ 1536192 w 2109216"/>
              <a:gd name="connsiteY62" fmla="*/ 999744 h 1975104"/>
              <a:gd name="connsiteX63" fmla="*/ 1591056 w 2109216"/>
              <a:gd name="connsiteY63" fmla="*/ 1030224 h 1975104"/>
              <a:gd name="connsiteX64" fmla="*/ 1639824 w 2109216"/>
              <a:gd name="connsiteY64" fmla="*/ 1054608 h 1975104"/>
              <a:gd name="connsiteX65" fmla="*/ 1682496 w 2109216"/>
              <a:gd name="connsiteY65" fmla="*/ 1072896 h 1975104"/>
              <a:gd name="connsiteX66" fmla="*/ 1706880 w 2109216"/>
              <a:gd name="connsiteY66" fmla="*/ 1097280 h 1975104"/>
              <a:gd name="connsiteX67" fmla="*/ 1755648 w 2109216"/>
              <a:gd name="connsiteY67" fmla="*/ 1133856 h 1975104"/>
              <a:gd name="connsiteX68" fmla="*/ 1798320 w 2109216"/>
              <a:gd name="connsiteY68" fmla="*/ 1182624 h 1975104"/>
              <a:gd name="connsiteX69" fmla="*/ 1840992 w 2109216"/>
              <a:gd name="connsiteY69" fmla="*/ 1286256 h 1975104"/>
              <a:gd name="connsiteX70" fmla="*/ 1859280 w 2109216"/>
              <a:gd name="connsiteY70" fmla="*/ 1310640 h 1975104"/>
              <a:gd name="connsiteX71" fmla="*/ 1865376 w 2109216"/>
              <a:gd name="connsiteY71" fmla="*/ 1328928 h 1975104"/>
              <a:gd name="connsiteX72" fmla="*/ 1871472 w 2109216"/>
              <a:gd name="connsiteY72" fmla="*/ 1353312 h 1975104"/>
              <a:gd name="connsiteX73" fmla="*/ 1883664 w 2109216"/>
              <a:gd name="connsiteY73" fmla="*/ 1383792 h 1975104"/>
              <a:gd name="connsiteX74" fmla="*/ 1908048 w 2109216"/>
              <a:gd name="connsiteY74" fmla="*/ 1499616 h 1975104"/>
              <a:gd name="connsiteX75" fmla="*/ 1944624 w 2109216"/>
              <a:gd name="connsiteY75" fmla="*/ 1615440 h 1975104"/>
              <a:gd name="connsiteX76" fmla="*/ 1950720 w 2109216"/>
              <a:gd name="connsiteY76" fmla="*/ 1639824 h 1975104"/>
              <a:gd name="connsiteX77" fmla="*/ 1969008 w 2109216"/>
              <a:gd name="connsiteY77" fmla="*/ 1658112 h 1975104"/>
              <a:gd name="connsiteX78" fmla="*/ 1987296 w 2109216"/>
              <a:gd name="connsiteY78" fmla="*/ 1694688 h 1975104"/>
              <a:gd name="connsiteX79" fmla="*/ 2005584 w 2109216"/>
              <a:gd name="connsiteY79" fmla="*/ 1706880 h 1975104"/>
              <a:gd name="connsiteX80" fmla="*/ 2023872 w 2109216"/>
              <a:gd name="connsiteY80" fmla="*/ 1737360 h 1975104"/>
              <a:gd name="connsiteX81" fmla="*/ 2029968 w 2109216"/>
              <a:gd name="connsiteY81" fmla="*/ 1767840 h 1975104"/>
              <a:gd name="connsiteX82" fmla="*/ 2036064 w 2109216"/>
              <a:gd name="connsiteY82" fmla="*/ 1786128 h 1975104"/>
              <a:gd name="connsiteX83" fmla="*/ 2042160 w 2109216"/>
              <a:gd name="connsiteY83" fmla="*/ 1816608 h 1975104"/>
              <a:gd name="connsiteX84" fmla="*/ 2048256 w 2109216"/>
              <a:gd name="connsiteY84" fmla="*/ 1834896 h 1975104"/>
              <a:gd name="connsiteX85" fmla="*/ 2060448 w 2109216"/>
              <a:gd name="connsiteY85" fmla="*/ 1889760 h 1975104"/>
              <a:gd name="connsiteX86" fmla="*/ 2066544 w 2109216"/>
              <a:gd name="connsiteY86" fmla="*/ 1908048 h 1975104"/>
              <a:gd name="connsiteX87" fmla="*/ 2072640 w 2109216"/>
              <a:gd name="connsiteY87" fmla="*/ 1938528 h 1975104"/>
              <a:gd name="connsiteX88" fmla="*/ 2109216 w 2109216"/>
              <a:gd name="connsiteY88" fmla="*/ 1975104 h 1975104"/>
              <a:gd name="connsiteX0" fmla="*/ 0 w 2072640"/>
              <a:gd name="connsiteY0" fmla="*/ 67056 h 1938528"/>
              <a:gd name="connsiteX1" fmla="*/ 30480 w 2072640"/>
              <a:gd name="connsiteY1" fmla="*/ 60960 h 1938528"/>
              <a:gd name="connsiteX2" fmla="*/ 91440 w 2072640"/>
              <a:gd name="connsiteY2" fmla="*/ 42672 h 1938528"/>
              <a:gd name="connsiteX3" fmla="*/ 109728 w 2072640"/>
              <a:gd name="connsiteY3" fmla="*/ 24384 h 1938528"/>
              <a:gd name="connsiteX4" fmla="*/ 128016 w 2072640"/>
              <a:gd name="connsiteY4" fmla="*/ 12192 h 1938528"/>
              <a:gd name="connsiteX5" fmla="*/ 195072 w 2072640"/>
              <a:gd name="connsiteY5" fmla="*/ 0 h 1938528"/>
              <a:gd name="connsiteX6" fmla="*/ 237744 w 2072640"/>
              <a:gd name="connsiteY6" fmla="*/ 30480 h 1938528"/>
              <a:gd name="connsiteX7" fmla="*/ 249936 w 2072640"/>
              <a:gd name="connsiteY7" fmla="*/ 48768 h 1938528"/>
              <a:gd name="connsiteX8" fmla="*/ 268224 w 2072640"/>
              <a:gd name="connsiteY8" fmla="*/ 60960 h 1938528"/>
              <a:gd name="connsiteX9" fmla="*/ 292608 w 2072640"/>
              <a:gd name="connsiteY9" fmla="*/ 79248 h 1938528"/>
              <a:gd name="connsiteX10" fmla="*/ 304800 w 2072640"/>
              <a:gd name="connsiteY10" fmla="*/ 103632 h 1938528"/>
              <a:gd name="connsiteX11" fmla="*/ 310896 w 2072640"/>
              <a:gd name="connsiteY11" fmla="*/ 121920 h 1938528"/>
              <a:gd name="connsiteX12" fmla="*/ 341376 w 2072640"/>
              <a:gd name="connsiteY12" fmla="*/ 164592 h 1938528"/>
              <a:gd name="connsiteX13" fmla="*/ 390144 w 2072640"/>
              <a:gd name="connsiteY13" fmla="*/ 201168 h 1938528"/>
              <a:gd name="connsiteX14" fmla="*/ 408432 w 2072640"/>
              <a:gd name="connsiteY14" fmla="*/ 231648 h 1938528"/>
              <a:gd name="connsiteX15" fmla="*/ 414528 w 2072640"/>
              <a:gd name="connsiteY15" fmla="*/ 280416 h 1938528"/>
              <a:gd name="connsiteX16" fmla="*/ 420624 w 2072640"/>
              <a:gd name="connsiteY16" fmla="*/ 310896 h 1938528"/>
              <a:gd name="connsiteX17" fmla="*/ 438912 w 2072640"/>
              <a:gd name="connsiteY17" fmla="*/ 371856 h 1938528"/>
              <a:gd name="connsiteX18" fmla="*/ 457200 w 2072640"/>
              <a:gd name="connsiteY18" fmla="*/ 457200 h 1938528"/>
              <a:gd name="connsiteX19" fmla="*/ 463296 w 2072640"/>
              <a:gd name="connsiteY19" fmla="*/ 475488 h 1938528"/>
              <a:gd name="connsiteX20" fmla="*/ 499872 w 2072640"/>
              <a:gd name="connsiteY20" fmla="*/ 505968 h 1938528"/>
              <a:gd name="connsiteX21" fmla="*/ 524256 w 2072640"/>
              <a:gd name="connsiteY21" fmla="*/ 524256 h 1938528"/>
              <a:gd name="connsiteX22" fmla="*/ 560832 w 2072640"/>
              <a:gd name="connsiteY22" fmla="*/ 548640 h 1938528"/>
              <a:gd name="connsiteX23" fmla="*/ 585216 w 2072640"/>
              <a:gd name="connsiteY23" fmla="*/ 566928 h 1938528"/>
              <a:gd name="connsiteX24" fmla="*/ 609600 w 2072640"/>
              <a:gd name="connsiteY24" fmla="*/ 573024 h 1938528"/>
              <a:gd name="connsiteX25" fmla="*/ 627888 w 2072640"/>
              <a:gd name="connsiteY25" fmla="*/ 579120 h 1938528"/>
              <a:gd name="connsiteX26" fmla="*/ 652272 w 2072640"/>
              <a:gd name="connsiteY26" fmla="*/ 597408 h 1938528"/>
              <a:gd name="connsiteX27" fmla="*/ 670560 w 2072640"/>
              <a:gd name="connsiteY27" fmla="*/ 615696 h 1938528"/>
              <a:gd name="connsiteX28" fmla="*/ 688848 w 2072640"/>
              <a:gd name="connsiteY28" fmla="*/ 621792 h 1938528"/>
              <a:gd name="connsiteX29" fmla="*/ 707136 w 2072640"/>
              <a:gd name="connsiteY29" fmla="*/ 633984 h 1938528"/>
              <a:gd name="connsiteX30" fmla="*/ 743712 w 2072640"/>
              <a:gd name="connsiteY30" fmla="*/ 646176 h 1938528"/>
              <a:gd name="connsiteX31" fmla="*/ 768096 w 2072640"/>
              <a:gd name="connsiteY31" fmla="*/ 658368 h 1938528"/>
              <a:gd name="connsiteX32" fmla="*/ 822960 w 2072640"/>
              <a:gd name="connsiteY32" fmla="*/ 676656 h 1938528"/>
              <a:gd name="connsiteX33" fmla="*/ 871728 w 2072640"/>
              <a:gd name="connsiteY33" fmla="*/ 688848 h 1938528"/>
              <a:gd name="connsiteX34" fmla="*/ 902208 w 2072640"/>
              <a:gd name="connsiteY34" fmla="*/ 719328 h 1938528"/>
              <a:gd name="connsiteX35" fmla="*/ 920496 w 2072640"/>
              <a:gd name="connsiteY35" fmla="*/ 743712 h 1938528"/>
              <a:gd name="connsiteX36" fmla="*/ 957072 w 2072640"/>
              <a:gd name="connsiteY36" fmla="*/ 780288 h 1938528"/>
              <a:gd name="connsiteX37" fmla="*/ 975360 w 2072640"/>
              <a:gd name="connsiteY37" fmla="*/ 804672 h 1938528"/>
              <a:gd name="connsiteX38" fmla="*/ 1036320 w 2072640"/>
              <a:gd name="connsiteY38" fmla="*/ 835152 h 1938528"/>
              <a:gd name="connsiteX39" fmla="*/ 1054608 w 2072640"/>
              <a:gd name="connsiteY39" fmla="*/ 847344 h 1938528"/>
              <a:gd name="connsiteX40" fmla="*/ 1085088 w 2072640"/>
              <a:gd name="connsiteY40" fmla="*/ 853440 h 1938528"/>
              <a:gd name="connsiteX41" fmla="*/ 1109472 w 2072640"/>
              <a:gd name="connsiteY41" fmla="*/ 859536 h 1938528"/>
              <a:gd name="connsiteX42" fmla="*/ 1164336 w 2072640"/>
              <a:gd name="connsiteY42" fmla="*/ 841248 h 1938528"/>
              <a:gd name="connsiteX43" fmla="*/ 1176528 w 2072640"/>
              <a:gd name="connsiteY43" fmla="*/ 774192 h 1938528"/>
              <a:gd name="connsiteX44" fmla="*/ 1213104 w 2072640"/>
              <a:gd name="connsiteY44" fmla="*/ 725424 h 1938528"/>
              <a:gd name="connsiteX45" fmla="*/ 1219200 w 2072640"/>
              <a:gd name="connsiteY45" fmla="*/ 688848 h 1938528"/>
              <a:gd name="connsiteX46" fmla="*/ 1225296 w 2072640"/>
              <a:gd name="connsiteY46" fmla="*/ 670560 h 1938528"/>
              <a:gd name="connsiteX47" fmla="*/ 1249680 w 2072640"/>
              <a:gd name="connsiteY47" fmla="*/ 652272 h 1938528"/>
              <a:gd name="connsiteX48" fmla="*/ 1274064 w 2072640"/>
              <a:gd name="connsiteY48" fmla="*/ 646176 h 1938528"/>
              <a:gd name="connsiteX49" fmla="*/ 1298448 w 2072640"/>
              <a:gd name="connsiteY49" fmla="*/ 688848 h 1938528"/>
              <a:gd name="connsiteX50" fmla="*/ 1310640 w 2072640"/>
              <a:gd name="connsiteY50" fmla="*/ 731520 h 1938528"/>
              <a:gd name="connsiteX51" fmla="*/ 1316736 w 2072640"/>
              <a:gd name="connsiteY51" fmla="*/ 768096 h 1938528"/>
              <a:gd name="connsiteX52" fmla="*/ 1328928 w 2072640"/>
              <a:gd name="connsiteY52" fmla="*/ 792480 h 1938528"/>
              <a:gd name="connsiteX53" fmla="*/ 1359408 w 2072640"/>
              <a:gd name="connsiteY53" fmla="*/ 829056 h 1938528"/>
              <a:gd name="connsiteX54" fmla="*/ 1365504 w 2072640"/>
              <a:gd name="connsiteY54" fmla="*/ 847344 h 1938528"/>
              <a:gd name="connsiteX55" fmla="*/ 1377696 w 2072640"/>
              <a:gd name="connsiteY55" fmla="*/ 865632 h 1938528"/>
              <a:gd name="connsiteX56" fmla="*/ 1389888 w 2072640"/>
              <a:gd name="connsiteY56" fmla="*/ 896112 h 1938528"/>
              <a:gd name="connsiteX57" fmla="*/ 1408176 w 2072640"/>
              <a:gd name="connsiteY57" fmla="*/ 914400 h 1938528"/>
              <a:gd name="connsiteX58" fmla="*/ 1426464 w 2072640"/>
              <a:gd name="connsiteY58" fmla="*/ 938784 h 1938528"/>
              <a:gd name="connsiteX59" fmla="*/ 1456944 w 2072640"/>
              <a:gd name="connsiteY59" fmla="*/ 957072 h 1938528"/>
              <a:gd name="connsiteX60" fmla="*/ 1475232 w 2072640"/>
              <a:gd name="connsiteY60" fmla="*/ 969264 h 1938528"/>
              <a:gd name="connsiteX61" fmla="*/ 1499616 w 2072640"/>
              <a:gd name="connsiteY61" fmla="*/ 987552 h 1938528"/>
              <a:gd name="connsiteX62" fmla="*/ 1536192 w 2072640"/>
              <a:gd name="connsiteY62" fmla="*/ 999744 h 1938528"/>
              <a:gd name="connsiteX63" fmla="*/ 1591056 w 2072640"/>
              <a:gd name="connsiteY63" fmla="*/ 1030224 h 1938528"/>
              <a:gd name="connsiteX64" fmla="*/ 1639824 w 2072640"/>
              <a:gd name="connsiteY64" fmla="*/ 1054608 h 1938528"/>
              <a:gd name="connsiteX65" fmla="*/ 1682496 w 2072640"/>
              <a:gd name="connsiteY65" fmla="*/ 1072896 h 1938528"/>
              <a:gd name="connsiteX66" fmla="*/ 1706880 w 2072640"/>
              <a:gd name="connsiteY66" fmla="*/ 1097280 h 1938528"/>
              <a:gd name="connsiteX67" fmla="*/ 1755648 w 2072640"/>
              <a:gd name="connsiteY67" fmla="*/ 1133856 h 1938528"/>
              <a:gd name="connsiteX68" fmla="*/ 1798320 w 2072640"/>
              <a:gd name="connsiteY68" fmla="*/ 1182624 h 1938528"/>
              <a:gd name="connsiteX69" fmla="*/ 1840992 w 2072640"/>
              <a:gd name="connsiteY69" fmla="*/ 1286256 h 1938528"/>
              <a:gd name="connsiteX70" fmla="*/ 1859280 w 2072640"/>
              <a:gd name="connsiteY70" fmla="*/ 1310640 h 1938528"/>
              <a:gd name="connsiteX71" fmla="*/ 1865376 w 2072640"/>
              <a:gd name="connsiteY71" fmla="*/ 1328928 h 1938528"/>
              <a:gd name="connsiteX72" fmla="*/ 1871472 w 2072640"/>
              <a:gd name="connsiteY72" fmla="*/ 1353312 h 1938528"/>
              <a:gd name="connsiteX73" fmla="*/ 1883664 w 2072640"/>
              <a:gd name="connsiteY73" fmla="*/ 1383792 h 1938528"/>
              <a:gd name="connsiteX74" fmla="*/ 1908048 w 2072640"/>
              <a:gd name="connsiteY74" fmla="*/ 1499616 h 1938528"/>
              <a:gd name="connsiteX75" fmla="*/ 1944624 w 2072640"/>
              <a:gd name="connsiteY75" fmla="*/ 1615440 h 1938528"/>
              <a:gd name="connsiteX76" fmla="*/ 1950720 w 2072640"/>
              <a:gd name="connsiteY76" fmla="*/ 1639824 h 1938528"/>
              <a:gd name="connsiteX77" fmla="*/ 1969008 w 2072640"/>
              <a:gd name="connsiteY77" fmla="*/ 1658112 h 1938528"/>
              <a:gd name="connsiteX78" fmla="*/ 1987296 w 2072640"/>
              <a:gd name="connsiteY78" fmla="*/ 1694688 h 1938528"/>
              <a:gd name="connsiteX79" fmla="*/ 2005584 w 2072640"/>
              <a:gd name="connsiteY79" fmla="*/ 1706880 h 1938528"/>
              <a:gd name="connsiteX80" fmla="*/ 2023872 w 2072640"/>
              <a:gd name="connsiteY80" fmla="*/ 1737360 h 1938528"/>
              <a:gd name="connsiteX81" fmla="*/ 2029968 w 2072640"/>
              <a:gd name="connsiteY81" fmla="*/ 1767840 h 1938528"/>
              <a:gd name="connsiteX82" fmla="*/ 2036064 w 2072640"/>
              <a:gd name="connsiteY82" fmla="*/ 1786128 h 1938528"/>
              <a:gd name="connsiteX83" fmla="*/ 2042160 w 2072640"/>
              <a:gd name="connsiteY83" fmla="*/ 1816608 h 1938528"/>
              <a:gd name="connsiteX84" fmla="*/ 2048256 w 2072640"/>
              <a:gd name="connsiteY84" fmla="*/ 1834896 h 1938528"/>
              <a:gd name="connsiteX85" fmla="*/ 2060448 w 2072640"/>
              <a:gd name="connsiteY85" fmla="*/ 1889760 h 1938528"/>
              <a:gd name="connsiteX86" fmla="*/ 2066544 w 2072640"/>
              <a:gd name="connsiteY86" fmla="*/ 1908048 h 1938528"/>
              <a:gd name="connsiteX87" fmla="*/ 2072640 w 2072640"/>
              <a:gd name="connsiteY87" fmla="*/ 1938528 h 1938528"/>
              <a:gd name="connsiteX0" fmla="*/ 0 w 2066544"/>
              <a:gd name="connsiteY0" fmla="*/ 67056 h 1908048"/>
              <a:gd name="connsiteX1" fmla="*/ 30480 w 2066544"/>
              <a:gd name="connsiteY1" fmla="*/ 60960 h 1908048"/>
              <a:gd name="connsiteX2" fmla="*/ 91440 w 2066544"/>
              <a:gd name="connsiteY2" fmla="*/ 42672 h 1908048"/>
              <a:gd name="connsiteX3" fmla="*/ 109728 w 2066544"/>
              <a:gd name="connsiteY3" fmla="*/ 24384 h 1908048"/>
              <a:gd name="connsiteX4" fmla="*/ 128016 w 2066544"/>
              <a:gd name="connsiteY4" fmla="*/ 12192 h 1908048"/>
              <a:gd name="connsiteX5" fmla="*/ 195072 w 2066544"/>
              <a:gd name="connsiteY5" fmla="*/ 0 h 1908048"/>
              <a:gd name="connsiteX6" fmla="*/ 237744 w 2066544"/>
              <a:gd name="connsiteY6" fmla="*/ 30480 h 1908048"/>
              <a:gd name="connsiteX7" fmla="*/ 249936 w 2066544"/>
              <a:gd name="connsiteY7" fmla="*/ 48768 h 1908048"/>
              <a:gd name="connsiteX8" fmla="*/ 268224 w 2066544"/>
              <a:gd name="connsiteY8" fmla="*/ 60960 h 1908048"/>
              <a:gd name="connsiteX9" fmla="*/ 292608 w 2066544"/>
              <a:gd name="connsiteY9" fmla="*/ 79248 h 1908048"/>
              <a:gd name="connsiteX10" fmla="*/ 304800 w 2066544"/>
              <a:gd name="connsiteY10" fmla="*/ 103632 h 1908048"/>
              <a:gd name="connsiteX11" fmla="*/ 310896 w 2066544"/>
              <a:gd name="connsiteY11" fmla="*/ 121920 h 1908048"/>
              <a:gd name="connsiteX12" fmla="*/ 341376 w 2066544"/>
              <a:gd name="connsiteY12" fmla="*/ 164592 h 1908048"/>
              <a:gd name="connsiteX13" fmla="*/ 390144 w 2066544"/>
              <a:gd name="connsiteY13" fmla="*/ 201168 h 1908048"/>
              <a:gd name="connsiteX14" fmla="*/ 408432 w 2066544"/>
              <a:gd name="connsiteY14" fmla="*/ 231648 h 1908048"/>
              <a:gd name="connsiteX15" fmla="*/ 414528 w 2066544"/>
              <a:gd name="connsiteY15" fmla="*/ 280416 h 1908048"/>
              <a:gd name="connsiteX16" fmla="*/ 420624 w 2066544"/>
              <a:gd name="connsiteY16" fmla="*/ 310896 h 1908048"/>
              <a:gd name="connsiteX17" fmla="*/ 438912 w 2066544"/>
              <a:gd name="connsiteY17" fmla="*/ 371856 h 1908048"/>
              <a:gd name="connsiteX18" fmla="*/ 457200 w 2066544"/>
              <a:gd name="connsiteY18" fmla="*/ 457200 h 1908048"/>
              <a:gd name="connsiteX19" fmla="*/ 463296 w 2066544"/>
              <a:gd name="connsiteY19" fmla="*/ 475488 h 1908048"/>
              <a:gd name="connsiteX20" fmla="*/ 499872 w 2066544"/>
              <a:gd name="connsiteY20" fmla="*/ 505968 h 1908048"/>
              <a:gd name="connsiteX21" fmla="*/ 524256 w 2066544"/>
              <a:gd name="connsiteY21" fmla="*/ 524256 h 1908048"/>
              <a:gd name="connsiteX22" fmla="*/ 560832 w 2066544"/>
              <a:gd name="connsiteY22" fmla="*/ 548640 h 1908048"/>
              <a:gd name="connsiteX23" fmla="*/ 585216 w 2066544"/>
              <a:gd name="connsiteY23" fmla="*/ 566928 h 1908048"/>
              <a:gd name="connsiteX24" fmla="*/ 609600 w 2066544"/>
              <a:gd name="connsiteY24" fmla="*/ 573024 h 1908048"/>
              <a:gd name="connsiteX25" fmla="*/ 627888 w 2066544"/>
              <a:gd name="connsiteY25" fmla="*/ 579120 h 1908048"/>
              <a:gd name="connsiteX26" fmla="*/ 652272 w 2066544"/>
              <a:gd name="connsiteY26" fmla="*/ 597408 h 1908048"/>
              <a:gd name="connsiteX27" fmla="*/ 670560 w 2066544"/>
              <a:gd name="connsiteY27" fmla="*/ 615696 h 1908048"/>
              <a:gd name="connsiteX28" fmla="*/ 688848 w 2066544"/>
              <a:gd name="connsiteY28" fmla="*/ 621792 h 1908048"/>
              <a:gd name="connsiteX29" fmla="*/ 707136 w 2066544"/>
              <a:gd name="connsiteY29" fmla="*/ 633984 h 1908048"/>
              <a:gd name="connsiteX30" fmla="*/ 743712 w 2066544"/>
              <a:gd name="connsiteY30" fmla="*/ 646176 h 1908048"/>
              <a:gd name="connsiteX31" fmla="*/ 768096 w 2066544"/>
              <a:gd name="connsiteY31" fmla="*/ 658368 h 1908048"/>
              <a:gd name="connsiteX32" fmla="*/ 822960 w 2066544"/>
              <a:gd name="connsiteY32" fmla="*/ 676656 h 1908048"/>
              <a:gd name="connsiteX33" fmla="*/ 871728 w 2066544"/>
              <a:gd name="connsiteY33" fmla="*/ 688848 h 1908048"/>
              <a:gd name="connsiteX34" fmla="*/ 902208 w 2066544"/>
              <a:gd name="connsiteY34" fmla="*/ 719328 h 1908048"/>
              <a:gd name="connsiteX35" fmla="*/ 920496 w 2066544"/>
              <a:gd name="connsiteY35" fmla="*/ 743712 h 1908048"/>
              <a:gd name="connsiteX36" fmla="*/ 957072 w 2066544"/>
              <a:gd name="connsiteY36" fmla="*/ 780288 h 1908048"/>
              <a:gd name="connsiteX37" fmla="*/ 975360 w 2066544"/>
              <a:gd name="connsiteY37" fmla="*/ 804672 h 1908048"/>
              <a:gd name="connsiteX38" fmla="*/ 1036320 w 2066544"/>
              <a:gd name="connsiteY38" fmla="*/ 835152 h 1908048"/>
              <a:gd name="connsiteX39" fmla="*/ 1054608 w 2066544"/>
              <a:gd name="connsiteY39" fmla="*/ 847344 h 1908048"/>
              <a:gd name="connsiteX40" fmla="*/ 1085088 w 2066544"/>
              <a:gd name="connsiteY40" fmla="*/ 853440 h 1908048"/>
              <a:gd name="connsiteX41" fmla="*/ 1109472 w 2066544"/>
              <a:gd name="connsiteY41" fmla="*/ 859536 h 1908048"/>
              <a:gd name="connsiteX42" fmla="*/ 1164336 w 2066544"/>
              <a:gd name="connsiteY42" fmla="*/ 841248 h 1908048"/>
              <a:gd name="connsiteX43" fmla="*/ 1176528 w 2066544"/>
              <a:gd name="connsiteY43" fmla="*/ 774192 h 1908048"/>
              <a:gd name="connsiteX44" fmla="*/ 1213104 w 2066544"/>
              <a:gd name="connsiteY44" fmla="*/ 725424 h 1908048"/>
              <a:gd name="connsiteX45" fmla="*/ 1219200 w 2066544"/>
              <a:gd name="connsiteY45" fmla="*/ 688848 h 1908048"/>
              <a:gd name="connsiteX46" fmla="*/ 1225296 w 2066544"/>
              <a:gd name="connsiteY46" fmla="*/ 670560 h 1908048"/>
              <a:gd name="connsiteX47" fmla="*/ 1249680 w 2066544"/>
              <a:gd name="connsiteY47" fmla="*/ 652272 h 1908048"/>
              <a:gd name="connsiteX48" fmla="*/ 1274064 w 2066544"/>
              <a:gd name="connsiteY48" fmla="*/ 646176 h 1908048"/>
              <a:gd name="connsiteX49" fmla="*/ 1298448 w 2066544"/>
              <a:gd name="connsiteY49" fmla="*/ 688848 h 1908048"/>
              <a:gd name="connsiteX50" fmla="*/ 1310640 w 2066544"/>
              <a:gd name="connsiteY50" fmla="*/ 731520 h 1908048"/>
              <a:gd name="connsiteX51" fmla="*/ 1316736 w 2066544"/>
              <a:gd name="connsiteY51" fmla="*/ 768096 h 1908048"/>
              <a:gd name="connsiteX52" fmla="*/ 1328928 w 2066544"/>
              <a:gd name="connsiteY52" fmla="*/ 792480 h 1908048"/>
              <a:gd name="connsiteX53" fmla="*/ 1359408 w 2066544"/>
              <a:gd name="connsiteY53" fmla="*/ 829056 h 1908048"/>
              <a:gd name="connsiteX54" fmla="*/ 1365504 w 2066544"/>
              <a:gd name="connsiteY54" fmla="*/ 847344 h 1908048"/>
              <a:gd name="connsiteX55" fmla="*/ 1377696 w 2066544"/>
              <a:gd name="connsiteY55" fmla="*/ 865632 h 1908048"/>
              <a:gd name="connsiteX56" fmla="*/ 1389888 w 2066544"/>
              <a:gd name="connsiteY56" fmla="*/ 896112 h 1908048"/>
              <a:gd name="connsiteX57" fmla="*/ 1408176 w 2066544"/>
              <a:gd name="connsiteY57" fmla="*/ 914400 h 1908048"/>
              <a:gd name="connsiteX58" fmla="*/ 1426464 w 2066544"/>
              <a:gd name="connsiteY58" fmla="*/ 938784 h 1908048"/>
              <a:gd name="connsiteX59" fmla="*/ 1456944 w 2066544"/>
              <a:gd name="connsiteY59" fmla="*/ 957072 h 1908048"/>
              <a:gd name="connsiteX60" fmla="*/ 1475232 w 2066544"/>
              <a:gd name="connsiteY60" fmla="*/ 969264 h 1908048"/>
              <a:gd name="connsiteX61" fmla="*/ 1499616 w 2066544"/>
              <a:gd name="connsiteY61" fmla="*/ 987552 h 1908048"/>
              <a:gd name="connsiteX62" fmla="*/ 1536192 w 2066544"/>
              <a:gd name="connsiteY62" fmla="*/ 999744 h 1908048"/>
              <a:gd name="connsiteX63" fmla="*/ 1591056 w 2066544"/>
              <a:gd name="connsiteY63" fmla="*/ 1030224 h 1908048"/>
              <a:gd name="connsiteX64" fmla="*/ 1639824 w 2066544"/>
              <a:gd name="connsiteY64" fmla="*/ 1054608 h 1908048"/>
              <a:gd name="connsiteX65" fmla="*/ 1682496 w 2066544"/>
              <a:gd name="connsiteY65" fmla="*/ 1072896 h 1908048"/>
              <a:gd name="connsiteX66" fmla="*/ 1706880 w 2066544"/>
              <a:gd name="connsiteY66" fmla="*/ 1097280 h 1908048"/>
              <a:gd name="connsiteX67" fmla="*/ 1755648 w 2066544"/>
              <a:gd name="connsiteY67" fmla="*/ 1133856 h 1908048"/>
              <a:gd name="connsiteX68" fmla="*/ 1798320 w 2066544"/>
              <a:gd name="connsiteY68" fmla="*/ 1182624 h 1908048"/>
              <a:gd name="connsiteX69" fmla="*/ 1840992 w 2066544"/>
              <a:gd name="connsiteY69" fmla="*/ 1286256 h 1908048"/>
              <a:gd name="connsiteX70" fmla="*/ 1859280 w 2066544"/>
              <a:gd name="connsiteY70" fmla="*/ 1310640 h 1908048"/>
              <a:gd name="connsiteX71" fmla="*/ 1865376 w 2066544"/>
              <a:gd name="connsiteY71" fmla="*/ 1328928 h 1908048"/>
              <a:gd name="connsiteX72" fmla="*/ 1871472 w 2066544"/>
              <a:gd name="connsiteY72" fmla="*/ 1353312 h 1908048"/>
              <a:gd name="connsiteX73" fmla="*/ 1883664 w 2066544"/>
              <a:gd name="connsiteY73" fmla="*/ 1383792 h 1908048"/>
              <a:gd name="connsiteX74" fmla="*/ 1908048 w 2066544"/>
              <a:gd name="connsiteY74" fmla="*/ 1499616 h 1908048"/>
              <a:gd name="connsiteX75" fmla="*/ 1944624 w 2066544"/>
              <a:gd name="connsiteY75" fmla="*/ 1615440 h 1908048"/>
              <a:gd name="connsiteX76" fmla="*/ 1950720 w 2066544"/>
              <a:gd name="connsiteY76" fmla="*/ 1639824 h 1908048"/>
              <a:gd name="connsiteX77" fmla="*/ 1969008 w 2066544"/>
              <a:gd name="connsiteY77" fmla="*/ 1658112 h 1908048"/>
              <a:gd name="connsiteX78" fmla="*/ 1987296 w 2066544"/>
              <a:gd name="connsiteY78" fmla="*/ 1694688 h 1908048"/>
              <a:gd name="connsiteX79" fmla="*/ 2005584 w 2066544"/>
              <a:gd name="connsiteY79" fmla="*/ 1706880 h 1908048"/>
              <a:gd name="connsiteX80" fmla="*/ 2023872 w 2066544"/>
              <a:gd name="connsiteY80" fmla="*/ 1737360 h 1908048"/>
              <a:gd name="connsiteX81" fmla="*/ 2029968 w 2066544"/>
              <a:gd name="connsiteY81" fmla="*/ 1767840 h 1908048"/>
              <a:gd name="connsiteX82" fmla="*/ 2036064 w 2066544"/>
              <a:gd name="connsiteY82" fmla="*/ 1786128 h 1908048"/>
              <a:gd name="connsiteX83" fmla="*/ 2042160 w 2066544"/>
              <a:gd name="connsiteY83" fmla="*/ 1816608 h 1908048"/>
              <a:gd name="connsiteX84" fmla="*/ 2048256 w 2066544"/>
              <a:gd name="connsiteY84" fmla="*/ 1834896 h 1908048"/>
              <a:gd name="connsiteX85" fmla="*/ 2060448 w 2066544"/>
              <a:gd name="connsiteY85" fmla="*/ 1889760 h 1908048"/>
              <a:gd name="connsiteX86" fmla="*/ 2066544 w 2066544"/>
              <a:gd name="connsiteY86" fmla="*/ 1908048 h 1908048"/>
              <a:gd name="connsiteX0" fmla="*/ 0 w 2060448"/>
              <a:gd name="connsiteY0" fmla="*/ 67056 h 1889760"/>
              <a:gd name="connsiteX1" fmla="*/ 30480 w 2060448"/>
              <a:gd name="connsiteY1" fmla="*/ 60960 h 1889760"/>
              <a:gd name="connsiteX2" fmla="*/ 91440 w 2060448"/>
              <a:gd name="connsiteY2" fmla="*/ 42672 h 1889760"/>
              <a:gd name="connsiteX3" fmla="*/ 109728 w 2060448"/>
              <a:gd name="connsiteY3" fmla="*/ 24384 h 1889760"/>
              <a:gd name="connsiteX4" fmla="*/ 128016 w 2060448"/>
              <a:gd name="connsiteY4" fmla="*/ 12192 h 1889760"/>
              <a:gd name="connsiteX5" fmla="*/ 195072 w 2060448"/>
              <a:gd name="connsiteY5" fmla="*/ 0 h 1889760"/>
              <a:gd name="connsiteX6" fmla="*/ 237744 w 2060448"/>
              <a:gd name="connsiteY6" fmla="*/ 30480 h 1889760"/>
              <a:gd name="connsiteX7" fmla="*/ 249936 w 2060448"/>
              <a:gd name="connsiteY7" fmla="*/ 48768 h 1889760"/>
              <a:gd name="connsiteX8" fmla="*/ 268224 w 2060448"/>
              <a:gd name="connsiteY8" fmla="*/ 60960 h 1889760"/>
              <a:gd name="connsiteX9" fmla="*/ 292608 w 2060448"/>
              <a:gd name="connsiteY9" fmla="*/ 79248 h 1889760"/>
              <a:gd name="connsiteX10" fmla="*/ 304800 w 2060448"/>
              <a:gd name="connsiteY10" fmla="*/ 103632 h 1889760"/>
              <a:gd name="connsiteX11" fmla="*/ 310896 w 2060448"/>
              <a:gd name="connsiteY11" fmla="*/ 121920 h 1889760"/>
              <a:gd name="connsiteX12" fmla="*/ 341376 w 2060448"/>
              <a:gd name="connsiteY12" fmla="*/ 164592 h 1889760"/>
              <a:gd name="connsiteX13" fmla="*/ 390144 w 2060448"/>
              <a:gd name="connsiteY13" fmla="*/ 201168 h 1889760"/>
              <a:gd name="connsiteX14" fmla="*/ 408432 w 2060448"/>
              <a:gd name="connsiteY14" fmla="*/ 231648 h 1889760"/>
              <a:gd name="connsiteX15" fmla="*/ 414528 w 2060448"/>
              <a:gd name="connsiteY15" fmla="*/ 280416 h 1889760"/>
              <a:gd name="connsiteX16" fmla="*/ 420624 w 2060448"/>
              <a:gd name="connsiteY16" fmla="*/ 310896 h 1889760"/>
              <a:gd name="connsiteX17" fmla="*/ 438912 w 2060448"/>
              <a:gd name="connsiteY17" fmla="*/ 371856 h 1889760"/>
              <a:gd name="connsiteX18" fmla="*/ 457200 w 2060448"/>
              <a:gd name="connsiteY18" fmla="*/ 457200 h 1889760"/>
              <a:gd name="connsiteX19" fmla="*/ 463296 w 2060448"/>
              <a:gd name="connsiteY19" fmla="*/ 475488 h 1889760"/>
              <a:gd name="connsiteX20" fmla="*/ 499872 w 2060448"/>
              <a:gd name="connsiteY20" fmla="*/ 505968 h 1889760"/>
              <a:gd name="connsiteX21" fmla="*/ 524256 w 2060448"/>
              <a:gd name="connsiteY21" fmla="*/ 524256 h 1889760"/>
              <a:gd name="connsiteX22" fmla="*/ 560832 w 2060448"/>
              <a:gd name="connsiteY22" fmla="*/ 548640 h 1889760"/>
              <a:gd name="connsiteX23" fmla="*/ 585216 w 2060448"/>
              <a:gd name="connsiteY23" fmla="*/ 566928 h 1889760"/>
              <a:gd name="connsiteX24" fmla="*/ 609600 w 2060448"/>
              <a:gd name="connsiteY24" fmla="*/ 573024 h 1889760"/>
              <a:gd name="connsiteX25" fmla="*/ 627888 w 2060448"/>
              <a:gd name="connsiteY25" fmla="*/ 579120 h 1889760"/>
              <a:gd name="connsiteX26" fmla="*/ 652272 w 2060448"/>
              <a:gd name="connsiteY26" fmla="*/ 597408 h 1889760"/>
              <a:gd name="connsiteX27" fmla="*/ 670560 w 2060448"/>
              <a:gd name="connsiteY27" fmla="*/ 615696 h 1889760"/>
              <a:gd name="connsiteX28" fmla="*/ 688848 w 2060448"/>
              <a:gd name="connsiteY28" fmla="*/ 621792 h 1889760"/>
              <a:gd name="connsiteX29" fmla="*/ 707136 w 2060448"/>
              <a:gd name="connsiteY29" fmla="*/ 633984 h 1889760"/>
              <a:gd name="connsiteX30" fmla="*/ 743712 w 2060448"/>
              <a:gd name="connsiteY30" fmla="*/ 646176 h 1889760"/>
              <a:gd name="connsiteX31" fmla="*/ 768096 w 2060448"/>
              <a:gd name="connsiteY31" fmla="*/ 658368 h 1889760"/>
              <a:gd name="connsiteX32" fmla="*/ 822960 w 2060448"/>
              <a:gd name="connsiteY32" fmla="*/ 676656 h 1889760"/>
              <a:gd name="connsiteX33" fmla="*/ 871728 w 2060448"/>
              <a:gd name="connsiteY33" fmla="*/ 688848 h 1889760"/>
              <a:gd name="connsiteX34" fmla="*/ 902208 w 2060448"/>
              <a:gd name="connsiteY34" fmla="*/ 719328 h 1889760"/>
              <a:gd name="connsiteX35" fmla="*/ 920496 w 2060448"/>
              <a:gd name="connsiteY35" fmla="*/ 743712 h 1889760"/>
              <a:gd name="connsiteX36" fmla="*/ 957072 w 2060448"/>
              <a:gd name="connsiteY36" fmla="*/ 780288 h 1889760"/>
              <a:gd name="connsiteX37" fmla="*/ 975360 w 2060448"/>
              <a:gd name="connsiteY37" fmla="*/ 804672 h 1889760"/>
              <a:gd name="connsiteX38" fmla="*/ 1036320 w 2060448"/>
              <a:gd name="connsiteY38" fmla="*/ 835152 h 1889760"/>
              <a:gd name="connsiteX39" fmla="*/ 1054608 w 2060448"/>
              <a:gd name="connsiteY39" fmla="*/ 847344 h 1889760"/>
              <a:gd name="connsiteX40" fmla="*/ 1085088 w 2060448"/>
              <a:gd name="connsiteY40" fmla="*/ 853440 h 1889760"/>
              <a:gd name="connsiteX41" fmla="*/ 1109472 w 2060448"/>
              <a:gd name="connsiteY41" fmla="*/ 859536 h 1889760"/>
              <a:gd name="connsiteX42" fmla="*/ 1164336 w 2060448"/>
              <a:gd name="connsiteY42" fmla="*/ 841248 h 1889760"/>
              <a:gd name="connsiteX43" fmla="*/ 1176528 w 2060448"/>
              <a:gd name="connsiteY43" fmla="*/ 774192 h 1889760"/>
              <a:gd name="connsiteX44" fmla="*/ 1213104 w 2060448"/>
              <a:gd name="connsiteY44" fmla="*/ 725424 h 1889760"/>
              <a:gd name="connsiteX45" fmla="*/ 1219200 w 2060448"/>
              <a:gd name="connsiteY45" fmla="*/ 688848 h 1889760"/>
              <a:gd name="connsiteX46" fmla="*/ 1225296 w 2060448"/>
              <a:gd name="connsiteY46" fmla="*/ 670560 h 1889760"/>
              <a:gd name="connsiteX47" fmla="*/ 1249680 w 2060448"/>
              <a:gd name="connsiteY47" fmla="*/ 652272 h 1889760"/>
              <a:gd name="connsiteX48" fmla="*/ 1274064 w 2060448"/>
              <a:gd name="connsiteY48" fmla="*/ 646176 h 1889760"/>
              <a:gd name="connsiteX49" fmla="*/ 1298448 w 2060448"/>
              <a:gd name="connsiteY49" fmla="*/ 688848 h 1889760"/>
              <a:gd name="connsiteX50" fmla="*/ 1310640 w 2060448"/>
              <a:gd name="connsiteY50" fmla="*/ 731520 h 1889760"/>
              <a:gd name="connsiteX51" fmla="*/ 1316736 w 2060448"/>
              <a:gd name="connsiteY51" fmla="*/ 768096 h 1889760"/>
              <a:gd name="connsiteX52" fmla="*/ 1328928 w 2060448"/>
              <a:gd name="connsiteY52" fmla="*/ 792480 h 1889760"/>
              <a:gd name="connsiteX53" fmla="*/ 1359408 w 2060448"/>
              <a:gd name="connsiteY53" fmla="*/ 829056 h 1889760"/>
              <a:gd name="connsiteX54" fmla="*/ 1365504 w 2060448"/>
              <a:gd name="connsiteY54" fmla="*/ 847344 h 1889760"/>
              <a:gd name="connsiteX55" fmla="*/ 1377696 w 2060448"/>
              <a:gd name="connsiteY55" fmla="*/ 865632 h 1889760"/>
              <a:gd name="connsiteX56" fmla="*/ 1389888 w 2060448"/>
              <a:gd name="connsiteY56" fmla="*/ 896112 h 1889760"/>
              <a:gd name="connsiteX57" fmla="*/ 1408176 w 2060448"/>
              <a:gd name="connsiteY57" fmla="*/ 914400 h 1889760"/>
              <a:gd name="connsiteX58" fmla="*/ 1426464 w 2060448"/>
              <a:gd name="connsiteY58" fmla="*/ 938784 h 1889760"/>
              <a:gd name="connsiteX59" fmla="*/ 1456944 w 2060448"/>
              <a:gd name="connsiteY59" fmla="*/ 957072 h 1889760"/>
              <a:gd name="connsiteX60" fmla="*/ 1475232 w 2060448"/>
              <a:gd name="connsiteY60" fmla="*/ 969264 h 1889760"/>
              <a:gd name="connsiteX61" fmla="*/ 1499616 w 2060448"/>
              <a:gd name="connsiteY61" fmla="*/ 987552 h 1889760"/>
              <a:gd name="connsiteX62" fmla="*/ 1536192 w 2060448"/>
              <a:gd name="connsiteY62" fmla="*/ 999744 h 1889760"/>
              <a:gd name="connsiteX63" fmla="*/ 1591056 w 2060448"/>
              <a:gd name="connsiteY63" fmla="*/ 1030224 h 1889760"/>
              <a:gd name="connsiteX64" fmla="*/ 1639824 w 2060448"/>
              <a:gd name="connsiteY64" fmla="*/ 1054608 h 1889760"/>
              <a:gd name="connsiteX65" fmla="*/ 1682496 w 2060448"/>
              <a:gd name="connsiteY65" fmla="*/ 1072896 h 1889760"/>
              <a:gd name="connsiteX66" fmla="*/ 1706880 w 2060448"/>
              <a:gd name="connsiteY66" fmla="*/ 1097280 h 1889760"/>
              <a:gd name="connsiteX67" fmla="*/ 1755648 w 2060448"/>
              <a:gd name="connsiteY67" fmla="*/ 1133856 h 1889760"/>
              <a:gd name="connsiteX68" fmla="*/ 1798320 w 2060448"/>
              <a:gd name="connsiteY68" fmla="*/ 1182624 h 1889760"/>
              <a:gd name="connsiteX69" fmla="*/ 1840992 w 2060448"/>
              <a:gd name="connsiteY69" fmla="*/ 1286256 h 1889760"/>
              <a:gd name="connsiteX70" fmla="*/ 1859280 w 2060448"/>
              <a:gd name="connsiteY70" fmla="*/ 1310640 h 1889760"/>
              <a:gd name="connsiteX71" fmla="*/ 1865376 w 2060448"/>
              <a:gd name="connsiteY71" fmla="*/ 1328928 h 1889760"/>
              <a:gd name="connsiteX72" fmla="*/ 1871472 w 2060448"/>
              <a:gd name="connsiteY72" fmla="*/ 1353312 h 1889760"/>
              <a:gd name="connsiteX73" fmla="*/ 1883664 w 2060448"/>
              <a:gd name="connsiteY73" fmla="*/ 1383792 h 1889760"/>
              <a:gd name="connsiteX74" fmla="*/ 1908048 w 2060448"/>
              <a:gd name="connsiteY74" fmla="*/ 1499616 h 1889760"/>
              <a:gd name="connsiteX75" fmla="*/ 1944624 w 2060448"/>
              <a:gd name="connsiteY75" fmla="*/ 1615440 h 1889760"/>
              <a:gd name="connsiteX76" fmla="*/ 1950720 w 2060448"/>
              <a:gd name="connsiteY76" fmla="*/ 1639824 h 1889760"/>
              <a:gd name="connsiteX77" fmla="*/ 1969008 w 2060448"/>
              <a:gd name="connsiteY77" fmla="*/ 1658112 h 1889760"/>
              <a:gd name="connsiteX78" fmla="*/ 1987296 w 2060448"/>
              <a:gd name="connsiteY78" fmla="*/ 1694688 h 1889760"/>
              <a:gd name="connsiteX79" fmla="*/ 2005584 w 2060448"/>
              <a:gd name="connsiteY79" fmla="*/ 1706880 h 1889760"/>
              <a:gd name="connsiteX80" fmla="*/ 2023872 w 2060448"/>
              <a:gd name="connsiteY80" fmla="*/ 1737360 h 1889760"/>
              <a:gd name="connsiteX81" fmla="*/ 2029968 w 2060448"/>
              <a:gd name="connsiteY81" fmla="*/ 1767840 h 1889760"/>
              <a:gd name="connsiteX82" fmla="*/ 2036064 w 2060448"/>
              <a:gd name="connsiteY82" fmla="*/ 1786128 h 1889760"/>
              <a:gd name="connsiteX83" fmla="*/ 2042160 w 2060448"/>
              <a:gd name="connsiteY83" fmla="*/ 1816608 h 1889760"/>
              <a:gd name="connsiteX84" fmla="*/ 2048256 w 2060448"/>
              <a:gd name="connsiteY84" fmla="*/ 1834896 h 1889760"/>
              <a:gd name="connsiteX85" fmla="*/ 2060448 w 2060448"/>
              <a:gd name="connsiteY85" fmla="*/ 1889760 h 1889760"/>
              <a:gd name="connsiteX0" fmla="*/ 0 w 2048256"/>
              <a:gd name="connsiteY0" fmla="*/ 67056 h 1834896"/>
              <a:gd name="connsiteX1" fmla="*/ 30480 w 2048256"/>
              <a:gd name="connsiteY1" fmla="*/ 60960 h 1834896"/>
              <a:gd name="connsiteX2" fmla="*/ 91440 w 2048256"/>
              <a:gd name="connsiteY2" fmla="*/ 42672 h 1834896"/>
              <a:gd name="connsiteX3" fmla="*/ 109728 w 2048256"/>
              <a:gd name="connsiteY3" fmla="*/ 24384 h 1834896"/>
              <a:gd name="connsiteX4" fmla="*/ 128016 w 2048256"/>
              <a:gd name="connsiteY4" fmla="*/ 12192 h 1834896"/>
              <a:gd name="connsiteX5" fmla="*/ 195072 w 2048256"/>
              <a:gd name="connsiteY5" fmla="*/ 0 h 1834896"/>
              <a:gd name="connsiteX6" fmla="*/ 237744 w 2048256"/>
              <a:gd name="connsiteY6" fmla="*/ 30480 h 1834896"/>
              <a:gd name="connsiteX7" fmla="*/ 249936 w 2048256"/>
              <a:gd name="connsiteY7" fmla="*/ 48768 h 1834896"/>
              <a:gd name="connsiteX8" fmla="*/ 268224 w 2048256"/>
              <a:gd name="connsiteY8" fmla="*/ 60960 h 1834896"/>
              <a:gd name="connsiteX9" fmla="*/ 292608 w 2048256"/>
              <a:gd name="connsiteY9" fmla="*/ 79248 h 1834896"/>
              <a:gd name="connsiteX10" fmla="*/ 304800 w 2048256"/>
              <a:gd name="connsiteY10" fmla="*/ 103632 h 1834896"/>
              <a:gd name="connsiteX11" fmla="*/ 310896 w 2048256"/>
              <a:gd name="connsiteY11" fmla="*/ 121920 h 1834896"/>
              <a:gd name="connsiteX12" fmla="*/ 341376 w 2048256"/>
              <a:gd name="connsiteY12" fmla="*/ 164592 h 1834896"/>
              <a:gd name="connsiteX13" fmla="*/ 390144 w 2048256"/>
              <a:gd name="connsiteY13" fmla="*/ 201168 h 1834896"/>
              <a:gd name="connsiteX14" fmla="*/ 408432 w 2048256"/>
              <a:gd name="connsiteY14" fmla="*/ 231648 h 1834896"/>
              <a:gd name="connsiteX15" fmla="*/ 414528 w 2048256"/>
              <a:gd name="connsiteY15" fmla="*/ 280416 h 1834896"/>
              <a:gd name="connsiteX16" fmla="*/ 420624 w 2048256"/>
              <a:gd name="connsiteY16" fmla="*/ 310896 h 1834896"/>
              <a:gd name="connsiteX17" fmla="*/ 438912 w 2048256"/>
              <a:gd name="connsiteY17" fmla="*/ 371856 h 1834896"/>
              <a:gd name="connsiteX18" fmla="*/ 457200 w 2048256"/>
              <a:gd name="connsiteY18" fmla="*/ 457200 h 1834896"/>
              <a:gd name="connsiteX19" fmla="*/ 463296 w 2048256"/>
              <a:gd name="connsiteY19" fmla="*/ 475488 h 1834896"/>
              <a:gd name="connsiteX20" fmla="*/ 499872 w 2048256"/>
              <a:gd name="connsiteY20" fmla="*/ 505968 h 1834896"/>
              <a:gd name="connsiteX21" fmla="*/ 524256 w 2048256"/>
              <a:gd name="connsiteY21" fmla="*/ 524256 h 1834896"/>
              <a:gd name="connsiteX22" fmla="*/ 560832 w 2048256"/>
              <a:gd name="connsiteY22" fmla="*/ 548640 h 1834896"/>
              <a:gd name="connsiteX23" fmla="*/ 585216 w 2048256"/>
              <a:gd name="connsiteY23" fmla="*/ 566928 h 1834896"/>
              <a:gd name="connsiteX24" fmla="*/ 609600 w 2048256"/>
              <a:gd name="connsiteY24" fmla="*/ 573024 h 1834896"/>
              <a:gd name="connsiteX25" fmla="*/ 627888 w 2048256"/>
              <a:gd name="connsiteY25" fmla="*/ 579120 h 1834896"/>
              <a:gd name="connsiteX26" fmla="*/ 652272 w 2048256"/>
              <a:gd name="connsiteY26" fmla="*/ 597408 h 1834896"/>
              <a:gd name="connsiteX27" fmla="*/ 670560 w 2048256"/>
              <a:gd name="connsiteY27" fmla="*/ 615696 h 1834896"/>
              <a:gd name="connsiteX28" fmla="*/ 688848 w 2048256"/>
              <a:gd name="connsiteY28" fmla="*/ 621792 h 1834896"/>
              <a:gd name="connsiteX29" fmla="*/ 707136 w 2048256"/>
              <a:gd name="connsiteY29" fmla="*/ 633984 h 1834896"/>
              <a:gd name="connsiteX30" fmla="*/ 743712 w 2048256"/>
              <a:gd name="connsiteY30" fmla="*/ 646176 h 1834896"/>
              <a:gd name="connsiteX31" fmla="*/ 768096 w 2048256"/>
              <a:gd name="connsiteY31" fmla="*/ 658368 h 1834896"/>
              <a:gd name="connsiteX32" fmla="*/ 822960 w 2048256"/>
              <a:gd name="connsiteY32" fmla="*/ 676656 h 1834896"/>
              <a:gd name="connsiteX33" fmla="*/ 871728 w 2048256"/>
              <a:gd name="connsiteY33" fmla="*/ 688848 h 1834896"/>
              <a:gd name="connsiteX34" fmla="*/ 902208 w 2048256"/>
              <a:gd name="connsiteY34" fmla="*/ 719328 h 1834896"/>
              <a:gd name="connsiteX35" fmla="*/ 920496 w 2048256"/>
              <a:gd name="connsiteY35" fmla="*/ 743712 h 1834896"/>
              <a:gd name="connsiteX36" fmla="*/ 957072 w 2048256"/>
              <a:gd name="connsiteY36" fmla="*/ 780288 h 1834896"/>
              <a:gd name="connsiteX37" fmla="*/ 975360 w 2048256"/>
              <a:gd name="connsiteY37" fmla="*/ 804672 h 1834896"/>
              <a:gd name="connsiteX38" fmla="*/ 1036320 w 2048256"/>
              <a:gd name="connsiteY38" fmla="*/ 835152 h 1834896"/>
              <a:gd name="connsiteX39" fmla="*/ 1054608 w 2048256"/>
              <a:gd name="connsiteY39" fmla="*/ 847344 h 1834896"/>
              <a:gd name="connsiteX40" fmla="*/ 1085088 w 2048256"/>
              <a:gd name="connsiteY40" fmla="*/ 853440 h 1834896"/>
              <a:gd name="connsiteX41" fmla="*/ 1109472 w 2048256"/>
              <a:gd name="connsiteY41" fmla="*/ 859536 h 1834896"/>
              <a:gd name="connsiteX42" fmla="*/ 1164336 w 2048256"/>
              <a:gd name="connsiteY42" fmla="*/ 841248 h 1834896"/>
              <a:gd name="connsiteX43" fmla="*/ 1176528 w 2048256"/>
              <a:gd name="connsiteY43" fmla="*/ 774192 h 1834896"/>
              <a:gd name="connsiteX44" fmla="*/ 1213104 w 2048256"/>
              <a:gd name="connsiteY44" fmla="*/ 725424 h 1834896"/>
              <a:gd name="connsiteX45" fmla="*/ 1219200 w 2048256"/>
              <a:gd name="connsiteY45" fmla="*/ 688848 h 1834896"/>
              <a:gd name="connsiteX46" fmla="*/ 1225296 w 2048256"/>
              <a:gd name="connsiteY46" fmla="*/ 670560 h 1834896"/>
              <a:gd name="connsiteX47" fmla="*/ 1249680 w 2048256"/>
              <a:gd name="connsiteY47" fmla="*/ 652272 h 1834896"/>
              <a:gd name="connsiteX48" fmla="*/ 1274064 w 2048256"/>
              <a:gd name="connsiteY48" fmla="*/ 646176 h 1834896"/>
              <a:gd name="connsiteX49" fmla="*/ 1298448 w 2048256"/>
              <a:gd name="connsiteY49" fmla="*/ 688848 h 1834896"/>
              <a:gd name="connsiteX50" fmla="*/ 1310640 w 2048256"/>
              <a:gd name="connsiteY50" fmla="*/ 731520 h 1834896"/>
              <a:gd name="connsiteX51" fmla="*/ 1316736 w 2048256"/>
              <a:gd name="connsiteY51" fmla="*/ 768096 h 1834896"/>
              <a:gd name="connsiteX52" fmla="*/ 1328928 w 2048256"/>
              <a:gd name="connsiteY52" fmla="*/ 792480 h 1834896"/>
              <a:gd name="connsiteX53" fmla="*/ 1359408 w 2048256"/>
              <a:gd name="connsiteY53" fmla="*/ 829056 h 1834896"/>
              <a:gd name="connsiteX54" fmla="*/ 1365504 w 2048256"/>
              <a:gd name="connsiteY54" fmla="*/ 847344 h 1834896"/>
              <a:gd name="connsiteX55" fmla="*/ 1377696 w 2048256"/>
              <a:gd name="connsiteY55" fmla="*/ 865632 h 1834896"/>
              <a:gd name="connsiteX56" fmla="*/ 1389888 w 2048256"/>
              <a:gd name="connsiteY56" fmla="*/ 896112 h 1834896"/>
              <a:gd name="connsiteX57" fmla="*/ 1408176 w 2048256"/>
              <a:gd name="connsiteY57" fmla="*/ 914400 h 1834896"/>
              <a:gd name="connsiteX58" fmla="*/ 1426464 w 2048256"/>
              <a:gd name="connsiteY58" fmla="*/ 938784 h 1834896"/>
              <a:gd name="connsiteX59" fmla="*/ 1456944 w 2048256"/>
              <a:gd name="connsiteY59" fmla="*/ 957072 h 1834896"/>
              <a:gd name="connsiteX60" fmla="*/ 1475232 w 2048256"/>
              <a:gd name="connsiteY60" fmla="*/ 969264 h 1834896"/>
              <a:gd name="connsiteX61" fmla="*/ 1499616 w 2048256"/>
              <a:gd name="connsiteY61" fmla="*/ 987552 h 1834896"/>
              <a:gd name="connsiteX62" fmla="*/ 1536192 w 2048256"/>
              <a:gd name="connsiteY62" fmla="*/ 999744 h 1834896"/>
              <a:gd name="connsiteX63" fmla="*/ 1591056 w 2048256"/>
              <a:gd name="connsiteY63" fmla="*/ 1030224 h 1834896"/>
              <a:gd name="connsiteX64" fmla="*/ 1639824 w 2048256"/>
              <a:gd name="connsiteY64" fmla="*/ 1054608 h 1834896"/>
              <a:gd name="connsiteX65" fmla="*/ 1682496 w 2048256"/>
              <a:gd name="connsiteY65" fmla="*/ 1072896 h 1834896"/>
              <a:gd name="connsiteX66" fmla="*/ 1706880 w 2048256"/>
              <a:gd name="connsiteY66" fmla="*/ 1097280 h 1834896"/>
              <a:gd name="connsiteX67" fmla="*/ 1755648 w 2048256"/>
              <a:gd name="connsiteY67" fmla="*/ 1133856 h 1834896"/>
              <a:gd name="connsiteX68" fmla="*/ 1798320 w 2048256"/>
              <a:gd name="connsiteY68" fmla="*/ 1182624 h 1834896"/>
              <a:gd name="connsiteX69" fmla="*/ 1840992 w 2048256"/>
              <a:gd name="connsiteY69" fmla="*/ 1286256 h 1834896"/>
              <a:gd name="connsiteX70" fmla="*/ 1859280 w 2048256"/>
              <a:gd name="connsiteY70" fmla="*/ 1310640 h 1834896"/>
              <a:gd name="connsiteX71" fmla="*/ 1865376 w 2048256"/>
              <a:gd name="connsiteY71" fmla="*/ 1328928 h 1834896"/>
              <a:gd name="connsiteX72" fmla="*/ 1871472 w 2048256"/>
              <a:gd name="connsiteY72" fmla="*/ 1353312 h 1834896"/>
              <a:gd name="connsiteX73" fmla="*/ 1883664 w 2048256"/>
              <a:gd name="connsiteY73" fmla="*/ 1383792 h 1834896"/>
              <a:gd name="connsiteX74" fmla="*/ 1908048 w 2048256"/>
              <a:gd name="connsiteY74" fmla="*/ 1499616 h 1834896"/>
              <a:gd name="connsiteX75" fmla="*/ 1944624 w 2048256"/>
              <a:gd name="connsiteY75" fmla="*/ 1615440 h 1834896"/>
              <a:gd name="connsiteX76" fmla="*/ 1950720 w 2048256"/>
              <a:gd name="connsiteY76" fmla="*/ 1639824 h 1834896"/>
              <a:gd name="connsiteX77" fmla="*/ 1969008 w 2048256"/>
              <a:gd name="connsiteY77" fmla="*/ 1658112 h 1834896"/>
              <a:gd name="connsiteX78" fmla="*/ 1987296 w 2048256"/>
              <a:gd name="connsiteY78" fmla="*/ 1694688 h 1834896"/>
              <a:gd name="connsiteX79" fmla="*/ 2005584 w 2048256"/>
              <a:gd name="connsiteY79" fmla="*/ 1706880 h 1834896"/>
              <a:gd name="connsiteX80" fmla="*/ 2023872 w 2048256"/>
              <a:gd name="connsiteY80" fmla="*/ 1737360 h 1834896"/>
              <a:gd name="connsiteX81" fmla="*/ 2029968 w 2048256"/>
              <a:gd name="connsiteY81" fmla="*/ 1767840 h 1834896"/>
              <a:gd name="connsiteX82" fmla="*/ 2036064 w 2048256"/>
              <a:gd name="connsiteY82" fmla="*/ 1786128 h 1834896"/>
              <a:gd name="connsiteX83" fmla="*/ 2042160 w 2048256"/>
              <a:gd name="connsiteY83" fmla="*/ 1816608 h 1834896"/>
              <a:gd name="connsiteX84" fmla="*/ 2048256 w 2048256"/>
              <a:gd name="connsiteY84" fmla="*/ 1834896 h 1834896"/>
              <a:gd name="connsiteX0" fmla="*/ 0 w 2042160"/>
              <a:gd name="connsiteY0" fmla="*/ 67056 h 1816608"/>
              <a:gd name="connsiteX1" fmla="*/ 30480 w 2042160"/>
              <a:gd name="connsiteY1" fmla="*/ 60960 h 1816608"/>
              <a:gd name="connsiteX2" fmla="*/ 91440 w 2042160"/>
              <a:gd name="connsiteY2" fmla="*/ 42672 h 1816608"/>
              <a:gd name="connsiteX3" fmla="*/ 109728 w 2042160"/>
              <a:gd name="connsiteY3" fmla="*/ 24384 h 1816608"/>
              <a:gd name="connsiteX4" fmla="*/ 128016 w 2042160"/>
              <a:gd name="connsiteY4" fmla="*/ 12192 h 1816608"/>
              <a:gd name="connsiteX5" fmla="*/ 195072 w 2042160"/>
              <a:gd name="connsiteY5" fmla="*/ 0 h 1816608"/>
              <a:gd name="connsiteX6" fmla="*/ 237744 w 2042160"/>
              <a:gd name="connsiteY6" fmla="*/ 30480 h 1816608"/>
              <a:gd name="connsiteX7" fmla="*/ 249936 w 2042160"/>
              <a:gd name="connsiteY7" fmla="*/ 48768 h 1816608"/>
              <a:gd name="connsiteX8" fmla="*/ 268224 w 2042160"/>
              <a:gd name="connsiteY8" fmla="*/ 60960 h 1816608"/>
              <a:gd name="connsiteX9" fmla="*/ 292608 w 2042160"/>
              <a:gd name="connsiteY9" fmla="*/ 79248 h 1816608"/>
              <a:gd name="connsiteX10" fmla="*/ 304800 w 2042160"/>
              <a:gd name="connsiteY10" fmla="*/ 103632 h 1816608"/>
              <a:gd name="connsiteX11" fmla="*/ 310896 w 2042160"/>
              <a:gd name="connsiteY11" fmla="*/ 121920 h 1816608"/>
              <a:gd name="connsiteX12" fmla="*/ 341376 w 2042160"/>
              <a:gd name="connsiteY12" fmla="*/ 164592 h 1816608"/>
              <a:gd name="connsiteX13" fmla="*/ 390144 w 2042160"/>
              <a:gd name="connsiteY13" fmla="*/ 201168 h 1816608"/>
              <a:gd name="connsiteX14" fmla="*/ 408432 w 2042160"/>
              <a:gd name="connsiteY14" fmla="*/ 231648 h 1816608"/>
              <a:gd name="connsiteX15" fmla="*/ 414528 w 2042160"/>
              <a:gd name="connsiteY15" fmla="*/ 280416 h 1816608"/>
              <a:gd name="connsiteX16" fmla="*/ 420624 w 2042160"/>
              <a:gd name="connsiteY16" fmla="*/ 310896 h 1816608"/>
              <a:gd name="connsiteX17" fmla="*/ 438912 w 2042160"/>
              <a:gd name="connsiteY17" fmla="*/ 371856 h 1816608"/>
              <a:gd name="connsiteX18" fmla="*/ 457200 w 2042160"/>
              <a:gd name="connsiteY18" fmla="*/ 457200 h 1816608"/>
              <a:gd name="connsiteX19" fmla="*/ 463296 w 2042160"/>
              <a:gd name="connsiteY19" fmla="*/ 475488 h 1816608"/>
              <a:gd name="connsiteX20" fmla="*/ 499872 w 2042160"/>
              <a:gd name="connsiteY20" fmla="*/ 505968 h 1816608"/>
              <a:gd name="connsiteX21" fmla="*/ 524256 w 2042160"/>
              <a:gd name="connsiteY21" fmla="*/ 524256 h 1816608"/>
              <a:gd name="connsiteX22" fmla="*/ 560832 w 2042160"/>
              <a:gd name="connsiteY22" fmla="*/ 548640 h 1816608"/>
              <a:gd name="connsiteX23" fmla="*/ 585216 w 2042160"/>
              <a:gd name="connsiteY23" fmla="*/ 566928 h 1816608"/>
              <a:gd name="connsiteX24" fmla="*/ 609600 w 2042160"/>
              <a:gd name="connsiteY24" fmla="*/ 573024 h 1816608"/>
              <a:gd name="connsiteX25" fmla="*/ 627888 w 2042160"/>
              <a:gd name="connsiteY25" fmla="*/ 579120 h 1816608"/>
              <a:gd name="connsiteX26" fmla="*/ 652272 w 2042160"/>
              <a:gd name="connsiteY26" fmla="*/ 597408 h 1816608"/>
              <a:gd name="connsiteX27" fmla="*/ 670560 w 2042160"/>
              <a:gd name="connsiteY27" fmla="*/ 615696 h 1816608"/>
              <a:gd name="connsiteX28" fmla="*/ 688848 w 2042160"/>
              <a:gd name="connsiteY28" fmla="*/ 621792 h 1816608"/>
              <a:gd name="connsiteX29" fmla="*/ 707136 w 2042160"/>
              <a:gd name="connsiteY29" fmla="*/ 633984 h 1816608"/>
              <a:gd name="connsiteX30" fmla="*/ 743712 w 2042160"/>
              <a:gd name="connsiteY30" fmla="*/ 646176 h 1816608"/>
              <a:gd name="connsiteX31" fmla="*/ 768096 w 2042160"/>
              <a:gd name="connsiteY31" fmla="*/ 658368 h 1816608"/>
              <a:gd name="connsiteX32" fmla="*/ 822960 w 2042160"/>
              <a:gd name="connsiteY32" fmla="*/ 676656 h 1816608"/>
              <a:gd name="connsiteX33" fmla="*/ 871728 w 2042160"/>
              <a:gd name="connsiteY33" fmla="*/ 688848 h 1816608"/>
              <a:gd name="connsiteX34" fmla="*/ 902208 w 2042160"/>
              <a:gd name="connsiteY34" fmla="*/ 719328 h 1816608"/>
              <a:gd name="connsiteX35" fmla="*/ 920496 w 2042160"/>
              <a:gd name="connsiteY35" fmla="*/ 743712 h 1816608"/>
              <a:gd name="connsiteX36" fmla="*/ 957072 w 2042160"/>
              <a:gd name="connsiteY36" fmla="*/ 780288 h 1816608"/>
              <a:gd name="connsiteX37" fmla="*/ 975360 w 2042160"/>
              <a:gd name="connsiteY37" fmla="*/ 804672 h 1816608"/>
              <a:gd name="connsiteX38" fmla="*/ 1036320 w 2042160"/>
              <a:gd name="connsiteY38" fmla="*/ 835152 h 1816608"/>
              <a:gd name="connsiteX39" fmla="*/ 1054608 w 2042160"/>
              <a:gd name="connsiteY39" fmla="*/ 847344 h 1816608"/>
              <a:gd name="connsiteX40" fmla="*/ 1085088 w 2042160"/>
              <a:gd name="connsiteY40" fmla="*/ 853440 h 1816608"/>
              <a:gd name="connsiteX41" fmla="*/ 1109472 w 2042160"/>
              <a:gd name="connsiteY41" fmla="*/ 859536 h 1816608"/>
              <a:gd name="connsiteX42" fmla="*/ 1164336 w 2042160"/>
              <a:gd name="connsiteY42" fmla="*/ 841248 h 1816608"/>
              <a:gd name="connsiteX43" fmla="*/ 1176528 w 2042160"/>
              <a:gd name="connsiteY43" fmla="*/ 774192 h 1816608"/>
              <a:gd name="connsiteX44" fmla="*/ 1213104 w 2042160"/>
              <a:gd name="connsiteY44" fmla="*/ 725424 h 1816608"/>
              <a:gd name="connsiteX45" fmla="*/ 1219200 w 2042160"/>
              <a:gd name="connsiteY45" fmla="*/ 688848 h 1816608"/>
              <a:gd name="connsiteX46" fmla="*/ 1225296 w 2042160"/>
              <a:gd name="connsiteY46" fmla="*/ 670560 h 1816608"/>
              <a:gd name="connsiteX47" fmla="*/ 1249680 w 2042160"/>
              <a:gd name="connsiteY47" fmla="*/ 652272 h 1816608"/>
              <a:gd name="connsiteX48" fmla="*/ 1274064 w 2042160"/>
              <a:gd name="connsiteY48" fmla="*/ 646176 h 1816608"/>
              <a:gd name="connsiteX49" fmla="*/ 1298448 w 2042160"/>
              <a:gd name="connsiteY49" fmla="*/ 688848 h 1816608"/>
              <a:gd name="connsiteX50" fmla="*/ 1310640 w 2042160"/>
              <a:gd name="connsiteY50" fmla="*/ 731520 h 1816608"/>
              <a:gd name="connsiteX51" fmla="*/ 1316736 w 2042160"/>
              <a:gd name="connsiteY51" fmla="*/ 768096 h 1816608"/>
              <a:gd name="connsiteX52" fmla="*/ 1328928 w 2042160"/>
              <a:gd name="connsiteY52" fmla="*/ 792480 h 1816608"/>
              <a:gd name="connsiteX53" fmla="*/ 1359408 w 2042160"/>
              <a:gd name="connsiteY53" fmla="*/ 829056 h 1816608"/>
              <a:gd name="connsiteX54" fmla="*/ 1365504 w 2042160"/>
              <a:gd name="connsiteY54" fmla="*/ 847344 h 1816608"/>
              <a:gd name="connsiteX55" fmla="*/ 1377696 w 2042160"/>
              <a:gd name="connsiteY55" fmla="*/ 865632 h 1816608"/>
              <a:gd name="connsiteX56" fmla="*/ 1389888 w 2042160"/>
              <a:gd name="connsiteY56" fmla="*/ 896112 h 1816608"/>
              <a:gd name="connsiteX57" fmla="*/ 1408176 w 2042160"/>
              <a:gd name="connsiteY57" fmla="*/ 914400 h 1816608"/>
              <a:gd name="connsiteX58" fmla="*/ 1426464 w 2042160"/>
              <a:gd name="connsiteY58" fmla="*/ 938784 h 1816608"/>
              <a:gd name="connsiteX59" fmla="*/ 1456944 w 2042160"/>
              <a:gd name="connsiteY59" fmla="*/ 957072 h 1816608"/>
              <a:gd name="connsiteX60" fmla="*/ 1475232 w 2042160"/>
              <a:gd name="connsiteY60" fmla="*/ 969264 h 1816608"/>
              <a:gd name="connsiteX61" fmla="*/ 1499616 w 2042160"/>
              <a:gd name="connsiteY61" fmla="*/ 987552 h 1816608"/>
              <a:gd name="connsiteX62" fmla="*/ 1536192 w 2042160"/>
              <a:gd name="connsiteY62" fmla="*/ 999744 h 1816608"/>
              <a:gd name="connsiteX63" fmla="*/ 1591056 w 2042160"/>
              <a:gd name="connsiteY63" fmla="*/ 1030224 h 1816608"/>
              <a:gd name="connsiteX64" fmla="*/ 1639824 w 2042160"/>
              <a:gd name="connsiteY64" fmla="*/ 1054608 h 1816608"/>
              <a:gd name="connsiteX65" fmla="*/ 1682496 w 2042160"/>
              <a:gd name="connsiteY65" fmla="*/ 1072896 h 1816608"/>
              <a:gd name="connsiteX66" fmla="*/ 1706880 w 2042160"/>
              <a:gd name="connsiteY66" fmla="*/ 1097280 h 1816608"/>
              <a:gd name="connsiteX67" fmla="*/ 1755648 w 2042160"/>
              <a:gd name="connsiteY67" fmla="*/ 1133856 h 1816608"/>
              <a:gd name="connsiteX68" fmla="*/ 1798320 w 2042160"/>
              <a:gd name="connsiteY68" fmla="*/ 1182624 h 1816608"/>
              <a:gd name="connsiteX69" fmla="*/ 1840992 w 2042160"/>
              <a:gd name="connsiteY69" fmla="*/ 1286256 h 1816608"/>
              <a:gd name="connsiteX70" fmla="*/ 1859280 w 2042160"/>
              <a:gd name="connsiteY70" fmla="*/ 1310640 h 1816608"/>
              <a:gd name="connsiteX71" fmla="*/ 1865376 w 2042160"/>
              <a:gd name="connsiteY71" fmla="*/ 1328928 h 1816608"/>
              <a:gd name="connsiteX72" fmla="*/ 1871472 w 2042160"/>
              <a:gd name="connsiteY72" fmla="*/ 1353312 h 1816608"/>
              <a:gd name="connsiteX73" fmla="*/ 1883664 w 2042160"/>
              <a:gd name="connsiteY73" fmla="*/ 1383792 h 1816608"/>
              <a:gd name="connsiteX74" fmla="*/ 1908048 w 2042160"/>
              <a:gd name="connsiteY74" fmla="*/ 1499616 h 1816608"/>
              <a:gd name="connsiteX75" fmla="*/ 1944624 w 2042160"/>
              <a:gd name="connsiteY75" fmla="*/ 1615440 h 1816608"/>
              <a:gd name="connsiteX76" fmla="*/ 1950720 w 2042160"/>
              <a:gd name="connsiteY76" fmla="*/ 1639824 h 1816608"/>
              <a:gd name="connsiteX77" fmla="*/ 1969008 w 2042160"/>
              <a:gd name="connsiteY77" fmla="*/ 1658112 h 1816608"/>
              <a:gd name="connsiteX78" fmla="*/ 1987296 w 2042160"/>
              <a:gd name="connsiteY78" fmla="*/ 1694688 h 1816608"/>
              <a:gd name="connsiteX79" fmla="*/ 2005584 w 2042160"/>
              <a:gd name="connsiteY79" fmla="*/ 1706880 h 1816608"/>
              <a:gd name="connsiteX80" fmla="*/ 2023872 w 2042160"/>
              <a:gd name="connsiteY80" fmla="*/ 1737360 h 1816608"/>
              <a:gd name="connsiteX81" fmla="*/ 2029968 w 2042160"/>
              <a:gd name="connsiteY81" fmla="*/ 1767840 h 1816608"/>
              <a:gd name="connsiteX82" fmla="*/ 2036064 w 2042160"/>
              <a:gd name="connsiteY82" fmla="*/ 1786128 h 1816608"/>
              <a:gd name="connsiteX83" fmla="*/ 2042160 w 2042160"/>
              <a:gd name="connsiteY83" fmla="*/ 1816608 h 1816608"/>
              <a:gd name="connsiteX0" fmla="*/ 0 w 2036064"/>
              <a:gd name="connsiteY0" fmla="*/ 67056 h 1786128"/>
              <a:gd name="connsiteX1" fmla="*/ 30480 w 2036064"/>
              <a:gd name="connsiteY1" fmla="*/ 60960 h 1786128"/>
              <a:gd name="connsiteX2" fmla="*/ 91440 w 2036064"/>
              <a:gd name="connsiteY2" fmla="*/ 42672 h 1786128"/>
              <a:gd name="connsiteX3" fmla="*/ 109728 w 2036064"/>
              <a:gd name="connsiteY3" fmla="*/ 24384 h 1786128"/>
              <a:gd name="connsiteX4" fmla="*/ 128016 w 2036064"/>
              <a:gd name="connsiteY4" fmla="*/ 12192 h 1786128"/>
              <a:gd name="connsiteX5" fmla="*/ 195072 w 2036064"/>
              <a:gd name="connsiteY5" fmla="*/ 0 h 1786128"/>
              <a:gd name="connsiteX6" fmla="*/ 237744 w 2036064"/>
              <a:gd name="connsiteY6" fmla="*/ 30480 h 1786128"/>
              <a:gd name="connsiteX7" fmla="*/ 249936 w 2036064"/>
              <a:gd name="connsiteY7" fmla="*/ 48768 h 1786128"/>
              <a:gd name="connsiteX8" fmla="*/ 268224 w 2036064"/>
              <a:gd name="connsiteY8" fmla="*/ 60960 h 1786128"/>
              <a:gd name="connsiteX9" fmla="*/ 292608 w 2036064"/>
              <a:gd name="connsiteY9" fmla="*/ 79248 h 1786128"/>
              <a:gd name="connsiteX10" fmla="*/ 304800 w 2036064"/>
              <a:gd name="connsiteY10" fmla="*/ 103632 h 1786128"/>
              <a:gd name="connsiteX11" fmla="*/ 310896 w 2036064"/>
              <a:gd name="connsiteY11" fmla="*/ 121920 h 1786128"/>
              <a:gd name="connsiteX12" fmla="*/ 341376 w 2036064"/>
              <a:gd name="connsiteY12" fmla="*/ 164592 h 1786128"/>
              <a:gd name="connsiteX13" fmla="*/ 390144 w 2036064"/>
              <a:gd name="connsiteY13" fmla="*/ 201168 h 1786128"/>
              <a:gd name="connsiteX14" fmla="*/ 408432 w 2036064"/>
              <a:gd name="connsiteY14" fmla="*/ 231648 h 1786128"/>
              <a:gd name="connsiteX15" fmla="*/ 414528 w 2036064"/>
              <a:gd name="connsiteY15" fmla="*/ 280416 h 1786128"/>
              <a:gd name="connsiteX16" fmla="*/ 420624 w 2036064"/>
              <a:gd name="connsiteY16" fmla="*/ 310896 h 1786128"/>
              <a:gd name="connsiteX17" fmla="*/ 438912 w 2036064"/>
              <a:gd name="connsiteY17" fmla="*/ 371856 h 1786128"/>
              <a:gd name="connsiteX18" fmla="*/ 457200 w 2036064"/>
              <a:gd name="connsiteY18" fmla="*/ 457200 h 1786128"/>
              <a:gd name="connsiteX19" fmla="*/ 463296 w 2036064"/>
              <a:gd name="connsiteY19" fmla="*/ 475488 h 1786128"/>
              <a:gd name="connsiteX20" fmla="*/ 499872 w 2036064"/>
              <a:gd name="connsiteY20" fmla="*/ 505968 h 1786128"/>
              <a:gd name="connsiteX21" fmla="*/ 524256 w 2036064"/>
              <a:gd name="connsiteY21" fmla="*/ 524256 h 1786128"/>
              <a:gd name="connsiteX22" fmla="*/ 560832 w 2036064"/>
              <a:gd name="connsiteY22" fmla="*/ 548640 h 1786128"/>
              <a:gd name="connsiteX23" fmla="*/ 585216 w 2036064"/>
              <a:gd name="connsiteY23" fmla="*/ 566928 h 1786128"/>
              <a:gd name="connsiteX24" fmla="*/ 609600 w 2036064"/>
              <a:gd name="connsiteY24" fmla="*/ 573024 h 1786128"/>
              <a:gd name="connsiteX25" fmla="*/ 627888 w 2036064"/>
              <a:gd name="connsiteY25" fmla="*/ 579120 h 1786128"/>
              <a:gd name="connsiteX26" fmla="*/ 652272 w 2036064"/>
              <a:gd name="connsiteY26" fmla="*/ 597408 h 1786128"/>
              <a:gd name="connsiteX27" fmla="*/ 670560 w 2036064"/>
              <a:gd name="connsiteY27" fmla="*/ 615696 h 1786128"/>
              <a:gd name="connsiteX28" fmla="*/ 688848 w 2036064"/>
              <a:gd name="connsiteY28" fmla="*/ 621792 h 1786128"/>
              <a:gd name="connsiteX29" fmla="*/ 707136 w 2036064"/>
              <a:gd name="connsiteY29" fmla="*/ 633984 h 1786128"/>
              <a:gd name="connsiteX30" fmla="*/ 743712 w 2036064"/>
              <a:gd name="connsiteY30" fmla="*/ 646176 h 1786128"/>
              <a:gd name="connsiteX31" fmla="*/ 768096 w 2036064"/>
              <a:gd name="connsiteY31" fmla="*/ 658368 h 1786128"/>
              <a:gd name="connsiteX32" fmla="*/ 822960 w 2036064"/>
              <a:gd name="connsiteY32" fmla="*/ 676656 h 1786128"/>
              <a:gd name="connsiteX33" fmla="*/ 871728 w 2036064"/>
              <a:gd name="connsiteY33" fmla="*/ 688848 h 1786128"/>
              <a:gd name="connsiteX34" fmla="*/ 902208 w 2036064"/>
              <a:gd name="connsiteY34" fmla="*/ 719328 h 1786128"/>
              <a:gd name="connsiteX35" fmla="*/ 920496 w 2036064"/>
              <a:gd name="connsiteY35" fmla="*/ 743712 h 1786128"/>
              <a:gd name="connsiteX36" fmla="*/ 957072 w 2036064"/>
              <a:gd name="connsiteY36" fmla="*/ 780288 h 1786128"/>
              <a:gd name="connsiteX37" fmla="*/ 975360 w 2036064"/>
              <a:gd name="connsiteY37" fmla="*/ 804672 h 1786128"/>
              <a:gd name="connsiteX38" fmla="*/ 1036320 w 2036064"/>
              <a:gd name="connsiteY38" fmla="*/ 835152 h 1786128"/>
              <a:gd name="connsiteX39" fmla="*/ 1054608 w 2036064"/>
              <a:gd name="connsiteY39" fmla="*/ 847344 h 1786128"/>
              <a:gd name="connsiteX40" fmla="*/ 1085088 w 2036064"/>
              <a:gd name="connsiteY40" fmla="*/ 853440 h 1786128"/>
              <a:gd name="connsiteX41" fmla="*/ 1109472 w 2036064"/>
              <a:gd name="connsiteY41" fmla="*/ 859536 h 1786128"/>
              <a:gd name="connsiteX42" fmla="*/ 1164336 w 2036064"/>
              <a:gd name="connsiteY42" fmla="*/ 841248 h 1786128"/>
              <a:gd name="connsiteX43" fmla="*/ 1176528 w 2036064"/>
              <a:gd name="connsiteY43" fmla="*/ 774192 h 1786128"/>
              <a:gd name="connsiteX44" fmla="*/ 1213104 w 2036064"/>
              <a:gd name="connsiteY44" fmla="*/ 725424 h 1786128"/>
              <a:gd name="connsiteX45" fmla="*/ 1219200 w 2036064"/>
              <a:gd name="connsiteY45" fmla="*/ 688848 h 1786128"/>
              <a:gd name="connsiteX46" fmla="*/ 1225296 w 2036064"/>
              <a:gd name="connsiteY46" fmla="*/ 670560 h 1786128"/>
              <a:gd name="connsiteX47" fmla="*/ 1249680 w 2036064"/>
              <a:gd name="connsiteY47" fmla="*/ 652272 h 1786128"/>
              <a:gd name="connsiteX48" fmla="*/ 1274064 w 2036064"/>
              <a:gd name="connsiteY48" fmla="*/ 646176 h 1786128"/>
              <a:gd name="connsiteX49" fmla="*/ 1298448 w 2036064"/>
              <a:gd name="connsiteY49" fmla="*/ 688848 h 1786128"/>
              <a:gd name="connsiteX50" fmla="*/ 1310640 w 2036064"/>
              <a:gd name="connsiteY50" fmla="*/ 731520 h 1786128"/>
              <a:gd name="connsiteX51" fmla="*/ 1316736 w 2036064"/>
              <a:gd name="connsiteY51" fmla="*/ 768096 h 1786128"/>
              <a:gd name="connsiteX52" fmla="*/ 1328928 w 2036064"/>
              <a:gd name="connsiteY52" fmla="*/ 792480 h 1786128"/>
              <a:gd name="connsiteX53" fmla="*/ 1359408 w 2036064"/>
              <a:gd name="connsiteY53" fmla="*/ 829056 h 1786128"/>
              <a:gd name="connsiteX54" fmla="*/ 1365504 w 2036064"/>
              <a:gd name="connsiteY54" fmla="*/ 847344 h 1786128"/>
              <a:gd name="connsiteX55" fmla="*/ 1377696 w 2036064"/>
              <a:gd name="connsiteY55" fmla="*/ 865632 h 1786128"/>
              <a:gd name="connsiteX56" fmla="*/ 1389888 w 2036064"/>
              <a:gd name="connsiteY56" fmla="*/ 896112 h 1786128"/>
              <a:gd name="connsiteX57" fmla="*/ 1408176 w 2036064"/>
              <a:gd name="connsiteY57" fmla="*/ 914400 h 1786128"/>
              <a:gd name="connsiteX58" fmla="*/ 1426464 w 2036064"/>
              <a:gd name="connsiteY58" fmla="*/ 938784 h 1786128"/>
              <a:gd name="connsiteX59" fmla="*/ 1456944 w 2036064"/>
              <a:gd name="connsiteY59" fmla="*/ 957072 h 1786128"/>
              <a:gd name="connsiteX60" fmla="*/ 1475232 w 2036064"/>
              <a:gd name="connsiteY60" fmla="*/ 969264 h 1786128"/>
              <a:gd name="connsiteX61" fmla="*/ 1499616 w 2036064"/>
              <a:gd name="connsiteY61" fmla="*/ 987552 h 1786128"/>
              <a:gd name="connsiteX62" fmla="*/ 1536192 w 2036064"/>
              <a:gd name="connsiteY62" fmla="*/ 999744 h 1786128"/>
              <a:gd name="connsiteX63" fmla="*/ 1591056 w 2036064"/>
              <a:gd name="connsiteY63" fmla="*/ 1030224 h 1786128"/>
              <a:gd name="connsiteX64" fmla="*/ 1639824 w 2036064"/>
              <a:gd name="connsiteY64" fmla="*/ 1054608 h 1786128"/>
              <a:gd name="connsiteX65" fmla="*/ 1682496 w 2036064"/>
              <a:gd name="connsiteY65" fmla="*/ 1072896 h 1786128"/>
              <a:gd name="connsiteX66" fmla="*/ 1706880 w 2036064"/>
              <a:gd name="connsiteY66" fmla="*/ 1097280 h 1786128"/>
              <a:gd name="connsiteX67" fmla="*/ 1755648 w 2036064"/>
              <a:gd name="connsiteY67" fmla="*/ 1133856 h 1786128"/>
              <a:gd name="connsiteX68" fmla="*/ 1798320 w 2036064"/>
              <a:gd name="connsiteY68" fmla="*/ 1182624 h 1786128"/>
              <a:gd name="connsiteX69" fmla="*/ 1840992 w 2036064"/>
              <a:gd name="connsiteY69" fmla="*/ 1286256 h 1786128"/>
              <a:gd name="connsiteX70" fmla="*/ 1859280 w 2036064"/>
              <a:gd name="connsiteY70" fmla="*/ 1310640 h 1786128"/>
              <a:gd name="connsiteX71" fmla="*/ 1865376 w 2036064"/>
              <a:gd name="connsiteY71" fmla="*/ 1328928 h 1786128"/>
              <a:gd name="connsiteX72" fmla="*/ 1871472 w 2036064"/>
              <a:gd name="connsiteY72" fmla="*/ 1353312 h 1786128"/>
              <a:gd name="connsiteX73" fmla="*/ 1883664 w 2036064"/>
              <a:gd name="connsiteY73" fmla="*/ 1383792 h 1786128"/>
              <a:gd name="connsiteX74" fmla="*/ 1908048 w 2036064"/>
              <a:gd name="connsiteY74" fmla="*/ 1499616 h 1786128"/>
              <a:gd name="connsiteX75" fmla="*/ 1944624 w 2036064"/>
              <a:gd name="connsiteY75" fmla="*/ 1615440 h 1786128"/>
              <a:gd name="connsiteX76" fmla="*/ 1950720 w 2036064"/>
              <a:gd name="connsiteY76" fmla="*/ 1639824 h 1786128"/>
              <a:gd name="connsiteX77" fmla="*/ 1969008 w 2036064"/>
              <a:gd name="connsiteY77" fmla="*/ 1658112 h 1786128"/>
              <a:gd name="connsiteX78" fmla="*/ 1987296 w 2036064"/>
              <a:gd name="connsiteY78" fmla="*/ 1694688 h 1786128"/>
              <a:gd name="connsiteX79" fmla="*/ 2005584 w 2036064"/>
              <a:gd name="connsiteY79" fmla="*/ 1706880 h 1786128"/>
              <a:gd name="connsiteX80" fmla="*/ 2023872 w 2036064"/>
              <a:gd name="connsiteY80" fmla="*/ 1737360 h 1786128"/>
              <a:gd name="connsiteX81" fmla="*/ 2029968 w 2036064"/>
              <a:gd name="connsiteY81" fmla="*/ 1767840 h 1786128"/>
              <a:gd name="connsiteX82" fmla="*/ 2036064 w 2036064"/>
              <a:gd name="connsiteY82" fmla="*/ 1786128 h 1786128"/>
              <a:gd name="connsiteX0" fmla="*/ 0 w 2029968"/>
              <a:gd name="connsiteY0" fmla="*/ 67056 h 1767840"/>
              <a:gd name="connsiteX1" fmla="*/ 30480 w 2029968"/>
              <a:gd name="connsiteY1" fmla="*/ 60960 h 1767840"/>
              <a:gd name="connsiteX2" fmla="*/ 91440 w 2029968"/>
              <a:gd name="connsiteY2" fmla="*/ 42672 h 1767840"/>
              <a:gd name="connsiteX3" fmla="*/ 109728 w 2029968"/>
              <a:gd name="connsiteY3" fmla="*/ 24384 h 1767840"/>
              <a:gd name="connsiteX4" fmla="*/ 128016 w 2029968"/>
              <a:gd name="connsiteY4" fmla="*/ 12192 h 1767840"/>
              <a:gd name="connsiteX5" fmla="*/ 195072 w 2029968"/>
              <a:gd name="connsiteY5" fmla="*/ 0 h 1767840"/>
              <a:gd name="connsiteX6" fmla="*/ 237744 w 2029968"/>
              <a:gd name="connsiteY6" fmla="*/ 30480 h 1767840"/>
              <a:gd name="connsiteX7" fmla="*/ 249936 w 2029968"/>
              <a:gd name="connsiteY7" fmla="*/ 48768 h 1767840"/>
              <a:gd name="connsiteX8" fmla="*/ 268224 w 2029968"/>
              <a:gd name="connsiteY8" fmla="*/ 60960 h 1767840"/>
              <a:gd name="connsiteX9" fmla="*/ 292608 w 2029968"/>
              <a:gd name="connsiteY9" fmla="*/ 79248 h 1767840"/>
              <a:gd name="connsiteX10" fmla="*/ 304800 w 2029968"/>
              <a:gd name="connsiteY10" fmla="*/ 103632 h 1767840"/>
              <a:gd name="connsiteX11" fmla="*/ 310896 w 2029968"/>
              <a:gd name="connsiteY11" fmla="*/ 121920 h 1767840"/>
              <a:gd name="connsiteX12" fmla="*/ 341376 w 2029968"/>
              <a:gd name="connsiteY12" fmla="*/ 164592 h 1767840"/>
              <a:gd name="connsiteX13" fmla="*/ 390144 w 2029968"/>
              <a:gd name="connsiteY13" fmla="*/ 201168 h 1767840"/>
              <a:gd name="connsiteX14" fmla="*/ 408432 w 2029968"/>
              <a:gd name="connsiteY14" fmla="*/ 231648 h 1767840"/>
              <a:gd name="connsiteX15" fmla="*/ 414528 w 2029968"/>
              <a:gd name="connsiteY15" fmla="*/ 280416 h 1767840"/>
              <a:gd name="connsiteX16" fmla="*/ 420624 w 2029968"/>
              <a:gd name="connsiteY16" fmla="*/ 310896 h 1767840"/>
              <a:gd name="connsiteX17" fmla="*/ 438912 w 2029968"/>
              <a:gd name="connsiteY17" fmla="*/ 371856 h 1767840"/>
              <a:gd name="connsiteX18" fmla="*/ 457200 w 2029968"/>
              <a:gd name="connsiteY18" fmla="*/ 457200 h 1767840"/>
              <a:gd name="connsiteX19" fmla="*/ 463296 w 2029968"/>
              <a:gd name="connsiteY19" fmla="*/ 475488 h 1767840"/>
              <a:gd name="connsiteX20" fmla="*/ 499872 w 2029968"/>
              <a:gd name="connsiteY20" fmla="*/ 505968 h 1767840"/>
              <a:gd name="connsiteX21" fmla="*/ 524256 w 2029968"/>
              <a:gd name="connsiteY21" fmla="*/ 524256 h 1767840"/>
              <a:gd name="connsiteX22" fmla="*/ 560832 w 2029968"/>
              <a:gd name="connsiteY22" fmla="*/ 548640 h 1767840"/>
              <a:gd name="connsiteX23" fmla="*/ 585216 w 2029968"/>
              <a:gd name="connsiteY23" fmla="*/ 566928 h 1767840"/>
              <a:gd name="connsiteX24" fmla="*/ 609600 w 2029968"/>
              <a:gd name="connsiteY24" fmla="*/ 573024 h 1767840"/>
              <a:gd name="connsiteX25" fmla="*/ 627888 w 2029968"/>
              <a:gd name="connsiteY25" fmla="*/ 579120 h 1767840"/>
              <a:gd name="connsiteX26" fmla="*/ 652272 w 2029968"/>
              <a:gd name="connsiteY26" fmla="*/ 597408 h 1767840"/>
              <a:gd name="connsiteX27" fmla="*/ 670560 w 2029968"/>
              <a:gd name="connsiteY27" fmla="*/ 615696 h 1767840"/>
              <a:gd name="connsiteX28" fmla="*/ 688848 w 2029968"/>
              <a:gd name="connsiteY28" fmla="*/ 621792 h 1767840"/>
              <a:gd name="connsiteX29" fmla="*/ 707136 w 2029968"/>
              <a:gd name="connsiteY29" fmla="*/ 633984 h 1767840"/>
              <a:gd name="connsiteX30" fmla="*/ 743712 w 2029968"/>
              <a:gd name="connsiteY30" fmla="*/ 646176 h 1767840"/>
              <a:gd name="connsiteX31" fmla="*/ 768096 w 2029968"/>
              <a:gd name="connsiteY31" fmla="*/ 658368 h 1767840"/>
              <a:gd name="connsiteX32" fmla="*/ 822960 w 2029968"/>
              <a:gd name="connsiteY32" fmla="*/ 676656 h 1767840"/>
              <a:gd name="connsiteX33" fmla="*/ 871728 w 2029968"/>
              <a:gd name="connsiteY33" fmla="*/ 688848 h 1767840"/>
              <a:gd name="connsiteX34" fmla="*/ 902208 w 2029968"/>
              <a:gd name="connsiteY34" fmla="*/ 719328 h 1767840"/>
              <a:gd name="connsiteX35" fmla="*/ 920496 w 2029968"/>
              <a:gd name="connsiteY35" fmla="*/ 743712 h 1767840"/>
              <a:gd name="connsiteX36" fmla="*/ 957072 w 2029968"/>
              <a:gd name="connsiteY36" fmla="*/ 780288 h 1767840"/>
              <a:gd name="connsiteX37" fmla="*/ 975360 w 2029968"/>
              <a:gd name="connsiteY37" fmla="*/ 804672 h 1767840"/>
              <a:gd name="connsiteX38" fmla="*/ 1036320 w 2029968"/>
              <a:gd name="connsiteY38" fmla="*/ 835152 h 1767840"/>
              <a:gd name="connsiteX39" fmla="*/ 1054608 w 2029968"/>
              <a:gd name="connsiteY39" fmla="*/ 847344 h 1767840"/>
              <a:gd name="connsiteX40" fmla="*/ 1085088 w 2029968"/>
              <a:gd name="connsiteY40" fmla="*/ 853440 h 1767840"/>
              <a:gd name="connsiteX41" fmla="*/ 1109472 w 2029968"/>
              <a:gd name="connsiteY41" fmla="*/ 859536 h 1767840"/>
              <a:gd name="connsiteX42" fmla="*/ 1164336 w 2029968"/>
              <a:gd name="connsiteY42" fmla="*/ 841248 h 1767840"/>
              <a:gd name="connsiteX43" fmla="*/ 1176528 w 2029968"/>
              <a:gd name="connsiteY43" fmla="*/ 774192 h 1767840"/>
              <a:gd name="connsiteX44" fmla="*/ 1213104 w 2029968"/>
              <a:gd name="connsiteY44" fmla="*/ 725424 h 1767840"/>
              <a:gd name="connsiteX45" fmla="*/ 1219200 w 2029968"/>
              <a:gd name="connsiteY45" fmla="*/ 688848 h 1767840"/>
              <a:gd name="connsiteX46" fmla="*/ 1225296 w 2029968"/>
              <a:gd name="connsiteY46" fmla="*/ 670560 h 1767840"/>
              <a:gd name="connsiteX47" fmla="*/ 1249680 w 2029968"/>
              <a:gd name="connsiteY47" fmla="*/ 652272 h 1767840"/>
              <a:gd name="connsiteX48" fmla="*/ 1274064 w 2029968"/>
              <a:gd name="connsiteY48" fmla="*/ 646176 h 1767840"/>
              <a:gd name="connsiteX49" fmla="*/ 1298448 w 2029968"/>
              <a:gd name="connsiteY49" fmla="*/ 688848 h 1767840"/>
              <a:gd name="connsiteX50" fmla="*/ 1310640 w 2029968"/>
              <a:gd name="connsiteY50" fmla="*/ 731520 h 1767840"/>
              <a:gd name="connsiteX51" fmla="*/ 1316736 w 2029968"/>
              <a:gd name="connsiteY51" fmla="*/ 768096 h 1767840"/>
              <a:gd name="connsiteX52" fmla="*/ 1328928 w 2029968"/>
              <a:gd name="connsiteY52" fmla="*/ 792480 h 1767840"/>
              <a:gd name="connsiteX53" fmla="*/ 1359408 w 2029968"/>
              <a:gd name="connsiteY53" fmla="*/ 829056 h 1767840"/>
              <a:gd name="connsiteX54" fmla="*/ 1365504 w 2029968"/>
              <a:gd name="connsiteY54" fmla="*/ 847344 h 1767840"/>
              <a:gd name="connsiteX55" fmla="*/ 1377696 w 2029968"/>
              <a:gd name="connsiteY55" fmla="*/ 865632 h 1767840"/>
              <a:gd name="connsiteX56" fmla="*/ 1389888 w 2029968"/>
              <a:gd name="connsiteY56" fmla="*/ 896112 h 1767840"/>
              <a:gd name="connsiteX57" fmla="*/ 1408176 w 2029968"/>
              <a:gd name="connsiteY57" fmla="*/ 914400 h 1767840"/>
              <a:gd name="connsiteX58" fmla="*/ 1426464 w 2029968"/>
              <a:gd name="connsiteY58" fmla="*/ 938784 h 1767840"/>
              <a:gd name="connsiteX59" fmla="*/ 1456944 w 2029968"/>
              <a:gd name="connsiteY59" fmla="*/ 957072 h 1767840"/>
              <a:gd name="connsiteX60" fmla="*/ 1475232 w 2029968"/>
              <a:gd name="connsiteY60" fmla="*/ 969264 h 1767840"/>
              <a:gd name="connsiteX61" fmla="*/ 1499616 w 2029968"/>
              <a:gd name="connsiteY61" fmla="*/ 987552 h 1767840"/>
              <a:gd name="connsiteX62" fmla="*/ 1536192 w 2029968"/>
              <a:gd name="connsiteY62" fmla="*/ 999744 h 1767840"/>
              <a:gd name="connsiteX63" fmla="*/ 1591056 w 2029968"/>
              <a:gd name="connsiteY63" fmla="*/ 1030224 h 1767840"/>
              <a:gd name="connsiteX64" fmla="*/ 1639824 w 2029968"/>
              <a:gd name="connsiteY64" fmla="*/ 1054608 h 1767840"/>
              <a:gd name="connsiteX65" fmla="*/ 1682496 w 2029968"/>
              <a:gd name="connsiteY65" fmla="*/ 1072896 h 1767840"/>
              <a:gd name="connsiteX66" fmla="*/ 1706880 w 2029968"/>
              <a:gd name="connsiteY66" fmla="*/ 1097280 h 1767840"/>
              <a:gd name="connsiteX67" fmla="*/ 1755648 w 2029968"/>
              <a:gd name="connsiteY67" fmla="*/ 1133856 h 1767840"/>
              <a:gd name="connsiteX68" fmla="*/ 1798320 w 2029968"/>
              <a:gd name="connsiteY68" fmla="*/ 1182624 h 1767840"/>
              <a:gd name="connsiteX69" fmla="*/ 1840992 w 2029968"/>
              <a:gd name="connsiteY69" fmla="*/ 1286256 h 1767840"/>
              <a:gd name="connsiteX70" fmla="*/ 1859280 w 2029968"/>
              <a:gd name="connsiteY70" fmla="*/ 1310640 h 1767840"/>
              <a:gd name="connsiteX71" fmla="*/ 1865376 w 2029968"/>
              <a:gd name="connsiteY71" fmla="*/ 1328928 h 1767840"/>
              <a:gd name="connsiteX72" fmla="*/ 1871472 w 2029968"/>
              <a:gd name="connsiteY72" fmla="*/ 1353312 h 1767840"/>
              <a:gd name="connsiteX73" fmla="*/ 1883664 w 2029968"/>
              <a:gd name="connsiteY73" fmla="*/ 1383792 h 1767840"/>
              <a:gd name="connsiteX74" fmla="*/ 1908048 w 2029968"/>
              <a:gd name="connsiteY74" fmla="*/ 1499616 h 1767840"/>
              <a:gd name="connsiteX75" fmla="*/ 1944624 w 2029968"/>
              <a:gd name="connsiteY75" fmla="*/ 1615440 h 1767840"/>
              <a:gd name="connsiteX76" fmla="*/ 1950720 w 2029968"/>
              <a:gd name="connsiteY76" fmla="*/ 1639824 h 1767840"/>
              <a:gd name="connsiteX77" fmla="*/ 1969008 w 2029968"/>
              <a:gd name="connsiteY77" fmla="*/ 1658112 h 1767840"/>
              <a:gd name="connsiteX78" fmla="*/ 1987296 w 2029968"/>
              <a:gd name="connsiteY78" fmla="*/ 1694688 h 1767840"/>
              <a:gd name="connsiteX79" fmla="*/ 2005584 w 2029968"/>
              <a:gd name="connsiteY79" fmla="*/ 1706880 h 1767840"/>
              <a:gd name="connsiteX80" fmla="*/ 2023872 w 2029968"/>
              <a:gd name="connsiteY80" fmla="*/ 1737360 h 1767840"/>
              <a:gd name="connsiteX81" fmla="*/ 2029968 w 2029968"/>
              <a:gd name="connsiteY81" fmla="*/ 1767840 h 1767840"/>
              <a:gd name="connsiteX0" fmla="*/ 0 w 2023872"/>
              <a:gd name="connsiteY0" fmla="*/ 67056 h 1737360"/>
              <a:gd name="connsiteX1" fmla="*/ 30480 w 2023872"/>
              <a:gd name="connsiteY1" fmla="*/ 60960 h 1737360"/>
              <a:gd name="connsiteX2" fmla="*/ 91440 w 2023872"/>
              <a:gd name="connsiteY2" fmla="*/ 42672 h 1737360"/>
              <a:gd name="connsiteX3" fmla="*/ 109728 w 2023872"/>
              <a:gd name="connsiteY3" fmla="*/ 24384 h 1737360"/>
              <a:gd name="connsiteX4" fmla="*/ 128016 w 2023872"/>
              <a:gd name="connsiteY4" fmla="*/ 12192 h 1737360"/>
              <a:gd name="connsiteX5" fmla="*/ 195072 w 2023872"/>
              <a:gd name="connsiteY5" fmla="*/ 0 h 1737360"/>
              <a:gd name="connsiteX6" fmla="*/ 237744 w 2023872"/>
              <a:gd name="connsiteY6" fmla="*/ 30480 h 1737360"/>
              <a:gd name="connsiteX7" fmla="*/ 249936 w 2023872"/>
              <a:gd name="connsiteY7" fmla="*/ 48768 h 1737360"/>
              <a:gd name="connsiteX8" fmla="*/ 268224 w 2023872"/>
              <a:gd name="connsiteY8" fmla="*/ 60960 h 1737360"/>
              <a:gd name="connsiteX9" fmla="*/ 292608 w 2023872"/>
              <a:gd name="connsiteY9" fmla="*/ 79248 h 1737360"/>
              <a:gd name="connsiteX10" fmla="*/ 304800 w 2023872"/>
              <a:gd name="connsiteY10" fmla="*/ 103632 h 1737360"/>
              <a:gd name="connsiteX11" fmla="*/ 310896 w 2023872"/>
              <a:gd name="connsiteY11" fmla="*/ 121920 h 1737360"/>
              <a:gd name="connsiteX12" fmla="*/ 341376 w 2023872"/>
              <a:gd name="connsiteY12" fmla="*/ 164592 h 1737360"/>
              <a:gd name="connsiteX13" fmla="*/ 390144 w 2023872"/>
              <a:gd name="connsiteY13" fmla="*/ 201168 h 1737360"/>
              <a:gd name="connsiteX14" fmla="*/ 408432 w 2023872"/>
              <a:gd name="connsiteY14" fmla="*/ 231648 h 1737360"/>
              <a:gd name="connsiteX15" fmla="*/ 414528 w 2023872"/>
              <a:gd name="connsiteY15" fmla="*/ 280416 h 1737360"/>
              <a:gd name="connsiteX16" fmla="*/ 420624 w 2023872"/>
              <a:gd name="connsiteY16" fmla="*/ 310896 h 1737360"/>
              <a:gd name="connsiteX17" fmla="*/ 438912 w 2023872"/>
              <a:gd name="connsiteY17" fmla="*/ 371856 h 1737360"/>
              <a:gd name="connsiteX18" fmla="*/ 457200 w 2023872"/>
              <a:gd name="connsiteY18" fmla="*/ 457200 h 1737360"/>
              <a:gd name="connsiteX19" fmla="*/ 463296 w 2023872"/>
              <a:gd name="connsiteY19" fmla="*/ 475488 h 1737360"/>
              <a:gd name="connsiteX20" fmla="*/ 499872 w 2023872"/>
              <a:gd name="connsiteY20" fmla="*/ 505968 h 1737360"/>
              <a:gd name="connsiteX21" fmla="*/ 524256 w 2023872"/>
              <a:gd name="connsiteY21" fmla="*/ 524256 h 1737360"/>
              <a:gd name="connsiteX22" fmla="*/ 560832 w 2023872"/>
              <a:gd name="connsiteY22" fmla="*/ 548640 h 1737360"/>
              <a:gd name="connsiteX23" fmla="*/ 585216 w 2023872"/>
              <a:gd name="connsiteY23" fmla="*/ 566928 h 1737360"/>
              <a:gd name="connsiteX24" fmla="*/ 609600 w 2023872"/>
              <a:gd name="connsiteY24" fmla="*/ 573024 h 1737360"/>
              <a:gd name="connsiteX25" fmla="*/ 627888 w 2023872"/>
              <a:gd name="connsiteY25" fmla="*/ 579120 h 1737360"/>
              <a:gd name="connsiteX26" fmla="*/ 652272 w 2023872"/>
              <a:gd name="connsiteY26" fmla="*/ 597408 h 1737360"/>
              <a:gd name="connsiteX27" fmla="*/ 670560 w 2023872"/>
              <a:gd name="connsiteY27" fmla="*/ 615696 h 1737360"/>
              <a:gd name="connsiteX28" fmla="*/ 688848 w 2023872"/>
              <a:gd name="connsiteY28" fmla="*/ 621792 h 1737360"/>
              <a:gd name="connsiteX29" fmla="*/ 707136 w 2023872"/>
              <a:gd name="connsiteY29" fmla="*/ 633984 h 1737360"/>
              <a:gd name="connsiteX30" fmla="*/ 743712 w 2023872"/>
              <a:gd name="connsiteY30" fmla="*/ 646176 h 1737360"/>
              <a:gd name="connsiteX31" fmla="*/ 768096 w 2023872"/>
              <a:gd name="connsiteY31" fmla="*/ 658368 h 1737360"/>
              <a:gd name="connsiteX32" fmla="*/ 822960 w 2023872"/>
              <a:gd name="connsiteY32" fmla="*/ 676656 h 1737360"/>
              <a:gd name="connsiteX33" fmla="*/ 871728 w 2023872"/>
              <a:gd name="connsiteY33" fmla="*/ 688848 h 1737360"/>
              <a:gd name="connsiteX34" fmla="*/ 902208 w 2023872"/>
              <a:gd name="connsiteY34" fmla="*/ 719328 h 1737360"/>
              <a:gd name="connsiteX35" fmla="*/ 920496 w 2023872"/>
              <a:gd name="connsiteY35" fmla="*/ 743712 h 1737360"/>
              <a:gd name="connsiteX36" fmla="*/ 957072 w 2023872"/>
              <a:gd name="connsiteY36" fmla="*/ 780288 h 1737360"/>
              <a:gd name="connsiteX37" fmla="*/ 975360 w 2023872"/>
              <a:gd name="connsiteY37" fmla="*/ 804672 h 1737360"/>
              <a:gd name="connsiteX38" fmla="*/ 1036320 w 2023872"/>
              <a:gd name="connsiteY38" fmla="*/ 835152 h 1737360"/>
              <a:gd name="connsiteX39" fmla="*/ 1054608 w 2023872"/>
              <a:gd name="connsiteY39" fmla="*/ 847344 h 1737360"/>
              <a:gd name="connsiteX40" fmla="*/ 1085088 w 2023872"/>
              <a:gd name="connsiteY40" fmla="*/ 853440 h 1737360"/>
              <a:gd name="connsiteX41" fmla="*/ 1109472 w 2023872"/>
              <a:gd name="connsiteY41" fmla="*/ 859536 h 1737360"/>
              <a:gd name="connsiteX42" fmla="*/ 1164336 w 2023872"/>
              <a:gd name="connsiteY42" fmla="*/ 841248 h 1737360"/>
              <a:gd name="connsiteX43" fmla="*/ 1176528 w 2023872"/>
              <a:gd name="connsiteY43" fmla="*/ 774192 h 1737360"/>
              <a:gd name="connsiteX44" fmla="*/ 1213104 w 2023872"/>
              <a:gd name="connsiteY44" fmla="*/ 725424 h 1737360"/>
              <a:gd name="connsiteX45" fmla="*/ 1219200 w 2023872"/>
              <a:gd name="connsiteY45" fmla="*/ 688848 h 1737360"/>
              <a:gd name="connsiteX46" fmla="*/ 1225296 w 2023872"/>
              <a:gd name="connsiteY46" fmla="*/ 670560 h 1737360"/>
              <a:gd name="connsiteX47" fmla="*/ 1249680 w 2023872"/>
              <a:gd name="connsiteY47" fmla="*/ 652272 h 1737360"/>
              <a:gd name="connsiteX48" fmla="*/ 1274064 w 2023872"/>
              <a:gd name="connsiteY48" fmla="*/ 646176 h 1737360"/>
              <a:gd name="connsiteX49" fmla="*/ 1298448 w 2023872"/>
              <a:gd name="connsiteY49" fmla="*/ 688848 h 1737360"/>
              <a:gd name="connsiteX50" fmla="*/ 1310640 w 2023872"/>
              <a:gd name="connsiteY50" fmla="*/ 731520 h 1737360"/>
              <a:gd name="connsiteX51" fmla="*/ 1316736 w 2023872"/>
              <a:gd name="connsiteY51" fmla="*/ 768096 h 1737360"/>
              <a:gd name="connsiteX52" fmla="*/ 1328928 w 2023872"/>
              <a:gd name="connsiteY52" fmla="*/ 792480 h 1737360"/>
              <a:gd name="connsiteX53" fmla="*/ 1359408 w 2023872"/>
              <a:gd name="connsiteY53" fmla="*/ 829056 h 1737360"/>
              <a:gd name="connsiteX54" fmla="*/ 1365504 w 2023872"/>
              <a:gd name="connsiteY54" fmla="*/ 847344 h 1737360"/>
              <a:gd name="connsiteX55" fmla="*/ 1377696 w 2023872"/>
              <a:gd name="connsiteY55" fmla="*/ 865632 h 1737360"/>
              <a:gd name="connsiteX56" fmla="*/ 1389888 w 2023872"/>
              <a:gd name="connsiteY56" fmla="*/ 896112 h 1737360"/>
              <a:gd name="connsiteX57" fmla="*/ 1408176 w 2023872"/>
              <a:gd name="connsiteY57" fmla="*/ 914400 h 1737360"/>
              <a:gd name="connsiteX58" fmla="*/ 1426464 w 2023872"/>
              <a:gd name="connsiteY58" fmla="*/ 938784 h 1737360"/>
              <a:gd name="connsiteX59" fmla="*/ 1456944 w 2023872"/>
              <a:gd name="connsiteY59" fmla="*/ 957072 h 1737360"/>
              <a:gd name="connsiteX60" fmla="*/ 1475232 w 2023872"/>
              <a:gd name="connsiteY60" fmla="*/ 969264 h 1737360"/>
              <a:gd name="connsiteX61" fmla="*/ 1499616 w 2023872"/>
              <a:gd name="connsiteY61" fmla="*/ 987552 h 1737360"/>
              <a:gd name="connsiteX62" fmla="*/ 1536192 w 2023872"/>
              <a:gd name="connsiteY62" fmla="*/ 999744 h 1737360"/>
              <a:gd name="connsiteX63" fmla="*/ 1591056 w 2023872"/>
              <a:gd name="connsiteY63" fmla="*/ 1030224 h 1737360"/>
              <a:gd name="connsiteX64" fmla="*/ 1639824 w 2023872"/>
              <a:gd name="connsiteY64" fmla="*/ 1054608 h 1737360"/>
              <a:gd name="connsiteX65" fmla="*/ 1682496 w 2023872"/>
              <a:gd name="connsiteY65" fmla="*/ 1072896 h 1737360"/>
              <a:gd name="connsiteX66" fmla="*/ 1706880 w 2023872"/>
              <a:gd name="connsiteY66" fmla="*/ 1097280 h 1737360"/>
              <a:gd name="connsiteX67" fmla="*/ 1755648 w 2023872"/>
              <a:gd name="connsiteY67" fmla="*/ 1133856 h 1737360"/>
              <a:gd name="connsiteX68" fmla="*/ 1798320 w 2023872"/>
              <a:gd name="connsiteY68" fmla="*/ 1182624 h 1737360"/>
              <a:gd name="connsiteX69" fmla="*/ 1840992 w 2023872"/>
              <a:gd name="connsiteY69" fmla="*/ 1286256 h 1737360"/>
              <a:gd name="connsiteX70" fmla="*/ 1859280 w 2023872"/>
              <a:gd name="connsiteY70" fmla="*/ 1310640 h 1737360"/>
              <a:gd name="connsiteX71" fmla="*/ 1865376 w 2023872"/>
              <a:gd name="connsiteY71" fmla="*/ 1328928 h 1737360"/>
              <a:gd name="connsiteX72" fmla="*/ 1871472 w 2023872"/>
              <a:gd name="connsiteY72" fmla="*/ 1353312 h 1737360"/>
              <a:gd name="connsiteX73" fmla="*/ 1883664 w 2023872"/>
              <a:gd name="connsiteY73" fmla="*/ 1383792 h 1737360"/>
              <a:gd name="connsiteX74" fmla="*/ 1908048 w 2023872"/>
              <a:gd name="connsiteY74" fmla="*/ 1499616 h 1737360"/>
              <a:gd name="connsiteX75" fmla="*/ 1944624 w 2023872"/>
              <a:gd name="connsiteY75" fmla="*/ 1615440 h 1737360"/>
              <a:gd name="connsiteX76" fmla="*/ 1950720 w 2023872"/>
              <a:gd name="connsiteY76" fmla="*/ 1639824 h 1737360"/>
              <a:gd name="connsiteX77" fmla="*/ 1969008 w 2023872"/>
              <a:gd name="connsiteY77" fmla="*/ 1658112 h 1737360"/>
              <a:gd name="connsiteX78" fmla="*/ 1987296 w 2023872"/>
              <a:gd name="connsiteY78" fmla="*/ 1694688 h 1737360"/>
              <a:gd name="connsiteX79" fmla="*/ 2005584 w 2023872"/>
              <a:gd name="connsiteY79" fmla="*/ 1706880 h 1737360"/>
              <a:gd name="connsiteX80" fmla="*/ 2023872 w 2023872"/>
              <a:gd name="connsiteY80" fmla="*/ 1737360 h 1737360"/>
              <a:gd name="connsiteX0" fmla="*/ 0 w 2005584"/>
              <a:gd name="connsiteY0" fmla="*/ 67056 h 1706880"/>
              <a:gd name="connsiteX1" fmla="*/ 30480 w 2005584"/>
              <a:gd name="connsiteY1" fmla="*/ 60960 h 1706880"/>
              <a:gd name="connsiteX2" fmla="*/ 91440 w 2005584"/>
              <a:gd name="connsiteY2" fmla="*/ 42672 h 1706880"/>
              <a:gd name="connsiteX3" fmla="*/ 109728 w 2005584"/>
              <a:gd name="connsiteY3" fmla="*/ 24384 h 1706880"/>
              <a:gd name="connsiteX4" fmla="*/ 128016 w 2005584"/>
              <a:gd name="connsiteY4" fmla="*/ 12192 h 1706880"/>
              <a:gd name="connsiteX5" fmla="*/ 195072 w 2005584"/>
              <a:gd name="connsiteY5" fmla="*/ 0 h 1706880"/>
              <a:gd name="connsiteX6" fmla="*/ 237744 w 2005584"/>
              <a:gd name="connsiteY6" fmla="*/ 30480 h 1706880"/>
              <a:gd name="connsiteX7" fmla="*/ 249936 w 2005584"/>
              <a:gd name="connsiteY7" fmla="*/ 48768 h 1706880"/>
              <a:gd name="connsiteX8" fmla="*/ 268224 w 2005584"/>
              <a:gd name="connsiteY8" fmla="*/ 60960 h 1706880"/>
              <a:gd name="connsiteX9" fmla="*/ 292608 w 2005584"/>
              <a:gd name="connsiteY9" fmla="*/ 79248 h 1706880"/>
              <a:gd name="connsiteX10" fmla="*/ 304800 w 2005584"/>
              <a:gd name="connsiteY10" fmla="*/ 103632 h 1706880"/>
              <a:gd name="connsiteX11" fmla="*/ 310896 w 2005584"/>
              <a:gd name="connsiteY11" fmla="*/ 121920 h 1706880"/>
              <a:gd name="connsiteX12" fmla="*/ 341376 w 2005584"/>
              <a:gd name="connsiteY12" fmla="*/ 164592 h 1706880"/>
              <a:gd name="connsiteX13" fmla="*/ 390144 w 2005584"/>
              <a:gd name="connsiteY13" fmla="*/ 201168 h 1706880"/>
              <a:gd name="connsiteX14" fmla="*/ 408432 w 2005584"/>
              <a:gd name="connsiteY14" fmla="*/ 231648 h 1706880"/>
              <a:gd name="connsiteX15" fmla="*/ 414528 w 2005584"/>
              <a:gd name="connsiteY15" fmla="*/ 280416 h 1706880"/>
              <a:gd name="connsiteX16" fmla="*/ 420624 w 2005584"/>
              <a:gd name="connsiteY16" fmla="*/ 310896 h 1706880"/>
              <a:gd name="connsiteX17" fmla="*/ 438912 w 2005584"/>
              <a:gd name="connsiteY17" fmla="*/ 371856 h 1706880"/>
              <a:gd name="connsiteX18" fmla="*/ 457200 w 2005584"/>
              <a:gd name="connsiteY18" fmla="*/ 457200 h 1706880"/>
              <a:gd name="connsiteX19" fmla="*/ 463296 w 2005584"/>
              <a:gd name="connsiteY19" fmla="*/ 475488 h 1706880"/>
              <a:gd name="connsiteX20" fmla="*/ 499872 w 2005584"/>
              <a:gd name="connsiteY20" fmla="*/ 505968 h 1706880"/>
              <a:gd name="connsiteX21" fmla="*/ 524256 w 2005584"/>
              <a:gd name="connsiteY21" fmla="*/ 524256 h 1706880"/>
              <a:gd name="connsiteX22" fmla="*/ 560832 w 2005584"/>
              <a:gd name="connsiteY22" fmla="*/ 548640 h 1706880"/>
              <a:gd name="connsiteX23" fmla="*/ 585216 w 2005584"/>
              <a:gd name="connsiteY23" fmla="*/ 566928 h 1706880"/>
              <a:gd name="connsiteX24" fmla="*/ 609600 w 2005584"/>
              <a:gd name="connsiteY24" fmla="*/ 573024 h 1706880"/>
              <a:gd name="connsiteX25" fmla="*/ 627888 w 2005584"/>
              <a:gd name="connsiteY25" fmla="*/ 579120 h 1706880"/>
              <a:gd name="connsiteX26" fmla="*/ 652272 w 2005584"/>
              <a:gd name="connsiteY26" fmla="*/ 597408 h 1706880"/>
              <a:gd name="connsiteX27" fmla="*/ 670560 w 2005584"/>
              <a:gd name="connsiteY27" fmla="*/ 615696 h 1706880"/>
              <a:gd name="connsiteX28" fmla="*/ 688848 w 2005584"/>
              <a:gd name="connsiteY28" fmla="*/ 621792 h 1706880"/>
              <a:gd name="connsiteX29" fmla="*/ 707136 w 2005584"/>
              <a:gd name="connsiteY29" fmla="*/ 633984 h 1706880"/>
              <a:gd name="connsiteX30" fmla="*/ 743712 w 2005584"/>
              <a:gd name="connsiteY30" fmla="*/ 646176 h 1706880"/>
              <a:gd name="connsiteX31" fmla="*/ 768096 w 2005584"/>
              <a:gd name="connsiteY31" fmla="*/ 658368 h 1706880"/>
              <a:gd name="connsiteX32" fmla="*/ 822960 w 2005584"/>
              <a:gd name="connsiteY32" fmla="*/ 676656 h 1706880"/>
              <a:gd name="connsiteX33" fmla="*/ 871728 w 2005584"/>
              <a:gd name="connsiteY33" fmla="*/ 688848 h 1706880"/>
              <a:gd name="connsiteX34" fmla="*/ 902208 w 2005584"/>
              <a:gd name="connsiteY34" fmla="*/ 719328 h 1706880"/>
              <a:gd name="connsiteX35" fmla="*/ 920496 w 2005584"/>
              <a:gd name="connsiteY35" fmla="*/ 743712 h 1706880"/>
              <a:gd name="connsiteX36" fmla="*/ 957072 w 2005584"/>
              <a:gd name="connsiteY36" fmla="*/ 780288 h 1706880"/>
              <a:gd name="connsiteX37" fmla="*/ 975360 w 2005584"/>
              <a:gd name="connsiteY37" fmla="*/ 804672 h 1706880"/>
              <a:gd name="connsiteX38" fmla="*/ 1036320 w 2005584"/>
              <a:gd name="connsiteY38" fmla="*/ 835152 h 1706880"/>
              <a:gd name="connsiteX39" fmla="*/ 1054608 w 2005584"/>
              <a:gd name="connsiteY39" fmla="*/ 847344 h 1706880"/>
              <a:gd name="connsiteX40" fmla="*/ 1085088 w 2005584"/>
              <a:gd name="connsiteY40" fmla="*/ 853440 h 1706880"/>
              <a:gd name="connsiteX41" fmla="*/ 1109472 w 2005584"/>
              <a:gd name="connsiteY41" fmla="*/ 859536 h 1706880"/>
              <a:gd name="connsiteX42" fmla="*/ 1164336 w 2005584"/>
              <a:gd name="connsiteY42" fmla="*/ 841248 h 1706880"/>
              <a:gd name="connsiteX43" fmla="*/ 1176528 w 2005584"/>
              <a:gd name="connsiteY43" fmla="*/ 774192 h 1706880"/>
              <a:gd name="connsiteX44" fmla="*/ 1213104 w 2005584"/>
              <a:gd name="connsiteY44" fmla="*/ 725424 h 1706880"/>
              <a:gd name="connsiteX45" fmla="*/ 1219200 w 2005584"/>
              <a:gd name="connsiteY45" fmla="*/ 688848 h 1706880"/>
              <a:gd name="connsiteX46" fmla="*/ 1225296 w 2005584"/>
              <a:gd name="connsiteY46" fmla="*/ 670560 h 1706880"/>
              <a:gd name="connsiteX47" fmla="*/ 1249680 w 2005584"/>
              <a:gd name="connsiteY47" fmla="*/ 652272 h 1706880"/>
              <a:gd name="connsiteX48" fmla="*/ 1274064 w 2005584"/>
              <a:gd name="connsiteY48" fmla="*/ 646176 h 1706880"/>
              <a:gd name="connsiteX49" fmla="*/ 1298448 w 2005584"/>
              <a:gd name="connsiteY49" fmla="*/ 688848 h 1706880"/>
              <a:gd name="connsiteX50" fmla="*/ 1310640 w 2005584"/>
              <a:gd name="connsiteY50" fmla="*/ 731520 h 1706880"/>
              <a:gd name="connsiteX51" fmla="*/ 1316736 w 2005584"/>
              <a:gd name="connsiteY51" fmla="*/ 768096 h 1706880"/>
              <a:gd name="connsiteX52" fmla="*/ 1328928 w 2005584"/>
              <a:gd name="connsiteY52" fmla="*/ 792480 h 1706880"/>
              <a:gd name="connsiteX53" fmla="*/ 1359408 w 2005584"/>
              <a:gd name="connsiteY53" fmla="*/ 829056 h 1706880"/>
              <a:gd name="connsiteX54" fmla="*/ 1365504 w 2005584"/>
              <a:gd name="connsiteY54" fmla="*/ 847344 h 1706880"/>
              <a:gd name="connsiteX55" fmla="*/ 1377696 w 2005584"/>
              <a:gd name="connsiteY55" fmla="*/ 865632 h 1706880"/>
              <a:gd name="connsiteX56" fmla="*/ 1389888 w 2005584"/>
              <a:gd name="connsiteY56" fmla="*/ 896112 h 1706880"/>
              <a:gd name="connsiteX57" fmla="*/ 1408176 w 2005584"/>
              <a:gd name="connsiteY57" fmla="*/ 914400 h 1706880"/>
              <a:gd name="connsiteX58" fmla="*/ 1426464 w 2005584"/>
              <a:gd name="connsiteY58" fmla="*/ 938784 h 1706880"/>
              <a:gd name="connsiteX59" fmla="*/ 1456944 w 2005584"/>
              <a:gd name="connsiteY59" fmla="*/ 957072 h 1706880"/>
              <a:gd name="connsiteX60" fmla="*/ 1475232 w 2005584"/>
              <a:gd name="connsiteY60" fmla="*/ 969264 h 1706880"/>
              <a:gd name="connsiteX61" fmla="*/ 1499616 w 2005584"/>
              <a:gd name="connsiteY61" fmla="*/ 987552 h 1706880"/>
              <a:gd name="connsiteX62" fmla="*/ 1536192 w 2005584"/>
              <a:gd name="connsiteY62" fmla="*/ 999744 h 1706880"/>
              <a:gd name="connsiteX63" fmla="*/ 1591056 w 2005584"/>
              <a:gd name="connsiteY63" fmla="*/ 1030224 h 1706880"/>
              <a:gd name="connsiteX64" fmla="*/ 1639824 w 2005584"/>
              <a:gd name="connsiteY64" fmla="*/ 1054608 h 1706880"/>
              <a:gd name="connsiteX65" fmla="*/ 1682496 w 2005584"/>
              <a:gd name="connsiteY65" fmla="*/ 1072896 h 1706880"/>
              <a:gd name="connsiteX66" fmla="*/ 1706880 w 2005584"/>
              <a:gd name="connsiteY66" fmla="*/ 1097280 h 1706880"/>
              <a:gd name="connsiteX67" fmla="*/ 1755648 w 2005584"/>
              <a:gd name="connsiteY67" fmla="*/ 1133856 h 1706880"/>
              <a:gd name="connsiteX68" fmla="*/ 1798320 w 2005584"/>
              <a:gd name="connsiteY68" fmla="*/ 1182624 h 1706880"/>
              <a:gd name="connsiteX69" fmla="*/ 1840992 w 2005584"/>
              <a:gd name="connsiteY69" fmla="*/ 1286256 h 1706880"/>
              <a:gd name="connsiteX70" fmla="*/ 1859280 w 2005584"/>
              <a:gd name="connsiteY70" fmla="*/ 1310640 h 1706880"/>
              <a:gd name="connsiteX71" fmla="*/ 1865376 w 2005584"/>
              <a:gd name="connsiteY71" fmla="*/ 1328928 h 1706880"/>
              <a:gd name="connsiteX72" fmla="*/ 1871472 w 2005584"/>
              <a:gd name="connsiteY72" fmla="*/ 1353312 h 1706880"/>
              <a:gd name="connsiteX73" fmla="*/ 1883664 w 2005584"/>
              <a:gd name="connsiteY73" fmla="*/ 1383792 h 1706880"/>
              <a:gd name="connsiteX74" fmla="*/ 1908048 w 2005584"/>
              <a:gd name="connsiteY74" fmla="*/ 1499616 h 1706880"/>
              <a:gd name="connsiteX75" fmla="*/ 1944624 w 2005584"/>
              <a:gd name="connsiteY75" fmla="*/ 1615440 h 1706880"/>
              <a:gd name="connsiteX76" fmla="*/ 1950720 w 2005584"/>
              <a:gd name="connsiteY76" fmla="*/ 1639824 h 1706880"/>
              <a:gd name="connsiteX77" fmla="*/ 1969008 w 2005584"/>
              <a:gd name="connsiteY77" fmla="*/ 1658112 h 1706880"/>
              <a:gd name="connsiteX78" fmla="*/ 1987296 w 2005584"/>
              <a:gd name="connsiteY78" fmla="*/ 1694688 h 1706880"/>
              <a:gd name="connsiteX79" fmla="*/ 2005584 w 2005584"/>
              <a:gd name="connsiteY79" fmla="*/ 1706880 h 1706880"/>
              <a:gd name="connsiteX0" fmla="*/ 0 w 1987296"/>
              <a:gd name="connsiteY0" fmla="*/ 67056 h 1694688"/>
              <a:gd name="connsiteX1" fmla="*/ 30480 w 1987296"/>
              <a:gd name="connsiteY1" fmla="*/ 60960 h 1694688"/>
              <a:gd name="connsiteX2" fmla="*/ 91440 w 1987296"/>
              <a:gd name="connsiteY2" fmla="*/ 42672 h 1694688"/>
              <a:gd name="connsiteX3" fmla="*/ 109728 w 1987296"/>
              <a:gd name="connsiteY3" fmla="*/ 24384 h 1694688"/>
              <a:gd name="connsiteX4" fmla="*/ 128016 w 1987296"/>
              <a:gd name="connsiteY4" fmla="*/ 12192 h 1694688"/>
              <a:gd name="connsiteX5" fmla="*/ 195072 w 1987296"/>
              <a:gd name="connsiteY5" fmla="*/ 0 h 1694688"/>
              <a:gd name="connsiteX6" fmla="*/ 237744 w 1987296"/>
              <a:gd name="connsiteY6" fmla="*/ 30480 h 1694688"/>
              <a:gd name="connsiteX7" fmla="*/ 249936 w 1987296"/>
              <a:gd name="connsiteY7" fmla="*/ 48768 h 1694688"/>
              <a:gd name="connsiteX8" fmla="*/ 268224 w 1987296"/>
              <a:gd name="connsiteY8" fmla="*/ 60960 h 1694688"/>
              <a:gd name="connsiteX9" fmla="*/ 292608 w 1987296"/>
              <a:gd name="connsiteY9" fmla="*/ 79248 h 1694688"/>
              <a:gd name="connsiteX10" fmla="*/ 304800 w 1987296"/>
              <a:gd name="connsiteY10" fmla="*/ 103632 h 1694688"/>
              <a:gd name="connsiteX11" fmla="*/ 310896 w 1987296"/>
              <a:gd name="connsiteY11" fmla="*/ 121920 h 1694688"/>
              <a:gd name="connsiteX12" fmla="*/ 341376 w 1987296"/>
              <a:gd name="connsiteY12" fmla="*/ 164592 h 1694688"/>
              <a:gd name="connsiteX13" fmla="*/ 390144 w 1987296"/>
              <a:gd name="connsiteY13" fmla="*/ 201168 h 1694688"/>
              <a:gd name="connsiteX14" fmla="*/ 408432 w 1987296"/>
              <a:gd name="connsiteY14" fmla="*/ 231648 h 1694688"/>
              <a:gd name="connsiteX15" fmla="*/ 414528 w 1987296"/>
              <a:gd name="connsiteY15" fmla="*/ 280416 h 1694688"/>
              <a:gd name="connsiteX16" fmla="*/ 420624 w 1987296"/>
              <a:gd name="connsiteY16" fmla="*/ 310896 h 1694688"/>
              <a:gd name="connsiteX17" fmla="*/ 438912 w 1987296"/>
              <a:gd name="connsiteY17" fmla="*/ 371856 h 1694688"/>
              <a:gd name="connsiteX18" fmla="*/ 457200 w 1987296"/>
              <a:gd name="connsiteY18" fmla="*/ 457200 h 1694688"/>
              <a:gd name="connsiteX19" fmla="*/ 463296 w 1987296"/>
              <a:gd name="connsiteY19" fmla="*/ 475488 h 1694688"/>
              <a:gd name="connsiteX20" fmla="*/ 499872 w 1987296"/>
              <a:gd name="connsiteY20" fmla="*/ 505968 h 1694688"/>
              <a:gd name="connsiteX21" fmla="*/ 524256 w 1987296"/>
              <a:gd name="connsiteY21" fmla="*/ 524256 h 1694688"/>
              <a:gd name="connsiteX22" fmla="*/ 560832 w 1987296"/>
              <a:gd name="connsiteY22" fmla="*/ 548640 h 1694688"/>
              <a:gd name="connsiteX23" fmla="*/ 585216 w 1987296"/>
              <a:gd name="connsiteY23" fmla="*/ 566928 h 1694688"/>
              <a:gd name="connsiteX24" fmla="*/ 609600 w 1987296"/>
              <a:gd name="connsiteY24" fmla="*/ 573024 h 1694688"/>
              <a:gd name="connsiteX25" fmla="*/ 627888 w 1987296"/>
              <a:gd name="connsiteY25" fmla="*/ 579120 h 1694688"/>
              <a:gd name="connsiteX26" fmla="*/ 652272 w 1987296"/>
              <a:gd name="connsiteY26" fmla="*/ 597408 h 1694688"/>
              <a:gd name="connsiteX27" fmla="*/ 670560 w 1987296"/>
              <a:gd name="connsiteY27" fmla="*/ 615696 h 1694688"/>
              <a:gd name="connsiteX28" fmla="*/ 688848 w 1987296"/>
              <a:gd name="connsiteY28" fmla="*/ 621792 h 1694688"/>
              <a:gd name="connsiteX29" fmla="*/ 707136 w 1987296"/>
              <a:gd name="connsiteY29" fmla="*/ 633984 h 1694688"/>
              <a:gd name="connsiteX30" fmla="*/ 743712 w 1987296"/>
              <a:gd name="connsiteY30" fmla="*/ 646176 h 1694688"/>
              <a:gd name="connsiteX31" fmla="*/ 768096 w 1987296"/>
              <a:gd name="connsiteY31" fmla="*/ 658368 h 1694688"/>
              <a:gd name="connsiteX32" fmla="*/ 822960 w 1987296"/>
              <a:gd name="connsiteY32" fmla="*/ 676656 h 1694688"/>
              <a:gd name="connsiteX33" fmla="*/ 871728 w 1987296"/>
              <a:gd name="connsiteY33" fmla="*/ 688848 h 1694688"/>
              <a:gd name="connsiteX34" fmla="*/ 902208 w 1987296"/>
              <a:gd name="connsiteY34" fmla="*/ 719328 h 1694688"/>
              <a:gd name="connsiteX35" fmla="*/ 920496 w 1987296"/>
              <a:gd name="connsiteY35" fmla="*/ 743712 h 1694688"/>
              <a:gd name="connsiteX36" fmla="*/ 957072 w 1987296"/>
              <a:gd name="connsiteY36" fmla="*/ 780288 h 1694688"/>
              <a:gd name="connsiteX37" fmla="*/ 975360 w 1987296"/>
              <a:gd name="connsiteY37" fmla="*/ 804672 h 1694688"/>
              <a:gd name="connsiteX38" fmla="*/ 1036320 w 1987296"/>
              <a:gd name="connsiteY38" fmla="*/ 835152 h 1694688"/>
              <a:gd name="connsiteX39" fmla="*/ 1054608 w 1987296"/>
              <a:gd name="connsiteY39" fmla="*/ 847344 h 1694688"/>
              <a:gd name="connsiteX40" fmla="*/ 1085088 w 1987296"/>
              <a:gd name="connsiteY40" fmla="*/ 853440 h 1694688"/>
              <a:gd name="connsiteX41" fmla="*/ 1109472 w 1987296"/>
              <a:gd name="connsiteY41" fmla="*/ 859536 h 1694688"/>
              <a:gd name="connsiteX42" fmla="*/ 1164336 w 1987296"/>
              <a:gd name="connsiteY42" fmla="*/ 841248 h 1694688"/>
              <a:gd name="connsiteX43" fmla="*/ 1176528 w 1987296"/>
              <a:gd name="connsiteY43" fmla="*/ 774192 h 1694688"/>
              <a:gd name="connsiteX44" fmla="*/ 1213104 w 1987296"/>
              <a:gd name="connsiteY44" fmla="*/ 725424 h 1694688"/>
              <a:gd name="connsiteX45" fmla="*/ 1219200 w 1987296"/>
              <a:gd name="connsiteY45" fmla="*/ 688848 h 1694688"/>
              <a:gd name="connsiteX46" fmla="*/ 1225296 w 1987296"/>
              <a:gd name="connsiteY46" fmla="*/ 670560 h 1694688"/>
              <a:gd name="connsiteX47" fmla="*/ 1249680 w 1987296"/>
              <a:gd name="connsiteY47" fmla="*/ 652272 h 1694688"/>
              <a:gd name="connsiteX48" fmla="*/ 1274064 w 1987296"/>
              <a:gd name="connsiteY48" fmla="*/ 646176 h 1694688"/>
              <a:gd name="connsiteX49" fmla="*/ 1298448 w 1987296"/>
              <a:gd name="connsiteY49" fmla="*/ 688848 h 1694688"/>
              <a:gd name="connsiteX50" fmla="*/ 1310640 w 1987296"/>
              <a:gd name="connsiteY50" fmla="*/ 731520 h 1694688"/>
              <a:gd name="connsiteX51" fmla="*/ 1316736 w 1987296"/>
              <a:gd name="connsiteY51" fmla="*/ 768096 h 1694688"/>
              <a:gd name="connsiteX52" fmla="*/ 1328928 w 1987296"/>
              <a:gd name="connsiteY52" fmla="*/ 792480 h 1694688"/>
              <a:gd name="connsiteX53" fmla="*/ 1359408 w 1987296"/>
              <a:gd name="connsiteY53" fmla="*/ 829056 h 1694688"/>
              <a:gd name="connsiteX54" fmla="*/ 1365504 w 1987296"/>
              <a:gd name="connsiteY54" fmla="*/ 847344 h 1694688"/>
              <a:gd name="connsiteX55" fmla="*/ 1377696 w 1987296"/>
              <a:gd name="connsiteY55" fmla="*/ 865632 h 1694688"/>
              <a:gd name="connsiteX56" fmla="*/ 1389888 w 1987296"/>
              <a:gd name="connsiteY56" fmla="*/ 896112 h 1694688"/>
              <a:gd name="connsiteX57" fmla="*/ 1408176 w 1987296"/>
              <a:gd name="connsiteY57" fmla="*/ 914400 h 1694688"/>
              <a:gd name="connsiteX58" fmla="*/ 1426464 w 1987296"/>
              <a:gd name="connsiteY58" fmla="*/ 938784 h 1694688"/>
              <a:gd name="connsiteX59" fmla="*/ 1456944 w 1987296"/>
              <a:gd name="connsiteY59" fmla="*/ 957072 h 1694688"/>
              <a:gd name="connsiteX60" fmla="*/ 1475232 w 1987296"/>
              <a:gd name="connsiteY60" fmla="*/ 969264 h 1694688"/>
              <a:gd name="connsiteX61" fmla="*/ 1499616 w 1987296"/>
              <a:gd name="connsiteY61" fmla="*/ 987552 h 1694688"/>
              <a:gd name="connsiteX62" fmla="*/ 1536192 w 1987296"/>
              <a:gd name="connsiteY62" fmla="*/ 999744 h 1694688"/>
              <a:gd name="connsiteX63" fmla="*/ 1591056 w 1987296"/>
              <a:gd name="connsiteY63" fmla="*/ 1030224 h 1694688"/>
              <a:gd name="connsiteX64" fmla="*/ 1639824 w 1987296"/>
              <a:gd name="connsiteY64" fmla="*/ 1054608 h 1694688"/>
              <a:gd name="connsiteX65" fmla="*/ 1682496 w 1987296"/>
              <a:gd name="connsiteY65" fmla="*/ 1072896 h 1694688"/>
              <a:gd name="connsiteX66" fmla="*/ 1706880 w 1987296"/>
              <a:gd name="connsiteY66" fmla="*/ 1097280 h 1694688"/>
              <a:gd name="connsiteX67" fmla="*/ 1755648 w 1987296"/>
              <a:gd name="connsiteY67" fmla="*/ 1133856 h 1694688"/>
              <a:gd name="connsiteX68" fmla="*/ 1798320 w 1987296"/>
              <a:gd name="connsiteY68" fmla="*/ 1182624 h 1694688"/>
              <a:gd name="connsiteX69" fmla="*/ 1840992 w 1987296"/>
              <a:gd name="connsiteY69" fmla="*/ 1286256 h 1694688"/>
              <a:gd name="connsiteX70" fmla="*/ 1859280 w 1987296"/>
              <a:gd name="connsiteY70" fmla="*/ 1310640 h 1694688"/>
              <a:gd name="connsiteX71" fmla="*/ 1865376 w 1987296"/>
              <a:gd name="connsiteY71" fmla="*/ 1328928 h 1694688"/>
              <a:gd name="connsiteX72" fmla="*/ 1871472 w 1987296"/>
              <a:gd name="connsiteY72" fmla="*/ 1353312 h 1694688"/>
              <a:gd name="connsiteX73" fmla="*/ 1883664 w 1987296"/>
              <a:gd name="connsiteY73" fmla="*/ 1383792 h 1694688"/>
              <a:gd name="connsiteX74" fmla="*/ 1908048 w 1987296"/>
              <a:gd name="connsiteY74" fmla="*/ 1499616 h 1694688"/>
              <a:gd name="connsiteX75" fmla="*/ 1944624 w 1987296"/>
              <a:gd name="connsiteY75" fmla="*/ 1615440 h 1694688"/>
              <a:gd name="connsiteX76" fmla="*/ 1950720 w 1987296"/>
              <a:gd name="connsiteY76" fmla="*/ 1639824 h 1694688"/>
              <a:gd name="connsiteX77" fmla="*/ 1969008 w 1987296"/>
              <a:gd name="connsiteY77" fmla="*/ 1658112 h 1694688"/>
              <a:gd name="connsiteX78" fmla="*/ 1987296 w 1987296"/>
              <a:gd name="connsiteY78" fmla="*/ 1694688 h 1694688"/>
              <a:gd name="connsiteX0" fmla="*/ 0 w 1969008"/>
              <a:gd name="connsiteY0" fmla="*/ 67056 h 1658112"/>
              <a:gd name="connsiteX1" fmla="*/ 30480 w 1969008"/>
              <a:gd name="connsiteY1" fmla="*/ 60960 h 1658112"/>
              <a:gd name="connsiteX2" fmla="*/ 91440 w 1969008"/>
              <a:gd name="connsiteY2" fmla="*/ 42672 h 1658112"/>
              <a:gd name="connsiteX3" fmla="*/ 109728 w 1969008"/>
              <a:gd name="connsiteY3" fmla="*/ 24384 h 1658112"/>
              <a:gd name="connsiteX4" fmla="*/ 128016 w 1969008"/>
              <a:gd name="connsiteY4" fmla="*/ 12192 h 1658112"/>
              <a:gd name="connsiteX5" fmla="*/ 195072 w 1969008"/>
              <a:gd name="connsiteY5" fmla="*/ 0 h 1658112"/>
              <a:gd name="connsiteX6" fmla="*/ 237744 w 1969008"/>
              <a:gd name="connsiteY6" fmla="*/ 30480 h 1658112"/>
              <a:gd name="connsiteX7" fmla="*/ 249936 w 1969008"/>
              <a:gd name="connsiteY7" fmla="*/ 48768 h 1658112"/>
              <a:gd name="connsiteX8" fmla="*/ 268224 w 1969008"/>
              <a:gd name="connsiteY8" fmla="*/ 60960 h 1658112"/>
              <a:gd name="connsiteX9" fmla="*/ 292608 w 1969008"/>
              <a:gd name="connsiteY9" fmla="*/ 79248 h 1658112"/>
              <a:gd name="connsiteX10" fmla="*/ 304800 w 1969008"/>
              <a:gd name="connsiteY10" fmla="*/ 103632 h 1658112"/>
              <a:gd name="connsiteX11" fmla="*/ 310896 w 1969008"/>
              <a:gd name="connsiteY11" fmla="*/ 121920 h 1658112"/>
              <a:gd name="connsiteX12" fmla="*/ 341376 w 1969008"/>
              <a:gd name="connsiteY12" fmla="*/ 164592 h 1658112"/>
              <a:gd name="connsiteX13" fmla="*/ 390144 w 1969008"/>
              <a:gd name="connsiteY13" fmla="*/ 201168 h 1658112"/>
              <a:gd name="connsiteX14" fmla="*/ 408432 w 1969008"/>
              <a:gd name="connsiteY14" fmla="*/ 231648 h 1658112"/>
              <a:gd name="connsiteX15" fmla="*/ 414528 w 1969008"/>
              <a:gd name="connsiteY15" fmla="*/ 280416 h 1658112"/>
              <a:gd name="connsiteX16" fmla="*/ 420624 w 1969008"/>
              <a:gd name="connsiteY16" fmla="*/ 310896 h 1658112"/>
              <a:gd name="connsiteX17" fmla="*/ 438912 w 1969008"/>
              <a:gd name="connsiteY17" fmla="*/ 371856 h 1658112"/>
              <a:gd name="connsiteX18" fmla="*/ 457200 w 1969008"/>
              <a:gd name="connsiteY18" fmla="*/ 457200 h 1658112"/>
              <a:gd name="connsiteX19" fmla="*/ 463296 w 1969008"/>
              <a:gd name="connsiteY19" fmla="*/ 475488 h 1658112"/>
              <a:gd name="connsiteX20" fmla="*/ 499872 w 1969008"/>
              <a:gd name="connsiteY20" fmla="*/ 505968 h 1658112"/>
              <a:gd name="connsiteX21" fmla="*/ 524256 w 1969008"/>
              <a:gd name="connsiteY21" fmla="*/ 524256 h 1658112"/>
              <a:gd name="connsiteX22" fmla="*/ 560832 w 1969008"/>
              <a:gd name="connsiteY22" fmla="*/ 548640 h 1658112"/>
              <a:gd name="connsiteX23" fmla="*/ 585216 w 1969008"/>
              <a:gd name="connsiteY23" fmla="*/ 566928 h 1658112"/>
              <a:gd name="connsiteX24" fmla="*/ 609600 w 1969008"/>
              <a:gd name="connsiteY24" fmla="*/ 573024 h 1658112"/>
              <a:gd name="connsiteX25" fmla="*/ 627888 w 1969008"/>
              <a:gd name="connsiteY25" fmla="*/ 579120 h 1658112"/>
              <a:gd name="connsiteX26" fmla="*/ 652272 w 1969008"/>
              <a:gd name="connsiteY26" fmla="*/ 597408 h 1658112"/>
              <a:gd name="connsiteX27" fmla="*/ 670560 w 1969008"/>
              <a:gd name="connsiteY27" fmla="*/ 615696 h 1658112"/>
              <a:gd name="connsiteX28" fmla="*/ 688848 w 1969008"/>
              <a:gd name="connsiteY28" fmla="*/ 621792 h 1658112"/>
              <a:gd name="connsiteX29" fmla="*/ 707136 w 1969008"/>
              <a:gd name="connsiteY29" fmla="*/ 633984 h 1658112"/>
              <a:gd name="connsiteX30" fmla="*/ 743712 w 1969008"/>
              <a:gd name="connsiteY30" fmla="*/ 646176 h 1658112"/>
              <a:gd name="connsiteX31" fmla="*/ 768096 w 1969008"/>
              <a:gd name="connsiteY31" fmla="*/ 658368 h 1658112"/>
              <a:gd name="connsiteX32" fmla="*/ 822960 w 1969008"/>
              <a:gd name="connsiteY32" fmla="*/ 676656 h 1658112"/>
              <a:gd name="connsiteX33" fmla="*/ 871728 w 1969008"/>
              <a:gd name="connsiteY33" fmla="*/ 688848 h 1658112"/>
              <a:gd name="connsiteX34" fmla="*/ 902208 w 1969008"/>
              <a:gd name="connsiteY34" fmla="*/ 719328 h 1658112"/>
              <a:gd name="connsiteX35" fmla="*/ 920496 w 1969008"/>
              <a:gd name="connsiteY35" fmla="*/ 743712 h 1658112"/>
              <a:gd name="connsiteX36" fmla="*/ 957072 w 1969008"/>
              <a:gd name="connsiteY36" fmla="*/ 780288 h 1658112"/>
              <a:gd name="connsiteX37" fmla="*/ 975360 w 1969008"/>
              <a:gd name="connsiteY37" fmla="*/ 804672 h 1658112"/>
              <a:gd name="connsiteX38" fmla="*/ 1036320 w 1969008"/>
              <a:gd name="connsiteY38" fmla="*/ 835152 h 1658112"/>
              <a:gd name="connsiteX39" fmla="*/ 1054608 w 1969008"/>
              <a:gd name="connsiteY39" fmla="*/ 847344 h 1658112"/>
              <a:gd name="connsiteX40" fmla="*/ 1085088 w 1969008"/>
              <a:gd name="connsiteY40" fmla="*/ 853440 h 1658112"/>
              <a:gd name="connsiteX41" fmla="*/ 1109472 w 1969008"/>
              <a:gd name="connsiteY41" fmla="*/ 859536 h 1658112"/>
              <a:gd name="connsiteX42" fmla="*/ 1164336 w 1969008"/>
              <a:gd name="connsiteY42" fmla="*/ 841248 h 1658112"/>
              <a:gd name="connsiteX43" fmla="*/ 1176528 w 1969008"/>
              <a:gd name="connsiteY43" fmla="*/ 774192 h 1658112"/>
              <a:gd name="connsiteX44" fmla="*/ 1213104 w 1969008"/>
              <a:gd name="connsiteY44" fmla="*/ 725424 h 1658112"/>
              <a:gd name="connsiteX45" fmla="*/ 1219200 w 1969008"/>
              <a:gd name="connsiteY45" fmla="*/ 688848 h 1658112"/>
              <a:gd name="connsiteX46" fmla="*/ 1225296 w 1969008"/>
              <a:gd name="connsiteY46" fmla="*/ 670560 h 1658112"/>
              <a:gd name="connsiteX47" fmla="*/ 1249680 w 1969008"/>
              <a:gd name="connsiteY47" fmla="*/ 652272 h 1658112"/>
              <a:gd name="connsiteX48" fmla="*/ 1274064 w 1969008"/>
              <a:gd name="connsiteY48" fmla="*/ 646176 h 1658112"/>
              <a:gd name="connsiteX49" fmla="*/ 1298448 w 1969008"/>
              <a:gd name="connsiteY49" fmla="*/ 688848 h 1658112"/>
              <a:gd name="connsiteX50" fmla="*/ 1310640 w 1969008"/>
              <a:gd name="connsiteY50" fmla="*/ 731520 h 1658112"/>
              <a:gd name="connsiteX51" fmla="*/ 1316736 w 1969008"/>
              <a:gd name="connsiteY51" fmla="*/ 768096 h 1658112"/>
              <a:gd name="connsiteX52" fmla="*/ 1328928 w 1969008"/>
              <a:gd name="connsiteY52" fmla="*/ 792480 h 1658112"/>
              <a:gd name="connsiteX53" fmla="*/ 1359408 w 1969008"/>
              <a:gd name="connsiteY53" fmla="*/ 829056 h 1658112"/>
              <a:gd name="connsiteX54" fmla="*/ 1365504 w 1969008"/>
              <a:gd name="connsiteY54" fmla="*/ 847344 h 1658112"/>
              <a:gd name="connsiteX55" fmla="*/ 1377696 w 1969008"/>
              <a:gd name="connsiteY55" fmla="*/ 865632 h 1658112"/>
              <a:gd name="connsiteX56" fmla="*/ 1389888 w 1969008"/>
              <a:gd name="connsiteY56" fmla="*/ 896112 h 1658112"/>
              <a:gd name="connsiteX57" fmla="*/ 1408176 w 1969008"/>
              <a:gd name="connsiteY57" fmla="*/ 914400 h 1658112"/>
              <a:gd name="connsiteX58" fmla="*/ 1426464 w 1969008"/>
              <a:gd name="connsiteY58" fmla="*/ 938784 h 1658112"/>
              <a:gd name="connsiteX59" fmla="*/ 1456944 w 1969008"/>
              <a:gd name="connsiteY59" fmla="*/ 957072 h 1658112"/>
              <a:gd name="connsiteX60" fmla="*/ 1475232 w 1969008"/>
              <a:gd name="connsiteY60" fmla="*/ 969264 h 1658112"/>
              <a:gd name="connsiteX61" fmla="*/ 1499616 w 1969008"/>
              <a:gd name="connsiteY61" fmla="*/ 987552 h 1658112"/>
              <a:gd name="connsiteX62" fmla="*/ 1536192 w 1969008"/>
              <a:gd name="connsiteY62" fmla="*/ 999744 h 1658112"/>
              <a:gd name="connsiteX63" fmla="*/ 1591056 w 1969008"/>
              <a:gd name="connsiteY63" fmla="*/ 1030224 h 1658112"/>
              <a:gd name="connsiteX64" fmla="*/ 1639824 w 1969008"/>
              <a:gd name="connsiteY64" fmla="*/ 1054608 h 1658112"/>
              <a:gd name="connsiteX65" fmla="*/ 1682496 w 1969008"/>
              <a:gd name="connsiteY65" fmla="*/ 1072896 h 1658112"/>
              <a:gd name="connsiteX66" fmla="*/ 1706880 w 1969008"/>
              <a:gd name="connsiteY66" fmla="*/ 1097280 h 1658112"/>
              <a:gd name="connsiteX67" fmla="*/ 1755648 w 1969008"/>
              <a:gd name="connsiteY67" fmla="*/ 1133856 h 1658112"/>
              <a:gd name="connsiteX68" fmla="*/ 1798320 w 1969008"/>
              <a:gd name="connsiteY68" fmla="*/ 1182624 h 1658112"/>
              <a:gd name="connsiteX69" fmla="*/ 1840992 w 1969008"/>
              <a:gd name="connsiteY69" fmla="*/ 1286256 h 1658112"/>
              <a:gd name="connsiteX70" fmla="*/ 1859280 w 1969008"/>
              <a:gd name="connsiteY70" fmla="*/ 1310640 h 1658112"/>
              <a:gd name="connsiteX71" fmla="*/ 1865376 w 1969008"/>
              <a:gd name="connsiteY71" fmla="*/ 1328928 h 1658112"/>
              <a:gd name="connsiteX72" fmla="*/ 1871472 w 1969008"/>
              <a:gd name="connsiteY72" fmla="*/ 1353312 h 1658112"/>
              <a:gd name="connsiteX73" fmla="*/ 1883664 w 1969008"/>
              <a:gd name="connsiteY73" fmla="*/ 1383792 h 1658112"/>
              <a:gd name="connsiteX74" fmla="*/ 1908048 w 1969008"/>
              <a:gd name="connsiteY74" fmla="*/ 1499616 h 1658112"/>
              <a:gd name="connsiteX75" fmla="*/ 1944624 w 1969008"/>
              <a:gd name="connsiteY75" fmla="*/ 1615440 h 1658112"/>
              <a:gd name="connsiteX76" fmla="*/ 1950720 w 1969008"/>
              <a:gd name="connsiteY76" fmla="*/ 1639824 h 1658112"/>
              <a:gd name="connsiteX77" fmla="*/ 1969008 w 1969008"/>
              <a:gd name="connsiteY77" fmla="*/ 1658112 h 1658112"/>
              <a:gd name="connsiteX0" fmla="*/ 0 w 1950720"/>
              <a:gd name="connsiteY0" fmla="*/ 67056 h 1639824"/>
              <a:gd name="connsiteX1" fmla="*/ 30480 w 1950720"/>
              <a:gd name="connsiteY1" fmla="*/ 60960 h 1639824"/>
              <a:gd name="connsiteX2" fmla="*/ 91440 w 1950720"/>
              <a:gd name="connsiteY2" fmla="*/ 42672 h 1639824"/>
              <a:gd name="connsiteX3" fmla="*/ 109728 w 1950720"/>
              <a:gd name="connsiteY3" fmla="*/ 24384 h 1639824"/>
              <a:gd name="connsiteX4" fmla="*/ 128016 w 1950720"/>
              <a:gd name="connsiteY4" fmla="*/ 12192 h 1639824"/>
              <a:gd name="connsiteX5" fmla="*/ 195072 w 1950720"/>
              <a:gd name="connsiteY5" fmla="*/ 0 h 1639824"/>
              <a:gd name="connsiteX6" fmla="*/ 237744 w 1950720"/>
              <a:gd name="connsiteY6" fmla="*/ 30480 h 1639824"/>
              <a:gd name="connsiteX7" fmla="*/ 249936 w 1950720"/>
              <a:gd name="connsiteY7" fmla="*/ 48768 h 1639824"/>
              <a:gd name="connsiteX8" fmla="*/ 268224 w 1950720"/>
              <a:gd name="connsiteY8" fmla="*/ 60960 h 1639824"/>
              <a:gd name="connsiteX9" fmla="*/ 292608 w 1950720"/>
              <a:gd name="connsiteY9" fmla="*/ 79248 h 1639824"/>
              <a:gd name="connsiteX10" fmla="*/ 304800 w 1950720"/>
              <a:gd name="connsiteY10" fmla="*/ 103632 h 1639824"/>
              <a:gd name="connsiteX11" fmla="*/ 310896 w 1950720"/>
              <a:gd name="connsiteY11" fmla="*/ 121920 h 1639824"/>
              <a:gd name="connsiteX12" fmla="*/ 341376 w 1950720"/>
              <a:gd name="connsiteY12" fmla="*/ 164592 h 1639824"/>
              <a:gd name="connsiteX13" fmla="*/ 390144 w 1950720"/>
              <a:gd name="connsiteY13" fmla="*/ 201168 h 1639824"/>
              <a:gd name="connsiteX14" fmla="*/ 408432 w 1950720"/>
              <a:gd name="connsiteY14" fmla="*/ 231648 h 1639824"/>
              <a:gd name="connsiteX15" fmla="*/ 414528 w 1950720"/>
              <a:gd name="connsiteY15" fmla="*/ 280416 h 1639824"/>
              <a:gd name="connsiteX16" fmla="*/ 420624 w 1950720"/>
              <a:gd name="connsiteY16" fmla="*/ 310896 h 1639824"/>
              <a:gd name="connsiteX17" fmla="*/ 438912 w 1950720"/>
              <a:gd name="connsiteY17" fmla="*/ 371856 h 1639824"/>
              <a:gd name="connsiteX18" fmla="*/ 457200 w 1950720"/>
              <a:gd name="connsiteY18" fmla="*/ 457200 h 1639824"/>
              <a:gd name="connsiteX19" fmla="*/ 463296 w 1950720"/>
              <a:gd name="connsiteY19" fmla="*/ 475488 h 1639824"/>
              <a:gd name="connsiteX20" fmla="*/ 499872 w 1950720"/>
              <a:gd name="connsiteY20" fmla="*/ 505968 h 1639824"/>
              <a:gd name="connsiteX21" fmla="*/ 524256 w 1950720"/>
              <a:gd name="connsiteY21" fmla="*/ 524256 h 1639824"/>
              <a:gd name="connsiteX22" fmla="*/ 560832 w 1950720"/>
              <a:gd name="connsiteY22" fmla="*/ 548640 h 1639824"/>
              <a:gd name="connsiteX23" fmla="*/ 585216 w 1950720"/>
              <a:gd name="connsiteY23" fmla="*/ 566928 h 1639824"/>
              <a:gd name="connsiteX24" fmla="*/ 609600 w 1950720"/>
              <a:gd name="connsiteY24" fmla="*/ 573024 h 1639824"/>
              <a:gd name="connsiteX25" fmla="*/ 627888 w 1950720"/>
              <a:gd name="connsiteY25" fmla="*/ 579120 h 1639824"/>
              <a:gd name="connsiteX26" fmla="*/ 652272 w 1950720"/>
              <a:gd name="connsiteY26" fmla="*/ 597408 h 1639824"/>
              <a:gd name="connsiteX27" fmla="*/ 670560 w 1950720"/>
              <a:gd name="connsiteY27" fmla="*/ 615696 h 1639824"/>
              <a:gd name="connsiteX28" fmla="*/ 688848 w 1950720"/>
              <a:gd name="connsiteY28" fmla="*/ 621792 h 1639824"/>
              <a:gd name="connsiteX29" fmla="*/ 707136 w 1950720"/>
              <a:gd name="connsiteY29" fmla="*/ 633984 h 1639824"/>
              <a:gd name="connsiteX30" fmla="*/ 743712 w 1950720"/>
              <a:gd name="connsiteY30" fmla="*/ 646176 h 1639824"/>
              <a:gd name="connsiteX31" fmla="*/ 768096 w 1950720"/>
              <a:gd name="connsiteY31" fmla="*/ 658368 h 1639824"/>
              <a:gd name="connsiteX32" fmla="*/ 822960 w 1950720"/>
              <a:gd name="connsiteY32" fmla="*/ 676656 h 1639824"/>
              <a:gd name="connsiteX33" fmla="*/ 871728 w 1950720"/>
              <a:gd name="connsiteY33" fmla="*/ 688848 h 1639824"/>
              <a:gd name="connsiteX34" fmla="*/ 902208 w 1950720"/>
              <a:gd name="connsiteY34" fmla="*/ 719328 h 1639824"/>
              <a:gd name="connsiteX35" fmla="*/ 920496 w 1950720"/>
              <a:gd name="connsiteY35" fmla="*/ 743712 h 1639824"/>
              <a:gd name="connsiteX36" fmla="*/ 957072 w 1950720"/>
              <a:gd name="connsiteY36" fmla="*/ 780288 h 1639824"/>
              <a:gd name="connsiteX37" fmla="*/ 975360 w 1950720"/>
              <a:gd name="connsiteY37" fmla="*/ 804672 h 1639824"/>
              <a:gd name="connsiteX38" fmla="*/ 1036320 w 1950720"/>
              <a:gd name="connsiteY38" fmla="*/ 835152 h 1639824"/>
              <a:gd name="connsiteX39" fmla="*/ 1054608 w 1950720"/>
              <a:gd name="connsiteY39" fmla="*/ 847344 h 1639824"/>
              <a:gd name="connsiteX40" fmla="*/ 1085088 w 1950720"/>
              <a:gd name="connsiteY40" fmla="*/ 853440 h 1639824"/>
              <a:gd name="connsiteX41" fmla="*/ 1109472 w 1950720"/>
              <a:gd name="connsiteY41" fmla="*/ 859536 h 1639824"/>
              <a:gd name="connsiteX42" fmla="*/ 1164336 w 1950720"/>
              <a:gd name="connsiteY42" fmla="*/ 841248 h 1639824"/>
              <a:gd name="connsiteX43" fmla="*/ 1176528 w 1950720"/>
              <a:gd name="connsiteY43" fmla="*/ 774192 h 1639824"/>
              <a:gd name="connsiteX44" fmla="*/ 1213104 w 1950720"/>
              <a:gd name="connsiteY44" fmla="*/ 725424 h 1639824"/>
              <a:gd name="connsiteX45" fmla="*/ 1219200 w 1950720"/>
              <a:gd name="connsiteY45" fmla="*/ 688848 h 1639824"/>
              <a:gd name="connsiteX46" fmla="*/ 1225296 w 1950720"/>
              <a:gd name="connsiteY46" fmla="*/ 670560 h 1639824"/>
              <a:gd name="connsiteX47" fmla="*/ 1249680 w 1950720"/>
              <a:gd name="connsiteY47" fmla="*/ 652272 h 1639824"/>
              <a:gd name="connsiteX48" fmla="*/ 1274064 w 1950720"/>
              <a:gd name="connsiteY48" fmla="*/ 646176 h 1639824"/>
              <a:gd name="connsiteX49" fmla="*/ 1298448 w 1950720"/>
              <a:gd name="connsiteY49" fmla="*/ 688848 h 1639824"/>
              <a:gd name="connsiteX50" fmla="*/ 1310640 w 1950720"/>
              <a:gd name="connsiteY50" fmla="*/ 731520 h 1639824"/>
              <a:gd name="connsiteX51" fmla="*/ 1316736 w 1950720"/>
              <a:gd name="connsiteY51" fmla="*/ 768096 h 1639824"/>
              <a:gd name="connsiteX52" fmla="*/ 1328928 w 1950720"/>
              <a:gd name="connsiteY52" fmla="*/ 792480 h 1639824"/>
              <a:gd name="connsiteX53" fmla="*/ 1359408 w 1950720"/>
              <a:gd name="connsiteY53" fmla="*/ 829056 h 1639824"/>
              <a:gd name="connsiteX54" fmla="*/ 1365504 w 1950720"/>
              <a:gd name="connsiteY54" fmla="*/ 847344 h 1639824"/>
              <a:gd name="connsiteX55" fmla="*/ 1377696 w 1950720"/>
              <a:gd name="connsiteY55" fmla="*/ 865632 h 1639824"/>
              <a:gd name="connsiteX56" fmla="*/ 1389888 w 1950720"/>
              <a:gd name="connsiteY56" fmla="*/ 896112 h 1639824"/>
              <a:gd name="connsiteX57" fmla="*/ 1408176 w 1950720"/>
              <a:gd name="connsiteY57" fmla="*/ 914400 h 1639824"/>
              <a:gd name="connsiteX58" fmla="*/ 1426464 w 1950720"/>
              <a:gd name="connsiteY58" fmla="*/ 938784 h 1639824"/>
              <a:gd name="connsiteX59" fmla="*/ 1456944 w 1950720"/>
              <a:gd name="connsiteY59" fmla="*/ 957072 h 1639824"/>
              <a:gd name="connsiteX60" fmla="*/ 1475232 w 1950720"/>
              <a:gd name="connsiteY60" fmla="*/ 969264 h 1639824"/>
              <a:gd name="connsiteX61" fmla="*/ 1499616 w 1950720"/>
              <a:gd name="connsiteY61" fmla="*/ 987552 h 1639824"/>
              <a:gd name="connsiteX62" fmla="*/ 1536192 w 1950720"/>
              <a:gd name="connsiteY62" fmla="*/ 999744 h 1639824"/>
              <a:gd name="connsiteX63" fmla="*/ 1591056 w 1950720"/>
              <a:gd name="connsiteY63" fmla="*/ 1030224 h 1639824"/>
              <a:gd name="connsiteX64" fmla="*/ 1639824 w 1950720"/>
              <a:gd name="connsiteY64" fmla="*/ 1054608 h 1639824"/>
              <a:gd name="connsiteX65" fmla="*/ 1682496 w 1950720"/>
              <a:gd name="connsiteY65" fmla="*/ 1072896 h 1639824"/>
              <a:gd name="connsiteX66" fmla="*/ 1706880 w 1950720"/>
              <a:gd name="connsiteY66" fmla="*/ 1097280 h 1639824"/>
              <a:gd name="connsiteX67" fmla="*/ 1755648 w 1950720"/>
              <a:gd name="connsiteY67" fmla="*/ 1133856 h 1639824"/>
              <a:gd name="connsiteX68" fmla="*/ 1798320 w 1950720"/>
              <a:gd name="connsiteY68" fmla="*/ 1182624 h 1639824"/>
              <a:gd name="connsiteX69" fmla="*/ 1840992 w 1950720"/>
              <a:gd name="connsiteY69" fmla="*/ 1286256 h 1639824"/>
              <a:gd name="connsiteX70" fmla="*/ 1859280 w 1950720"/>
              <a:gd name="connsiteY70" fmla="*/ 1310640 h 1639824"/>
              <a:gd name="connsiteX71" fmla="*/ 1865376 w 1950720"/>
              <a:gd name="connsiteY71" fmla="*/ 1328928 h 1639824"/>
              <a:gd name="connsiteX72" fmla="*/ 1871472 w 1950720"/>
              <a:gd name="connsiteY72" fmla="*/ 1353312 h 1639824"/>
              <a:gd name="connsiteX73" fmla="*/ 1883664 w 1950720"/>
              <a:gd name="connsiteY73" fmla="*/ 1383792 h 1639824"/>
              <a:gd name="connsiteX74" fmla="*/ 1908048 w 1950720"/>
              <a:gd name="connsiteY74" fmla="*/ 1499616 h 1639824"/>
              <a:gd name="connsiteX75" fmla="*/ 1944624 w 1950720"/>
              <a:gd name="connsiteY75" fmla="*/ 1615440 h 1639824"/>
              <a:gd name="connsiteX76" fmla="*/ 1950720 w 1950720"/>
              <a:gd name="connsiteY76" fmla="*/ 1639824 h 1639824"/>
              <a:gd name="connsiteX0" fmla="*/ 0 w 1944624"/>
              <a:gd name="connsiteY0" fmla="*/ 67056 h 1615440"/>
              <a:gd name="connsiteX1" fmla="*/ 30480 w 1944624"/>
              <a:gd name="connsiteY1" fmla="*/ 60960 h 1615440"/>
              <a:gd name="connsiteX2" fmla="*/ 91440 w 1944624"/>
              <a:gd name="connsiteY2" fmla="*/ 42672 h 1615440"/>
              <a:gd name="connsiteX3" fmla="*/ 109728 w 1944624"/>
              <a:gd name="connsiteY3" fmla="*/ 24384 h 1615440"/>
              <a:gd name="connsiteX4" fmla="*/ 128016 w 1944624"/>
              <a:gd name="connsiteY4" fmla="*/ 12192 h 1615440"/>
              <a:gd name="connsiteX5" fmla="*/ 195072 w 1944624"/>
              <a:gd name="connsiteY5" fmla="*/ 0 h 1615440"/>
              <a:gd name="connsiteX6" fmla="*/ 237744 w 1944624"/>
              <a:gd name="connsiteY6" fmla="*/ 30480 h 1615440"/>
              <a:gd name="connsiteX7" fmla="*/ 249936 w 1944624"/>
              <a:gd name="connsiteY7" fmla="*/ 48768 h 1615440"/>
              <a:gd name="connsiteX8" fmla="*/ 268224 w 1944624"/>
              <a:gd name="connsiteY8" fmla="*/ 60960 h 1615440"/>
              <a:gd name="connsiteX9" fmla="*/ 292608 w 1944624"/>
              <a:gd name="connsiteY9" fmla="*/ 79248 h 1615440"/>
              <a:gd name="connsiteX10" fmla="*/ 304800 w 1944624"/>
              <a:gd name="connsiteY10" fmla="*/ 103632 h 1615440"/>
              <a:gd name="connsiteX11" fmla="*/ 310896 w 1944624"/>
              <a:gd name="connsiteY11" fmla="*/ 121920 h 1615440"/>
              <a:gd name="connsiteX12" fmla="*/ 341376 w 1944624"/>
              <a:gd name="connsiteY12" fmla="*/ 164592 h 1615440"/>
              <a:gd name="connsiteX13" fmla="*/ 390144 w 1944624"/>
              <a:gd name="connsiteY13" fmla="*/ 201168 h 1615440"/>
              <a:gd name="connsiteX14" fmla="*/ 408432 w 1944624"/>
              <a:gd name="connsiteY14" fmla="*/ 231648 h 1615440"/>
              <a:gd name="connsiteX15" fmla="*/ 414528 w 1944624"/>
              <a:gd name="connsiteY15" fmla="*/ 280416 h 1615440"/>
              <a:gd name="connsiteX16" fmla="*/ 420624 w 1944624"/>
              <a:gd name="connsiteY16" fmla="*/ 310896 h 1615440"/>
              <a:gd name="connsiteX17" fmla="*/ 438912 w 1944624"/>
              <a:gd name="connsiteY17" fmla="*/ 371856 h 1615440"/>
              <a:gd name="connsiteX18" fmla="*/ 457200 w 1944624"/>
              <a:gd name="connsiteY18" fmla="*/ 457200 h 1615440"/>
              <a:gd name="connsiteX19" fmla="*/ 463296 w 1944624"/>
              <a:gd name="connsiteY19" fmla="*/ 475488 h 1615440"/>
              <a:gd name="connsiteX20" fmla="*/ 499872 w 1944624"/>
              <a:gd name="connsiteY20" fmla="*/ 505968 h 1615440"/>
              <a:gd name="connsiteX21" fmla="*/ 524256 w 1944624"/>
              <a:gd name="connsiteY21" fmla="*/ 524256 h 1615440"/>
              <a:gd name="connsiteX22" fmla="*/ 560832 w 1944624"/>
              <a:gd name="connsiteY22" fmla="*/ 548640 h 1615440"/>
              <a:gd name="connsiteX23" fmla="*/ 585216 w 1944624"/>
              <a:gd name="connsiteY23" fmla="*/ 566928 h 1615440"/>
              <a:gd name="connsiteX24" fmla="*/ 609600 w 1944624"/>
              <a:gd name="connsiteY24" fmla="*/ 573024 h 1615440"/>
              <a:gd name="connsiteX25" fmla="*/ 627888 w 1944624"/>
              <a:gd name="connsiteY25" fmla="*/ 579120 h 1615440"/>
              <a:gd name="connsiteX26" fmla="*/ 652272 w 1944624"/>
              <a:gd name="connsiteY26" fmla="*/ 597408 h 1615440"/>
              <a:gd name="connsiteX27" fmla="*/ 670560 w 1944624"/>
              <a:gd name="connsiteY27" fmla="*/ 615696 h 1615440"/>
              <a:gd name="connsiteX28" fmla="*/ 688848 w 1944624"/>
              <a:gd name="connsiteY28" fmla="*/ 621792 h 1615440"/>
              <a:gd name="connsiteX29" fmla="*/ 707136 w 1944624"/>
              <a:gd name="connsiteY29" fmla="*/ 633984 h 1615440"/>
              <a:gd name="connsiteX30" fmla="*/ 743712 w 1944624"/>
              <a:gd name="connsiteY30" fmla="*/ 646176 h 1615440"/>
              <a:gd name="connsiteX31" fmla="*/ 768096 w 1944624"/>
              <a:gd name="connsiteY31" fmla="*/ 658368 h 1615440"/>
              <a:gd name="connsiteX32" fmla="*/ 822960 w 1944624"/>
              <a:gd name="connsiteY32" fmla="*/ 676656 h 1615440"/>
              <a:gd name="connsiteX33" fmla="*/ 871728 w 1944624"/>
              <a:gd name="connsiteY33" fmla="*/ 688848 h 1615440"/>
              <a:gd name="connsiteX34" fmla="*/ 902208 w 1944624"/>
              <a:gd name="connsiteY34" fmla="*/ 719328 h 1615440"/>
              <a:gd name="connsiteX35" fmla="*/ 920496 w 1944624"/>
              <a:gd name="connsiteY35" fmla="*/ 743712 h 1615440"/>
              <a:gd name="connsiteX36" fmla="*/ 957072 w 1944624"/>
              <a:gd name="connsiteY36" fmla="*/ 780288 h 1615440"/>
              <a:gd name="connsiteX37" fmla="*/ 975360 w 1944624"/>
              <a:gd name="connsiteY37" fmla="*/ 804672 h 1615440"/>
              <a:gd name="connsiteX38" fmla="*/ 1036320 w 1944624"/>
              <a:gd name="connsiteY38" fmla="*/ 835152 h 1615440"/>
              <a:gd name="connsiteX39" fmla="*/ 1054608 w 1944624"/>
              <a:gd name="connsiteY39" fmla="*/ 847344 h 1615440"/>
              <a:gd name="connsiteX40" fmla="*/ 1085088 w 1944624"/>
              <a:gd name="connsiteY40" fmla="*/ 853440 h 1615440"/>
              <a:gd name="connsiteX41" fmla="*/ 1109472 w 1944624"/>
              <a:gd name="connsiteY41" fmla="*/ 859536 h 1615440"/>
              <a:gd name="connsiteX42" fmla="*/ 1164336 w 1944624"/>
              <a:gd name="connsiteY42" fmla="*/ 841248 h 1615440"/>
              <a:gd name="connsiteX43" fmla="*/ 1176528 w 1944624"/>
              <a:gd name="connsiteY43" fmla="*/ 774192 h 1615440"/>
              <a:gd name="connsiteX44" fmla="*/ 1213104 w 1944624"/>
              <a:gd name="connsiteY44" fmla="*/ 725424 h 1615440"/>
              <a:gd name="connsiteX45" fmla="*/ 1219200 w 1944624"/>
              <a:gd name="connsiteY45" fmla="*/ 688848 h 1615440"/>
              <a:gd name="connsiteX46" fmla="*/ 1225296 w 1944624"/>
              <a:gd name="connsiteY46" fmla="*/ 670560 h 1615440"/>
              <a:gd name="connsiteX47" fmla="*/ 1249680 w 1944624"/>
              <a:gd name="connsiteY47" fmla="*/ 652272 h 1615440"/>
              <a:gd name="connsiteX48" fmla="*/ 1274064 w 1944624"/>
              <a:gd name="connsiteY48" fmla="*/ 646176 h 1615440"/>
              <a:gd name="connsiteX49" fmla="*/ 1298448 w 1944624"/>
              <a:gd name="connsiteY49" fmla="*/ 688848 h 1615440"/>
              <a:gd name="connsiteX50" fmla="*/ 1310640 w 1944624"/>
              <a:gd name="connsiteY50" fmla="*/ 731520 h 1615440"/>
              <a:gd name="connsiteX51" fmla="*/ 1316736 w 1944624"/>
              <a:gd name="connsiteY51" fmla="*/ 768096 h 1615440"/>
              <a:gd name="connsiteX52" fmla="*/ 1328928 w 1944624"/>
              <a:gd name="connsiteY52" fmla="*/ 792480 h 1615440"/>
              <a:gd name="connsiteX53" fmla="*/ 1359408 w 1944624"/>
              <a:gd name="connsiteY53" fmla="*/ 829056 h 1615440"/>
              <a:gd name="connsiteX54" fmla="*/ 1365504 w 1944624"/>
              <a:gd name="connsiteY54" fmla="*/ 847344 h 1615440"/>
              <a:gd name="connsiteX55" fmla="*/ 1377696 w 1944624"/>
              <a:gd name="connsiteY55" fmla="*/ 865632 h 1615440"/>
              <a:gd name="connsiteX56" fmla="*/ 1389888 w 1944624"/>
              <a:gd name="connsiteY56" fmla="*/ 896112 h 1615440"/>
              <a:gd name="connsiteX57" fmla="*/ 1408176 w 1944624"/>
              <a:gd name="connsiteY57" fmla="*/ 914400 h 1615440"/>
              <a:gd name="connsiteX58" fmla="*/ 1426464 w 1944624"/>
              <a:gd name="connsiteY58" fmla="*/ 938784 h 1615440"/>
              <a:gd name="connsiteX59" fmla="*/ 1456944 w 1944624"/>
              <a:gd name="connsiteY59" fmla="*/ 957072 h 1615440"/>
              <a:gd name="connsiteX60" fmla="*/ 1475232 w 1944624"/>
              <a:gd name="connsiteY60" fmla="*/ 969264 h 1615440"/>
              <a:gd name="connsiteX61" fmla="*/ 1499616 w 1944624"/>
              <a:gd name="connsiteY61" fmla="*/ 987552 h 1615440"/>
              <a:gd name="connsiteX62" fmla="*/ 1536192 w 1944624"/>
              <a:gd name="connsiteY62" fmla="*/ 999744 h 1615440"/>
              <a:gd name="connsiteX63" fmla="*/ 1591056 w 1944624"/>
              <a:gd name="connsiteY63" fmla="*/ 1030224 h 1615440"/>
              <a:gd name="connsiteX64" fmla="*/ 1639824 w 1944624"/>
              <a:gd name="connsiteY64" fmla="*/ 1054608 h 1615440"/>
              <a:gd name="connsiteX65" fmla="*/ 1682496 w 1944624"/>
              <a:gd name="connsiteY65" fmla="*/ 1072896 h 1615440"/>
              <a:gd name="connsiteX66" fmla="*/ 1706880 w 1944624"/>
              <a:gd name="connsiteY66" fmla="*/ 1097280 h 1615440"/>
              <a:gd name="connsiteX67" fmla="*/ 1755648 w 1944624"/>
              <a:gd name="connsiteY67" fmla="*/ 1133856 h 1615440"/>
              <a:gd name="connsiteX68" fmla="*/ 1798320 w 1944624"/>
              <a:gd name="connsiteY68" fmla="*/ 1182624 h 1615440"/>
              <a:gd name="connsiteX69" fmla="*/ 1840992 w 1944624"/>
              <a:gd name="connsiteY69" fmla="*/ 1286256 h 1615440"/>
              <a:gd name="connsiteX70" fmla="*/ 1859280 w 1944624"/>
              <a:gd name="connsiteY70" fmla="*/ 1310640 h 1615440"/>
              <a:gd name="connsiteX71" fmla="*/ 1865376 w 1944624"/>
              <a:gd name="connsiteY71" fmla="*/ 1328928 h 1615440"/>
              <a:gd name="connsiteX72" fmla="*/ 1871472 w 1944624"/>
              <a:gd name="connsiteY72" fmla="*/ 1353312 h 1615440"/>
              <a:gd name="connsiteX73" fmla="*/ 1883664 w 1944624"/>
              <a:gd name="connsiteY73" fmla="*/ 1383792 h 1615440"/>
              <a:gd name="connsiteX74" fmla="*/ 1908048 w 1944624"/>
              <a:gd name="connsiteY74" fmla="*/ 1499616 h 1615440"/>
              <a:gd name="connsiteX75" fmla="*/ 1944624 w 1944624"/>
              <a:gd name="connsiteY75" fmla="*/ 1615440 h 1615440"/>
              <a:gd name="connsiteX0" fmla="*/ 0 w 1908048"/>
              <a:gd name="connsiteY0" fmla="*/ 67056 h 1499616"/>
              <a:gd name="connsiteX1" fmla="*/ 30480 w 1908048"/>
              <a:gd name="connsiteY1" fmla="*/ 60960 h 1499616"/>
              <a:gd name="connsiteX2" fmla="*/ 91440 w 1908048"/>
              <a:gd name="connsiteY2" fmla="*/ 42672 h 1499616"/>
              <a:gd name="connsiteX3" fmla="*/ 109728 w 1908048"/>
              <a:gd name="connsiteY3" fmla="*/ 24384 h 1499616"/>
              <a:gd name="connsiteX4" fmla="*/ 128016 w 1908048"/>
              <a:gd name="connsiteY4" fmla="*/ 12192 h 1499616"/>
              <a:gd name="connsiteX5" fmla="*/ 195072 w 1908048"/>
              <a:gd name="connsiteY5" fmla="*/ 0 h 1499616"/>
              <a:gd name="connsiteX6" fmla="*/ 237744 w 1908048"/>
              <a:gd name="connsiteY6" fmla="*/ 30480 h 1499616"/>
              <a:gd name="connsiteX7" fmla="*/ 249936 w 1908048"/>
              <a:gd name="connsiteY7" fmla="*/ 48768 h 1499616"/>
              <a:gd name="connsiteX8" fmla="*/ 268224 w 1908048"/>
              <a:gd name="connsiteY8" fmla="*/ 60960 h 1499616"/>
              <a:gd name="connsiteX9" fmla="*/ 292608 w 1908048"/>
              <a:gd name="connsiteY9" fmla="*/ 79248 h 1499616"/>
              <a:gd name="connsiteX10" fmla="*/ 304800 w 1908048"/>
              <a:gd name="connsiteY10" fmla="*/ 103632 h 1499616"/>
              <a:gd name="connsiteX11" fmla="*/ 310896 w 1908048"/>
              <a:gd name="connsiteY11" fmla="*/ 121920 h 1499616"/>
              <a:gd name="connsiteX12" fmla="*/ 341376 w 1908048"/>
              <a:gd name="connsiteY12" fmla="*/ 164592 h 1499616"/>
              <a:gd name="connsiteX13" fmla="*/ 390144 w 1908048"/>
              <a:gd name="connsiteY13" fmla="*/ 201168 h 1499616"/>
              <a:gd name="connsiteX14" fmla="*/ 408432 w 1908048"/>
              <a:gd name="connsiteY14" fmla="*/ 231648 h 1499616"/>
              <a:gd name="connsiteX15" fmla="*/ 414528 w 1908048"/>
              <a:gd name="connsiteY15" fmla="*/ 280416 h 1499616"/>
              <a:gd name="connsiteX16" fmla="*/ 420624 w 1908048"/>
              <a:gd name="connsiteY16" fmla="*/ 310896 h 1499616"/>
              <a:gd name="connsiteX17" fmla="*/ 438912 w 1908048"/>
              <a:gd name="connsiteY17" fmla="*/ 371856 h 1499616"/>
              <a:gd name="connsiteX18" fmla="*/ 457200 w 1908048"/>
              <a:gd name="connsiteY18" fmla="*/ 457200 h 1499616"/>
              <a:gd name="connsiteX19" fmla="*/ 463296 w 1908048"/>
              <a:gd name="connsiteY19" fmla="*/ 475488 h 1499616"/>
              <a:gd name="connsiteX20" fmla="*/ 499872 w 1908048"/>
              <a:gd name="connsiteY20" fmla="*/ 505968 h 1499616"/>
              <a:gd name="connsiteX21" fmla="*/ 524256 w 1908048"/>
              <a:gd name="connsiteY21" fmla="*/ 524256 h 1499616"/>
              <a:gd name="connsiteX22" fmla="*/ 560832 w 1908048"/>
              <a:gd name="connsiteY22" fmla="*/ 548640 h 1499616"/>
              <a:gd name="connsiteX23" fmla="*/ 585216 w 1908048"/>
              <a:gd name="connsiteY23" fmla="*/ 566928 h 1499616"/>
              <a:gd name="connsiteX24" fmla="*/ 609600 w 1908048"/>
              <a:gd name="connsiteY24" fmla="*/ 573024 h 1499616"/>
              <a:gd name="connsiteX25" fmla="*/ 627888 w 1908048"/>
              <a:gd name="connsiteY25" fmla="*/ 579120 h 1499616"/>
              <a:gd name="connsiteX26" fmla="*/ 652272 w 1908048"/>
              <a:gd name="connsiteY26" fmla="*/ 597408 h 1499616"/>
              <a:gd name="connsiteX27" fmla="*/ 670560 w 1908048"/>
              <a:gd name="connsiteY27" fmla="*/ 615696 h 1499616"/>
              <a:gd name="connsiteX28" fmla="*/ 688848 w 1908048"/>
              <a:gd name="connsiteY28" fmla="*/ 621792 h 1499616"/>
              <a:gd name="connsiteX29" fmla="*/ 707136 w 1908048"/>
              <a:gd name="connsiteY29" fmla="*/ 633984 h 1499616"/>
              <a:gd name="connsiteX30" fmla="*/ 743712 w 1908048"/>
              <a:gd name="connsiteY30" fmla="*/ 646176 h 1499616"/>
              <a:gd name="connsiteX31" fmla="*/ 768096 w 1908048"/>
              <a:gd name="connsiteY31" fmla="*/ 658368 h 1499616"/>
              <a:gd name="connsiteX32" fmla="*/ 822960 w 1908048"/>
              <a:gd name="connsiteY32" fmla="*/ 676656 h 1499616"/>
              <a:gd name="connsiteX33" fmla="*/ 871728 w 1908048"/>
              <a:gd name="connsiteY33" fmla="*/ 688848 h 1499616"/>
              <a:gd name="connsiteX34" fmla="*/ 902208 w 1908048"/>
              <a:gd name="connsiteY34" fmla="*/ 719328 h 1499616"/>
              <a:gd name="connsiteX35" fmla="*/ 920496 w 1908048"/>
              <a:gd name="connsiteY35" fmla="*/ 743712 h 1499616"/>
              <a:gd name="connsiteX36" fmla="*/ 957072 w 1908048"/>
              <a:gd name="connsiteY36" fmla="*/ 780288 h 1499616"/>
              <a:gd name="connsiteX37" fmla="*/ 975360 w 1908048"/>
              <a:gd name="connsiteY37" fmla="*/ 804672 h 1499616"/>
              <a:gd name="connsiteX38" fmla="*/ 1036320 w 1908048"/>
              <a:gd name="connsiteY38" fmla="*/ 835152 h 1499616"/>
              <a:gd name="connsiteX39" fmla="*/ 1054608 w 1908048"/>
              <a:gd name="connsiteY39" fmla="*/ 847344 h 1499616"/>
              <a:gd name="connsiteX40" fmla="*/ 1085088 w 1908048"/>
              <a:gd name="connsiteY40" fmla="*/ 853440 h 1499616"/>
              <a:gd name="connsiteX41" fmla="*/ 1109472 w 1908048"/>
              <a:gd name="connsiteY41" fmla="*/ 859536 h 1499616"/>
              <a:gd name="connsiteX42" fmla="*/ 1164336 w 1908048"/>
              <a:gd name="connsiteY42" fmla="*/ 841248 h 1499616"/>
              <a:gd name="connsiteX43" fmla="*/ 1176528 w 1908048"/>
              <a:gd name="connsiteY43" fmla="*/ 774192 h 1499616"/>
              <a:gd name="connsiteX44" fmla="*/ 1213104 w 1908048"/>
              <a:gd name="connsiteY44" fmla="*/ 725424 h 1499616"/>
              <a:gd name="connsiteX45" fmla="*/ 1219200 w 1908048"/>
              <a:gd name="connsiteY45" fmla="*/ 688848 h 1499616"/>
              <a:gd name="connsiteX46" fmla="*/ 1225296 w 1908048"/>
              <a:gd name="connsiteY46" fmla="*/ 670560 h 1499616"/>
              <a:gd name="connsiteX47" fmla="*/ 1249680 w 1908048"/>
              <a:gd name="connsiteY47" fmla="*/ 652272 h 1499616"/>
              <a:gd name="connsiteX48" fmla="*/ 1274064 w 1908048"/>
              <a:gd name="connsiteY48" fmla="*/ 646176 h 1499616"/>
              <a:gd name="connsiteX49" fmla="*/ 1298448 w 1908048"/>
              <a:gd name="connsiteY49" fmla="*/ 688848 h 1499616"/>
              <a:gd name="connsiteX50" fmla="*/ 1310640 w 1908048"/>
              <a:gd name="connsiteY50" fmla="*/ 731520 h 1499616"/>
              <a:gd name="connsiteX51" fmla="*/ 1316736 w 1908048"/>
              <a:gd name="connsiteY51" fmla="*/ 768096 h 1499616"/>
              <a:gd name="connsiteX52" fmla="*/ 1328928 w 1908048"/>
              <a:gd name="connsiteY52" fmla="*/ 792480 h 1499616"/>
              <a:gd name="connsiteX53" fmla="*/ 1359408 w 1908048"/>
              <a:gd name="connsiteY53" fmla="*/ 829056 h 1499616"/>
              <a:gd name="connsiteX54" fmla="*/ 1365504 w 1908048"/>
              <a:gd name="connsiteY54" fmla="*/ 847344 h 1499616"/>
              <a:gd name="connsiteX55" fmla="*/ 1377696 w 1908048"/>
              <a:gd name="connsiteY55" fmla="*/ 865632 h 1499616"/>
              <a:gd name="connsiteX56" fmla="*/ 1389888 w 1908048"/>
              <a:gd name="connsiteY56" fmla="*/ 896112 h 1499616"/>
              <a:gd name="connsiteX57" fmla="*/ 1408176 w 1908048"/>
              <a:gd name="connsiteY57" fmla="*/ 914400 h 1499616"/>
              <a:gd name="connsiteX58" fmla="*/ 1426464 w 1908048"/>
              <a:gd name="connsiteY58" fmla="*/ 938784 h 1499616"/>
              <a:gd name="connsiteX59" fmla="*/ 1456944 w 1908048"/>
              <a:gd name="connsiteY59" fmla="*/ 957072 h 1499616"/>
              <a:gd name="connsiteX60" fmla="*/ 1475232 w 1908048"/>
              <a:gd name="connsiteY60" fmla="*/ 969264 h 1499616"/>
              <a:gd name="connsiteX61" fmla="*/ 1499616 w 1908048"/>
              <a:gd name="connsiteY61" fmla="*/ 987552 h 1499616"/>
              <a:gd name="connsiteX62" fmla="*/ 1536192 w 1908048"/>
              <a:gd name="connsiteY62" fmla="*/ 999744 h 1499616"/>
              <a:gd name="connsiteX63" fmla="*/ 1591056 w 1908048"/>
              <a:gd name="connsiteY63" fmla="*/ 1030224 h 1499616"/>
              <a:gd name="connsiteX64" fmla="*/ 1639824 w 1908048"/>
              <a:gd name="connsiteY64" fmla="*/ 1054608 h 1499616"/>
              <a:gd name="connsiteX65" fmla="*/ 1682496 w 1908048"/>
              <a:gd name="connsiteY65" fmla="*/ 1072896 h 1499616"/>
              <a:gd name="connsiteX66" fmla="*/ 1706880 w 1908048"/>
              <a:gd name="connsiteY66" fmla="*/ 1097280 h 1499616"/>
              <a:gd name="connsiteX67" fmla="*/ 1755648 w 1908048"/>
              <a:gd name="connsiteY67" fmla="*/ 1133856 h 1499616"/>
              <a:gd name="connsiteX68" fmla="*/ 1798320 w 1908048"/>
              <a:gd name="connsiteY68" fmla="*/ 1182624 h 1499616"/>
              <a:gd name="connsiteX69" fmla="*/ 1840992 w 1908048"/>
              <a:gd name="connsiteY69" fmla="*/ 1286256 h 1499616"/>
              <a:gd name="connsiteX70" fmla="*/ 1859280 w 1908048"/>
              <a:gd name="connsiteY70" fmla="*/ 1310640 h 1499616"/>
              <a:gd name="connsiteX71" fmla="*/ 1865376 w 1908048"/>
              <a:gd name="connsiteY71" fmla="*/ 1328928 h 1499616"/>
              <a:gd name="connsiteX72" fmla="*/ 1871472 w 1908048"/>
              <a:gd name="connsiteY72" fmla="*/ 1353312 h 1499616"/>
              <a:gd name="connsiteX73" fmla="*/ 1883664 w 1908048"/>
              <a:gd name="connsiteY73" fmla="*/ 1383792 h 1499616"/>
              <a:gd name="connsiteX74" fmla="*/ 1908048 w 1908048"/>
              <a:gd name="connsiteY74" fmla="*/ 1499616 h 1499616"/>
              <a:gd name="connsiteX0" fmla="*/ 0 w 1883664"/>
              <a:gd name="connsiteY0" fmla="*/ 67056 h 1383792"/>
              <a:gd name="connsiteX1" fmla="*/ 30480 w 1883664"/>
              <a:gd name="connsiteY1" fmla="*/ 60960 h 1383792"/>
              <a:gd name="connsiteX2" fmla="*/ 91440 w 1883664"/>
              <a:gd name="connsiteY2" fmla="*/ 42672 h 1383792"/>
              <a:gd name="connsiteX3" fmla="*/ 109728 w 1883664"/>
              <a:gd name="connsiteY3" fmla="*/ 24384 h 1383792"/>
              <a:gd name="connsiteX4" fmla="*/ 128016 w 1883664"/>
              <a:gd name="connsiteY4" fmla="*/ 12192 h 1383792"/>
              <a:gd name="connsiteX5" fmla="*/ 195072 w 1883664"/>
              <a:gd name="connsiteY5" fmla="*/ 0 h 1383792"/>
              <a:gd name="connsiteX6" fmla="*/ 237744 w 1883664"/>
              <a:gd name="connsiteY6" fmla="*/ 30480 h 1383792"/>
              <a:gd name="connsiteX7" fmla="*/ 249936 w 1883664"/>
              <a:gd name="connsiteY7" fmla="*/ 48768 h 1383792"/>
              <a:gd name="connsiteX8" fmla="*/ 268224 w 1883664"/>
              <a:gd name="connsiteY8" fmla="*/ 60960 h 1383792"/>
              <a:gd name="connsiteX9" fmla="*/ 292608 w 1883664"/>
              <a:gd name="connsiteY9" fmla="*/ 79248 h 1383792"/>
              <a:gd name="connsiteX10" fmla="*/ 304800 w 1883664"/>
              <a:gd name="connsiteY10" fmla="*/ 103632 h 1383792"/>
              <a:gd name="connsiteX11" fmla="*/ 310896 w 1883664"/>
              <a:gd name="connsiteY11" fmla="*/ 121920 h 1383792"/>
              <a:gd name="connsiteX12" fmla="*/ 341376 w 1883664"/>
              <a:gd name="connsiteY12" fmla="*/ 164592 h 1383792"/>
              <a:gd name="connsiteX13" fmla="*/ 390144 w 1883664"/>
              <a:gd name="connsiteY13" fmla="*/ 201168 h 1383792"/>
              <a:gd name="connsiteX14" fmla="*/ 408432 w 1883664"/>
              <a:gd name="connsiteY14" fmla="*/ 231648 h 1383792"/>
              <a:gd name="connsiteX15" fmla="*/ 414528 w 1883664"/>
              <a:gd name="connsiteY15" fmla="*/ 280416 h 1383792"/>
              <a:gd name="connsiteX16" fmla="*/ 420624 w 1883664"/>
              <a:gd name="connsiteY16" fmla="*/ 310896 h 1383792"/>
              <a:gd name="connsiteX17" fmla="*/ 438912 w 1883664"/>
              <a:gd name="connsiteY17" fmla="*/ 371856 h 1383792"/>
              <a:gd name="connsiteX18" fmla="*/ 457200 w 1883664"/>
              <a:gd name="connsiteY18" fmla="*/ 457200 h 1383792"/>
              <a:gd name="connsiteX19" fmla="*/ 463296 w 1883664"/>
              <a:gd name="connsiteY19" fmla="*/ 475488 h 1383792"/>
              <a:gd name="connsiteX20" fmla="*/ 499872 w 1883664"/>
              <a:gd name="connsiteY20" fmla="*/ 505968 h 1383792"/>
              <a:gd name="connsiteX21" fmla="*/ 524256 w 1883664"/>
              <a:gd name="connsiteY21" fmla="*/ 524256 h 1383792"/>
              <a:gd name="connsiteX22" fmla="*/ 560832 w 1883664"/>
              <a:gd name="connsiteY22" fmla="*/ 548640 h 1383792"/>
              <a:gd name="connsiteX23" fmla="*/ 585216 w 1883664"/>
              <a:gd name="connsiteY23" fmla="*/ 566928 h 1383792"/>
              <a:gd name="connsiteX24" fmla="*/ 609600 w 1883664"/>
              <a:gd name="connsiteY24" fmla="*/ 573024 h 1383792"/>
              <a:gd name="connsiteX25" fmla="*/ 627888 w 1883664"/>
              <a:gd name="connsiteY25" fmla="*/ 579120 h 1383792"/>
              <a:gd name="connsiteX26" fmla="*/ 652272 w 1883664"/>
              <a:gd name="connsiteY26" fmla="*/ 597408 h 1383792"/>
              <a:gd name="connsiteX27" fmla="*/ 670560 w 1883664"/>
              <a:gd name="connsiteY27" fmla="*/ 615696 h 1383792"/>
              <a:gd name="connsiteX28" fmla="*/ 688848 w 1883664"/>
              <a:gd name="connsiteY28" fmla="*/ 621792 h 1383792"/>
              <a:gd name="connsiteX29" fmla="*/ 707136 w 1883664"/>
              <a:gd name="connsiteY29" fmla="*/ 633984 h 1383792"/>
              <a:gd name="connsiteX30" fmla="*/ 743712 w 1883664"/>
              <a:gd name="connsiteY30" fmla="*/ 646176 h 1383792"/>
              <a:gd name="connsiteX31" fmla="*/ 768096 w 1883664"/>
              <a:gd name="connsiteY31" fmla="*/ 658368 h 1383792"/>
              <a:gd name="connsiteX32" fmla="*/ 822960 w 1883664"/>
              <a:gd name="connsiteY32" fmla="*/ 676656 h 1383792"/>
              <a:gd name="connsiteX33" fmla="*/ 871728 w 1883664"/>
              <a:gd name="connsiteY33" fmla="*/ 688848 h 1383792"/>
              <a:gd name="connsiteX34" fmla="*/ 902208 w 1883664"/>
              <a:gd name="connsiteY34" fmla="*/ 719328 h 1383792"/>
              <a:gd name="connsiteX35" fmla="*/ 920496 w 1883664"/>
              <a:gd name="connsiteY35" fmla="*/ 743712 h 1383792"/>
              <a:gd name="connsiteX36" fmla="*/ 957072 w 1883664"/>
              <a:gd name="connsiteY36" fmla="*/ 780288 h 1383792"/>
              <a:gd name="connsiteX37" fmla="*/ 975360 w 1883664"/>
              <a:gd name="connsiteY37" fmla="*/ 804672 h 1383792"/>
              <a:gd name="connsiteX38" fmla="*/ 1036320 w 1883664"/>
              <a:gd name="connsiteY38" fmla="*/ 835152 h 1383792"/>
              <a:gd name="connsiteX39" fmla="*/ 1054608 w 1883664"/>
              <a:gd name="connsiteY39" fmla="*/ 847344 h 1383792"/>
              <a:gd name="connsiteX40" fmla="*/ 1085088 w 1883664"/>
              <a:gd name="connsiteY40" fmla="*/ 853440 h 1383792"/>
              <a:gd name="connsiteX41" fmla="*/ 1109472 w 1883664"/>
              <a:gd name="connsiteY41" fmla="*/ 859536 h 1383792"/>
              <a:gd name="connsiteX42" fmla="*/ 1164336 w 1883664"/>
              <a:gd name="connsiteY42" fmla="*/ 841248 h 1383792"/>
              <a:gd name="connsiteX43" fmla="*/ 1176528 w 1883664"/>
              <a:gd name="connsiteY43" fmla="*/ 774192 h 1383792"/>
              <a:gd name="connsiteX44" fmla="*/ 1213104 w 1883664"/>
              <a:gd name="connsiteY44" fmla="*/ 725424 h 1383792"/>
              <a:gd name="connsiteX45" fmla="*/ 1219200 w 1883664"/>
              <a:gd name="connsiteY45" fmla="*/ 688848 h 1383792"/>
              <a:gd name="connsiteX46" fmla="*/ 1225296 w 1883664"/>
              <a:gd name="connsiteY46" fmla="*/ 670560 h 1383792"/>
              <a:gd name="connsiteX47" fmla="*/ 1249680 w 1883664"/>
              <a:gd name="connsiteY47" fmla="*/ 652272 h 1383792"/>
              <a:gd name="connsiteX48" fmla="*/ 1274064 w 1883664"/>
              <a:gd name="connsiteY48" fmla="*/ 646176 h 1383792"/>
              <a:gd name="connsiteX49" fmla="*/ 1298448 w 1883664"/>
              <a:gd name="connsiteY49" fmla="*/ 688848 h 1383792"/>
              <a:gd name="connsiteX50" fmla="*/ 1310640 w 1883664"/>
              <a:gd name="connsiteY50" fmla="*/ 731520 h 1383792"/>
              <a:gd name="connsiteX51" fmla="*/ 1316736 w 1883664"/>
              <a:gd name="connsiteY51" fmla="*/ 768096 h 1383792"/>
              <a:gd name="connsiteX52" fmla="*/ 1328928 w 1883664"/>
              <a:gd name="connsiteY52" fmla="*/ 792480 h 1383792"/>
              <a:gd name="connsiteX53" fmla="*/ 1359408 w 1883664"/>
              <a:gd name="connsiteY53" fmla="*/ 829056 h 1383792"/>
              <a:gd name="connsiteX54" fmla="*/ 1365504 w 1883664"/>
              <a:gd name="connsiteY54" fmla="*/ 847344 h 1383792"/>
              <a:gd name="connsiteX55" fmla="*/ 1377696 w 1883664"/>
              <a:gd name="connsiteY55" fmla="*/ 865632 h 1383792"/>
              <a:gd name="connsiteX56" fmla="*/ 1389888 w 1883664"/>
              <a:gd name="connsiteY56" fmla="*/ 896112 h 1383792"/>
              <a:gd name="connsiteX57" fmla="*/ 1408176 w 1883664"/>
              <a:gd name="connsiteY57" fmla="*/ 914400 h 1383792"/>
              <a:gd name="connsiteX58" fmla="*/ 1426464 w 1883664"/>
              <a:gd name="connsiteY58" fmla="*/ 938784 h 1383792"/>
              <a:gd name="connsiteX59" fmla="*/ 1456944 w 1883664"/>
              <a:gd name="connsiteY59" fmla="*/ 957072 h 1383792"/>
              <a:gd name="connsiteX60" fmla="*/ 1475232 w 1883664"/>
              <a:gd name="connsiteY60" fmla="*/ 969264 h 1383792"/>
              <a:gd name="connsiteX61" fmla="*/ 1499616 w 1883664"/>
              <a:gd name="connsiteY61" fmla="*/ 987552 h 1383792"/>
              <a:gd name="connsiteX62" fmla="*/ 1536192 w 1883664"/>
              <a:gd name="connsiteY62" fmla="*/ 999744 h 1383792"/>
              <a:gd name="connsiteX63" fmla="*/ 1591056 w 1883664"/>
              <a:gd name="connsiteY63" fmla="*/ 1030224 h 1383792"/>
              <a:gd name="connsiteX64" fmla="*/ 1639824 w 1883664"/>
              <a:gd name="connsiteY64" fmla="*/ 1054608 h 1383792"/>
              <a:gd name="connsiteX65" fmla="*/ 1682496 w 1883664"/>
              <a:gd name="connsiteY65" fmla="*/ 1072896 h 1383792"/>
              <a:gd name="connsiteX66" fmla="*/ 1706880 w 1883664"/>
              <a:gd name="connsiteY66" fmla="*/ 1097280 h 1383792"/>
              <a:gd name="connsiteX67" fmla="*/ 1755648 w 1883664"/>
              <a:gd name="connsiteY67" fmla="*/ 1133856 h 1383792"/>
              <a:gd name="connsiteX68" fmla="*/ 1798320 w 1883664"/>
              <a:gd name="connsiteY68" fmla="*/ 1182624 h 1383792"/>
              <a:gd name="connsiteX69" fmla="*/ 1840992 w 1883664"/>
              <a:gd name="connsiteY69" fmla="*/ 1286256 h 1383792"/>
              <a:gd name="connsiteX70" fmla="*/ 1859280 w 1883664"/>
              <a:gd name="connsiteY70" fmla="*/ 1310640 h 1383792"/>
              <a:gd name="connsiteX71" fmla="*/ 1865376 w 1883664"/>
              <a:gd name="connsiteY71" fmla="*/ 1328928 h 1383792"/>
              <a:gd name="connsiteX72" fmla="*/ 1871472 w 1883664"/>
              <a:gd name="connsiteY72" fmla="*/ 1353312 h 1383792"/>
              <a:gd name="connsiteX73" fmla="*/ 1883664 w 1883664"/>
              <a:gd name="connsiteY73" fmla="*/ 1383792 h 1383792"/>
              <a:gd name="connsiteX0" fmla="*/ 0 w 1871472"/>
              <a:gd name="connsiteY0" fmla="*/ 67056 h 1353312"/>
              <a:gd name="connsiteX1" fmla="*/ 30480 w 1871472"/>
              <a:gd name="connsiteY1" fmla="*/ 60960 h 1353312"/>
              <a:gd name="connsiteX2" fmla="*/ 91440 w 1871472"/>
              <a:gd name="connsiteY2" fmla="*/ 42672 h 1353312"/>
              <a:gd name="connsiteX3" fmla="*/ 109728 w 1871472"/>
              <a:gd name="connsiteY3" fmla="*/ 24384 h 1353312"/>
              <a:gd name="connsiteX4" fmla="*/ 128016 w 1871472"/>
              <a:gd name="connsiteY4" fmla="*/ 12192 h 1353312"/>
              <a:gd name="connsiteX5" fmla="*/ 195072 w 1871472"/>
              <a:gd name="connsiteY5" fmla="*/ 0 h 1353312"/>
              <a:gd name="connsiteX6" fmla="*/ 237744 w 1871472"/>
              <a:gd name="connsiteY6" fmla="*/ 30480 h 1353312"/>
              <a:gd name="connsiteX7" fmla="*/ 249936 w 1871472"/>
              <a:gd name="connsiteY7" fmla="*/ 48768 h 1353312"/>
              <a:gd name="connsiteX8" fmla="*/ 268224 w 1871472"/>
              <a:gd name="connsiteY8" fmla="*/ 60960 h 1353312"/>
              <a:gd name="connsiteX9" fmla="*/ 292608 w 1871472"/>
              <a:gd name="connsiteY9" fmla="*/ 79248 h 1353312"/>
              <a:gd name="connsiteX10" fmla="*/ 304800 w 1871472"/>
              <a:gd name="connsiteY10" fmla="*/ 103632 h 1353312"/>
              <a:gd name="connsiteX11" fmla="*/ 310896 w 1871472"/>
              <a:gd name="connsiteY11" fmla="*/ 121920 h 1353312"/>
              <a:gd name="connsiteX12" fmla="*/ 341376 w 1871472"/>
              <a:gd name="connsiteY12" fmla="*/ 164592 h 1353312"/>
              <a:gd name="connsiteX13" fmla="*/ 390144 w 1871472"/>
              <a:gd name="connsiteY13" fmla="*/ 201168 h 1353312"/>
              <a:gd name="connsiteX14" fmla="*/ 408432 w 1871472"/>
              <a:gd name="connsiteY14" fmla="*/ 231648 h 1353312"/>
              <a:gd name="connsiteX15" fmla="*/ 414528 w 1871472"/>
              <a:gd name="connsiteY15" fmla="*/ 280416 h 1353312"/>
              <a:gd name="connsiteX16" fmla="*/ 420624 w 1871472"/>
              <a:gd name="connsiteY16" fmla="*/ 310896 h 1353312"/>
              <a:gd name="connsiteX17" fmla="*/ 438912 w 1871472"/>
              <a:gd name="connsiteY17" fmla="*/ 371856 h 1353312"/>
              <a:gd name="connsiteX18" fmla="*/ 457200 w 1871472"/>
              <a:gd name="connsiteY18" fmla="*/ 457200 h 1353312"/>
              <a:gd name="connsiteX19" fmla="*/ 463296 w 1871472"/>
              <a:gd name="connsiteY19" fmla="*/ 475488 h 1353312"/>
              <a:gd name="connsiteX20" fmla="*/ 499872 w 1871472"/>
              <a:gd name="connsiteY20" fmla="*/ 505968 h 1353312"/>
              <a:gd name="connsiteX21" fmla="*/ 524256 w 1871472"/>
              <a:gd name="connsiteY21" fmla="*/ 524256 h 1353312"/>
              <a:gd name="connsiteX22" fmla="*/ 560832 w 1871472"/>
              <a:gd name="connsiteY22" fmla="*/ 548640 h 1353312"/>
              <a:gd name="connsiteX23" fmla="*/ 585216 w 1871472"/>
              <a:gd name="connsiteY23" fmla="*/ 566928 h 1353312"/>
              <a:gd name="connsiteX24" fmla="*/ 609600 w 1871472"/>
              <a:gd name="connsiteY24" fmla="*/ 573024 h 1353312"/>
              <a:gd name="connsiteX25" fmla="*/ 627888 w 1871472"/>
              <a:gd name="connsiteY25" fmla="*/ 579120 h 1353312"/>
              <a:gd name="connsiteX26" fmla="*/ 652272 w 1871472"/>
              <a:gd name="connsiteY26" fmla="*/ 597408 h 1353312"/>
              <a:gd name="connsiteX27" fmla="*/ 670560 w 1871472"/>
              <a:gd name="connsiteY27" fmla="*/ 615696 h 1353312"/>
              <a:gd name="connsiteX28" fmla="*/ 688848 w 1871472"/>
              <a:gd name="connsiteY28" fmla="*/ 621792 h 1353312"/>
              <a:gd name="connsiteX29" fmla="*/ 707136 w 1871472"/>
              <a:gd name="connsiteY29" fmla="*/ 633984 h 1353312"/>
              <a:gd name="connsiteX30" fmla="*/ 743712 w 1871472"/>
              <a:gd name="connsiteY30" fmla="*/ 646176 h 1353312"/>
              <a:gd name="connsiteX31" fmla="*/ 768096 w 1871472"/>
              <a:gd name="connsiteY31" fmla="*/ 658368 h 1353312"/>
              <a:gd name="connsiteX32" fmla="*/ 822960 w 1871472"/>
              <a:gd name="connsiteY32" fmla="*/ 676656 h 1353312"/>
              <a:gd name="connsiteX33" fmla="*/ 871728 w 1871472"/>
              <a:gd name="connsiteY33" fmla="*/ 688848 h 1353312"/>
              <a:gd name="connsiteX34" fmla="*/ 902208 w 1871472"/>
              <a:gd name="connsiteY34" fmla="*/ 719328 h 1353312"/>
              <a:gd name="connsiteX35" fmla="*/ 920496 w 1871472"/>
              <a:gd name="connsiteY35" fmla="*/ 743712 h 1353312"/>
              <a:gd name="connsiteX36" fmla="*/ 957072 w 1871472"/>
              <a:gd name="connsiteY36" fmla="*/ 780288 h 1353312"/>
              <a:gd name="connsiteX37" fmla="*/ 975360 w 1871472"/>
              <a:gd name="connsiteY37" fmla="*/ 804672 h 1353312"/>
              <a:gd name="connsiteX38" fmla="*/ 1036320 w 1871472"/>
              <a:gd name="connsiteY38" fmla="*/ 835152 h 1353312"/>
              <a:gd name="connsiteX39" fmla="*/ 1054608 w 1871472"/>
              <a:gd name="connsiteY39" fmla="*/ 847344 h 1353312"/>
              <a:gd name="connsiteX40" fmla="*/ 1085088 w 1871472"/>
              <a:gd name="connsiteY40" fmla="*/ 853440 h 1353312"/>
              <a:gd name="connsiteX41" fmla="*/ 1109472 w 1871472"/>
              <a:gd name="connsiteY41" fmla="*/ 859536 h 1353312"/>
              <a:gd name="connsiteX42" fmla="*/ 1164336 w 1871472"/>
              <a:gd name="connsiteY42" fmla="*/ 841248 h 1353312"/>
              <a:gd name="connsiteX43" fmla="*/ 1176528 w 1871472"/>
              <a:gd name="connsiteY43" fmla="*/ 774192 h 1353312"/>
              <a:gd name="connsiteX44" fmla="*/ 1213104 w 1871472"/>
              <a:gd name="connsiteY44" fmla="*/ 725424 h 1353312"/>
              <a:gd name="connsiteX45" fmla="*/ 1219200 w 1871472"/>
              <a:gd name="connsiteY45" fmla="*/ 688848 h 1353312"/>
              <a:gd name="connsiteX46" fmla="*/ 1225296 w 1871472"/>
              <a:gd name="connsiteY46" fmla="*/ 670560 h 1353312"/>
              <a:gd name="connsiteX47" fmla="*/ 1249680 w 1871472"/>
              <a:gd name="connsiteY47" fmla="*/ 652272 h 1353312"/>
              <a:gd name="connsiteX48" fmla="*/ 1274064 w 1871472"/>
              <a:gd name="connsiteY48" fmla="*/ 646176 h 1353312"/>
              <a:gd name="connsiteX49" fmla="*/ 1298448 w 1871472"/>
              <a:gd name="connsiteY49" fmla="*/ 688848 h 1353312"/>
              <a:gd name="connsiteX50" fmla="*/ 1310640 w 1871472"/>
              <a:gd name="connsiteY50" fmla="*/ 731520 h 1353312"/>
              <a:gd name="connsiteX51" fmla="*/ 1316736 w 1871472"/>
              <a:gd name="connsiteY51" fmla="*/ 768096 h 1353312"/>
              <a:gd name="connsiteX52" fmla="*/ 1328928 w 1871472"/>
              <a:gd name="connsiteY52" fmla="*/ 792480 h 1353312"/>
              <a:gd name="connsiteX53" fmla="*/ 1359408 w 1871472"/>
              <a:gd name="connsiteY53" fmla="*/ 829056 h 1353312"/>
              <a:gd name="connsiteX54" fmla="*/ 1365504 w 1871472"/>
              <a:gd name="connsiteY54" fmla="*/ 847344 h 1353312"/>
              <a:gd name="connsiteX55" fmla="*/ 1377696 w 1871472"/>
              <a:gd name="connsiteY55" fmla="*/ 865632 h 1353312"/>
              <a:gd name="connsiteX56" fmla="*/ 1389888 w 1871472"/>
              <a:gd name="connsiteY56" fmla="*/ 896112 h 1353312"/>
              <a:gd name="connsiteX57" fmla="*/ 1408176 w 1871472"/>
              <a:gd name="connsiteY57" fmla="*/ 914400 h 1353312"/>
              <a:gd name="connsiteX58" fmla="*/ 1426464 w 1871472"/>
              <a:gd name="connsiteY58" fmla="*/ 938784 h 1353312"/>
              <a:gd name="connsiteX59" fmla="*/ 1456944 w 1871472"/>
              <a:gd name="connsiteY59" fmla="*/ 957072 h 1353312"/>
              <a:gd name="connsiteX60" fmla="*/ 1475232 w 1871472"/>
              <a:gd name="connsiteY60" fmla="*/ 969264 h 1353312"/>
              <a:gd name="connsiteX61" fmla="*/ 1499616 w 1871472"/>
              <a:gd name="connsiteY61" fmla="*/ 987552 h 1353312"/>
              <a:gd name="connsiteX62" fmla="*/ 1536192 w 1871472"/>
              <a:gd name="connsiteY62" fmla="*/ 999744 h 1353312"/>
              <a:gd name="connsiteX63" fmla="*/ 1591056 w 1871472"/>
              <a:gd name="connsiteY63" fmla="*/ 1030224 h 1353312"/>
              <a:gd name="connsiteX64" fmla="*/ 1639824 w 1871472"/>
              <a:gd name="connsiteY64" fmla="*/ 1054608 h 1353312"/>
              <a:gd name="connsiteX65" fmla="*/ 1682496 w 1871472"/>
              <a:gd name="connsiteY65" fmla="*/ 1072896 h 1353312"/>
              <a:gd name="connsiteX66" fmla="*/ 1706880 w 1871472"/>
              <a:gd name="connsiteY66" fmla="*/ 1097280 h 1353312"/>
              <a:gd name="connsiteX67" fmla="*/ 1755648 w 1871472"/>
              <a:gd name="connsiteY67" fmla="*/ 1133856 h 1353312"/>
              <a:gd name="connsiteX68" fmla="*/ 1798320 w 1871472"/>
              <a:gd name="connsiteY68" fmla="*/ 1182624 h 1353312"/>
              <a:gd name="connsiteX69" fmla="*/ 1840992 w 1871472"/>
              <a:gd name="connsiteY69" fmla="*/ 1286256 h 1353312"/>
              <a:gd name="connsiteX70" fmla="*/ 1859280 w 1871472"/>
              <a:gd name="connsiteY70" fmla="*/ 1310640 h 1353312"/>
              <a:gd name="connsiteX71" fmla="*/ 1865376 w 1871472"/>
              <a:gd name="connsiteY71" fmla="*/ 1328928 h 1353312"/>
              <a:gd name="connsiteX72" fmla="*/ 1871472 w 1871472"/>
              <a:gd name="connsiteY72" fmla="*/ 1353312 h 1353312"/>
              <a:gd name="connsiteX0" fmla="*/ 0 w 1865376"/>
              <a:gd name="connsiteY0" fmla="*/ 67056 h 1328928"/>
              <a:gd name="connsiteX1" fmla="*/ 30480 w 1865376"/>
              <a:gd name="connsiteY1" fmla="*/ 60960 h 1328928"/>
              <a:gd name="connsiteX2" fmla="*/ 91440 w 1865376"/>
              <a:gd name="connsiteY2" fmla="*/ 42672 h 1328928"/>
              <a:gd name="connsiteX3" fmla="*/ 109728 w 1865376"/>
              <a:gd name="connsiteY3" fmla="*/ 24384 h 1328928"/>
              <a:gd name="connsiteX4" fmla="*/ 128016 w 1865376"/>
              <a:gd name="connsiteY4" fmla="*/ 12192 h 1328928"/>
              <a:gd name="connsiteX5" fmla="*/ 195072 w 1865376"/>
              <a:gd name="connsiteY5" fmla="*/ 0 h 1328928"/>
              <a:gd name="connsiteX6" fmla="*/ 237744 w 1865376"/>
              <a:gd name="connsiteY6" fmla="*/ 30480 h 1328928"/>
              <a:gd name="connsiteX7" fmla="*/ 249936 w 1865376"/>
              <a:gd name="connsiteY7" fmla="*/ 48768 h 1328928"/>
              <a:gd name="connsiteX8" fmla="*/ 268224 w 1865376"/>
              <a:gd name="connsiteY8" fmla="*/ 60960 h 1328928"/>
              <a:gd name="connsiteX9" fmla="*/ 292608 w 1865376"/>
              <a:gd name="connsiteY9" fmla="*/ 79248 h 1328928"/>
              <a:gd name="connsiteX10" fmla="*/ 304800 w 1865376"/>
              <a:gd name="connsiteY10" fmla="*/ 103632 h 1328928"/>
              <a:gd name="connsiteX11" fmla="*/ 310896 w 1865376"/>
              <a:gd name="connsiteY11" fmla="*/ 121920 h 1328928"/>
              <a:gd name="connsiteX12" fmla="*/ 341376 w 1865376"/>
              <a:gd name="connsiteY12" fmla="*/ 164592 h 1328928"/>
              <a:gd name="connsiteX13" fmla="*/ 390144 w 1865376"/>
              <a:gd name="connsiteY13" fmla="*/ 201168 h 1328928"/>
              <a:gd name="connsiteX14" fmla="*/ 408432 w 1865376"/>
              <a:gd name="connsiteY14" fmla="*/ 231648 h 1328928"/>
              <a:gd name="connsiteX15" fmla="*/ 414528 w 1865376"/>
              <a:gd name="connsiteY15" fmla="*/ 280416 h 1328928"/>
              <a:gd name="connsiteX16" fmla="*/ 420624 w 1865376"/>
              <a:gd name="connsiteY16" fmla="*/ 310896 h 1328928"/>
              <a:gd name="connsiteX17" fmla="*/ 438912 w 1865376"/>
              <a:gd name="connsiteY17" fmla="*/ 371856 h 1328928"/>
              <a:gd name="connsiteX18" fmla="*/ 457200 w 1865376"/>
              <a:gd name="connsiteY18" fmla="*/ 457200 h 1328928"/>
              <a:gd name="connsiteX19" fmla="*/ 463296 w 1865376"/>
              <a:gd name="connsiteY19" fmla="*/ 475488 h 1328928"/>
              <a:gd name="connsiteX20" fmla="*/ 499872 w 1865376"/>
              <a:gd name="connsiteY20" fmla="*/ 505968 h 1328928"/>
              <a:gd name="connsiteX21" fmla="*/ 524256 w 1865376"/>
              <a:gd name="connsiteY21" fmla="*/ 524256 h 1328928"/>
              <a:gd name="connsiteX22" fmla="*/ 560832 w 1865376"/>
              <a:gd name="connsiteY22" fmla="*/ 548640 h 1328928"/>
              <a:gd name="connsiteX23" fmla="*/ 585216 w 1865376"/>
              <a:gd name="connsiteY23" fmla="*/ 566928 h 1328928"/>
              <a:gd name="connsiteX24" fmla="*/ 609600 w 1865376"/>
              <a:gd name="connsiteY24" fmla="*/ 573024 h 1328928"/>
              <a:gd name="connsiteX25" fmla="*/ 627888 w 1865376"/>
              <a:gd name="connsiteY25" fmla="*/ 579120 h 1328928"/>
              <a:gd name="connsiteX26" fmla="*/ 652272 w 1865376"/>
              <a:gd name="connsiteY26" fmla="*/ 597408 h 1328928"/>
              <a:gd name="connsiteX27" fmla="*/ 670560 w 1865376"/>
              <a:gd name="connsiteY27" fmla="*/ 615696 h 1328928"/>
              <a:gd name="connsiteX28" fmla="*/ 688848 w 1865376"/>
              <a:gd name="connsiteY28" fmla="*/ 621792 h 1328928"/>
              <a:gd name="connsiteX29" fmla="*/ 707136 w 1865376"/>
              <a:gd name="connsiteY29" fmla="*/ 633984 h 1328928"/>
              <a:gd name="connsiteX30" fmla="*/ 743712 w 1865376"/>
              <a:gd name="connsiteY30" fmla="*/ 646176 h 1328928"/>
              <a:gd name="connsiteX31" fmla="*/ 768096 w 1865376"/>
              <a:gd name="connsiteY31" fmla="*/ 658368 h 1328928"/>
              <a:gd name="connsiteX32" fmla="*/ 822960 w 1865376"/>
              <a:gd name="connsiteY32" fmla="*/ 676656 h 1328928"/>
              <a:gd name="connsiteX33" fmla="*/ 871728 w 1865376"/>
              <a:gd name="connsiteY33" fmla="*/ 688848 h 1328928"/>
              <a:gd name="connsiteX34" fmla="*/ 902208 w 1865376"/>
              <a:gd name="connsiteY34" fmla="*/ 719328 h 1328928"/>
              <a:gd name="connsiteX35" fmla="*/ 920496 w 1865376"/>
              <a:gd name="connsiteY35" fmla="*/ 743712 h 1328928"/>
              <a:gd name="connsiteX36" fmla="*/ 957072 w 1865376"/>
              <a:gd name="connsiteY36" fmla="*/ 780288 h 1328928"/>
              <a:gd name="connsiteX37" fmla="*/ 975360 w 1865376"/>
              <a:gd name="connsiteY37" fmla="*/ 804672 h 1328928"/>
              <a:gd name="connsiteX38" fmla="*/ 1036320 w 1865376"/>
              <a:gd name="connsiteY38" fmla="*/ 835152 h 1328928"/>
              <a:gd name="connsiteX39" fmla="*/ 1054608 w 1865376"/>
              <a:gd name="connsiteY39" fmla="*/ 847344 h 1328928"/>
              <a:gd name="connsiteX40" fmla="*/ 1085088 w 1865376"/>
              <a:gd name="connsiteY40" fmla="*/ 853440 h 1328928"/>
              <a:gd name="connsiteX41" fmla="*/ 1109472 w 1865376"/>
              <a:gd name="connsiteY41" fmla="*/ 859536 h 1328928"/>
              <a:gd name="connsiteX42" fmla="*/ 1164336 w 1865376"/>
              <a:gd name="connsiteY42" fmla="*/ 841248 h 1328928"/>
              <a:gd name="connsiteX43" fmla="*/ 1176528 w 1865376"/>
              <a:gd name="connsiteY43" fmla="*/ 774192 h 1328928"/>
              <a:gd name="connsiteX44" fmla="*/ 1213104 w 1865376"/>
              <a:gd name="connsiteY44" fmla="*/ 725424 h 1328928"/>
              <a:gd name="connsiteX45" fmla="*/ 1219200 w 1865376"/>
              <a:gd name="connsiteY45" fmla="*/ 688848 h 1328928"/>
              <a:gd name="connsiteX46" fmla="*/ 1225296 w 1865376"/>
              <a:gd name="connsiteY46" fmla="*/ 670560 h 1328928"/>
              <a:gd name="connsiteX47" fmla="*/ 1249680 w 1865376"/>
              <a:gd name="connsiteY47" fmla="*/ 652272 h 1328928"/>
              <a:gd name="connsiteX48" fmla="*/ 1274064 w 1865376"/>
              <a:gd name="connsiteY48" fmla="*/ 646176 h 1328928"/>
              <a:gd name="connsiteX49" fmla="*/ 1298448 w 1865376"/>
              <a:gd name="connsiteY49" fmla="*/ 688848 h 1328928"/>
              <a:gd name="connsiteX50" fmla="*/ 1310640 w 1865376"/>
              <a:gd name="connsiteY50" fmla="*/ 731520 h 1328928"/>
              <a:gd name="connsiteX51" fmla="*/ 1316736 w 1865376"/>
              <a:gd name="connsiteY51" fmla="*/ 768096 h 1328928"/>
              <a:gd name="connsiteX52" fmla="*/ 1328928 w 1865376"/>
              <a:gd name="connsiteY52" fmla="*/ 792480 h 1328928"/>
              <a:gd name="connsiteX53" fmla="*/ 1359408 w 1865376"/>
              <a:gd name="connsiteY53" fmla="*/ 829056 h 1328928"/>
              <a:gd name="connsiteX54" fmla="*/ 1365504 w 1865376"/>
              <a:gd name="connsiteY54" fmla="*/ 847344 h 1328928"/>
              <a:gd name="connsiteX55" fmla="*/ 1377696 w 1865376"/>
              <a:gd name="connsiteY55" fmla="*/ 865632 h 1328928"/>
              <a:gd name="connsiteX56" fmla="*/ 1389888 w 1865376"/>
              <a:gd name="connsiteY56" fmla="*/ 896112 h 1328928"/>
              <a:gd name="connsiteX57" fmla="*/ 1408176 w 1865376"/>
              <a:gd name="connsiteY57" fmla="*/ 914400 h 1328928"/>
              <a:gd name="connsiteX58" fmla="*/ 1426464 w 1865376"/>
              <a:gd name="connsiteY58" fmla="*/ 938784 h 1328928"/>
              <a:gd name="connsiteX59" fmla="*/ 1456944 w 1865376"/>
              <a:gd name="connsiteY59" fmla="*/ 957072 h 1328928"/>
              <a:gd name="connsiteX60" fmla="*/ 1475232 w 1865376"/>
              <a:gd name="connsiteY60" fmla="*/ 969264 h 1328928"/>
              <a:gd name="connsiteX61" fmla="*/ 1499616 w 1865376"/>
              <a:gd name="connsiteY61" fmla="*/ 987552 h 1328928"/>
              <a:gd name="connsiteX62" fmla="*/ 1536192 w 1865376"/>
              <a:gd name="connsiteY62" fmla="*/ 999744 h 1328928"/>
              <a:gd name="connsiteX63" fmla="*/ 1591056 w 1865376"/>
              <a:gd name="connsiteY63" fmla="*/ 1030224 h 1328928"/>
              <a:gd name="connsiteX64" fmla="*/ 1639824 w 1865376"/>
              <a:gd name="connsiteY64" fmla="*/ 1054608 h 1328928"/>
              <a:gd name="connsiteX65" fmla="*/ 1682496 w 1865376"/>
              <a:gd name="connsiteY65" fmla="*/ 1072896 h 1328928"/>
              <a:gd name="connsiteX66" fmla="*/ 1706880 w 1865376"/>
              <a:gd name="connsiteY66" fmla="*/ 1097280 h 1328928"/>
              <a:gd name="connsiteX67" fmla="*/ 1755648 w 1865376"/>
              <a:gd name="connsiteY67" fmla="*/ 1133856 h 1328928"/>
              <a:gd name="connsiteX68" fmla="*/ 1798320 w 1865376"/>
              <a:gd name="connsiteY68" fmla="*/ 1182624 h 1328928"/>
              <a:gd name="connsiteX69" fmla="*/ 1840992 w 1865376"/>
              <a:gd name="connsiteY69" fmla="*/ 1286256 h 1328928"/>
              <a:gd name="connsiteX70" fmla="*/ 1859280 w 1865376"/>
              <a:gd name="connsiteY70" fmla="*/ 1310640 h 1328928"/>
              <a:gd name="connsiteX71" fmla="*/ 1865376 w 1865376"/>
              <a:gd name="connsiteY71" fmla="*/ 1328928 h 1328928"/>
              <a:gd name="connsiteX0" fmla="*/ 0 w 1859280"/>
              <a:gd name="connsiteY0" fmla="*/ 67056 h 1310640"/>
              <a:gd name="connsiteX1" fmla="*/ 30480 w 1859280"/>
              <a:gd name="connsiteY1" fmla="*/ 60960 h 1310640"/>
              <a:gd name="connsiteX2" fmla="*/ 91440 w 1859280"/>
              <a:gd name="connsiteY2" fmla="*/ 42672 h 1310640"/>
              <a:gd name="connsiteX3" fmla="*/ 109728 w 1859280"/>
              <a:gd name="connsiteY3" fmla="*/ 24384 h 1310640"/>
              <a:gd name="connsiteX4" fmla="*/ 128016 w 1859280"/>
              <a:gd name="connsiteY4" fmla="*/ 12192 h 1310640"/>
              <a:gd name="connsiteX5" fmla="*/ 195072 w 1859280"/>
              <a:gd name="connsiteY5" fmla="*/ 0 h 1310640"/>
              <a:gd name="connsiteX6" fmla="*/ 237744 w 1859280"/>
              <a:gd name="connsiteY6" fmla="*/ 30480 h 1310640"/>
              <a:gd name="connsiteX7" fmla="*/ 249936 w 1859280"/>
              <a:gd name="connsiteY7" fmla="*/ 48768 h 1310640"/>
              <a:gd name="connsiteX8" fmla="*/ 268224 w 1859280"/>
              <a:gd name="connsiteY8" fmla="*/ 60960 h 1310640"/>
              <a:gd name="connsiteX9" fmla="*/ 292608 w 1859280"/>
              <a:gd name="connsiteY9" fmla="*/ 79248 h 1310640"/>
              <a:gd name="connsiteX10" fmla="*/ 304800 w 1859280"/>
              <a:gd name="connsiteY10" fmla="*/ 103632 h 1310640"/>
              <a:gd name="connsiteX11" fmla="*/ 310896 w 1859280"/>
              <a:gd name="connsiteY11" fmla="*/ 121920 h 1310640"/>
              <a:gd name="connsiteX12" fmla="*/ 341376 w 1859280"/>
              <a:gd name="connsiteY12" fmla="*/ 164592 h 1310640"/>
              <a:gd name="connsiteX13" fmla="*/ 390144 w 1859280"/>
              <a:gd name="connsiteY13" fmla="*/ 201168 h 1310640"/>
              <a:gd name="connsiteX14" fmla="*/ 408432 w 1859280"/>
              <a:gd name="connsiteY14" fmla="*/ 231648 h 1310640"/>
              <a:gd name="connsiteX15" fmla="*/ 414528 w 1859280"/>
              <a:gd name="connsiteY15" fmla="*/ 280416 h 1310640"/>
              <a:gd name="connsiteX16" fmla="*/ 420624 w 1859280"/>
              <a:gd name="connsiteY16" fmla="*/ 310896 h 1310640"/>
              <a:gd name="connsiteX17" fmla="*/ 438912 w 1859280"/>
              <a:gd name="connsiteY17" fmla="*/ 371856 h 1310640"/>
              <a:gd name="connsiteX18" fmla="*/ 457200 w 1859280"/>
              <a:gd name="connsiteY18" fmla="*/ 457200 h 1310640"/>
              <a:gd name="connsiteX19" fmla="*/ 463296 w 1859280"/>
              <a:gd name="connsiteY19" fmla="*/ 475488 h 1310640"/>
              <a:gd name="connsiteX20" fmla="*/ 499872 w 1859280"/>
              <a:gd name="connsiteY20" fmla="*/ 505968 h 1310640"/>
              <a:gd name="connsiteX21" fmla="*/ 524256 w 1859280"/>
              <a:gd name="connsiteY21" fmla="*/ 524256 h 1310640"/>
              <a:gd name="connsiteX22" fmla="*/ 560832 w 1859280"/>
              <a:gd name="connsiteY22" fmla="*/ 548640 h 1310640"/>
              <a:gd name="connsiteX23" fmla="*/ 585216 w 1859280"/>
              <a:gd name="connsiteY23" fmla="*/ 566928 h 1310640"/>
              <a:gd name="connsiteX24" fmla="*/ 609600 w 1859280"/>
              <a:gd name="connsiteY24" fmla="*/ 573024 h 1310640"/>
              <a:gd name="connsiteX25" fmla="*/ 627888 w 1859280"/>
              <a:gd name="connsiteY25" fmla="*/ 579120 h 1310640"/>
              <a:gd name="connsiteX26" fmla="*/ 652272 w 1859280"/>
              <a:gd name="connsiteY26" fmla="*/ 597408 h 1310640"/>
              <a:gd name="connsiteX27" fmla="*/ 670560 w 1859280"/>
              <a:gd name="connsiteY27" fmla="*/ 615696 h 1310640"/>
              <a:gd name="connsiteX28" fmla="*/ 688848 w 1859280"/>
              <a:gd name="connsiteY28" fmla="*/ 621792 h 1310640"/>
              <a:gd name="connsiteX29" fmla="*/ 707136 w 1859280"/>
              <a:gd name="connsiteY29" fmla="*/ 633984 h 1310640"/>
              <a:gd name="connsiteX30" fmla="*/ 743712 w 1859280"/>
              <a:gd name="connsiteY30" fmla="*/ 646176 h 1310640"/>
              <a:gd name="connsiteX31" fmla="*/ 768096 w 1859280"/>
              <a:gd name="connsiteY31" fmla="*/ 658368 h 1310640"/>
              <a:gd name="connsiteX32" fmla="*/ 822960 w 1859280"/>
              <a:gd name="connsiteY32" fmla="*/ 676656 h 1310640"/>
              <a:gd name="connsiteX33" fmla="*/ 871728 w 1859280"/>
              <a:gd name="connsiteY33" fmla="*/ 688848 h 1310640"/>
              <a:gd name="connsiteX34" fmla="*/ 902208 w 1859280"/>
              <a:gd name="connsiteY34" fmla="*/ 719328 h 1310640"/>
              <a:gd name="connsiteX35" fmla="*/ 920496 w 1859280"/>
              <a:gd name="connsiteY35" fmla="*/ 743712 h 1310640"/>
              <a:gd name="connsiteX36" fmla="*/ 957072 w 1859280"/>
              <a:gd name="connsiteY36" fmla="*/ 780288 h 1310640"/>
              <a:gd name="connsiteX37" fmla="*/ 975360 w 1859280"/>
              <a:gd name="connsiteY37" fmla="*/ 804672 h 1310640"/>
              <a:gd name="connsiteX38" fmla="*/ 1036320 w 1859280"/>
              <a:gd name="connsiteY38" fmla="*/ 835152 h 1310640"/>
              <a:gd name="connsiteX39" fmla="*/ 1054608 w 1859280"/>
              <a:gd name="connsiteY39" fmla="*/ 847344 h 1310640"/>
              <a:gd name="connsiteX40" fmla="*/ 1085088 w 1859280"/>
              <a:gd name="connsiteY40" fmla="*/ 853440 h 1310640"/>
              <a:gd name="connsiteX41" fmla="*/ 1109472 w 1859280"/>
              <a:gd name="connsiteY41" fmla="*/ 859536 h 1310640"/>
              <a:gd name="connsiteX42" fmla="*/ 1164336 w 1859280"/>
              <a:gd name="connsiteY42" fmla="*/ 841248 h 1310640"/>
              <a:gd name="connsiteX43" fmla="*/ 1176528 w 1859280"/>
              <a:gd name="connsiteY43" fmla="*/ 774192 h 1310640"/>
              <a:gd name="connsiteX44" fmla="*/ 1213104 w 1859280"/>
              <a:gd name="connsiteY44" fmla="*/ 725424 h 1310640"/>
              <a:gd name="connsiteX45" fmla="*/ 1219200 w 1859280"/>
              <a:gd name="connsiteY45" fmla="*/ 688848 h 1310640"/>
              <a:gd name="connsiteX46" fmla="*/ 1225296 w 1859280"/>
              <a:gd name="connsiteY46" fmla="*/ 670560 h 1310640"/>
              <a:gd name="connsiteX47" fmla="*/ 1249680 w 1859280"/>
              <a:gd name="connsiteY47" fmla="*/ 652272 h 1310640"/>
              <a:gd name="connsiteX48" fmla="*/ 1274064 w 1859280"/>
              <a:gd name="connsiteY48" fmla="*/ 646176 h 1310640"/>
              <a:gd name="connsiteX49" fmla="*/ 1298448 w 1859280"/>
              <a:gd name="connsiteY49" fmla="*/ 688848 h 1310640"/>
              <a:gd name="connsiteX50" fmla="*/ 1310640 w 1859280"/>
              <a:gd name="connsiteY50" fmla="*/ 731520 h 1310640"/>
              <a:gd name="connsiteX51" fmla="*/ 1316736 w 1859280"/>
              <a:gd name="connsiteY51" fmla="*/ 768096 h 1310640"/>
              <a:gd name="connsiteX52" fmla="*/ 1328928 w 1859280"/>
              <a:gd name="connsiteY52" fmla="*/ 792480 h 1310640"/>
              <a:gd name="connsiteX53" fmla="*/ 1359408 w 1859280"/>
              <a:gd name="connsiteY53" fmla="*/ 829056 h 1310640"/>
              <a:gd name="connsiteX54" fmla="*/ 1365504 w 1859280"/>
              <a:gd name="connsiteY54" fmla="*/ 847344 h 1310640"/>
              <a:gd name="connsiteX55" fmla="*/ 1377696 w 1859280"/>
              <a:gd name="connsiteY55" fmla="*/ 865632 h 1310640"/>
              <a:gd name="connsiteX56" fmla="*/ 1389888 w 1859280"/>
              <a:gd name="connsiteY56" fmla="*/ 896112 h 1310640"/>
              <a:gd name="connsiteX57" fmla="*/ 1408176 w 1859280"/>
              <a:gd name="connsiteY57" fmla="*/ 914400 h 1310640"/>
              <a:gd name="connsiteX58" fmla="*/ 1426464 w 1859280"/>
              <a:gd name="connsiteY58" fmla="*/ 938784 h 1310640"/>
              <a:gd name="connsiteX59" fmla="*/ 1456944 w 1859280"/>
              <a:gd name="connsiteY59" fmla="*/ 957072 h 1310640"/>
              <a:gd name="connsiteX60" fmla="*/ 1475232 w 1859280"/>
              <a:gd name="connsiteY60" fmla="*/ 969264 h 1310640"/>
              <a:gd name="connsiteX61" fmla="*/ 1499616 w 1859280"/>
              <a:gd name="connsiteY61" fmla="*/ 987552 h 1310640"/>
              <a:gd name="connsiteX62" fmla="*/ 1536192 w 1859280"/>
              <a:gd name="connsiteY62" fmla="*/ 999744 h 1310640"/>
              <a:gd name="connsiteX63" fmla="*/ 1591056 w 1859280"/>
              <a:gd name="connsiteY63" fmla="*/ 1030224 h 1310640"/>
              <a:gd name="connsiteX64" fmla="*/ 1639824 w 1859280"/>
              <a:gd name="connsiteY64" fmla="*/ 1054608 h 1310640"/>
              <a:gd name="connsiteX65" fmla="*/ 1682496 w 1859280"/>
              <a:gd name="connsiteY65" fmla="*/ 1072896 h 1310640"/>
              <a:gd name="connsiteX66" fmla="*/ 1706880 w 1859280"/>
              <a:gd name="connsiteY66" fmla="*/ 1097280 h 1310640"/>
              <a:gd name="connsiteX67" fmla="*/ 1755648 w 1859280"/>
              <a:gd name="connsiteY67" fmla="*/ 1133856 h 1310640"/>
              <a:gd name="connsiteX68" fmla="*/ 1798320 w 1859280"/>
              <a:gd name="connsiteY68" fmla="*/ 1182624 h 1310640"/>
              <a:gd name="connsiteX69" fmla="*/ 1840992 w 1859280"/>
              <a:gd name="connsiteY69" fmla="*/ 1286256 h 1310640"/>
              <a:gd name="connsiteX70" fmla="*/ 1859280 w 1859280"/>
              <a:gd name="connsiteY70" fmla="*/ 1310640 h 1310640"/>
              <a:gd name="connsiteX0" fmla="*/ 0 w 1840992"/>
              <a:gd name="connsiteY0" fmla="*/ 67056 h 1286256"/>
              <a:gd name="connsiteX1" fmla="*/ 30480 w 1840992"/>
              <a:gd name="connsiteY1" fmla="*/ 60960 h 1286256"/>
              <a:gd name="connsiteX2" fmla="*/ 91440 w 1840992"/>
              <a:gd name="connsiteY2" fmla="*/ 42672 h 1286256"/>
              <a:gd name="connsiteX3" fmla="*/ 109728 w 1840992"/>
              <a:gd name="connsiteY3" fmla="*/ 24384 h 1286256"/>
              <a:gd name="connsiteX4" fmla="*/ 128016 w 1840992"/>
              <a:gd name="connsiteY4" fmla="*/ 12192 h 1286256"/>
              <a:gd name="connsiteX5" fmla="*/ 195072 w 1840992"/>
              <a:gd name="connsiteY5" fmla="*/ 0 h 1286256"/>
              <a:gd name="connsiteX6" fmla="*/ 237744 w 1840992"/>
              <a:gd name="connsiteY6" fmla="*/ 30480 h 1286256"/>
              <a:gd name="connsiteX7" fmla="*/ 249936 w 1840992"/>
              <a:gd name="connsiteY7" fmla="*/ 48768 h 1286256"/>
              <a:gd name="connsiteX8" fmla="*/ 268224 w 1840992"/>
              <a:gd name="connsiteY8" fmla="*/ 60960 h 1286256"/>
              <a:gd name="connsiteX9" fmla="*/ 292608 w 1840992"/>
              <a:gd name="connsiteY9" fmla="*/ 79248 h 1286256"/>
              <a:gd name="connsiteX10" fmla="*/ 304800 w 1840992"/>
              <a:gd name="connsiteY10" fmla="*/ 103632 h 1286256"/>
              <a:gd name="connsiteX11" fmla="*/ 310896 w 1840992"/>
              <a:gd name="connsiteY11" fmla="*/ 121920 h 1286256"/>
              <a:gd name="connsiteX12" fmla="*/ 341376 w 1840992"/>
              <a:gd name="connsiteY12" fmla="*/ 164592 h 1286256"/>
              <a:gd name="connsiteX13" fmla="*/ 390144 w 1840992"/>
              <a:gd name="connsiteY13" fmla="*/ 201168 h 1286256"/>
              <a:gd name="connsiteX14" fmla="*/ 408432 w 1840992"/>
              <a:gd name="connsiteY14" fmla="*/ 231648 h 1286256"/>
              <a:gd name="connsiteX15" fmla="*/ 414528 w 1840992"/>
              <a:gd name="connsiteY15" fmla="*/ 280416 h 1286256"/>
              <a:gd name="connsiteX16" fmla="*/ 420624 w 1840992"/>
              <a:gd name="connsiteY16" fmla="*/ 310896 h 1286256"/>
              <a:gd name="connsiteX17" fmla="*/ 438912 w 1840992"/>
              <a:gd name="connsiteY17" fmla="*/ 371856 h 1286256"/>
              <a:gd name="connsiteX18" fmla="*/ 457200 w 1840992"/>
              <a:gd name="connsiteY18" fmla="*/ 457200 h 1286256"/>
              <a:gd name="connsiteX19" fmla="*/ 463296 w 1840992"/>
              <a:gd name="connsiteY19" fmla="*/ 475488 h 1286256"/>
              <a:gd name="connsiteX20" fmla="*/ 499872 w 1840992"/>
              <a:gd name="connsiteY20" fmla="*/ 505968 h 1286256"/>
              <a:gd name="connsiteX21" fmla="*/ 524256 w 1840992"/>
              <a:gd name="connsiteY21" fmla="*/ 524256 h 1286256"/>
              <a:gd name="connsiteX22" fmla="*/ 560832 w 1840992"/>
              <a:gd name="connsiteY22" fmla="*/ 548640 h 1286256"/>
              <a:gd name="connsiteX23" fmla="*/ 585216 w 1840992"/>
              <a:gd name="connsiteY23" fmla="*/ 566928 h 1286256"/>
              <a:gd name="connsiteX24" fmla="*/ 609600 w 1840992"/>
              <a:gd name="connsiteY24" fmla="*/ 573024 h 1286256"/>
              <a:gd name="connsiteX25" fmla="*/ 627888 w 1840992"/>
              <a:gd name="connsiteY25" fmla="*/ 579120 h 1286256"/>
              <a:gd name="connsiteX26" fmla="*/ 652272 w 1840992"/>
              <a:gd name="connsiteY26" fmla="*/ 597408 h 1286256"/>
              <a:gd name="connsiteX27" fmla="*/ 670560 w 1840992"/>
              <a:gd name="connsiteY27" fmla="*/ 615696 h 1286256"/>
              <a:gd name="connsiteX28" fmla="*/ 688848 w 1840992"/>
              <a:gd name="connsiteY28" fmla="*/ 621792 h 1286256"/>
              <a:gd name="connsiteX29" fmla="*/ 707136 w 1840992"/>
              <a:gd name="connsiteY29" fmla="*/ 633984 h 1286256"/>
              <a:gd name="connsiteX30" fmla="*/ 743712 w 1840992"/>
              <a:gd name="connsiteY30" fmla="*/ 646176 h 1286256"/>
              <a:gd name="connsiteX31" fmla="*/ 768096 w 1840992"/>
              <a:gd name="connsiteY31" fmla="*/ 658368 h 1286256"/>
              <a:gd name="connsiteX32" fmla="*/ 822960 w 1840992"/>
              <a:gd name="connsiteY32" fmla="*/ 676656 h 1286256"/>
              <a:gd name="connsiteX33" fmla="*/ 871728 w 1840992"/>
              <a:gd name="connsiteY33" fmla="*/ 688848 h 1286256"/>
              <a:gd name="connsiteX34" fmla="*/ 902208 w 1840992"/>
              <a:gd name="connsiteY34" fmla="*/ 719328 h 1286256"/>
              <a:gd name="connsiteX35" fmla="*/ 920496 w 1840992"/>
              <a:gd name="connsiteY35" fmla="*/ 743712 h 1286256"/>
              <a:gd name="connsiteX36" fmla="*/ 957072 w 1840992"/>
              <a:gd name="connsiteY36" fmla="*/ 780288 h 1286256"/>
              <a:gd name="connsiteX37" fmla="*/ 975360 w 1840992"/>
              <a:gd name="connsiteY37" fmla="*/ 804672 h 1286256"/>
              <a:gd name="connsiteX38" fmla="*/ 1036320 w 1840992"/>
              <a:gd name="connsiteY38" fmla="*/ 835152 h 1286256"/>
              <a:gd name="connsiteX39" fmla="*/ 1054608 w 1840992"/>
              <a:gd name="connsiteY39" fmla="*/ 847344 h 1286256"/>
              <a:gd name="connsiteX40" fmla="*/ 1085088 w 1840992"/>
              <a:gd name="connsiteY40" fmla="*/ 853440 h 1286256"/>
              <a:gd name="connsiteX41" fmla="*/ 1109472 w 1840992"/>
              <a:gd name="connsiteY41" fmla="*/ 859536 h 1286256"/>
              <a:gd name="connsiteX42" fmla="*/ 1164336 w 1840992"/>
              <a:gd name="connsiteY42" fmla="*/ 841248 h 1286256"/>
              <a:gd name="connsiteX43" fmla="*/ 1176528 w 1840992"/>
              <a:gd name="connsiteY43" fmla="*/ 774192 h 1286256"/>
              <a:gd name="connsiteX44" fmla="*/ 1213104 w 1840992"/>
              <a:gd name="connsiteY44" fmla="*/ 725424 h 1286256"/>
              <a:gd name="connsiteX45" fmla="*/ 1219200 w 1840992"/>
              <a:gd name="connsiteY45" fmla="*/ 688848 h 1286256"/>
              <a:gd name="connsiteX46" fmla="*/ 1225296 w 1840992"/>
              <a:gd name="connsiteY46" fmla="*/ 670560 h 1286256"/>
              <a:gd name="connsiteX47" fmla="*/ 1249680 w 1840992"/>
              <a:gd name="connsiteY47" fmla="*/ 652272 h 1286256"/>
              <a:gd name="connsiteX48" fmla="*/ 1274064 w 1840992"/>
              <a:gd name="connsiteY48" fmla="*/ 646176 h 1286256"/>
              <a:gd name="connsiteX49" fmla="*/ 1298448 w 1840992"/>
              <a:gd name="connsiteY49" fmla="*/ 688848 h 1286256"/>
              <a:gd name="connsiteX50" fmla="*/ 1310640 w 1840992"/>
              <a:gd name="connsiteY50" fmla="*/ 731520 h 1286256"/>
              <a:gd name="connsiteX51" fmla="*/ 1316736 w 1840992"/>
              <a:gd name="connsiteY51" fmla="*/ 768096 h 1286256"/>
              <a:gd name="connsiteX52" fmla="*/ 1328928 w 1840992"/>
              <a:gd name="connsiteY52" fmla="*/ 792480 h 1286256"/>
              <a:gd name="connsiteX53" fmla="*/ 1359408 w 1840992"/>
              <a:gd name="connsiteY53" fmla="*/ 829056 h 1286256"/>
              <a:gd name="connsiteX54" fmla="*/ 1365504 w 1840992"/>
              <a:gd name="connsiteY54" fmla="*/ 847344 h 1286256"/>
              <a:gd name="connsiteX55" fmla="*/ 1377696 w 1840992"/>
              <a:gd name="connsiteY55" fmla="*/ 865632 h 1286256"/>
              <a:gd name="connsiteX56" fmla="*/ 1389888 w 1840992"/>
              <a:gd name="connsiteY56" fmla="*/ 896112 h 1286256"/>
              <a:gd name="connsiteX57" fmla="*/ 1408176 w 1840992"/>
              <a:gd name="connsiteY57" fmla="*/ 914400 h 1286256"/>
              <a:gd name="connsiteX58" fmla="*/ 1426464 w 1840992"/>
              <a:gd name="connsiteY58" fmla="*/ 938784 h 1286256"/>
              <a:gd name="connsiteX59" fmla="*/ 1456944 w 1840992"/>
              <a:gd name="connsiteY59" fmla="*/ 957072 h 1286256"/>
              <a:gd name="connsiteX60" fmla="*/ 1475232 w 1840992"/>
              <a:gd name="connsiteY60" fmla="*/ 969264 h 1286256"/>
              <a:gd name="connsiteX61" fmla="*/ 1499616 w 1840992"/>
              <a:gd name="connsiteY61" fmla="*/ 987552 h 1286256"/>
              <a:gd name="connsiteX62" fmla="*/ 1536192 w 1840992"/>
              <a:gd name="connsiteY62" fmla="*/ 999744 h 1286256"/>
              <a:gd name="connsiteX63" fmla="*/ 1591056 w 1840992"/>
              <a:gd name="connsiteY63" fmla="*/ 1030224 h 1286256"/>
              <a:gd name="connsiteX64" fmla="*/ 1639824 w 1840992"/>
              <a:gd name="connsiteY64" fmla="*/ 1054608 h 1286256"/>
              <a:gd name="connsiteX65" fmla="*/ 1682496 w 1840992"/>
              <a:gd name="connsiteY65" fmla="*/ 1072896 h 1286256"/>
              <a:gd name="connsiteX66" fmla="*/ 1706880 w 1840992"/>
              <a:gd name="connsiteY66" fmla="*/ 1097280 h 1286256"/>
              <a:gd name="connsiteX67" fmla="*/ 1755648 w 1840992"/>
              <a:gd name="connsiteY67" fmla="*/ 1133856 h 1286256"/>
              <a:gd name="connsiteX68" fmla="*/ 1798320 w 1840992"/>
              <a:gd name="connsiteY68" fmla="*/ 1182624 h 1286256"/>
              <a:gd name="connsiteX69" fmla="*/ 1840992 w 1840992"/>
              <a:gd name="connsiteY69" fmla="*/ 1286256 h 1286256"/>
              <a:gd name="connsiteX0" fmla="*/ 0 w 1798320"/>
              <a:gd name="connsiteY0" fmla="*/ 67056 h 1182624"/>
              <a:gd name="connsiteX1" fmla="*/ 30480 w 1798320"/>
              <a:gd name="connsiteY1" fmla="*/ 60960 h 1182624"/>
              <a:gd name="connsiteX2" fmla="*/ 91440 w 1798320"/>
              <a:gd name="connsiteY2" fmla="*/ 42672 h 1182624"/>
              <a:gd name="connsiteX3" fmla="*/ 109728 w 1798320"/>
              <a:gd name="connsiteY3" fmla="*/ 24384 h 1182624"/>
              <a:gd name="connsiteX4" fmla="*/ 128016 w 1798320"/>
              <a:gd name="connsiteY4" fmla="*/ 12192 h 1182624"/>
              <a:gd name="connsiteX5" fmla="*/ 195072 w 1798320"/>
              <a:gd name="connsiteY5" fmla="*/ 0 h 1182624"/>
              <a:gd name="connsiteX6" fmla="*/ 237744 w 1798320"/>
              <a:gd name="connsiteY6" fmla="*/ 30480 h 1182624"/>
              <a:gd name="connsiteX7" fmla="*/ 249936 w 1798320"/>
              <a:gd name="connsiteY7" fmla="*/ 48768 h 1182624"/>
              <a:gd name="connsiteX8" fmla="*/ 268224 w 1798320"/>
              <a:gd name="connsiteY8" fmla="*/ 60960 h 1182624"/>
              <a:gd name="connsiteX9" fmla="*/ 292608 w 1798320"/>
              <a:gd name="connsiteY9" fmla="*/ 79248 h 1182624"/>
              <a:gd name="connsiteX10" fmla="*/ 304800 w 1798320"/>
              <a:gd name="connsiteY10" fmla="*/ 103632 h 1182624"/>
              <a:gd name="connsiteX11" fmla="*/ 310896 w 1798320"/>
              <a:gd name="connsiteY11" fmla="*/ 121920 h 1182624"/>
              <a:gd name="connsiteX12" fmla="*/ 341376 w 1798320"/>
              <a:gd name="connsiteY12" fmla="*/ 164592 h 1182624"/>
              <a:gd name="connsiteX13" fmla="*/ 390144 w 1798320"/>
              <a:gd name="connsiteY13" fmla="*/ 201168 h 1182624"/>
              <a:gd name="connsiteX14" fmla="*/ 408432 w 1798320"/>
              <a:gd name="connsiteY14" fmla="*/ 231648 h 1182624"/>
              <a:gd name="connsiteX15" fmla="*/ 414528 w 1798320"/>
              <a:gd name="connsiteY15" fmla="*/ 280416 h 1182624"/>
              <a:gd name="connsiteX16" fmla="*/ 420624 w 1798320"/>
              <a:gd name="connsiteY16" fmla="*/ 310896 h 1182624"/>
              <a:gd name="connsiteX17" fmla="*/ 438912 w 1798320"/>
              <a:gd name="connsiteY17" fmla="*/ 371856 h 1182624"/>
              <a:gd name="connsiteX18" fmla="*/ 457200 w 1798320"/>
              <a:gd name="connsiteY18" fmla="*/ 457200 h 1182624"/>
              <a:gd name="connsiteX19" fmla="*/ 463296 w 1798320"/>
              <a:gd name="connsiteY19" fmla="*/ 475488 h 1182624"/>
              <a:gd name="connsiteX20" fmla="*/ 499872 w 1798320"/>
              <a:gd name="connsiteY20" fmla="*/ 505968 h 1182624"/>
              <a:gd name="connsiteX21" fmla="*/ 524256 w 1798320"/>
              <a:gd name="connsiteY21" fmla="*/ 524256 h 1182624"/>
              <a:gd name="connsiteX22" fmla="*/ 560832 w 1798320"/>
              <a:gd name="connsiteY22" fmla="*/ 548640 h 1182624"/>
              <a:gd name="connsiteX23" fmla="*/ 585216 w 1798320"/>
              <a:gd name="connsiteY23" fmla="*/ 566928 h 1182624"/>
              <a:gd name="connsiteX24" fmla="*/ 609600 w 1798320"/>
              <a:gd name="connsiteY24" fmla="*/ 573024 h 1182624"/>
              <a:gd name="connsiteX25" fmla="*/ 627888 w 1798320"/>
              <a:gd name="connsiteY25" fmla="*/ 579120 h 1182624"/>
              <a:gd name="connsiteX26" fmla="*/ 652272 w 1798320"/>
              <a:gd name="connsiteY26" fmla="*/ 597408 h 1182624"/>
              <a:gd name="connsiteX27" fmla="*/ 670560 w 1798320"/>
              <a:gd name="connsiteY27" fmla="*/ 615696 h 1182624"/>
              <a:gd name="connsiteX28" fmla="*/ 688848 w 1798320"/>
              <a:gd name="connsiteY28" fmla="*/ 621792 h 1182624"/>
              <a:gd name="connsiteX29" fmla="*/ 707136 w 1798320"/>
              <a:gd name="connsiteY29" fmla="*/ 633984 h 1182624"/>
              <a:gd name="connsiteX30" fmla="*/ 743712 w 1798320"/>
              <a:gd name="connsiteY30" fmla="*/ 646176 h 1182624"/>
              <a:gd name="connsiteX31" fmla="*/ 768096 w 1798320"/>
              <a:gd name="connsiteY31" fmla="*/ 658368 h 1182624"/>
              <a:gd name="connsiteX32" fmla="*/ 822960 w 1798320"/>
              <a:gd name="connsiteY32" fmla="*/ 676656 h 1182624"/>
              <a:gd name="connsiteX33" fmla="*/ 871728 w 1798320"/>
              <a:gd name="connsiteY33" fmla="*/ 688848 h 1182624"/>
              <a:gd name="connsiteX34" fmla="*/ 902208 w 1798320"/>
              <a:gd name="connsiteY34" fmla="*/ 719328 h 1182624"/>
              <a:gd name="connsiteX35" fmla="*/ 920496 w 1798320"/>
              <a:gd name="connsiteY35" fmla="*/ 743712 h 1182624"/>
              <a:gd name="connsiteX36" fmla="*/ 957072 w 1798320"/>
              <a:gd name="connsiteY36" fmla="*/ 780288 h 1182624"/>
              <a:gd name="connsiteX37" fmla="*/ 975360 w 1798320"/>
              <a:gd name="connsiteY37" fmla="*/ 804672 h 1182624"/>
              <a:gd name="connsiteX38" fmla="*/ 1036320 w 1798320"/>
              <a:gd name="connsiteY38" fmla="*/ 835152 h 1182624"/>
              <a:gd name="connsiteX39" fmla="*/ 1054608 w 1798320"/>
              <a:gd name="connsiteY39" fmla="*/ 847344 h 1182624"/>
              <a:gd name="connsiteX40" fmla="*/ 1085088 w 1798320"/>
              <a:gd name="connsiteY40" fmla="*/ 853440 h 1182624"/>
              <a:gd name="connsiteX41" fmla="*/ 1109472 w 1798320"/>
              <a:gd name="connsiteY41" fmla="*/ 859536 h 1182624"/>
              <a:gd name="connsiteX42" fmla="*/ 1164336 w 1798320"/>
              <a:gd name="connsiteY42" fmla="*/ 841248 h 1182624"/>
              <a:gd name="connsiteX43" fmla="*/ 1176528 w 1798320"/>
              <a:gd name="connsiteY43" fmla="*/ 774192 h 1182624"/>
              <a:gd name="connsiteX44" fmla="*/ 1213104 w 1798320"/>
              <a:gd name="connsiteY44" fmla="*/ 725424 h 1182624"/>
              <a:gd name="connsiteX45" fmla="*/ 1219200 w 1798320"/>
              <a:gd name="connsiteY45" fmla="*/ 688848 h 1182624"/>
              <a:gd name="connsiteX46" fmla="*/ 1225296 w 1798320"/>
              <a:gd name="connsiteY46" fmla="*/ 670560 h 1182624"/>
              <a:gd name="connsiteX47" fmla="*/ 1249680 w 1798320"/>
              <a:gd name="connsiteY47" fmla="*/ 652272 h 1182624"/>
              <a:gd name="connsiteX48" fmla="*/ 1274064 w 1798320"/>
              <a:gd name="connsiteY48" fmla="*/ 646176 h 1182624"/>
              <a:gd name="connsiteX49" fmla="*/ 1298448 w 1798320"/>
              <a:gd name="connsiteY49" fmla="*/ 688848 h 1182624"/>
              <a:gd name="connsiteX50" fmla="*/ 1310640 w 1798320"/>
              <a:gd name="connsiteY50" fmla="*/ 731520 h 1182624"/>
              <a:gd name="connsiteX51" fmla="*/ 1316736 w 1798320"/>
              <a:gd name="connsiteY51" fmla="*/ 768096 h 1182624"/>
              <a:gd name="connsiteX52" fmla="*/ 1328928 w 1798320"/>
              <a:gd name="connsiteY52" fmla="*/ 792480 h 1182624"/>
              <a:gd name="connsiteX53" fmla="*/ 1359408 w 1798320"/>
              <a:gd name="connsiteY53" fmla="*/ 829056 h 1182624"/>
              <a:gd name="connsiteX54" fmla="*/ 1365504 w 1798320"/>
              <a:gd name="connsiteY54" fmla="*/ 847344 h 1182624"/>
              <a:gd name="connsiteX55" fmla="*/ 1377696 w 1798320"/>
              <a:gd name="connsiteY55" fmla="*/ 865632 h 1182624"/>
              <a:gd name="connsiteX56" fmla="*/ 1389888 w 1798320"/>
              <a:gd name="connsiteY56" fmla="*/ 896112 h 1182624"/>
              <a:gd name="connsiteX57" fmla="*/ 1408176 w 1798320"/>
              <a:gd name="connsiteY57" fmla="*/ 914400 h 1182624"/>
              <a:gd name="connsiteX58" fmla="*/ 1426464 w 1798320"/>
              <a:gd name="connsiteY58" fmla="*/ 938784 h 1182624"/>
              <a:gd name="connsiteX59" fmla="*/ 1456944 w 1798320"/>
              <a:gd name="connsiteY59" fmla="*/ 957072 h 1182624"/>
              <a:gd name="connsiteX60" fmla="*/ 1475232 w 1798320"/>
              <a:gd name="connsiteY60" fmla="*/ 969264 h 1182624"/>
              <a:gd name="connsiteX61" fmla="*/ 1499616 w 1798320"/>
              <a:gd name="connsiteY61" fmla="*/ 987552 h 1182624"/>
              <a:gd name="connsiteX62" fmla="*/ 1536192 w 1798320"/>
              <a:gd name="connsiteY62" fmla="*/ 999744 h 1182624"/>
              <a:gd name="connsiteX63" fmla="*/ 1591056 w 1798320"/>
              <a:gd name="connsiteY63" fmla="*/ 1030224 h 1182624"/>
              <a:gd name="connsiteX64" fmla="*/ 1639824 w 1798320"/>
              <a:gd name="connsiteY64" fmla="*/ 1054608 h 1182624"/>
              <a:gd name="connsiteX65" fmla="*/ 1682496 w 1798320"/>
              <a:gd name="connsiteY65" fmla="*/ 1072896 h 1182624"/>
              <a:gd name="connsiteX66" fmla="*/ 1706880 w 1798320"/>
              <a:gd name="connsiteY66" fmla="*/ 1097280 h 1182624"/>
              <a:gd name="connsiteX67" fmla="*/ 1755648 w 1798320"/>
              <a:gd name="connsiteY67" fmla="*/ 1133856 h 1182624"/>
              <a:gd name="connsiteX68" fmla="*/ 1798320 w 1798320"/>
              <a:gd name="connsiteY68" fmla="*/ 1182624 h 1182624"/>
              <a:gd name="connsiteX0" fmla="*/ 0 w 1755648"/>
              <a:gd name="connsiteY0" fmla="*/ 67056 h 1133856"/>
              <a:gd name="connsiteX1" fmla="*/ 30480 w 1755648"/>
              <a:gd name="connsiteY1" fmla="*/ 60960 h 1133856"/>
              <a:gd name="connsiteX2" fmla="*/ 91440 w 1755648"/>
              <a:gd name="connsiteY2" fmla="*/ 42672 h 1133856"/>
              <a:gd name="connsiteX3" fmla="*/ 109728 w 1755648"/>
              <a:gd name="connsiteY3" fmla="*/ 24384 h 1133856"/>
              <a:gd name="connsiteX4" fmla="*/ 128016 w 1755648"/>
              <a:gd name="connsiteY4" fmla="*/ 12192 h 1133856"/>
              <a:gd name="connsiteX5" fmla="*/ 195072 w 1755648"/>
              <a:gd name="connsiteY5" fmla="*/ 0 h 1133856"/>
              <a:gd name="connsiteX6" fmla="*/ 237744 w 1755648"/>
              <a:gd name="connsiteY6" fmla="*/ 30480 h 1133856"/>
              <a:gd name="connsiteX7" fmla="*/ 249936 w 1755648"/>
              <a:gd name="connsiteY7" fmla="*/ 48768 h 1133856"/>
              <a:gd name="connsiteX8" fmla="*/ 268224 w 1755648"/>
              <a:gd name="connsiteY8" fmla="*/ 60960 h 1133856"/>
              <a:gd name="connsiteX9" fmla="*/ 292608 w 1755648"/>
              <a:gd name="connsiteY9" fmla="*/ 79248 h 1133856"/>
              <a:gd name="connsiteX10" fmla="*/ 304800 w 1755648"/>
              <a:gd name="connsiteY10" fmla="*/ 103632 h 1133856"/>
              <a:gd name="connsiteX11" fmla="*/ 310896 w 1755648"/>
              <a:gd name="connsiteY11" fmla="*/ 121920 h 1133856"/>
              <a:gd name="connsiteX12" fmla="*/ 341376 w 1755648"/>
              <a:gd name="connsiteY12" fmla="*/ 164592 h 1133856"/>
              <a:gd name="connsiteX13" fmla="*/ 390144 w 1755648"/>
              <a:gd name="connsiteY13" fmla="*/ 201168 h 1133856"/>
              <a:gd name="connsiteX14" fmla="*/ 408432 w 1755648"/>
              <a:gd name="connsiteY14" fmla="*/ 231648 h 1133856"/>
              <a:gd name="connsiteX15" fmla="*/ 414528 w 1755648"/>
              <a:gd name="connsiteY15" fmla="*/ 280416 h 1133856"/>
              <a:gd name="connsiteX16" fmla="*/ 420624 w 1755648"/>
              <a:gd name="connsiteY16" fmla="*/ 310896 h 1133856"/>
              <a:gd name="connsiteX17" fmla="*/ 438912 w 1755648"/>
              <a:gd name="connsiteY17" fmla="*/ 371856 h 1133856"/>
              <a:gd name="connsiteX18" fmla="*/ 457200 w 1755648"/>
              <a:gd name="connsiteY18" fmla="*/ 457200 h 1133856"/>
              <a:gd name="connsiteX19" fmla="*/ 463296 w 1755648"/>
              <a:gd name="connsiteY19" fmla="*/ 475488 h 1133856"/>
              <a:gd name="connsiteX20" fmla="*/ 499872 w 1755648"/>
              <a:gd name="connsiteY20" fmla="*/ 505968 h 1133856"/>
              <a:gd name="connsiteX21" fmla="*/ 524256 w 1755648"/>
              <a:gd name="connsiteY21" fmla="*/ 524256 h 1133856"/>
              <a:gd name="connsiteX22" fmla="*/ 560832 w 1755648"/>
              <a:gd name="connsiteY22" fmla="*/ 548640 h 1133856"/>
              <a:gd name="connsiteX23" fmla="*/ 585216 w 1755648"/>
              <a:gd name="connsiteY23" fmla="*/ 566928 h 1133856"/>
              <a:gd name="connsiteX24" fmla="*/ 609600 w 1755648"/>
              <a:gd name="connsiteY24" fmla="*/ 573024 h 1133856"/>
              <a:gd name="connsiteX25" fmla="*/ 627888 w 1755648"/>
              <a:gd name="connsiteY25" fmla="*/ 579120 h 1133856"/>
              <a:gd name="connsiteX26" fmla="*/ 652272 w 1755648"/>
              <a:gd name="connsiteY26" fmla="*/ 597408 h 1133856"/>
              <a:gd name="connsiteX27" fmla="*/ 670560 w 1755648"/>
              <a:gd name="connsiteY27" fmla="*/ 615696 h 1133856"/>
              <a:gd name="connsiteX28" fmla="*/ 688848 w 1755648"/>
              <a:gd name="connsiteY28" fmla="*/ 621792 h 1133856"/>
              <a:gd name="connsiteX29" fmla="*/ 707136 w 1755648"/>
              <a:gd name="connsiteY29" fmla="*/ 633984 h 1133856"/>
              <a:gd name="connsiteX30" fmla="*/ 743712 w 1755648"/>
              <a:gd name="connsiteY30" fmla="*/ 646176 h 1133856"/>
              <a:gd name="connsiteX31" fmla="*/ 768096 w 1755648"/>
              <a:gd name="connsiteY31" fmla="*/ 658368 h 1133856"/>
              <a:gd name="connsiteX32" fmla="*/ 822960 w 1755648"/>
              <a:gd name="connsiteY32" fmla="*/ 676656 h 1133856"/>
              <a:gd name="connsiteX33" fmla="*/ 871728 w 1755648"/>
              <a:gd name="connsiteY33" fmla="*/ 688848 h 1133856"/>
              <a:gd name="connsiteX34" fmla="*/ 902208 w 1755648"/>
              <a:gd name="connsiteY34" fmla="*/ 719328 h 1133856"/>
              <a:gd name="connsiteX35" fmla="*/ 920496 w 1755648"/>
              <a:gd name="connsiteY35" fmla="*/ 743712 h 1133856"/>
              <a:gd name="connsiteX36" fmla="*/ 957072 w 1755648"/>
              <a:gd name="connsiteY36" fmla="*/ 780288 h 1133856"/>
              <a:gd name="connsiteX37" fmla="*/ 975360 w 1755648"/>
              <a:gd name="connsiteY37" fmla="*/ 804672 h 1133856"/>
              <a:gd name="connsiteX38" fmla="*/ 1036320 w 1755648"/>
              <a:gd name="connsiteY38" fmla="*/ 835152 h 1133856"/>
              <a:gd name="connsiteX39" fmla="*/ 1054608 w 1755648"/>
              <a:gd name="connsiteY39" fmla="*/ 847344 h 1133856"/>
              <a:gd name="connsiteX40" fmla="*/ 1085088 w 1755648"/>
              <a:gd name="connsiteY40" fmla="*/ 853440 h 1133856"/>
              <a:gd name="connsiteX41" fmla="*/ 1109472 w 1755648"/>
              <a:gd name="connsiteY41" fmla="*/ 859536 h 1133856"/>
              <a:gd name="connsiteX42" fmla="*/ 1164336 w 1755648"/>
              <a:gd name="connsiteY42" fmla="*/ 841248 h 1133856"/>
              <a:gd name="connsiteX43" fmla="*/ 1176528 w 1755648"/>
              <a:gd name="connsiteY43" fmla="*/ 774192 h 1133856"/>
              <a:gd name="connsiteX44" fmla="*/ 1213104 w 1755648"/>
              <a:gd name="connsiteY44" fmla="*/ 725424 h 1133856"/>
              <a:gd name="connsiteX45" fmla="*/ 1219200 w 1755648"/>
              <a:gd name="connsiteY45" fmla="*/ 688848 h 1133856"/>
              <a:gd name="connsiteX46" fmla="*/ 1225296 w 1755648"/>
              <a:gd name="connsiteY46" fmla="*/ 670560 h 1133856"/>
              <a:gd name="connsiteX47" fmla="*/ 1249680 w 1755648"/>
              <a:gd name="connsiteY47" fmla="*/ 652272 h 1133856"/>
              <a:gd name="connsiteX48" fmla="*/ 1274064 w 1755648"/>
              <a:gd name="connsiteY48" fmla="*/ 646176 h 1133856"/>
              <a:gd name="connsiteX49" fmla="*/ 1298448 w 1755648"/>
              <a:gd name="connsiteY49" fmla="*/ 688848 h 1133856"/>
              <a:gd name="connsiteX50" fmla="*/ 1310640 w 1755648"/>
              <a:gd name="connsiteY50" fmla="*/ 731520 h 1133856"/>
              <a:gd name="connsiteX51" fmla="*/ 1316736 w 1755648"/>
              <a:gd name="connsiteY51" fmla="*/ 768096 h 1133856"/>
              <a:gd name="connsiteX52" fmla="*/ 1328928 w 1755648"/>
              <a:gd name="connsiteY52" fmla="*/ 792480 h 1133856"/>
              <a:gd name="connsiteX53" fmla="*/ 1359408 w 1755648"/>
              <a:gd name="connsiteY53" fmla="*/ 829056 h 1133856"/>
              <a:gd name="connsiteX54" fmla="*/ 1365504 w 1755648"/>
              <a:gd name="connsiteY54" fmla="*/ 847344 h 1133856"/>
              <a:gd name="connsiteX55" fmla="*/ 1377696 w 1755648"/>
              <a:gd name="connsiteY55" fmla="*/ 865632 h 1133856"/>
              <a:gd name="connsiteX56" fmla="*/ 1389888 w 1755648"/>
              <a:gd name="connsiteY56" fmla="*/ 896112 h 1133856"/>
              <a:gd name="connsiteX57" fmla="*/ 1408176 w 1755648"/>
              <a:gd name="connsiteY57" fmla="*/ 914400 h 1133856"/>
              <a:gd name="connsiteX58" fmla="*/ 1426464 w 1755648"/>
              <a:gd name="connsiteY58" fmla="*/ 938784 h 1133856"/>
              <a:gd name="connsiteX59" fmla="*/ 1456944 w 1755648"/>
              <a:gd name="connsiteY59" fmla="*/ 957072 h 1133856"/>
              <a:gd name="connsiteX60" fmla="*/ 1475232 w 1755648"/>
              <a:gd name="connsiteY60" fmla="*/ 969264 h 1133856"/>
              <a:gd name="connsiteX61" fmla="*/ 1499616 w 1755648"/>
              <a:gd name="connsiteY61" fmla="*/ 987552 h 1133856"/>
              <a:gd name="connsiteX62" fmla="*/ 1536192 w 1755648"/>
              <a:gd name="connsiteY62" fmla="*/ 999744 h 1133856"/>
              <a:gd name="connsiteX63" fmla="*/ 1591056 w 1755648"/>
              <a:gd name="connsiteY63" fmla="*/ 1030224 h 1133856"/>
              <a:gd name="connsiteX64" fmla="*/ 1639824 w 1755648"/>
              <a:gd name="connsiteY64" fmla="*/ 1054608 h 1133856"/>
              <a:gd name="connsiteX65" fmla="*/ 1682496 w 1755648"/>
              <a:gd name="connsiteY65" fmla="*/ 1072896 h 1133856"/>
              <a:gd name="connsiteX66" fmla="*/ 1706880 w 1755648"/>
              <a:gd name="connsiteY66" fmla="*/ 1097280 h 1133856"/>
              <a:gd name="connsiteX67" fmla="*/ 1755648 w 1755648"/>
              <a:gd name="connsiteY67" fmla="*/ 1133856 h 1133856"/>
              <a:gd name="connsiteX0" fmla="*/ 0 w 1706880"/>
              <a:gd name="connsiteY0" fmla="*/ 67056 h 1097280"/>
              <a:gd name="connsiteX1" fmla="*/ 30480 w 1706880"/>
              <a:gd name="connsiteY1" fmla="*/ 60960 h 1097280"/>
              <a:gd name="connsiteX2" fmla="*/ 91440 w 1706880"/>
              <a:gd name="connsiteY2" fmla="*/ 42672 h 1097280"/>
              <a:gd name="connsiteX3" fmla="*/ 109728 w 1706880"/>
              <a:gd name="connsiteY3" fmla="*/ 24384 h 1097280"/>
              <a:gd name="connsiteX4" fmla="*/ 128016 w 1706880"/>
              <a:gd name="connsiteY4" fmla="*/ 12192 h 1097280"/>
              <a:gd name="connsiteX5" fmla="*/ 195072 w 1706880"/>
              <a:gd name="connsiteY5" fmla="*/ 0 h 1097280"/>
              <a:gd name="connsiteX6" fmla="*/ 237744 w 1706880"/>
              <a:gd name="connsiteY6" fmla="*/ 30480 h 1097280"/>
              <a:gd name="connsiteX7" fmla="*/ 249936 w 1706880"/>
              <a:gd name="connsiteY7" fmla="*/ 48768 h 1097280"/>
              <a:gd name="connsiteX8" fmla="*/ 268224 w 1706880"/>
              <a:gd name="connsiteY8" fmla="*/ 60960 h 1097280"/>
              <a:gd name="connsiteX9" fmla="*/ 292608 w 1706880"/>
              <a:gd name="connsiteY9" fmla="*/ 79248 h 1097280"/>
              <a:gd name="connsiteX10" fmla="*/ 304800 w 1706880"/>
              <a:gd name="connsiteY10" fmla="*/ 103632 h 1097280"/>
              <a:gd name="connsiteX11" fmla="*/ 310896 w 1706880"/>
              <a:gd name="connsiteY11" fmla="*/ 121920 h 1097280"/>
              <a:gd name="connsiteX12" fmla="*/ 341376 w 1706880"/>
              <a:gd name="connsiteY12" fmla="*/ 164592 h 1097280"/>
              <a:gd name="connsiteX13" fmla="*/ 390144 w 1706880"/>
              <a:gd name="connsiteY13" fmla="*/ 201168 h 1097280"/>
              <a:gd name="connsiteX14" fmla="*/ 408432 w 1706880"/>
              <a:gd name="connsiteY14" fmla="*/ 231648 h 1097280"/>
              <a:gd name="connsiteX15" fmla="*/ 414528 w 1706880"/>
              <a:gd name="connsiteY15" fmla="*/ 280416 h 1097280"/>
              <a:gd name="connsiteX16" fmla="*/ 420624 w 1706880"/>
              <a:gd name="connsiteY16" fmla="*/ 310896 h 1097280"/>
              <a:gd name="connsiteX17" fmla="*/ 438912 w 1706880"/>
              <a:gd name="connsiteY17" fmla="*/ 371856 h 1097280"/>
              <a:gd name="connsiteX18" fmla="*/ 457200 w 1706880"/>
              <a:gd name="connsiteY18" fmla="*/ 457200 h 1097280"/>
              <a:gd name="connsiteX19" fmla="*/ 463296 w 1706880"/>
              <a:gd name="connsiteY19" fmla="*/ 475488 h 1097280"/>
              <a:gd name="connsiteX20" fmla="*/ 499872 w 1706880"/>
              <a:gd name="connsiteY20" fmla="*/ 505968 h 1097280"/>
              <a:gd name="connsiteX21" fmla="*/ 524256 w 1706880"/>
              <a:gd name="connsiteY21" fmla="*/ 524256 h 1097280"/>
              <a:gd name="connsiteX22" fmla="*/ 560832 w 1706880"/>
              <a:gd name="connsiteY22" fmla="*/ 548640 h 1097280"/>
              <a:gd name="connsiteX23" fmla="*/ 585216 w 1706880"/>
              <a:gd name="connsiteY23" fmla="*/ 566928 h 1097280"/>
              <a:gd name="connsiteX24" fmla="*/ 609600 w 1706880"/>
              <a:gd name="connsiteY24" fmla="*/ 573024 h 1097280"/>
              <a:gd name="connsiteX25" fmla="*/ 627888 w 1706880"/>
              <a:gd name="connsiteY25" fmla="*/ 579120 h 1097280"/>
              <a:gd name="connsiteX26" fmla="*/ 652272 w 1706880"/>
              <a:gd name="connsiteY26" fmla="*/ 597408 h 1097280"/>
              <a:gd name="connsiteX27" fmla="*/ 670560 w 1706880"/>
              <a:gd name="connsiteY27" fmla="*/ 615696 h 1097280"/>
              <a:gd name="connsiteX28" fmla="*/ 688848 w 1706880"/>
              <a:gd name="connsiteY28" fmla="*/ 621792 h 1097280"/>
              <a:gd name="connsiteX29" fmla="*/ 707136 w 1706880"/>
              <a:gd name="connsiteY29" fmla="*/ 633984 h 1097280"/>
              <a:gd name="connsiteX30" fmla="*/ 743712 w 1706880"/>
              <a:gd name="connsiteY30" fmla="*/ 646176 h 1097280"/>
              <a:gd name="connsiteX31" fmla="*/ 768096 w 1706880"/>
              <a:gd name="connsiteY31" fmla="*/ 658368 h 1097280"/>
              <a:gd name="connsiteX32" fmla="*/ 822960 w 1706880"/>
              <a:gd name="connsiteY32" fmla="*/ 676656 h 1097280"/>
              <a:gd name="connsiteX33" fmla="*/ 871728 w 1706880"/>
              <a:gd name="connsiteY33" fmla="*/ 688848 h 1097280"/>
              <a:gd name="connsiteX34" fmla="*/ 902208 w 1706880"/>
              <a:gd name="connsiteY34" fmla="*/ 719328 h 1097280"/>
              <a:gd name="connsiteX35" fmla="*/ 920496 w 1706880"/>
              <a:gd name="connsiteY35" fmla="*/ 743712 h 1097280"/>
              <a:gd name="connsiteX36" fmla="*/ 957072 w 1706880"/>
              <a:gd name="connsiteY36" fmla="*/ 780288 h 1097280"/>
              <a:gd name="connsiteX37" fmla="*/ 975360 w 1706880"/>
              <a:gd name="connsiteY37" fmla="*/ 804672 h 1097280"/>
              <a:gd name="connsiteX38" fmla="*/ 1036320 w 1706880"/>
              <a:gd name="connsiteY38" fmla="*/ 835152 h 1097280"/>
              <a:gd name="connsiteX39" fmla="*/ 1054608 w 1706880"/>
              <a:gd name="connsiteY39" fmla="*/ 847344 h 1097280"/>
              <a:gd name="connsiteX40" fmla="*/ 1085088 w 1706880"/>
              <a:gd name="connsiteY40" fmla="*/ 853440 h 1097280"/>
              <a:gd name="connsiteX41" fmla="*/ 1109472 w 1706880"/>
              <a:gd name="connsiteY41" fmla="*/ 859536 h 1097280"/>
              <a:gd name="connsiteX42" fmla="*/ 1164336 w 1706880"/>
              <a:gd name="connsiteY42" fmla="*/ 841248 h 1097280"/>
              <a:gd name="connsiteX43" fmla="*/ 1176528 w 1706880"/>
              <a:gd name="connsiteY43" fmla="*/ 774192 h 1097280"/>
              <a:gd name="connsiteX44" fmla="*/ 1213104 w 1706880"/>
              <a:gd name="connsiteY44" fmla="*/ 725424 h 1097280"/>
              <a:gd name="connsiteX45" fmla="*/ 1219200 w 1706880"/>
              <a:gd name="connsiteY45" fmla="*/ 688848 h 1097280"/>
              <a:gd name="connsiteX46" fmla="*/ 1225296 w 1706880"/>
              <a:gd name="connsiteY46" fmla="*/ 670560 h 1097280"/>
              <a:gd name="connsiteX47" fmla="*/ 1249680 w 1706880"/>
              <a:gd name="connsiteY47" fmla="*/ 652272 h 1097280"/>
              <a:gd name="connsiteX48" fmla="*/ 1274064 w 1706880"/>
              <a:gd name="connsiteY48" fmla="*/ 646176 h 1097280"/>
              <a:gd name="connsiteX49" fmla="*/ 1298448 w 1706880"/>
              <a:gd name="connsiteY49" fmla="*/ 688848 h 1097280"/>
              <a:gd name="connsiteX50" fmla="*/ 1310640 w 1706880"/>
              <a:gd name="connsiteY50" fmla="*/ 731520 h 1097280"/>
              <a:gd name="connsiteX51" fmla="*/ 1316736 w 1706880"/>
              <a:gd name="connsiteY51" fmla="*/ 768096 h 1097280"/>
              <a:gd name="connsiteX52" fmla="*/ 1328928 w 1706880"/>
              <a:gd name="connsiteY52" fmla="*/ 792480 h 1097280"/>
              <a:gd name="connsiteX53" fmla="*/ 1359408 w 1706880"/>
              <a:gd name="connsiteY53" fmla="*/ 829056 h 1097280"/>
              <a:gd name="connsiteX54" fmla="*/ 1365504 w 1706880"/>
              <a:gd name="connsiteY54" fmla="*/ 847344 h 1097280"/>
              <a:gd name="connsiteX55" fmla="*/ 1377696 w 1706880"/>
              <a:gd name="connsiteY55" fmla="*/ 865632 h 1097280"/>
              <a:gd name="connsiteX56" fmla="*/ 1389888 w 1706880"/>
              <a:gd name="connsiteY56" fmla="*/ 896112 h 1097280"/>
              <a:gd name="connsiteX57" fmla="*/ 1408176 w 1706880"/>
              <a:gd name="connsiteY57" fmla="*/ 914400 h 1097280"/>
              <a:gd name="connsiteX58" fmla="*/ 1426464 w 1706880"/>
              <a:gd name="connsiteY58" fmla="*/ 938784 h 1097280"/>
              <a:gd name="connsiteX59" fmla="*/ 1456944 w 1706880"/>
              <a:gd name="connsiteY59" fmla="*/ 957072 h 1097280"/>
              <a:gd name="connsiteX60" fmla="*/ 1475232 w 1706880"/>
              <a:gd name="connsiteY60" fmla="*/ 969264 h 1097280"/>
              <a:gd name="connsiteX61" fmla="*/ 1499616 w 1706880"/>
              <a:gd name="connsiteY61" fmla="*/ 987552 h 1097280"/>
              <a:gd name="connsiteX62" fmla="*/ 1536192 w 1706880"/>
              <a:gd name="connsiteY62" fmla="*/ 999744 h 1097280"/>
              <a:gd name="connsiteX63" fmla="*/ 1591056 w 1706880"/>
              <a:gd name="connsiteY63" fmla="*/ 1030224 h 1097280"/>
              <a:gd name="connsiteX64" fmla="*/ 1639824 w 1706880"/>
              <a:gd name="connsiteY64" fmla="*/ 1054608 h 1097280"/>
              <a:gd name="connsiteX65" fmla="*/ 1682496 w 1706880"/>
              <a:gd name="connsiteY65" fmla="*/ 1072896 h 1097280"/>
              <a:gd name="connsiteX66" fmla="*/ 1706880 w 1706880"/>
              <a:gd name="connsiteY66" fmla="*/ 1097280 h 1097280"/>
              <a:gd name="connsiteX0" fmla="*/ 0 w 1682496"/>
              <a:gd name="connsiteY0" fmla="*/ 67056 h 1072896"/>
              <a:gd name="connsiteX1" fmla="*/ 30480 w 1682496"/>
              <a:gd name="connsiteY1" fmla="*/ 60960 h 1072896"/>
              <a:gd name="connsiteX2" fmla="*/ 91440 w 1682496"/>
              <a:gd name="connsiteY2" fmla="*/ 42672 h 1072896"/>
              <a:gd name="connsiteX3" fmla="*/ 109728 w 1682496"/>
              <a:gd name="connsiteY3" fmla="*/ 24384 h 1072896"/>
              <a:gd name="connsiteX4" fmla="*/ 128016 w 1682496"/>
              <a:gd name="connsiteY4" fmla="*/ 12192 h 1072896"/>
              <a:gd name="connsiteX5" fmla="*/ 195072 w 1682496"/>
              <a:gd name="connsiteY5" fmla="*/ 0 h 1072896"/>
              <a:gd name="connsiteX6" fmla="*/ 237744 w 1682496"/>
              <a:gd name="connsiteY6" fmla="*/ 30480 h 1072896"/>
              <a:gd name="connsiteX7" fmla="*/ 249936 w 1682496"/>
              <a:gd name="connsiteY7" fmla="*/ 48768 h 1072896"/>
              <a:gd name="connsiteX8" fmla="*/ 268224 w 1682496"/>
              <a:gd name="connsiteY8" fmla="*/ 60960 h 1072896"/>
              <a:gd name="connsiteX9" fmla="*/ 292608 w 1682496"/>
              <a:gd name="connsiteY9" fmla="*/ 79248 h 1072896"/>
              <a:gd name="connsiteX10" fmla="*/ 304800 w 1682496"/>
              <a:gd name="connsiteY10" fmla="*/ 103632 h 1072896"/>
              <a:gd name="connsiteX11" fmla="*/ 310896 w 1682496"/>
              <a:gd name="connsiteY11" fmla="*/ 121920 h 1072896"/>
              <a:gd name="connsiteX12" fmla="*/ 341376 w 1682496"/>
              <a:gd name="connsiteY12" fmla="*/ 164592 h 1072896"/>
              <a:gd name="connsiteX13" fmla="*/ 390144 w 1682496"/>
              <a:gd name="connsiteY13" fmla="*/ 201168 h 1072896"/>
              <a:gd name="connsiteX14" fmla="*/ 408432 w 1682496"/>
              <a:gd name="connsiteY14" fmla="*/ 231648 h 1072896"/>
              <a:gd name="connsiteX15" fmla="*/ 414528 w 1682496"/>
              <a:gd name="connsiteY15" fmla="*/ 280416 h 1072896"/>
              <a:gd name="connsiteX16" fmla="*/ 420624 w 1682496"/>
              <a:gd name="connsiteY16" fmla="*/ 310896 h 1072896"/>
              <a:gd name="connsiteX17" fmla="*/ 438912 w 1682496"/>
              <a:gd name="connsiteY17" fmla="*/ 371856 h 1072896"/>
              <a:gd name="connsiteX18" fmla="*/ 457200 w 1682496"/>
              <a:gd name="connsiteY18" fmla="*/ 457200 h 1072896"/>
              <a:gd name="connsiteX19" fmla="*/ 463296 w 1682496"/>
              <a:gd name="connsiteY19" fmla="*/ 475488 h 1072896"/>
              <a:gd name="connsiteX20" fmla="*/ 499872 w 1682496"/>
              <a:gd name="connsiteY20" fmla="*/ 505968 h 1072896"/>
              <a:gd name="connsiteX21" fmla="*/ 524256 w 1682496"/>
              <a:gd name="connsiteY21" fmla="*/ 524256 h 1072896"/>
              <a:gd name="connsiteX22" fmla="*/ 560832 w 1682496"/>
              <a:gd name="connsiteY22" fmla="*/ 548640 h 1072896"/>
              <a:gd name="connsiteX23" fmla="*/ 585216 w 1682496"/>
              <a:gd name="connsiteY23" fmla="*/ 566928 h 1072896"/>
              <a:gd name="connsiteX24" fmla="*/ 609600 w 1682496"/>
              <a:gd name="connsiteY24" fmla="*/ 573024 h 1072896"/>
              <a:gd name="connsiteX25" fmla="*/ 627888 w 1682496"/>
              <a:gd name="connsiteY25" fmla="*/ 579120 h 1072896"/>
              <a:gd name="connsiteX26" fmla="*/ 652272 w 1682496"/>
              <a:gd name="connsiteY26" fmla="*/ 597408 h 1072896"/>
              <a:gd name="connsiteX27" fmla="*/ 670560 w 1682496"/>
              <a:gd name="connsiteY27" fmla="*/ 615696 h 1072896"/>
              <a:gd name="connsiteX28" fmla="*/ 688848 w 1682496"/>
              <a:gd name="connsiteY28" fmla="*/ 621792 h 1072896"/>
              <a:gd name="connsiteX29" fmla="*/ 707136 w 1682496"/>
              <a:gd name="connsiteY29" fmla="*/ 633984 h 1072896"/>
              <a:gd name="connsiteX30" fmla="*/ 743712 w 1682496"/>
              <a:gd name="connsiteY30" fmla="*/ 646176 h 1072896"/>
              <a:gd name="connsiteX31" fmla="*/ 768096 w 1682496"/>
              <a:gd name="connsiteY31" fmla="*/ 658368 h 1072896"/>
              <a:gd name="connsiteX32" fmla="*/ 822960 w 1682496"/>
              <a:gd name="connsiteY32" fmla="*/ 676656 h 1072896"/>
              <a:gd name="connsiteX33" fmla="*/ 871728 w 1682496"/>
              <a:gd name="connsiteY33" fmla="*/ 688848 h 1072896"/>
              <a:gd name="connsiteX34" fmla="*/ 902208 w 1682496"/>
              <a:gd name="connsiteY34" fmla="*/ 719328 h 1072896"/>
              <a:gd name="connsiteX35" fmla="*/ 920496 w 1682496"/>
              <a:gd name="connsiteY35" fmla="*/ 743712 h 1072896"/>
              <a:gd name="connsiteX36" fmla="*/ 957072 w 1682496"/>
              <a:gd name="connsiteY36" fmla="*/ 780288 h 1072896"/>
              <a:gd name="connsiteX37" fmla="*/ 975360 w 1682496"/>
              <a:gd name="connsiteY37" fmla="*/ 804672 h 1072896"/>
              <a:gd name="connsiteX38" fmla="*/ 1036320 w 1682496"/>
              <a:gd name="connsiteY38" fmla="*/ 835152 h 1072896"/>
              <a:gd name="connsiteX39" fmla="*/ 1054608 w 1682496"/>
              <a:gd name="connsiteY39" fmla="*/ 847344 h 1072896"/>
              <a:gd name="connsiteX40" fmla="*/ 1085088 w 1682496"/>
              <a:gd name="connsiteY40" fmla="*/ 853440 h 1072896"/>
              <a:gd name="connsiteX41" fmla="*/ 1109472 w 1682496"/>
              <a:gd name="connsiteY41" fmla="*/ 859536 h 1072896"/>
              <a:gd name="connsiteX42" fmla="*/ 1164336 w 1682496"/>
              <a:gd name="connsiteY42" fmla="*/ 841248 h 1072896"/>
              <a:gd name="connsiteX43" fmla="*/ 1176528 w 1682496"/>
              <a:gd name="connsiteY43" fmla="*/ 774192 h 1072896"/>
              <a:gd name="connsiteX44" fmla="*/ 1213104 w 1682496"/>
              <a:gd name="connsiteY44" fmla="*/ 725424 h 1072896"/>
              <a:gd name="connsiteX45" fmla="*/ 1219200 w 1682496"/>
              <a:gd name="connsiteY45" fmla="*/ 688848 h 1072896"/>
              <a:gd name="connsiteX46" fmla="*/ 1225296 w 1682496"/>
              <a:gd name="connsiteY46" fmla="*/ 670560 h 1072896"/>
              <a:gd name="connsiteX47" fmla="*/ 1249680 w 1682496"/>
              <a:gd name="connsiteY47" fmla="*/ 652272 h 1072896"/>
              <a:gd name="connsiteX48" fmla="*/ 1274064 w 1682496"/>
              <a:gd name="connsiteY48" fmla="*/ 646176 h 1072896"/>
              <a:gd name="connsiteX49" fmla="*/ 1298448 w 1682496"/>
              <a:gd name="connsiteY49" fmla="*/ 688848 h 1072896"/>
              <a:gd name="connsiteX50" fmla="*/ 1310640 w 1682496"/>
              <a:gd name="connsiteY50" fmla="*/ 731520 h 1072896"/>
              <a:gd name="connsiteX51" fmla="*/ 1316736 w 1682496"/>
              <a:gd name="connsiteY51" fmla="*/ 768096 h 1072896"/>
              <a:gd name="connsiteX52" fmla="*/ 1328928 w 1682496"/>
              <a:gd name="connsiteY52" fmla="*/ 792480 h 1072896"/>
              <a:gd name="connsiteX53" fmla="*/ 1359408 w 1682496"/>
              <a:gd name="connsiteY53" fmla="*/ 829056 h 1072896"/>
              <a:gd name="connsiteX54" fmla="*/ 1365504 w 1682496"/>
              <a:gd name="connsiteY54" fmla="*/ 847344 h 1072896"/>
              <a:gd name="connsiteX55" fmla="*/ 1377696 w 1682496"/>
              <a:gd name="connsiteY55" fmla="*/ 865632 h 1072896"/>
              <a:gd name="connsiteX56" fmla="*/ 1389888 w 1682496"/>
              <a:gd name="connsiteY56" fmla="*/ 896112 h 1072896"/>
              <a:gd name="connsiteX57" fmla="*/ 1408176 w 1682496"/>
              <a:gd name="connsiteY57" fmla="*/ 914400 h 1072896"/>
              <a:gd name="connsiteX58" fmla="*/ 1426464 w 1682496"/>
              <a:gd name="connsiteY58" fmla="*/ 938784 h 1072896"/>
              <a:gd name="connsiteX59" fmla="*/ 1456944 w 1682496"/>
              <a:gd name="connsiteY59" fmla="*/ 957072 h 1072896"/>
              <a:gd name="connsiteX60" fmla="*/ 1475232 w 1682496"/>
              <a:gd name="connsiteY60" fmla="*/ 969264 h 1072896"/>
              <a:gd name="connsiteX61" fmla="*/ 1499616 w 1682496"/>
              <a:gd name="connsiteY61" fmla="*/ 987552 h 1072896"/>
              <a:gd name="connsiteX62" fmla="*/ 1536192 w 1682496"/>
              <a:gd name="connsiteY62" fmla="*/ 999744 h 1072896"/>
              <a:gd name="connsiteX63" fmla="*/ 1591056 w 1682496"/>
              <a:gd name="connsiteY63" fmla="*/ 1030224 h 1072896"/>
              <a:gd name="connsiteX64" fmla="*/ 1639824 w 1682496"/>
              <a:gd name="connsiteY64" fmla="*/ 1054608 h 1072896"/>
              <a:gd name="connsiteX65" fmla="*/ 1682496 w 1682496"/>
              <a:gd name="connsiteY65" fmla="*/ 1072896 h 1072896"/>
              <a:gd name="connsiteX0" fmla="*/ 0 w 1639824"/>
              <a:gd name="connsiteY0" fmla="*/ 67056 h 1054608"/>
              <a:gd name="connsiteX1" fmla="*/ 30480 w 1639824"/>
              <a:gd name="connsiteY1" fmla="*/ 60960 h 1054608"/>
              <a:gd name="connsiteX2" fmla="*/ 91440 w 1639824"/>
              <a:gd name="connsiteY2" fmla="*/ 42672 h 1054608"/>
              <a:gd name="connsiteX3" fmla="*/ 109728 w 1639824"/>
              <a:gd name="connsiteY3" fmla="*/ 24384 h 1054608"/>
              <a:gd name="connsiteX4" fmla="*/ 128016 w 1639824"/>
              <a:gd name="connsiteY4" fmla="*/ 12192 h 1054608"/>
              <a:gd name="connsiteX5" fmla="*/ 195072 w 1639824"/>
              <a:gd name="connsiteY5" fmla="*/ 0 h 1054608"/>
              <a:gd name="connsiteX6" fmla="*/ 237744 w 1639824"/>
              <a:gd name="connsiteY6" fmla="*/ 30480 h 1054608"/>
              <a:gd name="connsiteX7" fmla="*/ 249936 w 1639824"/>
              <a:gd name="connsiteY7" fmla="*/ 48768 h 1054608"/>
              <a:gd name="connsiteX8" fmla="*/ 268224 w 1639824"/>
              <a:gd name="connsiteY8" fmla="*/ 60960 h 1054608"/>
              <a:gd name="connsiteX9" fmla="*/ 292608 w 1639824"/>
              <a:gd name="connsiteY9" fmla="*/ 79248 h 1054608"/>
              <a:gd name="connsiteX10" fmla="*/ 304800 w 1639824"/>
              <a:gd name="connsiteY10" fmla="*/ 103632 h 1054608"/>
              <a:gd name="connsiteX11" fmla="*/ 310896 w 1639824"/>
              <a:gd name="connsiteY11" fmla="*/ 121920 h 1054608"/>
              <a:gd name="connsiteX12" fmla="*/ 341376 w 1639824"/>
              <a:gd name="connsiteY12" fmla="*/ 164592 h 1054608"/>
              <a:gd name="connsiteX13" fmla="*/ 390144 w 1639824"/>
              <a:gd name="connsiteY13" fmla="*/ 201168 h 1054608"/>
              <a:gd name="connsiteX14" fmla="*/ 408432 w 1639824"/>
              <a:gd name="connsiteY14" fmla="*/ 231648 h 1054608"/>
              <a:gd name="connsiteX15" fmla="*/ 414528 w 1639824"/>
              <a:gd name="connsiteY15" fmla="*/ 280416 h 1054608"/>
              <a:gd name="connsiteX16" fmla="*/ 420624 w 1639824"/>
              <a:gd name="connsiteY16" fmla="*/ 310896 h 1054608"/>
              <a:gd name="connsiteX17" fmla="*/ 438912 w 1639824"/>
              <a:gd name="connsiteY17" fmla="*/ 371856 h 1054608"/>
              <a:gd name="connsiteX18" fmla="*/ 457200 w 1639824"/>
              <a:gd name="connsiteY18" fmla="*/ 457200 h 1054608"/>
              <a:gd name="connsiteX19" fmla="*/ 463296 w 1639824"/>
              <a:gd name="connsiteY19" fmla="*/ 475488 h 1054608"/>
              <a:gd name="connsiteX20" fmla="*/ 499872 w 1639824"/>
              <a:gd name="connsiteY20" fmla="*/ 505968 h 1054608"/>
              <a:gd name="connsiteX21" fmla="*/ 524256 w 1639824"/>
              <a:gd name="connsiteY21" fmla="*/ 524256 h 1054608"/>
              <a:gd name="connsiteX22" fmla="*/ 560832 w 1639824"/>
              <a:gd name="connsiteY22" fmla="*/ 548640 h 1054608"/>
              <a:gd name="connsiteX23" fmla="*/ 585216 w 1639824"/>
              <a:gd name="connsiteY23" fmla="*/ 566928 h 1054608"/>
              <a:gd name="connsiteX24" fmla="*/ 609600 w 1639824"/>
              <a:gd name="connsiteY24" fmla="*/ 573024 h 1054608"/>
              <a:gd name="connsiteX25" fmla="*/ 627888 w 1639824"/>
              <a:gd name="connsiteY25" fmla="*/ 579120 h 1054608"/>
              <a:gd name="connsiteX26" fmla="*/ 652272 w 1639824"/>
              <a:gd name="connsiteY26" fmla="*/ 597408 h 1054608"/>
              <a:gd name="connsiteX27" fmla="*/ 670560 w 1639824"/>
              <a:gd name="connsiteY27" fmla="*/ 615696 h 1054608"/>
              <a:gd name="connsiteX28" fmla="*/ 688848 w 1639824"/>
              <a:gd name="connsiteY28" fmla="*/ 621792 h 1054608"/>
              <a:gd name="connsiteX29" fmla="*/ 707136 w 1639824"/>
              <a:gd name="connsiteY29" fmla="*/ 633984 h 1054608"/>
              <a:gd name="connsiteX30" fmla="*/ 743712 w 1639824"/>
              <a:gd name="connsiteY30" fmla="*/ 646176 h 1054608"/>
              <a:gd name="connsiteX31" fmla="*/ 768096 w 1639824"/>
              <a:gd name="connsiteY31" fmla="*/ 658368 h 1054608"/>
              <a:gd name="connsiteX32" fmla="*/ 822960 w 1639824"/>
              <a:gd name="connsiteY32" fmla="*/ 676656 h 1054608"/>
              <a:gd name="connsiteX33" fmla="*/ 871728 w 1639824"/>
              <a:gd name="connsiteY33" fmla="*/ 688848 h 1054608"/>
              <a:gd name="connsiteX34" fmla="*/ 902208 w 1639824"/>
              <a:gd name="connsiteY34" fmla="*/ 719328 h 1054608"/>
              <a:gd name="connsiteX35" fmla="*/ 920496 w 1639824"/>
              <a:gd name="connsiteY35" fmla="*/ 743712 h 1054608"/>
              <a:gd name="connsiteX36" fmla="*/ 957072 w 1639824"/>
              <a:gd name="connsiteY36" fmla="*/ 780288 h 1054608"/>
              <a:gd name="connsiteX37" fmla="*/ 975360 w 1639824"/>
              <a:gd name="connsiteY37" fmla="*/ 804672 h 1054608"/>
              <a:gd name="connsiteX38" fmla="*/ 1036320 w 1639824"/>
              <a:gd name="connsiteY38" fmla="*/ 835152 h 1054608"/>
              <a:gd name="connsiteX39" fmla="*/ 1054608 w 1639824"/>
              <a:gd name="connsiteY39" fmla="*/ 847344 h 1054608"/>
              <a:gd name="connsiteX40" fmla="*/ 1085088 w 1639824"/>
              <a:gd name="connsiteY40" fmla="*/ 853440 h 1054608"/>
              <a:gd name="connsiteX41" fmla="*/ 1109472 w 1639824"/>
              <a:gd name="connsiteY41" fmla="*/ 859536 h 1054608"/>
              <a:gd name="connsiteX42" fmla="*/ 1164336 w 1639824"/>
              <a:gd name="connsiteY42" fmla="*/ 841248 h 1054608"/>
              <a:gd name="connsiteX43" fmla="*/ 1176528 w 1639824"/>
              <a:gd name="connsiteY43" fmla="*/ 774192 h 1054608"/>
              <a:gd name="connsiteX44" fmla="*/ 1213104 w 1639824"/>
              <a:gd name="connsiteY44" fmla="*/ 725424 h 1054608"/>
              <a:gd name="connsiteX45" fmla="*/ 1219200 w 1639824"/>
              <a:gd name="connsiteY45" fmla="*/ 688848 h 1054608"/>
              <a:gd name="connsiteX46" fmla="*/ 1225296 w 1639824"/>
              <a:gd name="connsiteY46" fmla="*/ 670560 h 1054608"/>
              <a:gd name="connsiteX47" fmla="*/ 1249680 w 1639824"/>
              <a:gd name="connsiteY47" fmla="*/ 652272 h 1054608"/>
              <a:gd name="connsiteX48" fmla="*/ 1274064 w 1639824"/>
              <a:gd name="connsiteY48" fmla="*/ 646176 h 1054608"/>
              <a:gd name="connsiteX49" fmla="*/ 1298448 w 1639824"/>
              <a:gd name="connsiteY49" fmla="*/ 688848 h 1054608"/>
              <a:gd name="connsiteX50" fmla="*/ 1310640 w 1639824"/>
              <a:gd name="connsiteY50" fmla="*/ 731520 h 1054608"/>
              <a:gd name="connsiteX51" fmla="*/ 1316736 w 1639824"/>
              <a:gd name="connsiteY51" fmla="*/ 768096 h 1054608"/>
              <a:gd name="connsiteX52" fmla="*/ 1328928 w 1639824"/>
              <a:gd name="connsiteY52" fmla="*/ 792480 h 1054608"/>
              <a:gd name="connsiteX53" fmla="*/ 1359408 w 1639824"/>
              <a:gd name="connsiteY53" fmla="*/ 829056 h 1054608"/>
              <a:gd name="connsiteX54" fmla="*/ 1365504 w 1639824"/>
              <a:gd name="connsiteY54" fmla="*/ 847344 h 1054608"/>
              <a:gd name="connsiteX55" fmla="*/ 1377696 w 1639824"/>
              <a:gd name="connsiteY55" fmla="*/ 865632 h 1054608"/>
              <a:gd name="connsiteX56" fmla="*/ 1389888 w 1639824"/>
              <a:gd name="connsiteY56" fmla="*/ 896112 h 1054608"/>
              <a:gd name="connsiteX57" fmla="*/ 1408176 w 1639824"/>
              <a:gd name="connsiteY57" fmla="*/ 914400 h 1054608"/>
              <a:gd name="connsiteX58" fmla="*/ 1426464 w 1639824"/>
              <a:gd name="connsiteY58" fmla="*/ 938784 h 1054608"/>
              <a:gd name="connsiteX59" fmla="*/ 1456944 w 1639824"/>
              <a:gd name="connsiteY59" fmla="*/ 957072 h 1054608"/>
              <a:gd name="connsiteX60" fmla="*/ 1475232 w 1639824"/>
              <a:gd name="connsiteY60" fmla="*/ 969264 h 1054608"/>
              <a:gd name="connsiteX61" fmla="*/ 1499616 w 1639824"/>
              <a:gd name="connsiteY61" fmla="*/ 987552 h 1054608"/>
              <a:gd name="connsiteX62" fmla="*/ 1536192 w 1639824"/>
              <a:gd name="connsiteY62" fmla="*/ 999744 h 1054608"/>
              <a:gd name="connsiteX63" fmla="*/ 1591056 w 1639824"/>
              <a:gd name="connsiteY63" fmla="*/ 1030224 h 1054608"/>
              <a:gd name="connsiteX64" fmla="*/ 1639824 w 1639824"/>
              <a:gd name="connsiteY64" fmla="*/ 1054608 h 1054608"/>
              <a:gd name="connsiteX0" fmla="*/ 0 w 1591056"/>
              <a:gd name="connsiteY0" fmla="*/ 67056 h 1030224"/>
              <a:gd name="connsiteX1" fmla="*/ 30480 w 1591056"/>
              <a:gd name="connsiteY1" fmla="*/ 60960 h 1030224"/>
              <a:gd name="connsiteX2" fmla="*/ 91440 w 1591056"/>
              <a:gd name="connsiteY2" fmla="*/ 42672 h 1030224"/>
              <a:gd name="connsiteX3" fmla="*/ 109728 w 1591056"/>
              <a:gd name="connsiteY3" fmla="*/ 24384 h 1030224"/>
              <a:gd name="connsiteX4" fmla="*/ 128016 w 1591056"/>
              <a:gd name="connsiteY4" fmla="*/ 12192 h 1030224"/>
              <a:gd name="connsiteX5" fmla="*/ 195072 w 1591056"/>
              <a:gd name="connsiteY5" fmla="*/ 0 h 1030224"/>
              <a:gd name="connsiteX6" fmla="*/ 237744 w 1591056"/>
              <a:gd name="connsiteY6" fmla="*/ 30480 h 1030224"/>
              <a:gd name="connsiteX7" fmla="*/ 249936 w 1591056"/>
              <a:gd name="connsiteY7" fmla="*/ 48768 h 1030224"/>
              <a:gd name="connsiteX8" fmla="*/ 268224 w 1591056"/>
              <a:gd name="connsiteY8" fmla="*/ 60960 h 1030224"/>
              <a:gd name="connsiteX9" fmla="*/ 292608 w 1591056"/>
              <a:gd name="connsiteY9" fmla="*/ 79248 h 1030224"/>
              <a:gd name="connsiteX10" fmla="*/ 304800 w 1591056"/>
              <a:gd name="connsiteY10" fmla="*/ 103632 h 1030224"/>
              <a:gd name="connsiteX11" fmla="*/ 310896 w 1591056"/>
              <a:gd name="connsiteY11" fmla="*/ 121920 h 1030224"/>
              <a:gd name="connsiteX12" fmla="*/ 341376 w 1591056"/>
              <a:gd name="connsiteY12" fmla="*/ 164592 h 1030224"/>
              <a:gd name="connsiteX13" fmla="*/ 390144 w 1591056"/>
              <a:gd name="connsiteY13" fmla="*/ 201168 h 1030224"/>
              <a:gd name="connsiteX14" fmla="*/ 408432 w 1591056"/>
              <a:gd name="connsiteY14" fmla="*/ 231648 h 1030224"/>
              <a:gd name="connsiteX15" fmla="*/ 414528 w 1591056"/>
              <a:gd name="connsiteY15" fmla="*/ 280416 h 1030224"/>
              <a:gd name="connsiteX16" fmla="*/ 420624 w 1591056"/>
              <a:gd name="connsiteY16" fmla="*/ 310896 h 1030224"/>
              <a:gd name="connsiteX17" fmla="*/ 438912 w 1591056"/>
              <a:gd name="connsiteY17" fmla="*/ 371856 h 1030224"/>
              <a:gd name="connsiteX18" fmla="*/ 457200 w 1591056"/>
              <a:gd name="connsiteY18" fmla="*/ 457200 h 1030224"/>
              <a:gd name="connsiteX19" fmla="*/ 463296 w 1591056"/>
              <a:gd name="connsiteY19" fmla="*/ 475488 h 1030224"/>
              <a:gd name="connsiteX20" fmla="*/ 499872 w 1591056"/>
              <a:gd name="connsiteY20" fmla="*/ 505968 h 1030224"/>
              <a:gd name="connsiteX21" fmla="*/ 524256 w 1591056"/>
              <a:gd name="connsiteY21" fmla="*/ 524256 h 1030224"/>
              <a:gd name="connsiteX22" fmla="*/ 560832 w 1591056"/>
              <a:gd name="connsiteY22" fmla="*/ 548640 h 1030224"/>
              <a:gd name="connsiteX23" fmla="*/ 585216 w 1591056"/>
              <a:gd name="connsiteY23" fmla="*/ 566928 h 1030224"/>
              <a:gd name="connsiteX24" fmla="*/ 609600 w 1591056"/>
              <a:gd name="connsiteY24" fmla="*/ 573024 h 1030224"/>
              <a:gd name="connsiteX25" fmla="*/ 627888 w 1591056"/>
              <a:gd name="connsiteY25" fmla="*/ 579120 h 1030224"/>
              <a:gd name="connsiteX26" fmla="*/ 652272 w 1591056"/>
              <a:gd name="connsiteY26" fmla="*/ 597408 h 1030224"/>
              <a:gd name="connsiteX27" fmla="*/ 670560 w 1591056"/>
              <a:gd name="connsiteY27" fmla="*/ 615696 h 1030224"/>
              <a:gd name="connsiteX28" fmla="*/ 688848 w 1591056"/>
              <a:gd name="connsiteY28" fmla="*/ 621792 h 1030224"/>
              <a:gd name="connsiteX29" fmla="*/ 707136 w 1591056"/>
              <a:gd name="connsiteY29" fmla="*/ 633984 h 1030224"/>
              <a:gd name="connsiteX30" fmla="*/ 743712 w 1591056"/>
              <a:gd name="connsiteY30" fmla="*/ 646176 h 1030224"/>
              <a:gd name="connsiteX31" fmla="*/ 768096 w 1591056"/>
              <a:gd name="connsiteY31" fmla="*/ 658368 h 1030224"/>
              <a:gd name="connsiteX32" fmla="*/ 822960 w 1591056"/>
              <a:gd name="connsiteY32" fmla="*/ 676656 h 1030224"/>
              <a:gd name="connsiteX33" fmla="*/ 871728 w 1591056"/>
              <a:gd name="connsiteY33" fmla="*/ 688848 h 1030224"/>
              <a:gd name="connsiteX34" fmla="*/ 902208 w 1591056"/>
              <a:gd name="connsiteY34" fmla="*/ 719328 h 1030224"/>
              <a:gd name="connsiteX35" fmla="*/ 920496 w 1591056"/>
              <a:gd name="connsiteY35" fmla="*/ 743712 h 1030224"/>
              <a:gd name="connsiteX36" fmla="*/ 957072 w 1591056"/>
              <a:gd name="connsiteY36" fmla="*/ 780288 h 1030224"/>
              <a:gd name="connsiteX37" fmla="*/ 975360 w 1591056"/>
              <a:gd name="connsiteY37" fmla="*/ 804672 h 1030224"/>
              <a:gd name="connsiteX38" fmla="*/ 1036320 w 1591056"/>
              <a:gd name="connsiteY38" fmla="*/ 835152 h 1030224"/>
              <a:gd name="connsiteX39" fmla="*/ 1054608 w 1591056"/>
              <a:gd name="connsiteY39" fmla="*/ 847344 h 1030224"/>
              <a:gd name="connsiteX40" fmla="*/ 1085088 w 1591056"/>
              <a:gd name="connsiteY40" fmla="*/ 853440 h 1030224"/>
              <a:gd name="connsiteX41" fmla="*/ 1109472 w 1591056"/>
              <a:gd name="connsiteY41" fmla="*/ 859536 h 1030224"/>
              <a:gd name="connsiteX42" fmla="*/ 1164336 w 1591056"/>
              <a:gd name="connsiteY42" fmla="*/ 841248 h 1030224"/>
              <a:gd name="connsiteX43" fmla="*/ 1176528 w 1591056"/>
              <a:gd name="connsiteY43" fmla="*/ 774192 h 1030224"/>
              <a:gd name="connsiteX44" fmla="*/ 1213104 w 1591056"/>
              <a:gd name="connsiteY44" fmla="*/ 725424 h 1030224"/>
              <a:gd name="connsiteX45" fmla="*/ 1219200 w 1591056"/>
              <a:gd name="connsiteY45" fmla="*/ 688848 h 1030224"/>
              <a:gd name="connsiteX46" fmla="*/ 1225296 w 1591056"/>
              <a:gd name="connsiteY46" fmla="*/ 670560 h 1030224"/>
              <a:gd name="connsiteX47" fmla="*/ 1249680 w 1591056"/>
              <a:gd name="connsiteY47" fmla="*/ 652272 h 1030224"/>
              <a:gd name="connsiteX48" fmla="*/ 1274064 w 1591056"/>
              <a:gd name="connsiteY48" fmla="*/ 646176 h 1030224"/>
              <a:gd name="connsiteX49" fmla="*/ 1298448 w 1591056"/>
              <a:gd name="connsiteY49" fmla="*/ 688848 h 1030224"/>
              <a:gd name="connsiteX50" fmla="*/ 1310640 w 1591056"/>
              <a:gd name="connsiteY50" fmla="*/ 731520 h 1030224"/>
              <a:gd name="connsiteX51" fmla="*/ 1316736 w 1591056"/>
              <a:gd name="connsiteY51" fmla="*/ 768096 h 1030224"/>
              <a:gd name="connsiteX52" fmla="*/ 1328928 w 1591056"/>
              <a:gd name="connsiteY52" fmla="*/ 792480 h 1030224"/>
              <a:gd name="connsiteX53" fmla="*/ 1359408 w 1591056"/>
              <a:gd name="connsiteY53" fmla="*/ 829056 h 1030224"/>
              <a:gd name="connsiteX54" fmla="*/ 1365504 w 1591056"/>
              <a:gd name="connsiteY54" fmla="*/ 847344 h 1030224"/>
              <a:gd name="connsiteX55" fmla="*/ 1377696 w 1591056"/>
              <a:gd name="connsiteY55" fmla="*/ 865632 h 1030224"/>
              <a:gd name="connsiteX56" fmla="*/ 1389888 w 1591056"/>
              <a:gd name="connsiteY56" fmla="*/ 896112 h 1030224"/>
              <a:gd name="connsiteX57" fmla="*/ 1408176 w 1591056"/>
              <a:gd name="connsiteY57" fmla="*/ 914400 h 1030224"/>
              <a:gd name="connsiteX58" fmla="*/ 1426464 w 1591056"/>
              <a:gd name="connsiteY58" fmla="*/ 938784 h 1030224"/>
              <a:gd name="connsiteX59" fmla="*/ 1456944 w 1591056"/>
              <a:gd name="connsiteY59" fmla="*/ 957072 h 1030224"/>
              <a:gd name="connsiteX60" fmla="*/ 1475232 w 1591056"/>
              <a:gd name="connsiteY60" fmla="*/ 969264 h 1030224"/>
              <a:gd name="connsiteX61" fmla="*/ 1499616 w 1591056"/>
              <a:gd name="connsiteY61" fmla="*/ 987552 h 1030224"/>
              <a:gd name="connsiteX62" fmla="*/ 1536192 w 1591056"/>
              <a:gd name="connsiteY62" fmla="*/ 999744 h 1030224"/>
              <a:gd name="connsiteX63" fmla="*/ 1591056 w 1591056"/>
              <a:gd name="connsiteY63" fmla="*/ 1030224 h 1030224"/>
              <a:gd name="connsiteX0" fmla="*/ 0 w 1536192"/>
              <a:gd name="connsiteY0" fmla="*/ 67056 h 999744"/>
              <a:gd name="connsiteX1" fmla="*/ 30480 w 1536192"/>
              <a:gd name="connsiteY1" fmla="*/ 60960 h 999744"/>
              <a:gd name="connsiteX2" fmla="*/ 91440 w 1536192"/>
              <a:gd name="connsiteY2" fmla="*/ 42672 h 999744"/>
              <a:gd name="connsiteX3" fmla="*/ 109728 w 1536192"/>
              <a:gd name="connsiteY3" fmla="*/ 24384 h 999744"/>
              <a:gd name="connsiteX4" fmla="*/ 128016 w 1536192"/>
              <a:gd name="connsiteY4" fmla="*/ 12192 h 999744"/>
              <a:gd name="connsiteX5" fmla="*/ 195072 w 1536192"/>
              <a:gd name="connsiteY5" fmla="*/ 0 h 999744"/>
              <a:gd name="connsiteX6" fmla="*/ 237744 w 1536192"/>
              <a:gd name="connsiteY6" fmla="*/ 30480 h 999744"/>
              <a:gd name="connsiteX7" fmla="*/ 249936 w 1536192"/>
              <a:gd name="connsiteY7" fmla="*/ 48768 h 999744"/>
              <a:gd name="connsiteX8" fmla="*/ 268224 w 1536192"/>
              <a:gd name="connsiteY8" fmla="*/ 60960 h 999744"/>
              <a:gd name="connsiteX9" fmla="*/ 292608 w 1536192"/>
              <a:gd name="connsiteY9" fmla="*/ 79248 h 999744"/>
              <a:gd name="connsiteX10" fmla="*/ 304800 w 1536192"/>
              <a:gd name="connsiteY10" fmla="*/ 103632 h 999744"/>
              <a:gd name="connsiteX11" fmla="*/ 310896 w 1536192"/>
              <a:gd name="connsiteY11" fmla="*/ 121920 h 999744"/>
              <a:gd name="connsiteX12" fmla="*/ 341376 w 1536192"/>
              <a:gd name="connsiteY12" fmla="*/ 164592 h 999744"/>
              <a:gd name="connsiteX13" fmla="*/ 390144 w 1536192"/>
              <a:gd name="connsiteY13" fmla="*/ 201168 h 999744"/>
              <a:gd name="connsiteX14" fmla="*/ 408432 w 1536192"/>
              <a:gd name="connsiteY14" fmla="*/ 231648 h 999744"/>
              <a:gd name="connsiteX15" fmla="*/ 414528 w 1536192"/>
              <a:gd name="connsiteY15" fmla="*/ 280416 h 999744"/>
              <a:gd name="connsiteX16" fmla="*/ 420624 w 1536192"/>
              <a:gd name="connsiteY16" fmla="*/ 310896 h 999744"/>
              <a:gd name="connsiteX17" fmla="*/ 438912 w 1536192"/>
              <a:gd name="connsiteY17" fmla="*/ 371856 h 999744"/>
              <a:gd name="connsiteX18" fmla="*/ 457200 w 1536192"/>
              <a:gd name="connsiteY18" fmla="*/ 457200 h 999744"/>
              <a:gd name="connsiteX19" fmla="*/ 463296 w 1536192"/>
              <a:gd name="connsiteY19" fmla="*/ 475488 h 999744"/>
              <a:gd name="connsiteX20" fmla="*/ 499872 w 1536192"/>
              <a:gd name="connsiteY20" fmla="*/ 505968 h 999744"/>
              <a:gd name="connsiteX21" fmla="*/ 524256 w 1536192"/>
              <a:gd name="connsiteY21" fmla="*/ 524256 h 999744"/>
              <a:gd name="connsiteX22" fmla="*/ 560832 w 1536192"/>
              <a:gd name="connsiteY22" fmla="*/ 548640 h 999744"/>
              <a:gd name="connsiteX23" fmla="*/ 585216 w 1536192"/>
              <a:gd name="connsiteY23" fmla="*/ 566928 h 999744"/>
              <a:gd name="connsiteX24" fmla="*/ 609600 w 1536192"/>
              <a:gd name="connsiteY24" fmla="*/ 573024 h 999744"/>
              <a:gd name="connsiteX25" fmla="*/ 627888 w 1536192"/>
              <a:gd name="connsiteY25" fmla="*/ 579120 h 999744"/>
              <a:gd name="connsiteX26" fmla="*/ 652272 w 1536192"/>
              <a:gd name="connsiteY26" fmla="*/ 597408 h 999744"/>
              <a:gd name="connsiteX27" fmla="*/ 670560 w 1536192"/>
              <a:gd name="connsiteY27" fmla="*/ 615696 h 999744"/>
              <a:gd name="connsiteX28" fmla="*/ 688848 w 1536192"/>
              <a:gd name="connsiteY28" fmla="*/ 621792 h 999744"/>
              <a:gd name="connsiteX29" fmla="*/ 707136 w 1536192"/>
              <a:gd name="connsiteY29" fmla="*/ 633984 h 999744"/>
              <a:gd name="connsiteX30" fmla="*/ 743712 w 1536192"/>
              <a:gd name="connsiteY30" fmla="*/ 646176 h 999744"/>
              <a:gd name="connsiteX31" fmla="*/ 768096 w 1536192"/>
              <a:gd name="connsiteY31" fmla="*/ 658368 h 999744"/>
              <a:gd name="connsiteX32" fmla="*/ 822960 w 1536192"/>
              <a:gd name="connsiteY32" fmla="*/ 676656 h 999744"/>
              <a:gd name="connsiteX33" fmla="*/ 871728 w 1536192"/>
              <a:gd name="connsiteY33" fmla="*/ 688848 h 999744"/>
              <a:gd name="connsiteX34" fmla="*/ 902208 w 1536192"/>
              <a:gd name="connsiteY34" fmla="*/ 719328 h 999744"/>
              <a:gd name="connsiteX35" fmla="*/ 920496 w 1536192"/>
              <a:gd name="connsiteY35" fmla="*/ 743712 h 999744"/>
              <a:gd name="connsiteX36" fmla="*/ 957072 w 1536192"/>
              <a:gd name="connsiteY36" fmla="*/ 780288 h 999744"/>
              <a:gd name="connsiteX37" fmla="*/ 975360 w 1536192"/>
              <a:gd name="connsiteY37" fmla="*/ 804672 h 999744"/>
              <a:gd name="connsiteX38" fmla="*/ 1036320 w 1536192"/>
              <a:gd name="connsiteY38" fmla="*/ 835152 h 999744"/>
              <a:gd name="connsiteX39" fmla="*/ 1054608 w 1536192"/>
              <a:gd name="connsiteY39" fmla="*/ 847344 h 999744"/>
              <a:gd name="connsiteX40" fmla="*/ 1085088 w 1536192"/>
              <a:gd name="connsiteY40" fmla="*/ 853440 h 999744"/>
              <a:gd name="connsiteX41" fmla="*/ 1109472 w 1536192"/>
              <a:gd name="connsiteY41" fmla="*/ 859536 h 999744"/>
              <a:gd name="connsiteX42" fmla="*/ 1164336 w 1536192"/>
              <a:gd name="connsiteY42" fmla="*/ 841248 h 999744"/>
              <a:gd name="connsiteX43" fmla="*/ 1176528 w 1536192"/>
              <a:gd name="connsiteY43" fmla="*/ 774192 h 999744"/>
              <a:gd name="connsiteX44" fmla="*/ 1213104 w 1536192"/>
              <a:gd name="connsiteY44" fmla="*/ 725424 h 999744"/>
              <a:gd name="connsiteX45" fmla="*/ 1219200 w 1536192"/>
              <a:gd name="connsiteY45" fmla="*/ 688848 h 999744"/>
              <a:gd name="connsiteX46" fmla="*/ 1225296 w 1536192"/>
              <a:gd name="connsiteY46" fmla="*/ 670560 h 999744"/>
              <a:gd name="connsiteX47" fmla="*/ 1249680 w 1536192"/>
              <a:gd name="connsiteY47" fmla="*/ 652272 h 999744"/>
              <a:gd name="connsiteX48" fmla="*/ 1274064 w 1536192"/>
              <a:gd name="connsiteY48" fmla="*/ 646176 h 999744"/>
              <a:gd name="connsiteX49" fmla="*/ 1298448 w 1536192"/>
              <a:gd name="connsiteY49" fmla="*/ 688848 h 999744"/>
              <a:gd name="connsiteX50" fmla="*/ 1310640 w 1536192"/>
              <a:gd name="connsiteY50" fmla="*/ 731520 h 999744"/>
              <a:gd name="connsiteX51" fmla="*/ 1316736 w 1536192"/>
              <a:gd name="connsiteY51" fmla="*/ 768096 h 999744"/>
              <a:gd name="connsiteX52" fmla="*/ 1328928 w 1536192"/>
              <a:gd name="connsiteY52" fmla="*/ 792480 h 999744"/>
              <a:gd name="connsiteX53" fmla="*/ 1359408 w 1536192"/>
              <a:gd name="connsiteY53" fmla="*/ 829056 h 999744"/>
              <a:gd name="connsiteX54" fmla="*/ 1365504 w 1536192"/>
              <a:gd name="connsiteY54" fmla="*/ 847344 h 999744"/>
              <a:gd name="connsiteX55" fmla="*/ 1377696 w 1536192"/>
              <a:gd name="connsiteY55" fmla="*/ 865632 h 999744"/>
              <a:gd name="connsiteX56" fmla="*/ 1389888 w 1536192"/>
              <a:gd name="connsiteY56" fmla="*/ 896112 h 999744"/>
              <a:gd name="connsiteX57" fmla="*/ 1408176 w 1536192"/>
              <a:gd name="connsiteY57" fmla="*/ 914400 h 999744"/>
              <a:gd name="connsiteX58" fmla="*/ 1426464 w 1536192"/>
              <a:gd name="connsiteY58" fmla="*/ 938784 h 999744"/>
              <a:gd name="connsiteX59" fmla="*/ 1456944 w 1536192"/>
              <a:gd name="connsiteY59" fmla="*/ 957072 h 999744"/>
              <a:gd name="connsiteX60" fmla="*/ 1475232 w 1536192"/>
              <a:gd name="connsiteY60" fmla="*/ 969264 h 999744"/>
              <a:gd name="connsiteX61" fmla="*/ 1499616 w 1536192"/>
              <a:gd name="connsiteY61" fmla="*/ 987552 h 999744"/>
              <a:gd name="connsiteX62" fmla="*/ 1536192 w 1536192"/>
              <a:gd name="connsiteY62" fmla="*/ 999744 h 999744"/>
              <a:gd name="connsiteX0" fmla="*/ 0 w 1499616"/>
              <a:gd name="connsiteY0" fmla="*/ 67056 h 987552"/>
              <a:gd name="connsiteX1" fmla="*/ 30480 w 1499616"/>
              <a:gd name="connsiteY1" fmla="*/ 60960 h 987552"/>
              <a:gd name="connsiteX2" fmla="*/ 91440 w 1499616"/>
              <a:gd name="connsiteY2" fmla="*/ 42672 h 987552"/>
              <a:gd name="connsiteX3" fmla="*/ 109728 w 1499616"/>
              <a:gd name="connsiteY3" fmla="*/ 24384 h 987552"/>
              <a:gd name="connsiteX4" fmla="*/ 128016 w 1499616"/>
              <a:gd name="connsiteY4" fmla="*/ 12192 h 987552"/>
              <a:gd name="connsiteX5" fmla="*/ 195072 w 1499616"/>
              <a:gd name="connsiteY5" fmla="*/ 0 h 987552"/>
              <a:gd name="connsiteX6" fmla="*/ 237744 w 1499616"/>
              <a:gd name="connsiteY6" fmla="*/ 30480 h 987552"/>
              <a:gd name="connsiteX7" fmla="*/ 249936 w 1499616"/>
              <a:gd name="connsiteY7" fmla="*/ 48768 h 987552"/>
              <a:gd name="connsiteX8" fmla="*/ 268224 w 1499616"/>
              <a:gd name="connsiteY8" fmla="*/ 60960 h 987552"/>
              <a:gd name="connsiteX9" fmla="*/ 292608 w 1499616"/>
              <a:gd name="connsiteY9" fmla="*/ 79248 h 987552"/>
              <a:gd name="connsiteX10" fmla="*/ 304800 w 1499616"/>
              <a:gd name="connsiteY10" fmla="*/ 103632 h 987552"/>
              <a:gd name="connsiteX11" fmla="*/ 310896 w 1499616"/>
              <a:gd name="connsiteY11" fmla="*/ 121920 h 987552"/>
              <a:gd name="connsiteX12" fmla="*/ 341376 w 1499616"/>
              <a:gd name="connsiteY12" fmla="*/ 164592 h 987552"/>
              <a:gd name="connsiteX13" fmla="*/ 390144 w 1499616"/>
              <a:gd name="connsiteY13" fmla="*/ 201168 h 987552"/>
              <a:gd name="connsiteX14" fmla="*/ 408432 w 1499616"/>
              <a:gd name="connsiteY14" fmla="*/ 231648 h 987552"/>
              <a:gd name="connsiteX15" fmla="*/ 414528 w 1499616"/>
              <a:gd name="connsiteY15" fmla="*/ 280416 h 987552"/>
              <a:gd name="connsiteX16" fmla="*/ 420624 w 1499616"/>
              <a:gd name="connsiteY16" fmla="*/ 310896 h 987552"/>
              <a:gd name="connsiteX17" fmla="*/ 438912 w 1499616"/>
              <a:gd name="connsiteY17" fmla="*/ 371856 h 987552"/>
              <a:gd name="connsiteX18" fmla="*/ 457200 w 1499616"/>
              <a:gd name="connsiteY18" fmla="*/ 457200 h 987552"/>
              <a:gd name="connsiteX19" fmla="*/ 463296 w 1499616"/>
              <a:gd name="connsiteY19" fmla="*/ 475488 h 987552"/>
              <a:gd name="connsiteX20" fmla="*/ 499872 w 1499616"/>
              <a:gd name="connsiteY20" fmla="*/ 505968 h 987552"/>
              <a:gd name="connsiteX21" fmla="*/ 524256 w 1499616"/>
              <a:gd name="connsiteY21" fmla="*/ 524256 h 987552"/>
              <a:gd name="connsiteX22" fmla="*/ 560832 w 1499616"/>
              <a:gd name="connsiteY22" fmla="*/ 548640 h 987552"/>
              <a:gd name="connsiteX23" fmla="*/ 585216 w 1499616"/>
              <a:gd name="connsiteY23" fmla="*/ 566928 h 987552"/>
              <a:gd name="connsiteX24" fmla="*/ 609600 w 1499616"/>
              <a:gd name="connsiteY24" fmla="*/ 573024 h 987552"/>
              <a:gd name="connsiteX25" fmla="*/ 627888 w 1499616"/>
              <a:gd name="connsiteY25" fmla="*/ 579120 h 987552"/>
              <a:gd name="connsiteX26" fmla="*/ 652272 w 1499616"/>
              <a:gd name="connsiteY26" fmla="*/ 597408 h 987552"/>
              <a:gd name="connsiteX27" fmla="*/ 670560 w 1499616"/>
              <a:gd name="connsiteY27" fmla="*/ 615696 h 987552"/>
              <a:gd name="connsiteX28" fmla="*/ 688848 w 1499616"/>
              <a:gd name="connsiteY28" fmla="*/ 621792 h 987552"/>
              <a:gd name="connsiteX29" fmla="*/ 707136 w 1499616"/>
              <a:gd name="connsiteY29" fmla="*/ 633984 h 987552"/>
              <a:gd name="connsiteX30" fmla="*/ 743712 w 1499616"/>
              <a:gd name="connsiteY30" fmla="*/ 646176 h 987552"/>
              <a:gd name="connsiteX31" fmla="*/ 768096 w 1499616"/>
              <a:gd name="connsiteY31" fmla="*/ 658368 h 987552"/>
              <a:gd name="connsiteX32" fmla="*/ 822960 w 1499616"/>
              <a:gd name="connsiteY32" fmla="*/ 676656 h 987552"/>
              <a:gd name="connsiteX33" fmla="*/ 871728 w 1499616"/>
              <a:gd name="connsiteY33" fmla="*/ 688848 h 987552"/>
              <a:gd name="connsiteX34" fmla="*/ 902208 w 1499616"/>
              <a:gd name="connsiteY34" fmla="*/ 719328 h 987552"/>
              <a:gd name="connsiteX35" fmla="*/ 920496 w 1499616"/>
              <a:gd name="connsiteY35" fmla="*/ 743712 h 987552"/>
              <a:gd name="connsiteX36" fmla="*/ 957072 w 1499616"/>
              <a:gd name="connsiteY36" fmla="*/ 780288 h 987552"/>
              <a:gd name="connsiteX37" fmla="*/ 975360 w 1499616"/>
              <a:gd name="connsiteY37" fmla="*/ 804672 h 987552"/>
              <a:gd name="connsiteX38" fmla="*/ 1036320 w 1499616"/>
              <a:gd name="connsiteY38" fmla="*/ 835152 h 987552"/>
              <a:gd name="connsiteX39" fmla="*/ 1054608 w 1499616"/>
              <a:gd name="connsiteY39" fmla="*/ 847344 h 987552"/>
              <a:gd name="connsiteX40" fmla="*/ 1085088 w 1499616"/>
              <a:gd name="connsiteY40" fmla="*/ 853440 h 987552"/>
              <a:gd name="connsiteX41" fmla="*/ 1109472 w 1499616"/>
              <a:gd name="connsiteY41" fmla="*/ 859536 h 987552"/>
              <a:gd name="connsiteX42" fmla="*/ 1164336 w 1499616"/>
              <a:gd name="connsiteY42" fmla="*/ 841248 h 987552"/>
              <a:gd name="connsiteX43" fmla="*/ 1176528 w 1499616"/>
              <a:gd name="connsiteY43" fmla="*/ 774192 h 987552"/>
              <a:gd name="connsiteX44" fmla="*/ 1213104 w 1499616"/>
              <a:gd name="connsiteY44" fmla="*/ 725424 h 987552"/>
              <a:gd name="connsiteX45" fmla="*/ 1219200 w 1499616"/>
              <a:gd name="connsiteY45" fmla="*/ 688848 h 987552"/>
              <a:gd name="connsiteX46" fmla="*/ 1225296 w 1499616"/>
              <a:gd name="connsiteY46" fmla="*/ 670560 h 987552"/>
              <a:gd name="connsiteX47" fmla="*/ 1249680 w 1499616"/>
              <a:gd name="connsiteY47" fmla="*/ 652272 h 987552"/>
              <a:gd name="connsiteX48" fmla="*/ 1274064 w 1499616"/>
              <a:gd name="connsiteY48" fmla="*/ 646176 h 987552"/>
              <a:gd name="connsiteX49" fmla="*/ 1298448 w 1499616"/>
              <a:gd name="connsiteY49" fmla="*/ 688848 h 987552"/>
              <a:gd name="connsiteX50" fmla="*/ 1310640 w 1499616"/>
              <a:gd name="connsiteY50" fmla="*/ 731520 h 987552"/>
              <a:gd name="connsiteX51" fmla="*/ 1316736 w 1499616"/>
              <a:gd name="connsiteY51" fmla="*/ 768096 h 987552"/>
              <a:gd name="connsiteX52" fmla="*/ 1328928 w 1499616"/>
              <a:gd name="connsiteY52" fmla="*/ 792480 h 987552"/>
              <a:gd name="connsiteX53" fmla="*/ 1359408 w 1499616"/>
              <a:gd name="connsiteY53" fmla="*/ 829056 h 987552"/>
              <a:gd name="connsiteX54" fmla="*/ 1365504 w 1499616"/>
              <a:gd name="connsiteY54" fmla="*/ 847344 h 987552"/>
              <a:gd name="connsiteX55" fmla="*/ 1377696 w 1499616"/>
              <a:gd name="connsiteY55" fmla="*/ 865632 h 987552"/>
              <a:gd name="connsiteX56" fmla="*/ 1389888 w 1499616"/>
              <a:gd name="connsiteY56" fmla="*/ 896112 h 987552"/>
              <a:gd name="connsiteX57" fmla="*/ 1408176 w 1499616"/>
              <a:gd name="connsiteY57" fmla="*/ 914400 h 987552"/>
              <a:gd name="connsiteX58" fmla="*/ 1426464 w 1499616"/>
              <a:gd name="connsiteY58" fmla="*/ 938784 h 987552"/>
              <a:gd name="connsiteX59" fmla="*/ 1456944 w 1499616"/>
              <a:gd name="connsiteY59" fmla="*/ 957072 h 987552"/>
              <a:gd name="connsiteX60" fmla="*/ 1475232 w 1499616"/>
              <a:gd name="connsiteY60" fmla="*/ 969264 h 987552"/>
              <a:gd name="connsiteX61" fmla="*/ 1499616 w 1499616"/>
              <a:gd name="connsiteY61" fmla="*/ 987552 h 987552"/>
              <a:gd name="connsiteX0" fmla="*/ 0 w 1475232"/>
              <a:gd name="connsiteY0" fmla="*/ 67056 h 969264"/>
              <a:gd name="connsiteX1" fmla="*/ 30480 w 1475232"/>
              <a:gd name="connsiteY1" fmla="*/ 60960 h 969264"/>
              <a:gd name="connsiteX2" fmla="*/ 91440 w 1475232"/>
              <a:gd name="connsiteY2" fmla="*/ 42672 h 969264"/>
              <a:gd name="connsiteX3" fmla="*/ 109728 w 1475232"/>
              <a:gd name="connsiteY3" fmla="*/ 24384 h 969264"/>
              <a:gd name="connsiteX4" fmla="*/ 128016 w 1475232"/>
              <a:gd name="connsiteY4" fmla="*/ 12192 h 969264"/>
              <a:gd name="connsiteX5" fmla="*/ 195072 w 1475232"/>
              <a:gd name="connsiteY5" fmla="*/ 0 h 969264"/>
              <a:gd name="connsiteX6" fmla="*/ 237744 w 1475232"/>
              <a:gd name="connsiteY6" fmla="*/ 30480 h 969264"/>
              <a:gd name="connsiteX7" fmla="*/ 249936 w 1475232"/>
              <a:gd name="connsiteY7" fmla="*/ 48768 h 969264"/>
              <a:gd name="connsiteX8" fmla="*/ 268224 w 1475232"/>
              <a:gd name="connsiteY8" fmla="*/ 60960 h 969264"/>
              <a:gd name="connsiteX9" fmla="*/ 292608 w 1475232"/>
              <a:gd name="connsiteY9" fmla="*/ 79248 h 969264"/>
              <a:gd name="connsiteX10" fmla="*/ 304800 w 1475232"/>
              <a:gd name="connsiteY10" fmla="*/ 103632 h 969264"/>
              <a:gd name="connsiteX11" fmla="*/ 310896 w 1475232"/>
              <a:gd name="connsiteY11" fmla="*/ 121920 h 969264"/>
              <a:gd name="connsiteX12" fmla="*/ 341376 w 1475232"/>
              <a:gd name="connsiteY12" fmla="*/ 164592 h 969264"/>
              <a:gd name="connsiteX13" fmla="*/ 390144 w 1475232"/>
              <a:gd name="connsiteY13" fmla="*/ 201168 h 969264"/>
              <a:gd name="connsiteX14" fmla="*/ 408432 w 1475232"/>
              <a:gd name="connsiteY14" fmla="*/ 231648 h 969264"/>
              <a:gd name="connsiteX15" fmla="*/ 414528 w 1475232"/>
              <a:gd name="connsiteY15" fmla="*/ 280416 h 969264"/>
              <a:gd name="connsiteX16" fmla="*/ 420624 w 1475232"/>
              <a:gd name="connsiteY16" fmla="*/ 310896 h 969264"/>
              <a:gd name="connsiteX17" fmla="*/ 438912 w 1475232"/>
              <a:gd name="connsiteY17" fmla="*/ 371856 h 969264"/>
              <a:gd name="connsiteX18" fmla="*/ 457200 w 1475232"/>
              <a:gd name="connsiteY18" fmla="*/ 457200 h 969264"/>
              <a:gd name="connsiteX19" fmla="*/ 463296 w 1475232"/>
              <a:gd name="connsiteY19" fmla="*/ 475488 h 969264"/>
              <a:gd name="connsiteX20" fmla="*/ 499872 w 1475232"/>
              <a:gd name="connsiteY20" fmla="*/ 505968 h 969264"/>
              <a:gd name="connsiteX21" fmla="*/ 524256 w 1475232"/>
              <a:gd name="connsiteY21" fmla="*/ 524256 h 969264"/>
              <a:gd name="connsiteX22" fmla="*/ 560832 w 1475232"/>
              <a:gd name="connsiteY22" fmla="*/ 548640 h 969264"/>
              <a:gd name="connsiteX23" fmla="*/ 585216 w 1475232"/>
              <a:gd name="connsiteY23" fmla="*/ 566928 h 969264"/>
              <a:gd name="connsiteX24" fmla="*/ 609600 w 1475232"/>
              <a:gd name="connsiteY24" fmla="*/ 573024 h 969264"/>
              <a:gd name="connsiteX25" fmla="*/ 627888 w 1475232"/>
              <a:gd name="connsiteY25" fmla="*/ 579120 h 969264"/>
              <a:gd name="connsiteX26" fmla="*/ 652272 w 1475232"/>
              <a:gd name="connsiteY26" fmla="*/ 597408 h 969264"/>
              <a:gd name="connsiteX27" fmla="*/ 670560 w 1475232"/>
              <a:gd name="connsiteY27" fmla="*/ 615696 h 969264"/>
              <a:gd name="connsiteX28" fmla="*/ 688848 w 1475232"/>
              <a:gd name="connsiteY28" fmla="*/ 621792 h 969264"/>
              <a:gd name="connsiteX29" fmla="*/ 707136 w 1475232"/>
              <a:gd name="connsiteY29" fmla="*/ 633984 h 969264"/>
              <a:gd name="connsiteX30" fmla="*/ 743712 w 1475232"/>
              <a:gd name="connsiteY30" fmla="*/ 646176 h 969264"/>
              <a:gd name="connsiteX31" fmla="*/ 768096 w 1475232"/>
              <a:gd name="connsiteY31" fmla="*/ 658368 h 969264"/>
              <a:gd name="connsiteX32" fmla="*/ 822960 w 1475232"/>
              <a:gd name="connsiteY32" fmla="*/ 676656 h 969264"/>
              <a:gd name="connsiteX33" fmla="*/ 871728 w 1475232"/>
              <a:gd name="connsiteY33" fmla="*/ 688848 h 969264"/>
              <a:gd name="connsiteX34" fmla="*/ 902208 w 1475232"/>
              <a:gd name="connsiteY34" fmla="*/ 719328 h 969264"/>
              <a:gd name="connsiteX35" fmla="*/ 920496 w 1475232"/>
              <a:gd name="connsiteY35" fmla="*/ 743712 h 969264"/>
              <a:gd name="connsiteX36" fmla="*/ 957072 w 1475232"/>
              <a:gd name="connsiteY36" fmla="*/ 780288 h 969264"/>
              <a:gd name="connsiteX37" fmla="*/ 975360 w 1475232"/>
              <a:gd name="connsiteY37" fmla="*/ 804672 h 969264"/>
              <a:gd name="connsiteX38" fmla="*/ 1036320 w 1475232"/>
              <a:gd name="connsiteY38" fmla="*/ 835152 h 969264"/>
              <a:gd name="connsiteX39" fmla="*/ 1054608 w 1475232"/>
              <a:gd name="connsiteY39" fmla="*/ 847344 h 969264"/>
              <a:gd name="connsiteX40" fmla="*/ 1085088 w 1475232"/>
              <a:gd name="connsiteY40" fmla="*/ 853440 h 969264"/>
              <a:gd name="connsiteX41" fmla="*/ 1109472 w 1475232"/>
              <a:gd name="connsiteY41" fmla="*/ 859536 h 969264"/>
              <a:gd name="connsiteX42" fmla="*/ 1164336 w 1475232"/>
              <a:gd name="connsiteY42" fmla="*/ 841248 h 969264"/>
              <a:gd name="connsiteX43" fmla="*/ 1176528 w 1475232"/>
              <a:gd name="connsiteY43" fmla="*/ 774192 h 969264"/>
              <a:gd name="connsiteX44" fmla="*/ 1213104 w 1475232"/>
              <a:gd name="connsiteY44" fmla="*/ 725424 h 969264"/>
              <a:gd name="connsiteX45" fmla="*/ 1219200 w 1475232"/>
              <a:gd name="connsiteY45" fmla="*/ 688848 h 969264"/>
              <a:gd name="connsiteX46" fmla="*/ 1225296 w 1475232"/>
              <a:gd name="connsiteY46" fmla="*/ 670560 h 969264"/>
              <a:gd name="connsiteX47" fmla="*/ 1249680 w 1475232"/>
              <a:gd name="connsiteY47" fmla="*/ 652272 h 969264"/>
              <a:gd name="connsiteX48" fmla="*/ 1274064 w 1475232"/>
              <a:gd name="connsiteY48" fmla="*/ 646176 h 969264"/>
              <a:gd name="connsiteX49" fmla="*/ 1298448 w 1475232"/>
              <a:gd name="connsiteY49" fmla="*/ 688848 h 969264"/>
              <a:gd name="connsiteX50" fmla="*/ 1310640 w 1475232"/>
              <a:gd name="connsiteY50" fmla="*/ 731520 h 969264"/>
              <a:gd name="connsiteX51" fmla="*/ 1316736 w 1475232"/>
              <a:gd name="connsiteY51" fmla="*/ 768096 h 969264"/>
              <a:gd name="connsiteX52" fmla="*/ 1328928 w 1475232"/>
              <a:gd name="connsiteY52" fmla="*/ 792480 h 969264"/>
              <a:gd name="connsiteX53" fmla="*/ 1359408 w 1475232"/>
              <a:gd name="connsiteY53" fmla="*/ 829056 h 969264"/>
              <a:gd name="connsiteX54" fmla="*/ 1365504 w 1475232"/>
              <a:gd name="connsiteY54" fmla="*/ 847344 h 969264"/>
              <a:gd name="connsiteX55" fmla="*/ 1377696 w 1475232"/>
              <a:gd name="connsiteY55" fmla="*/ 865632 h 969264"/>
              <a:gd name="connsiteX56" fmla="*/ 1389888 w 1475232"/>
              <a:gd name="connsiteY56" fmla="*/ 896112 h 969264"/>
              <a:gd name="connsiteX57" fmla="*/ 1408176 w 1475232"/>
              <a:gd name="connsiteY57" fmla="*/ 914400 h 969264"/>
              <a:gd name="connsiteX58" fmla="*/ 1426464 w 1475232"/>
              <a:gd name="connsiteY58" fmla="*/ 938784 h 969264"/>
              <a:gd name="connsiteX59" fmla="*/ 1456944 w 1475232"/>
              <a:gd name="connsiteY59" fmla="*/ 957072 h 969264"/>
              <a:gd name="connsiteX60" fmla="*/ 1475232 w 1475232"/>
              <a:gd name="connsiteY60" fmla="*/ 969264 h 969264"/>
              <a:gd name="connsiteX0" fmla="*/ 0 w 1456944"/>
              <a:gd name="connsiteY0" fmla="*/ 67056 h 957072"/>
              <a:gd name="connsiteX1" fmla="*/ 30480 w 1456944"/>
              <a:gd name="connsiteY1" fmla="*/ 60960 h 957072"/>
              <a:gd name="connsiteX2" fmla="*/ 91440 w 1456944"/>
              <a:gd name="connsiteY2" fmla="*/ 42672 h 957072"/>
              <a:gd name="connsiteX3" fmla="*/ 109728 w 1456944"/>
              <a:gd name="connsiteY3" fmla="*/ 24384 h 957072"/>
              <a:gd name="connsiteX4" fmla="*/ 128016 w 1456944"/>
              <a:gd name="connsiteY4" fmla="*/ 12192 h 957072"/>
              <a:gd name="connsiteX5" fmla="*/ 195072 w 1456944"/>
              <a:gd name="connsiteY5" fmla="*/ 0 h 957072"/>
              <a:gd name="connsiteX6" fmla="*/ 237744 w 1456944"/>
              <a:gd name="connsiteY6" fmla="*/ 30480 h 957072"/>
              <a:gd name="connsiteX7" fmla="*/ 249936 w 1456944"/>
              <a:gd name="connsiteY7" fmla="*/ 48768 h 957072"/>
              <a:gd name="connsiteX8" fmla="*/ 268224 w 1456944"/>
              <a:gd name="connsiteY8" fmla="*/ 60960 h 957072"/>
              <a:gd name="connsiteX9" fmla="*/ 292608 w 1456944"/>
              <a:gd name="connsiteY9" fmla="*/ 79248 h 957072"/>
              <a:gd name="connsiteX10" fmla="*/ 304800 w 1456944"/>
              <a:gd name="connsiteY10" fmla="*/ 103632 h 957072"/>
              <a:gd name="connsiteX11" fmla="*/ 310896 w 1456944"/>
              <a:gd name="connsiteY11" fmla="*/ 121920 h 957072"/>
              <a:gd name="connsiteX12" fmla="*/ 341376 w 1456944"/>
              <a:gd name="connsiteY12" fmla="*/ 164592 h 957072"/>
              <a:gd name="connsiteX13" fmla="*/ 390144 w 1456944"/>
              <a:gd name="connsiteY13" fmla="*/ 201168 h 957072"/>
              <a:gd name="connsiteX14" fmla="*/ 408432 w 1456944"/>
              <a:gd name="connsiteY14" fmla="*/ 231648 h 957072"/>
              <a:gd name="connsiteX15" fmla="*/ 414528 w 1456944"/>
              <a:gd name="connsiteY15" fmla="*/ 280416 h 957072"/>
              <a:gd name="connsiteX16" fmla="*/ 420624 w 1456944"/>
              <a:gd name="connsiteY16" fmla="*/ 310896 h 957072"/>
              <a:gd name="connsiteX17" fmla="*/ 438912 w 1456944"/>
              <a:gd name="connsiteY17" fmla="*/ 371856 h 957072"/>
              <a:gd name="connsiteX18" fmla="*/ 457200 w 1456944"/>
              <a:gd name="connsiteY18" fmla="*/ 457200 h 957072"/>
              <a:gd name="connsiteX19" fmla="*/ 463296 w 1456944"/>
              <a:gd name="connsiteY19" fmla="*/ 475488 h 957072"/>
              <a:gd name="connsiteX20" fmla="*/ 499872 w 1456944"/>
              <a:gd name="connsiteY20" fmla="*/ 505968 h 957072"/>
              <a:gd name="connsiteX21" fmla="*/ 524256 w 1456944"/>
              <a:gd name="connsiteY21" fmla="*/ 524256 h 957072"/>
              <a:gd name="connsiteX22" fmla="*/ 560832 w 1456944"/>
              <a:gd name="connsiteY22" fmla="*/ 548640 h 957072"/>
              <a:gd name="connsiteX23" fmla="*/ 585216 w 1456944"/>
              <a:gd name="connsiteY23" fmla="*/ 566928 h 957072"/>
              <a:gd name="connsiteX24" fmla="*/ 609600 w 1456944"/>
              <a:gd name="connsiteY24" fmla="*/ 573024 h 957072"/>
              <a:gd name="connsiteX25" fmla="*/ 627888 w 1456944"/>
              <a:gd name="connsiteY25" fmla="*/ 579120 h 957072"/>
              <a:gd name="connsiteX26" fmla="*/ 652272 w 1456944"/>
              <a:gd name="connsiteY26" fmla="*/ 597408 h 957072"/>
              <a:gd name="connsiteX27" fmla="*/ 670560 w 1456944"/>
              <a:gd name="connsiteY27" fmla="*/ 615696 h 957072"/>
              <a:gd name="connsiteX28" fmla="*/ 688848 w 1456944"/>
              <a:gd name="connsiteY28" fmla="*/ 621792 h 957072"/>
              <a:gd name="connsiteX29" fmla="*/ 707136 w 1456944"/>
              <a:gd name="connsiteY29" fmla="*/ 633984 h 957072"/>
              <a:gd name="connsiteX30" fmla="*/ 743712 w 1456944"/>
              <a:gd name="connsiteY30" fmla="*/ 646176 h 957072"/>
              <a:gd name="connsiteX31" fmla="*/ 768096 w 1456944"/>
              <a:gd name="connsiteY31" fmla="*/ 658368 h 957072"/>
              <a:gd name="connsiteX32" fmla="*/ 822960 w 1456944"/>
              <a:gd name="connsiteY32" fmla="*/ 676656 h 957072"/>
              <a:gd name="connsiteX33" fmla="*/ 871728 w 1456944"/>
              <a:gd name="connsiteY33" fmla="*/ 688848 h 957072"/>
              <a:gd name="connsiteX34" fmla="*/ 902208 w 1456944"/>
              <a:gd name="connsiteY34" fmla="*/ 719328 h 957072"/>
              <a:gd name="connsiteX35" fmla="*/ 920496 w 1456944"/>
              <a:gd name="connsiteY35" fmla="*/ 743712 h 957072"/>
              <a:gd name="connsiteX36" fmla="*/ 957072 w 1456944"/>
              <a:gd name="connsiteY36" fmla="*/ 780288 h 957072"/>
              <a:gd name="connsiteX37" fmla="*/ 975360 w 1456944"/>
              <a:gd name="connsiteY37" fmla="*/ 804672 h 957072"/>
              <a:gd name="connsiteX38" fmla="*/ 1036320 w 1456944"/>
              <a:gd name="connsiteY38" fmla="*/ 835152 h 957072"/>
              <a:gd name="connsiteX39" fmla="*/ 1054608 w 1456944"/>
              <a:gd name="connsiteY39" fmla="*/ 847344 h 957072"/>
              <a:gd name="connsiteX40" fmla="*/ 1085088 w 1456944"/>
              <a:gd name="connsiteY40" fmla="*/ 853440 h 957072"/>
              <a:gd name="connsiteX41" fmla="*/ 1109472 w 1456944"/>
              <a:gd name="connsiteY41" fmla="*/ 859536 h 957072"/>
              <a:gd name="connsiteX42" fmla="*/ 1164336 w 1456944"/>
              <a:gd name="connsiteY42" fmla="*/ 841248 h 957072"/>
              <a:gd name="connsiteX43" fmla="*/ 1176528 w 1456944"/>
              <a:gd name="connsiteY43" fmla="*/ 774192 h 957072"/>
              <a:gd name="connsiteX44" fmla="*/ 1213104 w 1456944"/>
              <a:gd name="connsiteY44" fmla="*/ 725424 h 957072"/>
              <a:gd name="connsiteX45" fmla="*/ 1219200 w 1456944"/>
              <a:gd name="connsiteY45" fmla="*/ 688848 h 957072"/>
              <a:gd name="connsiteX46" fmla="*/ 1225296 w 1456944"/>
              <a:gd name="connsiteY46" fmla="*/ 670560 h 957072"/>
              <a:gd name="connsiteX47" fmla="*/ 1249680 w 1456944"/>
              <a:gd name="connsiteY47" fmla="*/ 652272 h 957072"/>
              <a:gd name="connsiteX48" fmla="*/ 1274064 w 1456944"/>
              <a:gd name="connsiteY48" fmla="*/ 646176 h 957072"/>
              <a:gd name="connsiteX49" fmla="*/ 1298448 w 1456944"/>
              <a:gd name="connsiteY49" fmla="*/ 688848 h 957072"/>
              <a:gd name="connsiteX50" fmla="*/ 1310640 w 1456944"/>
              <a:gd name="connsiteY50" fmla="*/ 731520 h 957072"/>
              <a:gd name="connsiteX51" fmla="*/ 1316736 w 1456944"/>
              <a:gd name="connsiteY51" fmla="*/ 768096 h 957072"/>
              <a:gd name="connsiteX52" fmla="*/ 1328928 w 1456944"/>
              <a:gd name="connsiteY52" fmla="*/ 792480 h 957072"/>
              <a:gd name="connsiteX53" fmla="*/ 1359408 w 1456944"/>
              <a:gd name="connsiteY53" fmla="*/ 829056 h 957072"/>
              <a:gd name="connsiteX54" fmla="*/ 1365504 w 1456944"/>
              <a:gd name="connsiteY54" fmla="*/ 847344 h 957072"/>
              <a:gd name="connsiteX55" fmla="*/ 1377696 w 1456944"/>
              <a:gd name="connsiteY55" fmla="*/ 865632 h 957072"/>
              <a:gd name="connsiteX56" fmla="*/ 1389888 w 1456944"/>
              <a:gd name="connsiteY56" fmla="*/ 896112 h 957072"/>
              <a:gd name="connsiteX57" fmla="*/ 1408176 w 1456944"/>
              <a:gd name="connsiteY57" fmla="*/ 914400 h 957072"/>
              <a:gd name="connsiteX58" fmla="*/ 1426464 w 1456944"/>
              <a:gd name="connsiteY58" fmla="*/ 938784 h 957072"/>
              <a:gd name="connsiteX59" fmla="*/ 1456944 w 1456944"/>
              <a:gd name="connsiteY59" fmla="*/ 957072 h 957072"/>
              <a:gd name="connsiteX0" fmla="*/ 0 w 1426464"/>
              <a:gd name="connsiteY0" fmla="*/ 67056 h 938784"/>
              <a:gd name="connsiteX1" fmla="*/ 30480 w 1426464"/>
              <a:gd name="connsiteY1" fmla="*/ 60960 h 938784"/>
              <a:gd name="connsiteX2" fmla="*/ 91440 w 1426464"/>
              <a:gd name="connsiteY2" fmla="*/ 42672 h 938784"/>
              <a:gd name="connsiteX3" fmla="*/ 109728 w 1426464"/>
              <a:gd name="connsiteY3" fmla="*/ 24384 h 938784"/>
              <a:gd name="connsiteX4" fmla="*/ 128016 w 1426464"/>
              <a:gd name="connsiteY4" fmla="*/ 12192 h 938784"/>
              <a:gd name="connsiteX5" fmla="*/ 195072 w 1426464"/>
              <a:gd name="connsiteY5" fmla="*/ 0 h 938784"/>
              <a:gd name="connsiteX6" fmla="*/ 237744 w 1426464"/>
              <a:gd name="connsiteY6" fmla="*/ 30480 h 938784"/>
              <a:gd name="connsiteX7" fmla="*/ 249936 w 1426464"/>
              <a:gd name="connsiteY7" fmla="*/ 48768 h 938784"/>
              <a:gd name="connsiteX8" fmla="*/ 268224 w 1426464"/>
              <a:gd name="connsiteY8" fmla="*/ 60960 h 938784"/>
              <a:gd name="connsiteX9" fmla="*/ 292608 w 1426464"/>
              <a:gd name="connsiteY9" fmla="*/ 79248 h 938784"/>
              <a:gd name="connsiteX10" fmla="*/ 304800 w 1426464"/>
              <a:gd name="connsiteY10" fmla="*/ 103632 h 938784"/>
              <a:gd name="connsiteX11" fmla="*/ 310896 w 1426464"/>
              <a:gd name="connsiteY11" fmla="*/ 121920 h 938784"/>
              <a:gd name="connsiteX12" fmla="*/ 341376 w 1426464"/>
              <a:gd name="connsiteY12" fmla="*/ 164592 h 938784"/>
              <a:gd name="connsiteX13" fmla="*/ 390144 w 1426464"/>
              <a:gd name="connsiteY13" fmla="*/ 201168 h 938784"/>
              <a:gd name="connsiteX14" fmla="*/ 408432 w 1426464"/>
              <a:gd name="connsiteY14" fmla="*/ 231648 h 938784"/>
              <a:gd name="connsiteX15" fmla="*/ 414528 w 1426464"/>
              <a:gd name="connsiteY15" fmla="*/ 280416 h 938784"/>
              <a:gd name="connsiteX16" fmla="*/ 420624 w 1426464"/>
              <a:gd name="connsiteY16" fmla="*/ 310896 h 938784"/>
              <a:gd name="connsiteX17" fmla="*/ 438912 w 1426464"/>
              <a:gd name="connsiteY17" fmla="*/ 371856 h 938784"/>
              <a:gd name="connsiteX18" fmla="*/ 457200 w 1426464"/>
              <a:gd name="connsiteY18" fmla="*/ 457200 h 938784"/>
              <a:gd name="connsiteX19" fmla="*/ 463296 w 1426464"/>
              <a:gd name="connsiteY19" fmla="*/ 475488 h 938784"/>
              <a:gd name="connsiteX20" fmla="*/ 499872 w 1426464"/>
              <a:gd name="connsiteY20" fmla="*/ 505968 h 938784"/>
              <a:gd name="connsiteX21" fmla="*/ 524256 w 1426464"/>
              <a:gd name="connsiteY21" fmla="*/ 524256 h 938784"/>
              <a:gd name="connsiteX22" fmla="*/ 560832 w 1426464"/>
              <a:gd name="connsiteY22" fmla="*/ 548640 h 938784"/>
              <a:gd name="connsiteX23" fmla="*/ 585216 w 1426464"/>
              <a:gd name="connsiteY23" fmla="*/ 566928 h 938784"/>
              <a:gd name="connsiteX24" fmla="*/ 609600 w 1426464"/>
              <a:gd name="connsiteY24" fmla="*/ 573024 h 938784"/>
              <a:gd name="connsiteX25" fmla="*/ 627888 w 1426464"/>
              <a:gd name="connsiteY25" fmla="*/ 579120 h 938784"/>
              <a:gd name="connsiteX26" fmla="*/ 652272 w 1426464"/>
              <a:gd name="connsiteY26" fmla="*/ 597408 h 938784"/>
              <a:gd name="connsiteX27" fmla="*/ 670560 w 1426464"/>
              <a:gd name="connsiteY27" fmla="*/ 615696 h 938784"/>
              <a:gd name="connsiteX28" fmla="*/ 688848 w 1426464"/>
              <a:gd name="connsiteY28" fmla="*/ 621792 h 938784"/>
              <a:gd name="connsiteX29" fmla="*/ 707136 w 1426464"/>
              <a:gd name="connsiteY29" fmla="*/ 633984 h 938784"/>
              <a:gd name="connsiteX30" fmla="*/ 743712 w 1426464"/>
              <a:gd name="connsiteY30" fmla="*/ 646176 h 938784"/>
              <a:gd name="connsiteX31" fmla="*/ 768096 w 1426464"/>
              <a:gd name="connsiteY31" fmla="*/ 658368 h 938784"/>
              <a:gd name="connsiteX32" fmla="*/ 822960 w 1426464"/>
              <a:gd name="connsiteY32" fmla="*/ 676656 h 938784"/>
              <a:gd name="connsiteX33" fmla="*/ 871728 w 1426464"/>
              <a:gd name="connsiteY33" fmla="*/ 688848 h 938784"/>
              <a:gd name="connsiteX34" fmla="*/ 902208 w 1426464"/>
              <a:gd name="connsiteY34" fmla="*/ 719328 h 938784"/>
              <a:gd name="connsiteX35" fmla="*/ 920496 w 1426464"/>
              <a:gd name="connsiteY35" fmla="*/ 743712 h 938784"/>
              <a:gd name="connsiteX36" fmla="*/ 957072 w 1426464"/>
              <a:gd name="connsiteY36" fmla="*/ 780288 h 938784"/>
              <a:gd name="connsiteX37" fmla="*/ 975360 w 1426464"/>
              <a:gd name="connsiteY37" fmla="*/ 804672 h 938784"/>
              <a:gd name="connsiteX38" fmla="*/ 1036320 w 1426464"/>
              <a:gd name="connsiteY38" fmla="*/ 835152 h 938784"/>
              <a:gd name="connsiteX39" fmla="*/ 1054608 w 1426464"/>
              <a:gd name="connsiteY39" fmla="*/ 847344 h 938784"/>
              <a:gd name="connsiteX40" fmla="*/ 1085088 w 1426464"/>
              <a:gd name="connsiteY40" fmla="*/ 853440 h 938784"/>
              <a:gd name="connsiteX41" fmla="*/ 1109472 w 1426464"/>
              <a:gd name="connsiteY41" fmla="*/ 859536 h 938784"/>
              <a:gd name="connsiteX42" fmla="*/ 1164336 w 1426464"/>
              <a:gd name="connsiteY42" fmla="*/ 841248 h 938784"/>
              <a:gd name="connsiteX43" fmla="*/ 1176528 w 1426464"/>
              <a:gd name="connsiteY43" fmla="*/ 774192 h 938784"/>
              <a:gd name="connsiteX44" fmla="*/ 1213104 w 1426464"/>
              <a:gd name="connsiteY44" fmla="*/ 725424 h 938784"/>
              <a:gd name="connsiteX45" fmla="*/ 1219200 w 1426464"/>
              <a:gd name="connsiteY45" fmla="*/ 688848 h 938784"/>
              <a:gd name="connsiteX46" fmla="*/ 1225296 w 1426464"/>
              <a:gd name="connsiteY46" fmla="*/ 670560 h 938784"/>
              <a:gd name="connsiteX47" fmla="*/ 1249680 w 1426464"/>
              <a:gd name="connsiteY47" fmla="*/ 652272 h 938784"/>
              <a:gd name="connsiteX48" fmla="*/ 1274064 w 1426464"/>
              <a:gd name="connsiteY48" fmla="*/ 646176 h 938784"/>
              <a:gd name="connsiteX49" fmla="*/ 1298448 w 1426464"/>
              <a:gd name="connsiteY49" fmla="*/ 688848 h 938784"/>
              <a:gd name="connsiteX50" fmla="*/ 1310640 w 1426464"/>
              <a:gd name="connsiteY50" fmla="*/ 731520 h 938784"/>
              <a:gd name="connsiteX51" fmla="*/ 1316736 w 1426464"/>
              <a:gd name="connsiteY51" fmla="*/ 768096 h 938784"/>
              <a:gd name="connsiteX52" fmla="*/ 1328928 w 1426464"/>
              <a:gd name="connsiteY52" fmla="*/ 792480 h 938784"/>
              <a:gd name="connsiteX53" fmla="*/ 1359408 w 1426464"/>
              <a:gd name="connsiteY53" fmla="*/ 829056 h 938784"/>
              <a:gd name="connsiteX54" fmla="*/ 1365504 w 1426464"/>
              <a:gd name="connsiteY54" fmla="*/ 847344 h 938784"/>
              <a:gd name="connsiteX55" fmla="*/ 1377696 w 1426464"/>
              <a:gd name="connsiteY55" fmla="*/ 865632 h 938784"/>
              <a:gd name="connsiteX56" fmla="*/ 1389888 w 1426464"/>
              <a:gd name="connsiteY56" fmla="*/ 896112 h 938784"/>
              <a:gd name="connsiteX57" fmla="*/ 1408176 w 1426464"/>
              <a:gd name="connsiteY57" fmla="*/ 914400 h 938784"/>
              <a:gd name="connsiteX58" fmla="*/ 1426464 w 1426464"/>
              <a:gd name="connsiteY58" fmla="*/ 938784 h 938784"/>
              <a:gd name="connsiteX0" fmla="*/ 0 w 1408176"/>
              <a:gd name="connsiteY0" fmla="*/ 67056 h 914400"/>
              <a:gd name="connsiteX1" fmla="*/ 30480 w 1408176"/>
              <a:gd name="connsiteY1" fmla="*/ 60960 h 914400"/>
              <a:gd name="connsiteX2" fmla="*/ 91440 w 1408176"/>
              <a:gd name="connsiteY2" fmla="*/ 42672 h 914400"/>
              <a:gd name="connsiteX3" fmla="*/ 109728 w 1408176"/>
              <a:gd name="connsiteY3" fmla="*/ 24384 h 914400"/>
              <a:gd name="connsiteX4" fmla="*/ 128016 w 1408176"/>
              <a:gd name="connsiteY4" fmla="*/ 12192 h 914400"/>
              <a:gd name="connsiteX5" fmla="*/ 195072 w 1408176"/>
              <a:gd name="connsiteY5" fmla="*/ 0 h 914400"/>
              <a:gd name="connsiteX6" fmla="*/ 237744 w 1408176"/>
              <a:gd name="connsiteY6" fmla="*/ 30480 h 914400"/>
              <a:gd name="connsiteX7" fmla="*/ 249936 w 1408176"/>
              <a:gd name="connsiteY7" fmla="*/ 48768 h 914400"/>
              <a:gd name="connsiteX8" fmla="*/ 268224 w 1408176"/>
              <a:gd name="connsiteY8" fmla="*/ 60960 h 914400"/>
              <a:gd name="connsiteX9" fmla="*/ 292608 w 1408176"/>
              <a:gd name="connsiteY9" fmla="*/ 79248 h 914400"/>
              <a:gd name="connsiteX10" fmla="*/ 304800 w 1408176"/>
              <a:gd name="connsiteY10" fmla="*/ 103632 h 914400"/>
              <a:gd name="connsiteX11" fmla="*/ 310896 w 1408176"/>
              <a:gd name="connsiteY11" fmla="*/ 121920 h 914400"/>
              <a:gd name="connsiteX12" fmla="*/ 341376 w 1408176"/>
              <a:gd name="connsiteY12" fmla="*/ 164592 h 914400"/>
              <a:gd name="connsiteX13" fmla="*/ 390144 w 1408176"/>
              <a:gd name="connsiteY13" fmla="*/ 201168 h 914400"/>
              <a:gd name="connsiteX14" fmla="*/ 408432 w 1408176"/>
              <a:gd name="connsiteY14" fmla="*/ 231648 h 914400"/>
              <a:gd name="connsiteX15" fmla="*/ 414528 w 1408176"/>
              <a:gd name="connsiteY15" fmla="*/ 280416 h 914400"/>
              <a:gd name="connsiteX16" fmla="*/ 420624 w 1408176"/>
              <a:gd name="connsiteY16" fmla="*/ 310896 h 914400"/>
              <a:gd name="connsiteX17" fmla="*/ 438912 w 1408176"/>
              <a:gd name="connsiteY17" fmla="*/ 371856 h 914400"/>
              <a:gd name="connsiteX18" fmla="*/ 457200 w 1408176"/>
              <a:gd name="connsiteY18" fmla="*/ 457200 h 914400"/>
              <a:gd name="connsiteX19" fmla="*/ 463296 w 1408176"/>
              <a:gd name="connsiteY19" fmla="*/ 475488 h 914400"/>
              <a:gd name="connsiteX20" fmla="*/ 499872 w 1408176"/>
              <a:gd name="connsiteY20" fmla="*/ 505968 h 914400"/>
              <a:gd name="connsiteX21" fmla="*/ 524256 w 1408176"/>
              <a:gd name="connsiteY21" fmla="*/ 524256 h 914400"/>
              <a:gd name="connsiteX22" fmla="*/ 560832 w 1408176"/>
              <a:gd name="connsiteY22" fmla="*/ 548640 h 914400"/>
              <a:gd name="connsiteX23" fmla="*/ 585216 w 1408176"/>
              <a:gd name="connsiteY23" fmla="*/ 566928 h 914400"/>
              <a:gd name="connsiteX24" fmla="*/ 609600 w 1408176"/>
              <a:gd name="connsiteY24" fmla="*/ 573024 h 914400"/>
              <a:gd name="connsiteX25" fmla="*/ 627888 w 1408176"/>
              <a:gd name="connsiteY25" fmla="*/ 579120 h 914400"/>
              <a:gd name="connsiteX26" fmla="*/ 652272 w 1408176"/>
              <a:gd name="connsiteY26" fmla="*/ 597408 h 914400"/>
              <a:gd name="connsiteX27" fmla="*/ 670560 w 1408176"/>
              <a:gd name="connsiteY27" fmla="*/ 615696 h 914400"/>
              <a:gd name="connsiteX28" fmla="*/ 688848 w 1408176"/>
              <a:gd name="connsiteY28" fmla="*/ 621792 h 914400"/>
              <a:gd name="connsiteX29" fmla="*/ 707136 w 1408176"/>
              <a:gd name="connsiteY29" fmla="*/ 633984 h 914400"/>
              <a:gd name="connsiteX30" fmla="*/ 743712 w 1408176"/>
              <a:gd name="connsiteY30" fmla="*/ 646176 h 914400"/>
              <a:gd name="connsiteX31" fmla="*/ 768096 w 1408176"/>
              <a:gd name="connsiteY31" fmla="*/ 658368 h 914400"/>
              <a:gd name="connsiteX32" fmla="*/ 822960 w 1408176"/>
              <a:gd name="connsiteY32" fmla="*/ 676656 h 914400"/>
              <a:gd name="connsiteX33" fmla="*/ 871728 w 1408176"/>
              <a:gd name="connsiteY33" fmla="*/ 688848 h 914400"/>
              <a:gd name="connsiteX34" fmla="*/ 902208 w 1408176"/>
              <a:gd name="connsiteY34" fmla="*/ 719328 h 914400"/>
              <a:gd name="connsiteX35" fmla="*/ 920496 w 1408176"/>
              <a:gd name="connsiteY35" fmla="*/ 743712 h 914400"/>
              <a:gd name="connsiteX36" fmla="*/ 957072 w 1408176"/>
              <a:gd name="connsiteY36" fmla="*/ 780288 h 914400"/>
              <a:gd name="connsiteX37" fmla="*/ 975360 w 1408176"/>
              <a:gd name="connsiteY37" fmla="*/ 804672 h 914400"/>
              <a:gd name="connsiteX38" fmla="*/ 1036320 w 1408176"/>
              <a:gd name="connsiteY38" fmla="*/ 835152 h 914400"/>
              <a:gd name="connsiteX39" fmla="*/ 1054608 w 1408176"/>
              <a:gd name="connsiteY39" fmla="*/ 847344 h 914400"/>
              <a:gd name="connsiteX40" fmla="*/ 1085088 w 1408176"/>
              <a:gd name="connsiteY40" fmla="*/ 853440 h 914400"/>
              <a:gd name="connsiteX41" fmla="*/ 1109472 w 1408176"/>
              <a:gd name="connsiteY41" fmla="*/ 859536 h 914400"/>
              <a:gd name="connsiteX42" fmla="*/ 1164336 w 1408176"/>
              <a:gd name="connsiteY42" fmla="*/ 841248 h 914400"/>
              <a:gd name="connsiteX43" fmla="*/ 1176528 w 1408176"/>
              <a:gd name="connsiteY43" fmla="*/ 774192 h 914400"/>
              <a:gd name="connsiteX44" fmla="*/ 1213104 w 1408176"/>
              <a:gd name="connsiteY44" fmla="*/ 725424 h 914400"/>
              <a:gd name="connsiteX45" fmla="*/ 1219200 w 1408176"/>
              <a:gd name="connsiteY45" fmla="*/ 688848 h 914400"/>
              <a:gd name="connsiteX46" fmla="*/ 1225296 w 1408176"/>
              <a:gd name="connsiteY46" fmla="*/ 670560 h 914400"/>
              <a:gd name="connsiteX47" fmla="*/ 1249680 w 1408176"/>
              <a:gd name="connsiteY47" fmla="*/ 652272 h 914400"/>
              <a:gd name="connsiteX48" fmla="*/ 1274064 w 1408176"/>
              <a:gd name="connsiteY48" fmla="*/ 646176 h 914400"/>
              <a:gd name="connsiteX49" fmla="*/ 1298448 w 1408176"/>
              <a:gd name="connsiteY49" fmla="*/ 688848 h 914400"/>
              <a:gd name="connsiteX50" fmla="*/ 1310640 w 1408176"/>
              <a:gd name="connsiteY50" fmla="*/ 731520 h 914400"/>
              <a:gd name="connsiteX51" fmla="*/ 1316736 w 1408176"/>
              <a:gd name="connsiteY51" fmla="*/ 768096 h 914400"/>
              <a:gd name="connsiteX52" fmla="*/ 1328928 w 1408176"/>
              <a:gd name="connsiteY52" fmla="*/ 792480 h 914400"/>
              <a:gd name="connsiteX53" fmla="*/ 1359408 w 1408176"/>
              <a:gd name="connsiteY53" fmla="*/ 829056 h 914400"/>
              <a:gd name="connsiteX54" fmla="*/ 1365504 w 1408176"/>
              <a:gd name="connsiteY54" fmla="*/ 847344 h 914400"/>
              <a:gd name="connsiteX55" fmla="*/ 1377696 w 1408176"/>
              <a:gd name="connsiteY55" fmla="*/ 865632 h 914400"/>
              <a:gd name="connsiteX56" fmla="*/ 1389888 w 1408176"/>
              <a:gd name="connsiteY56" fmla="*/ 896112 h 914400"/>
              <a:gd name="connsiteX57" fmla="*/ 1408176 w 1408176"/>
              <a:gd name="connsiteY57" fmla="*/ 914400 h 914400"/>
              <a:gd name="connsiteX0" fmla="*/ 0 w 1389888"/>
              <a:gd name="connsiteY0" fmla="*/ 67056 h 896112"/>
              <a:gd name="connsiteX1" fmla="*/ 30480 w 1389888"/>
              <a:gd name="connsiteY1" fmla="*/ 60960 h 896112"/>
              <a:gd name="connsiteX2" fmla="*/ 91440 w 1389888"/>
              <a:gd name="connsiteY2" fmla="*/ 42672 h 896112"/>
              <a:gd name="connsiteX3" fmla="*/ 109728 w 1389888"/>
              <a:gd name="connsiteY3" fmla="*/ 24384 h 896112"/>
              <a:gd name="connsiteX4" fmla="*/ 128016 w 1389888"/>
              <a:gd name="connsiteY4" fmla="*/ 12192 h 896112"/>
              <a:gd name="connsiteX5" fmla="*/ 195072 w 1389888"/>
              <a:gd name="connsiteY5" fmla="*/ 0 h 896112"/>
              <a:gd name="connsiteX6" fmla="*/ 237744 w 1389888"/>
              <a:gd name="connsiteY6" fmla="*/ 30480 h 896112"/>
              <a:gd name="connsiteX7" fmla="*/ 249936 w 1389888"/>
              <a:gd name="connsiteY7" fmla="*/ 48768 h 896112"/>
              <a:gd name="connsiteX8" fmla="*/ 268224 w 1389888"/>
              <a:gd name="connsiteY8" fmla="*/ 60960 h 896112"/>
              <a:gd name="connsiteX9" fmla="*/ 292608 w 1389888"/>
              <a:gd name="connsiteY9" fmla="*/ 79248 h 896112"/>
              <a:gd name="connsiteX10" fmla="*/ 304800 w 1389888"/>
              <a:gd name="connsiteY10" fmla="*/ 103632 h 896112"/>
              <a:gd name="connsiteX11" fmla="*/ 310896 w 1389888"/>
              <a:gd name="connsiteY11" fmla="*/ 121920 h 896112"/>
              <a:gd name="connsiteX12" fmla="*/ 341376 w 1389888"/>
              <a:gd name="connsiteY12" fmla="*/ 164592 h 896112"/>
              <a:gd name="connsiteX13" fmla="*/ 390144 w 1389888"/>
              <a:gd name="connsiteY13" fmla="*/ 201168 h 896112"/>
              <a:gd name="connsiteX14" fmla="*/ 408432 w 1389888"/>
              <a:gd name="connsiteY14" fmla="*/ 231648 h 896112"/>
              <a:gd name="connsiteX15" fmla="*/ 414528 w 1389888"/>
              <a:gd name="connsiteY15" fmla="*/ 280416 h 896112"/>
              <a:gd name="connsiteX16" fmla="*/ 420624 w 1389888"/>
              <a:gd name="connsiteY16" fmla="*/ 310896 h 896112"/>
              <a:gd name="connsiteX17" fmla="*/ 438912 w 1389888"/>
              <a:gd name="connsiteY17" fmla="*/ 371856 h 896112"/>
              <a:gd name="connsiteX18" fmla="*/ 457200 w 1389888"/>
              <a:gd name="connsiteY18" fmla="*/ 457200 h 896112"/>
              <a:gd name="connsiteX19" fmla="*/ 463296 w 1389888"/>
              <a:gd name="connsiteY19" fmla="*/ 475488 h 896112"/>
              <a:gd name="connsiteX20" fmla="*/ 499872 w 1389888"/>
              <a:gd name="connsiteY20" fmla="*/ 505968 h 896112"/>
              <a:gd name="connsiteX21" fmla="*/ 524256 w 1389888"/>
              <a:gd name="connsiteY21" fmla="*/ 524256 h 896112"/>
              <a:gd name="connsiteX22" fmla="*/ 560832 w 1389888"/>
              <a:gd name="connsiteY22" fmla="*/ 548640 h 896112"/>
              <a:gd name="connsiteX23" fmla="*/ 585216 w 1389888"/>
              <a:gd name="connsiteY23" fmla="*/ 566928 h 896112"/>
              <a:gd name="connsiteX24" fmla="*/ 609600 w 1389888"/>
              <a:gd name="connsiteY24" fmla="*/ 573024 h 896112"/>
              <a:gd name="connsiteX25" fmla="*/ 627888 w 1389888"/>
              <a:gd name="connsiteY25" fmla="*/ 579120 h 896112"/>
              <a:gd name="connsiteX26" fmla="*/ 652272 w 1389888"/>
              <a:gd name="connsiteY26" fmla="*/ 597408 h 896112"/>
              <a:gd name="connsiteX27" fmla="*/ 670560 w 1389888"/>
              <a:gd name="connsiteY27" fmla="*/ 615696 h 896112"/>
              <a:gd name="connsiteX28" fmla="*/ 688848 w 1389888"/>
              <a:gd name="connsiteY28" fmla="*/ 621792 h 896112"/>
              <a:gd name="connsiteX29" fmla="*/ 707136 w 1389888"/>
              <a:gd name="connsiteY29" fmla="*/ 633984 h 896112"/>
              <a:gd name="connsiteX30" fmla="*/ 743712 w 1389888"/>
              <a:gd name="connsiteY30" fmla="*/ 646176 h 896112"/>
              <a:gd name="connsiteX31" fmla="*/ 768096 w 1389888"/>
              <a:gd name="connsiteY31" fmla="*/ 658368 h 896112"/>
              <a:gd name="connsiteX32" fmla="*/ 822960 w 1389888"/>
              <a:gd name="connsiteY32" fmla="*/ 676656 h 896112"/>
              <a:gd name="connsiteX33" fmla="*/ 871728 w 1389888"/>
              <a:gd name="connsiteY33" fmla="*/ 688848 h 896112"/>
              <a:gd name="connsiteX34" fmla="*/ 902208 w 1389888"/>
              <a:gd name="connsiteY34" fmla="*/ 719328 h 896112"/>
              <a:gd name="connsiteX35" fmla="*/ 920496 w 1389888"/>
              <a:gd name="connsiteY35" fmla="*/ 743712 h 896112"/>
              <a:gd name="connsiteX36" fmla="*/ 957072 w 1389888"/>
              <a:gd name="connsiteY36" fmla="*/ 780288 h 896112"/>
              <a:gd name="connsiteX37" fmla="*/ 975360 w 1389888"/>
              <a:gd name="connsiteY37" fmla="*/ 804672 h 896112"/>
              <a:gd name="connsiteX38" fmla="*/ 1036320 w 1389888"/>
              <a:gd name="connsiteY38" fmla="*/ 835152 h 896112"/>
              <a:gd name="connsiteX39" fmla="*/ 1054608 w 1389888"/>
              <a:gd name="connsiteY39" fmla="*/ 847344 h 896112"/>
              <a:gd name="connsiteX40" fmla="*/ 1085088 w 1389888"/>
              <a:gd name="connsiteY40" fmla="*/ 853440 h 896112"/>
              <a:gd name="connsiteX41" fmla="*/ 1109472 w 1389888"/>
              <a:gd name="connsiteY41" fmla="*/ 859536 h 896112"/>
              <a:gd name="connsiteX42" fmla="*/ 1164336 w 1389888"/>
              <a:gd name="connsiteY42" fmla="*/ 841248 h 896112"/>
              <a:gd name="connsiteX43" fmla="*/ 1176528 w 1389888"/>
              <a:gd name="connsiteY43" fmla="*/ 774192 h 896112"/>
              <a:gd name="connsiteX44" fmla="*/ 1213104 w 1389888"/>
              <a:gd name="connsiteY44" fmla="*/ 725424 h 896112"/>
              <a:gd name="connsiteX45" fmla="*/ 1219200 w 1389888"/>
              <a:gd name="connsiteY45" fmla="*/ 688848 h 896112"/>
              <a:gd name="connsiteX46" fmla="*/ 1225296 w 1389888"/>
              <a:gd name="connsiteY46" fmla="*/ 670560 h 896112"/>
              <a:gd name="connsiteX47" fmla="*/ 1249680 w 1389888"/>
              <a:gd name="connsiteY47" fmla="*/ 652272 h 896112"/>
              <a:gd name="connsiteX48" fmla="*/ 1274064 w 1389888"/>
              <a:gd name="connsiteY48" fmla="*/ 646176 h 896112"/>
              <a:gd name="connsiteX49" fmla="*/ 1298448 w 1389888"/>
              <a:gd name="connsiteY49" fmla="*/ 688848 h 896112"/>
              <a:gd name="connsiteX50" fmla="*/ 1310640 w 1389888"/>
              <a:gd name="connsiteY50" fmla="*/ 731520 h 896112"/>
              <a:gd name="connsiteX51" fmla="*/ 1316736 w 1389888"/>
              <a:gd name="connsiteY51" fmla="*/ 768096 h 896112"/>
              <a:gd name="connsiteX52" fmla="*/ 1328928 w 1389888"/>
              <a:gd name="connsiteY52" fmla="*/ 792480 h 896112"/>
              <a:gd name="connsiteX53" fmla="*/ 1359408 w 1389888"/>
              <a:gd name="connsiteY53" fmla="*/ 829056 h 896112"/>
              <a:gd name="connsiteX54" fmla="*/ 1365504 w 1389888"/>
              <a:gd name="connsiteY54" fmla="*/ 847344 h 896112"/>
              <a:gd name="connsiteX55" fmla="*/ 1377696 w 1389888"/>
              <a:gd name="connsiteY55" fmla="*/ 865632 h 896112"/>
              <a:gd name="connsiteX56" fmla="*/ 1389888 w 1389888"/>
              <a:gd name="connsiteY56" fmla="*/ 896112 h 896112"/>
              <a:gd name="connsiteX0" fmla="*/ 0 w 1377696"/>
              <a:gd name="connsiteY0" fmla="*/ 67056 h 865632"/>
              <a:gd name="connsiteX1" fmla="*/ 30480 w 1377696"/>
              <a:gd name="connsiteY1" fmla="*/ 60960 h 865632"/>
              <a:gd name="connsiteX2" fmla="*/ 91440 w 1377696"/>
              <a:gd name="connsiteY2" fmla="*/ 42672 h 865632"/>
              <a:gd name="connsiteX3" fmla="*/ 109728 w 1377696"/>
              <a:gd name="connsiteY3" fmla="*/ 24384 h 865632"/>
              <a:gd name="connsiteX4" fmla="*/ 128016 w 1377696"/>
              <a:gd name="connsiteY4" fmla="*/ 12192 h 865632"/>
              <a:gd name="connsiteX5" fmla="*/ 195072 w 1377696"/>
              <a:gd name="connsiteY5" fmla="*/ 0 h 865632"/>
              <a:gd name="connsiteX6" fmla="*/ 237744 w 1377696"/>
              <a:gd name="connsiteY6" fmla="*/ 30480 h 865632"/>
              <a:gd name="connsiteX7" fmla="*/ 249936 w 1377696"/>
              <a:gd name="connsiteY7" fmla="*/ 48768 h 865632"/>
              <a:gd name="connsiteX8" fmla="*/ 268224 w 1377696"/>
              <a:gd name="connsiteY8" fmla="*/ 60960 h 865632"/>
              <a:gd name="connsiteX9" fmla="*/ 292608 w 1377696"/>
              <a:gd name="connsiteY9" fmla="*/ 79248 h 865632"/>
              <a:gd name="connsiteX10" fmla="*/ 304800 w 1377696"/>
              <a:gd name="connsiteY10" fmla="*/ 103632 h 865632"/>
              <a:gd name="connsiteX11" fmla="*/ 310896 w 1377696"/>
              <a:gd name="connsiteY11" fmla="*/ 121920 h 865632"/>
              <a:gd name="connsiteX12" fmla="*/ 341376 w 1377696"/>
              <a:gd name="connsiteY12" fmla="*/ 164592 h 865632"/>
              <a:gd name="connsiteX13" fmla="*/ 390144 w 1377696"/>
              <a:gd name="connsiteY13" fmla="*/ 201168 h 865632"/>
              <a:gd name="connsiteX14" fmla="*/ 408432 w 1377696"/>
              <a:gd name="connsiteY14" fmla="*/ 231648 h 865632"/>
              <a:gd name="connsiteX15" fmla="*/ 414528 w 1377696"/>
              <a:gd name="connsiteY15" fmla="*/ 280416 h 865632"/>
              <a:gd name="connsiteX16" fmla="*/ 420624 w 1377696"/>
              <a:gd name="connsiteY16" fmla="*/ 310896 h 865632"/>
              <a:gd name="connsiteX17" fmla="*/ 438912 w 1377696"/>
              <a:gd name="connsiteY17" fmla="*/ 371856 h 865632"/>
              <a:gd name="connsiteX18" fmla="*/ 457200 w 1377696"/>
              <a:gd name="connsiteY18" fmla="*/ 457200 h 865632"/>
              <a:gd name="connsiteX19" fmla="*/ 463296 w 1377696"/>
              <a:gd name="connsiteY19" fmla="*/ 475488 h 865632"/>
              <a:gd name="connsiteX20" fmla="*/ 499872 w 1377696"/>
              <a:gd name="connsiteY20" fmla="*/ 505968 h 865632"/>
              <a:gd name="connsiteX21" fmla="*/ 524256 w 1377696"/>
              <a:gd name="connsiteY21" fmla="*/ 524256 h 865632"/>
              <a:gd name="connsiteX22" fmla="*/ 560832 w 1377696"/>
              <a:gd name="connsiteY22" fmla="*/ 548640 h 865632"/>
              <a:gd name="connsiteX23" fmla="*/ 585216 w 1377696"/>
              <a:gd name="connsiteY23" fmla="*/ 566928 h 865632"/>
              <a:gd name="connsiteX24" fmla="*/ 609600 w 1377696"/>
              <a:gd name="connsiteY24" fmla="*/ 573024 h 865632"/>
              <a:gd name="connsiteX25" fmla="*/ 627888 w 1377696"/>
              <a:gd name="connsiteY25" fmla="*/ 579120 h 865632"/>
              <a:gd name="connsiteX26" fmla="*/ 652272 w 1377696"/>
              <a:gd name="connsiteY26" fmla="*/ 597408 h 865632"/>
              <a:gd name="connsiteX27" fmla="*/ 670560 w 1377696"/>
              <a:gd name="connsiteY27" fmla="*/ 615696 h 865632"/>
              <a:gd name="connsiteX28" fmla="*/ 688848 w 1377696"/>
              <a:gd name="connsiteY28" fmla="*/ 621792 h 865632"/>
              <a:gd name="connsiteX29" fmla="*/ 707136 w 1377696"/>
              <a:gd name="connsiteY29" fmla="*/ 633984 h 865632"/>
              <a:gd name="connsiteX30" fmla="*/ 743712 w 1377696"/>
              <a:gd name="connsiteY30" fmla="*/ 646176 h 865632"/>
              <a:gd name="connsiteX31" fmla="*/ 768096 w 1377696"/>
              <a:gd name="connsiteY31" fmla="*/ 658368 h 865632"/>
              <a:gd name="connsiteX32" fmla="*/ 822960 w 1377696"/>
              <a:gd name="connsiteY32" fmla="*/ 676656 h 865632"/>
              <a:gd name="connsiteX33" fmla="*/ 871728 w 1377696"/>
              <a:gd name="connsiteY33" fmla="*/ 688848 h 865632"/>
              <a:gd name="connsiteX34" fmla="*/ 902208 w 1377696"/>
              <a:gd name="connsiteY34" fmla="*/ 719328 h 865632"/>
              <a:gd name="connsiteX35" fmla="*/ 920496 w 1377696"/>
              <a:gd name="connsiteY35" fmla="*/ 743712 h 865632"/>
              <a:gd name="connsiteX36" fmla="*/ 957072 w 1377696"/>
              <a:gd name="connsiteY36" fmla="*/ 780288 h 865632"/>
              <a:gd name="connsiteX37" fmla="*/ 975360 w 1377696"/>
              <a:gd name="connsiteY37" fmla="*/ 804672 h 865632"/>
              <a:gd name="connsiteX38" fmla="*/ 1036320 w 1377696"/>
              <a:gd name="connsiteY38" fmla="*/ 835152 h 865632"/>
              <a:gd name="connsiteX39" fmla="*/ 1054608 w 1377696"/>
              <a:gd name="connsiteY39" fmla="*/ 847344 h 865632"/>
              <a:gd name="connsiteX40" fmla="*/ 1085088 w 1377696"/>
              <a:gd name="connsiteY40" fmla="*/ 853440 h 865632"/>
              <a:gd name="connsiteX41" fmla="*/ 1109472 w 1377696"/>
              <a:gd name="connsiteY41" fmla="*/ 859536 h 865632"/>
              <a:gd name="connsiteX42" fmla="*/ 1164336 w 1377696"/>
              <a:gd name="connsiteY42" fmla="*/ 841248 h 865632"/>
              <a:gd name="connsiteX43" fmla="*/ 1176528 w 1377696"/>
              <a:gd name="connsiteY43" fmla="*/ 774192 h 865632"/>
              <a:gd name="connsiteX44" fmla="*/ 1213104 w 1377696"/>
              <a:gd name="connsiteY44" fmla="*/ 725424 h 865632"/>
              <a:gd name="connsiteX45" fmla="*/ 1219200 w 1377696"/>
              <a:gd name="connsiteY45" fmla="*/ 688848 h 865632"/>
              <a:gd name="connsiteX46" fmla="*/ 1225296 w 1377696"/>
              <a:gd name="connsiteY46" fmla="*/ 670560 h 865632"/>
              <a:gd name="connsiteX47" fmla="*/ 1249680 w 1377696"/>
              <a:gd name="connsiteY47" fmla="*/ 652272 h 865632"/>
              <a:gd name="connsiteX48" fmla="*/ 1274064 w 1377696"/>
              <a:gd name="connsiteY48" fmla="*/ 646176 h 865632"/>
              <a:gd name="connsiteX49" fmla="*/ 1298448 w 1377696"/>
              <a:gd name="connsiteY49" fmla="*/ 688848 h 865632"/>
              <a:gd name="connsiteX50" fmla="*/ 1310640 w 1377696"/>
              <a:gd name="connsiteY50" fmla="*/ 731520 h 865632"/>
              <a:gd name="connsiteX51" fmla="*/ 1316736 w 1377696"/>
              <a:gd name="connsiteY51" fmla="*/ 768096 h 865632"/>
              <a:gd name="connsiteX52" fmla="*/ 1328928 w 1377696"/>
              <a:gd name="connsiteY52" fmla="*/ 792480 h 865632"/>
              <a:gd name="connsiteX53" fmla="*/ 1359408 w 1377696"/>
              <a:gd name="connsiteY53" fmla="*/ 829056 h 865632"/>
              <a:gd name="connsiteX54" fmla="*/ 1365504 w 1377696"/>
              <a:gd name="connsiteY54" fmla="*/ 847344 h 865632"/>
              <a:gd name="connsiteX55" fmla="*/ 1377696 w 1377696"/>
              <a:gd name="connsiteY55" fmla="*/ 865632 h 865632"/>
              <a:gd name="connsiteX0" fmla="*/ 0 w 1365504"/>
              <a:gd name="connsiteY0" fmla="*/ 67056 h 859536"/>
              <a:gd name="connsiteX1" fmla="*/ 30480 w 1365504"/>
              <a:gd name="connsiteY1" fmla="*/ 60960 h 859536"/>
              <a:gd name="connsiteX2" fmla="*/ 91440 w 1365504"/>
              <a:gd name="connsiteY2" fmla="*/ 42672 h 859536"/>
              <a:gd name="connsiteX3" fmla="*/ 109728 w 1365504"/>
              <a:gd name="connsiteY3" fmla="*/ 24384 h 859536"/>
              <a:gd name="connsiteX4" fmla="*/ 128016 w 1365504"/>
              <a:gd name="connsiteY4" fmla="*/ 12192 h 859536"/>
              <a:gd name="connsiteX5" fmla="*/ 195072 w 1365504"/>
              <a:gd name="connsiteY5" fmla="*/ 0 h 859536"/>
              <a:gd name="connsiteX6" fmla="*/ 237744 w 1365504"/>
              <a:gd name="connsiteY6" fmla="*/ 30480 h 859536"/>
              <a:gd name="connsiteX7" fmla="*/ 249936 w 1365504"/>
              <a:gd name="connsiteY7" fmla="*/ 48768 h 859536"/>
              <a:gd name="connsiteX8" fmla="*/ 268224 w 1365504"/>
              <a:gd name="connsiteY8" fmla="*/ 60960 h 859536"/>
              <a:gd name="connsiteX9" fmla="*/ 292608 w 1365504"/>
              <a:gd name="connsiteY9" fmla="*/ 79248 h 859536"/>
              <a:gd name="connsiteX10" fmla="*/ 304800 w 1365504"/>
              <a:gd name="connsiteY10" fmla="*/ 103632 h 859536"/>
              <a:gd name="connsiteX11" fmla="*/ 310896 w 1365504"/>
              <a:gd name="connsiteY11" fmla="*/ 121920 h 859536"/>
              <a:gd name="connsiteX12" fmla="*/ 341376 w 1365504"/>
              <a:gd name="connsiteY12" fmla="*/ 164592 h 859536"/>
              <a:gd name="connsiteX13" fmla="*/ 390144 w 1365504"/>
              <a:gd name="connsiteY13" fmla="*/ 201168 h 859536"/>
              <a:gd name="connsiteX14" fmla="*/ 408432 w 1365504"/>
              <a:gd name="connsiteY14" fmla="*/ 231648 h 859536"/>
              <a:gd name="connsiteX15" fmla="*/ 414528 w 1365504"/>
              <a:gd name="connsiteY15" fmla="*/ 280416 h 859536"/>
              <a:gd name="connsiteX16" fmla="*/ 420624 w 1365504"/>
              <a:gd name="connsiteY16" fmla="*/ 310896 h 859536"/>
              <a:gd name="connsiteX17" fmla="*/ 438912 w 1365504"/>
              <a:gd name="connsiteY17" fmla="*/ 371856 h 859536"/>
              <a:gd name="connsiteX18" fmla="*/ 457200 w 1365504"/>
              <a:gd name="connsiteY18" fmla="*/ 457200 h 859536"/>
              <a:gd name="connsiteX19" fmla="*/ 463296 w 1365504"/>
              <a:gd name="connsiteY19" fmla="*/ 475488 h 859536"/>
              <a:gd name="connsiteX20" fmla="*/ 499872 w 1365504"/>
              <a:gd name="connsiteY20" fmla="*/ 505968 h 859536"/>
              <a:gd name="connsiteX21" fmla="*/ 524256 w 1365504"/>
              <a:gd name="connsiteY21" fmla="*/ 524256 h 859536"/>
              <a:gd name="connsiteX22" fmla="*/ 560832 w 1365504"/>
              <a:gd name="connsiteY22" fmla="*/ 548640 h 859536"/>
              <a:gd name="connsiteX23" fmla="*/ 585216 w 1365504"/>
              <a:gd name="connsiteY23" fmla="*/ 566928 h 859536"/>
              <a:gd name="connsiteX24" fmla="*/ 609600 w 1365504"/>
              <a:gd name="connsiteY24" fmla="*/ 573024 h 859536"/>
              <a:gd name="connsiteX25" fmla="*/ 627888 w 1365504"/>
              <a:gd name="connsiteY25" fmla="*/ 579120 h 859536"/>
              <a:gd name="connsiteX26" fmla="*/ 652272 w 1365504"/>
              <a:gd name="connsiteY26" fmla="*/ 597408 h 859536"/>
              <a:gd name="connsiteX27" fmla="*/ 670560 w 1365504"/>
              <a:gd name="connsiteY27" fmla="*/ 615696 h 859536"/>
              <a:gd name="connsiteX28" fmla="*/ 688848 w 1365504"/>
              <a:gd name="connsiteY28" fmla="*/ 621792 h 859536"/>
              <a:gd name="connsiteX29" fmla="*/ 707136 w 1365504"/>
              <a:gd name="connsiteY29" fmla="*/ 633984 h 859536"/>
              <a:gd name="connsiteX30" fmla="*/ 743712 w 1365504"/>
              <a:gd name="connsiteY30" fmla="*/ 646176 h 859536"/>
              <a:gd name="connsiteX31" fmla="*/ 768096 w 1365504"/>
              <a:gd name="connsiteY31" fmla="*/ 658368 h 859536"/>
              <a:gd name="connsiteX32" fmla="*/ 822960 w 1365504"/>
              <a:gd name="connsiteY32" fmla="*/ 676656 h 859536"/>
              <a:gd name="connsiteX33" fmla="*/ 871728 w 1365504"/>
              <a:gd name="connsiteY33" fmla="*/ 688848 h 859536"/>
              <a:gd name="connsiteX34" fmla="*/ 902208 w 1365504"/>
              <a:gd name="connsiteY34" fmla="*/ 719328 h 859536"/>
              <a:gd name="connsiteX35" fmla="*/ 920496 w 1365504"/>
              <a:gd name="connsiteY35" fmla="*/ 743712 h 859536"/>
              <a:gd name="connsiteX36" fmla="*/ 957072 w 1365504"/>
              <a:gd name="connsiteY36" fmla="*/ 780288 h 859536"/>
              <a:gd name="connsiteX37" fmla="*/ 975360 w 1365504"/>
              <a:gd name="connsiteY37" fmla="*/ 804672 h 859536"/>
              <a:gd name="connsiteX38" fmla="*/ 1036320 w 1365504"/>
              <a:gd name="connsiteY38" fmla="*/ 835152 h 859536"/>
              <a:gd name="connsiteX39" fmla="*/ 1054608 w 1365504"/>
              <a:gd name="connsiteY39" fmla="*/ 847344 h 859536"/>
              <a:gd name="connsiteX40" fmla="*/ 1085088 w 1365504"/>
              <a:gd name="connsiteY40" fmla="*/ 853440 h 859536"/>
              <a:gd name="connsiteX41" fmla="*/ 1109472 w 1365504"/>
              <a:gd name="connsiteY41" fmla="*/ 859536 h 859536"/>
              <a:gd name="connsiteX42" fmla="*/ 1164336 w 1365504"/>
              <a:gd name="connsiteY42" fmla="*/ 841248 h 859536"/>
              <a:gd name="connsiteX43" fmla="*/ 1176528 w 1365504"/>
              <a:gd name="connsiteY43" fmla="*/ 774192 h 859536"/>
              <a:gd name="connsiteX44" fmla="*/ 1213104 w 1365504"/>
              <a:gd name="connsiteY44" fmla="*/ 725424 h 859536"/>
              <a:gd name="connsiteX45" fmla="*/ 1219200 w 1365504"/>
              <a:gd name="connsiteY45" fmla="*/ 688848 h 859536"/>
              <a:gd name="connsiteX46" fmla="*/ 1225296 w 1365504"/>
              <a:gd name="connsiteY46" fmla="*/ 670560 h 859536"/>
              <a:gd name="connsiteX47" fmla="*/ 1249680 w 1365504"/>
              <a:gd name="connsiteY47" fmla="*/ 652272 h 859536"/>
              <a:gd name="connsiteX48" fmla="*/ 1274064 w 1365504"/>
              <a:gd name="connsiteY48" fmla="*/ 646176 h 859536"/>
              <a:gd name="connsiteX49" fmla="*/ 1298448 w 1365504"/>
              <a:gd name="connsiteY49" fmla="*/ 688848 h 859536"/>
              <a:gd name="connsiteX50" fmla="*/ 1310640 w 1365504"/>
              <a:gd name="connsiteY50" fmla="*/ 731520 h 859536"/>
              <a:gd name="connsiteX51" fmla="*/ 1316736 w 1365504"/>
              <a:gd name="connsiteY51" fmla="*/ 768096 h 859536"/>
              <a:gd name="connsiteX52" fmla="*/ 1328928 w 1365504"/>
              <a:gd name="connsiteY52" fmla="*/ 792480 h 859536"/>
              <a:gd name="connsiteX53" fmla="*/ 1359408 w 1365504"/>
              <a:gd name="connsiteY53" fmla="*/ 829056 h 859536"/>
              <a:gd name="connsiteX54" fmla="*/ 1365504 w 1365504"/>
              <a:gd name="connsiteY54" fmla="*/ 847344 h 859536"/>
              <a:gd name="connsiteX0" fmla="*/ 0 w 1359408"/>
              <a:gd name="connsiteY0" fmla="*/ 67056 h 859536"/>
              <a:gd name="connsiteX1" fmla="*/ 30480 w 1359408"/>
              <a:gd name="connsiteY1" fmla="*/ 60960 h 859536"/>
              <a:gd name="connsiteX2" fmla="*/ 91440 w 1359408"/>
              <a:gd name="connsiteY2" fmla="*/ 42672 h 859536"/>
              <a:gd name="connsiteX3" fmla="*/ 109728 w 1359408"/>
              <a:gd name="connsiteY3" fmla="*/ 24384 h 859536"/>
              <a:gd name="connsiteX4" fmla="*/ 128016 w 1359408"/>
              <a:gd name="connsiteY4" fmla="*/ 12192 h 859536"/>
              <a:gd name="connsiteX5" fmla="*/ 195072 w 1359408"/>
              <a:gd name="connsiteY5" fmla="*/ 0 h 859536"/>
              <a:gd name="connsiteX6" fmla="*/ 237744 w 1359408"/>
              <a:gd name="connsiteY6" fmla="*/ 30480 h 859536"/>
              <a:gd name="connsiteX7" fmla="*/ 249936 w 1359408"/>
              <a:gd name="connsiteY7" fmla="*/ 48768 h 859536"/>
              <a:gd name="connsiteX8" fmla="*/ 268224 w 1359408"/>
              <a:gd name="connsiteY8" fmla="*/ 60960 h 859536"/>
              <a:gd name="connsiteX9" fmla="*/ 292608 w 1359408"/>
              <a:gd name="connsiteY9" fmla="*/ 79248 h 859536"/>
              <a:gd name="connsiteX10" fmla="*/ 304800 w 1359408"/>
              <a:gd name="connsiteY10" fmla="*/ 103632 h 859536"/>
              <a:gd name="connsiteX11" fmla="*/ 310896 w 1359408"/>
              <a:gd name="connsiteY11" fmla="*/ 121920 h 859536"/>
              <a:gd name="connsiteX12" fmla="*/ 341376 w 1359408"/>
              <a:gd name="connsiteY12" fmla="*/ 164592 h 859536"/>
              <a:gd name="connsiteX13" fmla="*/ 390144 w 1359408"/>
              <a:gd name="connsiteY13" fmla="*/ 201168 h 859536"/>
              <a:gd name="connsiteX14" fmla="*/ 408432 w 1359408"/>
              <a:gd name="connsiteY14" fmla="*/ 231648 h 859536"/>
              <a:gd name="connsiteX15" fmla="*/ 414528 w 1359408"/>
              <a:gd name="connsiteY15" fmla="*/ 280416 h 859536"/>
              <a:gd name="connsiteX16" fmla="*/ 420624 w 1359408"/>
              <a:gd name="connsiteY16" fmla="*/ 310896 h 859536"/>
              <a:gd name="connsiteX17" fmla="*/ 438912 w 1359408"/>
              <a:gd name="connsiteY17" fmla="*/ 371856 h 859536"/>
              <a:gd name="connsiteX18" fmla="*/ 457200 w 1359408"/>
              <a:gd name="connsiteY18" fmla="*/ 457200 h 859536"/>
              <a:gd name="connsiteX19" fmla="*/ 463296 w 1359408"/>
              <a:gd name="connsiteY19" fmla="*/ 475488 h 859536"/>
              <a:gd name="connsiteX20" fmla="*/ 499872 w 1359408"/>
              <a:gd name="connsiteY20" fmla="*/ 505968 h 859536"/>
              <a:gd name="connsiteX21" fmla="*/ 524256 w 1359408"/>
              <a:gd name="connsiteY21" fmla="*/ 524256 h 859536"/>
              <a:gd name="connsiteX22" fmla="*/ 560832 w 1359408"/>
              <a:gd name="connsiteY22" fmla="*/ 548640 h 859536"/>
              <a:gd name="connsiteX23" fmla="*/ 585216 w 1359408"/>
              <a:gd name="connsiteY23" fmla="*/ 566928 h 859536"/>
              <a:gd name="connsiteX24" fmla="*/ 609600 w 1359408"/>
              <a:gd name="connsiteY24" fmla="*/ 573024 h 859536"/>
              <a:gd name="connsiteX25" fmla="*/ 627888 w 1359408"/>
              <a:gd name="connsiteY25" fmla="*/ 579120 h 859536"/>
              <a:gd name="connsiteX26" fmla="*/ 652272 w 1359408"/>
              <a:gd name="connsiteY26" fmla="*/ 597408 h 859536"/>
              <a:gd name="connsiteX27" fmla="*/ 670560 w 1359408"/>
              <a:gd name="connsiteY27" fmla="*/ 615696 h 859536"/>
              <a:gd name="connsiteX28" fmla="*/ 688848 w 1359408"/>
              <a:gd name="connsiteY28" fmla="*/ 621792 h 859536"/>
              <a:gd name="connsiteX29" fmla="*/ 707136 w 1359408"/>
              <a:gd name="connsiteY29" fmla="*/ 633984 h 859536"/>
              <a:gd name="connsiteX30" fmla="*/ 743712 w 1359408"/>
              <a:gd name="connsiteY30" fmla="*/ 646176 h 859536"/>
              <a:gd name="connsiteX31" fmla="*/ 768096 w 1359408"/>
              <a:gd name="connsiteY31" fmla="*/ 658368 h 859536"/>
              <a:gd name="connsiteX32" fmla="*/ 822960 w 1359408"/>
              <a:gd name="connsiteY32" fmla="*/ 676656 h 859536"/>
              <a:gd name="connsiteX33" fmla="*/ 871728 w 1359408"/>
              <a:gd name="connsiteY33" fmla="*/ 688848 h 859536"/>
              <a:gd name="connsiteX34" fmla="*/ 902208 w 1359408"/>
              <a:gd name="connsiteY34" fmla="*/ 719328 h 859536"/>
              <a:gd name="connsiteX35" fmla="*/ 920496 w 1359408"/>
              <a:gd name="connsiteY35" fmla="*/ 743712 h 859536"/>
              <a:gd name="connsiteX36" fmla="*/ 957072 w 1359408"/>
              <a:gd name="connsiteY36" fmla="*/ 780288 h 859536"/>
              <a:gd name="connsiteX37" fmla="*/ 975360 w 1359408"/>
              <a:gd name="connsiteY37" fmla="*/ 804672 h 859536"/>
              <a:gd name="connsiteX38" fmla="*/ 1036320 w 1359408"/>
              <a:gd name="connsiteY38" fmla="*/ 835152 h 859536"/>
              <a:gd name="connsiteX39" fmla="*/ 1054608 w 1359408"/>
              <a:gd name="connsiteY39" fmla="*/ 847344 h 859536"/>
              <a:gd name="connsiteX40" fmla="*/ 1085088 w 1359408"/>
              <a:gd name="connsiteY40" fmla="*/ 853440 h 859536"/>
              <a:gd name="connsiteX41" fmla="*/ 1109472 w 1359408"/>
              <a:gd name="connsiteY41" fmla="*/ 859536 h 859536"/>
              <a:gd name="connsiteX42" fmla="*/ 1164336 w 1359408"/>
              <a:gd name="connsiteY42" fmla="*/ 841248 h 859536"/>
              <a:gd name="connsiteX43" fmla="*/ 1176528 w 1359408"/>
              <a:gd name="connsiteY43" fmla="*/ 774192 h 859536"/>
              <a:gd name="connsiteX44" fmla="*/ 1213104 w 1359408"/>
              <a:gd name="connsiteY44" fmla="*/ 725424 h 859536"/>
              <a:gd name="connsiteX45" fmla="*/ 1219200 w 1359408"/>
              <a:gd name="connsiteY45" fmla="*/ 688848 h 859536"/>
              <a:gd name="connsiteX46" fmla="*/ 1225296 w 1359408"/>
              <a:gd name="connsiteY46" fmla="*/ 670560 h 859536"/>
              <a:gd name="connsiteX47" fmla="*/ 1249680 w 1359408"/>
              <a:gd name="connsiteY47" fmla="*/ 652272 h 859536"/>
              <a:gd name="connsiteX48" fmla="*/ 1274064 w 1359408"/>
              <a:gd name="connsiteY48" fmla="*/ 646176 h 859536"/>
              <a:gd name="connsiteX49" fmla="*/ 1298448 w 1359408"/>
              <a:gd name="connsiteY49" fmla="*/ 688848 h 859536"/>
              <a:gd name="connsiteX50" fmla="*/ 1310640 w 1359408"/>
              <a:gd name="connsiteY50" fmla="*/ 731520 h 859536"/>
              <a:gd name="connsiteX51" fmla="*/ 1316736 w 1359408"/>
              <a:gd name="connsiteY51" fmla="*/ 768096 h 859536"/>
              <a:gd name="connsiteX52" fmla="*/ 1328928 w 1359408"/>
              <a:gd name="connsiteY52" fmla="*/ 792480 h 859536"/>
              <a:gd name="connsiteX53" fmla="*/ 1359408 w 1359408"/>
              <a:gd name="connsiteY53" fmla="*/ 829056 h 859536"/>
              <a:gd name="connsiteX0" fmla="*/ 0 w 1328928"/>
              <a:gd name="connsiteY0" fmla="*/ 67056 h 859536"/>
              <a:gd name="connsiteX1" fmla="*/ 30480 w 1328928"/>
              <a:gd name="connsiteY1" fmla="*/ 60960 h 859536"/>
              <a:gd name="connsiteX2" fmla="*/ 91440 w 1328928"/>
              <a:gd name="connsiteY2" fmla="*/ 42672 h 859536"/>
              <a:gd name="connsiteX3" fmla="*/ 109728 w 1328928"/>
              <a:gd name="connsiteY3" fmla="*/ 24384 h 859536"/>
              <a:gd name="connsiteX4" fmla="*/ 128016 w 1328928"/>
              <a:gd name="connsiteY4" fmla="*/ 12192 h 859536"/>
              <a:gd name="connsiteX5" fmla="*/ 195072 w 1328928"/>
              <a:gd name="connsiteY5" fmla="*/ 0 h 859536"/>
              <a:gd name="connsiteX6" fmla="*/ 237744 w 1328928"/>
              <a:gd name="connsiteY6" fmla="*/ 30480 h 859536"/>
              <a:gd name="connsiteX7" fmla="*/ 249936 w 1328928"/>
              <a:gd name="connsiteY7" fmla="*/ 48768 h 859536"/>
              <a:gd name="connsiteX8" fmla="*/ 268224 w 1328928"/>
              <a:gd name="connsiteY8" fmla="*/ 60960 h 859536"/>
              <a:gd name="connsiteX9" fmla="*/ 292608 w 1328928"/>
              <a:gd name="connsiteY9" fmla="*/ 79248 h 859536"/>
              <a:gd name="connsiteX10" fmla="*/ 304800 w 1328928"/>
              <a:gd name="connsiteY10" fmla="*/ 103632 h 859536"/>
              <a:gd name="connsiteX11" fmla="*/ 310896 w 1328928"/>
              <a:gd name="connsiteY11" fmla="*/ 121920 h 859536"/>
              <a:gd name="connsiteX12" fmla="*/ 341376 w 1328928"/>
              <a:gd name="connsiteY12" fmla="*/ 164592 h 859536"/>
              <a:gd name="connsiteX13" fmla="*/ 390144 w 1328928"/>
              <a:gd name="connsiteY13" fmla="*/ 201168 h 859536"/>
              <a:gd name="connsiteX14" fmla="*/ 408432 w 1328928"/>
              <a:gd name="connsiteY14" fmla="*/ 231648 h 859536"/>
              <a:gd name="connsiteX15" fmla="*/ 414528 w 1328928"/>
              <a:gd name="connsiteY15" fmla="*/ 280416 h 859536"/>
              <a:gd name="connsiteX16" fmla="*/ 420624 w 1328928"/>
              <a:gd name="connsiteY16" fmla="*/ 310896 h 859536"/>
              <a:gd name="connsiteX17" fmla="*/ 438912 w 1328928"/>
              <a:gd name="connsiteY17" fmla="*/ 371856 h 859536"/>
              <a:gd name="connsiteX18" fmla="*/ 457200 w 1328928"/>
              <a:gd name="connsiteY18" fmla="*/ 457200 h 859536"/>
              <a:gd name="connsiteX19" fmla="*/ 463296 w 1328928"/>
              <a:gd name="connsiteY19" fmla="*/ 475488 h 859536"/>
              <a:gd name="connsiteX20" fmla="*/ 499872 w 1328928"/>
              <a:gd name="connsiteY20" fmla="*/ 505968 h 859536"/>
              <a:gd name="connsiteX21" fmla="*/ 524256 w 1328928"/>
              <a:gd name="connsiteY21" fmla="*/ 524256 h 859536"/>
              <a:gd name="connsiteX22" fmla="*/ 560832 w 1328928"/>
              <a:gd name="connsiteY22" fmla="*/ 548640 h 859536"/>
              <a:gd name="connsiteX23" fmla="*/ 585216 w 1328928"/>
              <a:gd name="connsiteY23" fmla="*/ 566928 h 859536"/>
              <a:gd name="connsiteX24" fmla="*/ 609600 w 1328928"/>
              <a:gd name="connsiteY24" fmla="*/ 573024 h 859536"/>
              <a:gd name="connsiteX25" fmla="*/ 627888 w 1328928"/>
              <a:gd name="connsiteY25" fmla="*/ 579120 h 859536"/>
              <a:gd name="connsiteX26" fmla="*/ 652272 w 1328928"/>
              <a:gd name="connsiteY26" fmla="*/ 597408 h 859536"/>
              <a:gd name="connsiteX27" fmla="*/ 670560 w 1328928"/>
              <a:gd name="connsiteY27" fmla="*/ 615696 h 859536"/>
              <a:gd name="connsiteX28" fmla="*/ 688848 w 1328928"/>
              <a:gd name="connsiteY28" fmla="*/ 621792 h 859536"/>
              <a:gd name="connsiteX29" fmla="*/ 707136 w 1328928"/>
              <a:gd name="connsiteY29" fmla="*/ 633984 h 859536"/>
              <a:gd name="connsiteX30" fmla="*/ 743712 w 1328928"/>
              <a:gd name="connsiteY30" fmla="*/ 646176 h 859536"/>
              <a:gd name="connsiteX31" fmla="*/ 768096 w 1328928"/>
              <a:gd name="connsiteY31" fmla="*/ 658368 h 859536"/>
              <a:gd name="connsiteX32" fmla="*/ 822960 w 1328928"/>
              <a:gd name="connsiteY32" fmla="*/ 676656 h 859536"/>
              <a:gd name="connsiteX33" fmla="*/ 871728 w 1328928"/>
              <a:gd name="connsiteY33" fmla="*/ 688848 h 859536"/>
              <a:gd name="connsiteX34" fmla="*/ 902208 w 1328928"/>
              <a:gd name="connsiteY34" fmla="*/ 719328 h 859536"/>
              <a:gd name="connsiteX35" fmla="*/ 920496 w 1328928"/>
              <a:gd name="connsiteY35" fmla="*/ 743712 h 859536"/>
              <a:gd name="connsiteX36" fmla="*/ 957072 w 1328928"/>
              <a:gd name="connsiteY36" fmla="*/ 780288 h 859536"/>
              <a:gd name="connsiteX37" fmla="*/ 975360 w 1328928"/>
              <a:gd name="connsiteY37" fmla="*/ 804672 h 859536"/>
              <a:gd name="connsiteX38" fmla="*/ 1036320 w 1328928"/>
              <a:gd name="connsiteY38" fmla="*/ 835152 h 859536"/>
              <a:gd name="connsiteX39" fmla="*/ 1054608 w 1328928"/>
              <a:gd name="connsiteY39" fmla="*/ 847344 h 859536"/>
              <a:gd name="connsiteX40" fmla="*/ 1085088 w 1328928"/>
              <a:gd name="connsiteY40" fmla="*/ 853440 h 859536"/>
              <a:gd name="connsiteX41" fmla="*/ 1109472 w 1328928"/>
              <a:gd name="connsiteY41" fmla="*/ 859536 h 859536"/>
              <a:gd name="connsiteX42" fmla="*/ 1164336 w 1328928"/>
              <a:gd name="connsiteY42" fmla="*/ 841248 h 859536"/>
              <a:gd name="connsiteX43" fmla="*/ 1176528 w 1328928"/>
              <a:gd name="connsiteY43" fmla="*/ 774192 h 859536"/>
              <a:gd name="connsiteX44" fmla="*/ 1213104 w 1328928"/>
              <a:gd name="connsiteY44" fmla="*/ 725424 h 859536"/>
              <a:gd name="connsiteX45" fmla="*/ 1219200 w 1328928"/>
              <a:gd name="connsiteY45" fmla="*/ 688848 h 859536"/>
              <a:gd name="connsiteX46" fmla="*/ 1225296 w 1328928"/>
              <a:gd name="connsiteY46" fmla="*/ 670560 h 859536"/>
              <a:gd name="connsiteX47" fmla="*/ 1249680 w 1328928"/>
              <a:gd name="connsiteY47" fmla="*/ 652272 h 859536"/>
              <a:gd name="connsiteX48" fmla="*/ 1274064 w 1328928"/>
              <a:gd name="connsiteY48" fmla="*/ 646176 h 859536"/>
              <a:gd name="connsiteX49" fmla="*/ 1298448 w 1328928"/>
              <a:gd name="connsiteY49" fmla="*/ 688848 h 859536"/>
              <a:gd name="connsiteX50" fmla="*/ 1310640 w 1328928"/>
              <a:gd name="connsiteY50" fmla="*/ 731520 h 859536"/>
              <a:gd name="connsiteX51" fmla="*/ 1316736 w 1328928"/>
              <a:gd name="connsiteY51" fmla="*/ 768096 h 859536"/>
              <a:gd name="connsiteX52" fmla="*/ 1328928 w 1328928"/>
              <a:gd name="connsiteY52" fmla="*/ 792480 h 859536"/>
              <a:gd name="connsiteX0" fmla="*/ 0 w 1316736"/>
              <a:gd name="connsiteY0" fmla="*/ 67056 h 859536"/>
              <a:gd name="connsiteX1" fmla="*/ 30480 w 1316736"/>
              <a:gd name="connsiteY1" fmla="*/ 60960 h 859536"/>
              <a:gd name="connsiteX2" fmla="*/ 91440 w 1316736"/>
              <a:gd name="connsiteY2" fmla="*/ 42672 h 859536"/>
              <a:gd name="connsiteX3" fmla="*/ 109728 w 1316736"/>
              <a:gd name="connsiteY3" fmla="*/ 24384 h 859536"/>
              <a:gd name="connsiteX4" fmla="*/ 128016 w 1316736"/>
              <a:gd name="connsiteY4" fmla="*/ 12192 h 859536"/>
              <a:gd name="connsiteX5" fmla="*/ 195072 w 1316736"/>
              <a:gd name="connsiteY5" fmla="*/ 0 h 859536"/>
              <a:gd name="connsiteX6" fmla="*/ 237744 w 1316736"/>
              <a:gd name="connsiteY6" fmla="*/ 30480 h 859536"/>
              <a:gd name="connsiteX7" fmla="*/ 249936 w 1316736"/>
              <a:gd name="connsiteY7" fmla="*/ 48768 h 859536"/>
              <a:gd name="connsiteX8" fmla="*/ 268224 w 1316736"/>
              <a:gd name="connsiteY8" fmla="*/ 60960 h 859536"/>
              <a:gd name="connsiteX9" fmla="*/ 292608 w 1316736"/>
              <a:gd name="connsiteY9" fmla="*/ 79248 h 859536"/>
              <a:gd name="connsiteX10" fmla="*/ 304800 w 1316736"/>
              <a:gd name="connsiteY10" fmla="*/ 103632 h 859536"/>
              <a:gd name="connsiteX11" fmla="*/ 310896 w 1316736"/>
              <a:gd name="connsiteY11" fmla="*/ 121920 h 859536"/>
              <a:gd name="connsiteX12" fmla="*/ 341376 w 1316736"/>
              <a:gd name="connsiteY12" fmla="*/ 164592 h 859536"/>
              <a:gd name="connsiteX13" fmla="*/ 390144 w 1316736"/>
              <a:gd name="connsiteY13" fmla="*/ 201168 h 859536"/>
              <a:gd name="connsiteX14" fmla="*/ 408432 w 1316736"/>
              <a:gd name="connsiteY14" fmla="*/ 231648 h 859536"/>
              <a:gd name="connsiteX15" fmla="*/ 414528 w 1316736"/>
              <a:gd name="connsiteY15" fmla="*/ 280416 h 859536"/>
              <a:gd name="connsiteX16" fmla="*/ 420624 w 1316736"/>
              <a:gd name="connsiteY16" fmla="*/ 310896 h 859536"/>
              <a:gd name="connsiteX17" fmla="*/ 438912 w 1316736"/>
              <a:gd name="connsiteY17" fmla="*/ 371856 h 859536"/>
              <a:gd name="connsiteX18" fmla="*/ 457200 w 1316736"/>
              <a:gd name="connsiteY18" fmla="*/ 457200 h 859536"/>
              <a:gd name="connsiteX19" fmla="*/ 463296 w 1316736"/>
              <a:gd name="connsiteY19" fmla="*/ 475488 h 859536"/>
              <a:gd name="connsiteX20" fmla="*/ 499872 w 1316736"/>
              <a:gd name="connsiteY20" fmla="*/ 505968 h 859536"/>
              <a:gd name="connsiteX21" fmla="*/ 524256 w 1316736"/>
              <a:gd name="connsiteY21" fmla="*/ 524256 h 859536"/>
              <a:gd name="connsiteX22" fmla="*/ 560832 w 1316736"/>
              <a:gd name="connsiteY22" fmla="*/ 548640 h 859536"/>
              <a:gd name="connsiteX23" fmla="*/ 585216 w 1316736"/>
              <a:gd name="connsiteY23" fmla="*/ 566928 h 859536"/>
              <a:gd name="connsiteX24" fmla="*/ 609600 w 1316736"/>
              <a:gd name="connsiteY24" fmla="*/ 573024 h 859536"/>
              <a:gd name="connsiteX25" fmla="*/ 627888 w 1316736"/>
              <a:gd name="connsiteY25" fmla="*/ 579120 h 859536"/>
              <a:gd name="connsiteX26" fmla="*/ 652272 w 1316736"/>
              <a:gd name="connsiteY26" fmla="*/ 597408 h 859536"/>
              <a:gd name="connsiteX27" fmla="*/ 670560 w 1316736"/>
              <a:gd name="connsiteY27" fmla="*/ 615696 h 859536"/>
              <a:gd name="connsiteX28" fmla="*/ 688848 w 1316736"/>
              <a:gd name="connsiteY28" fmla="*/ 621792 h 859536"/>
              <a:gd name="connsiteX29" fmla="*/ 707136 w 1316736"/>
              <a:gd name="connsiteY29" fmla="*/ 633984 h 859536"/>
              <a:gd name="connsiteX30" fmla="*/ 743712 w 1316736"/>
              <a:gd name="connsiteY30" fmla="*/ 646176 h 859536"/>
              <a:gd name="connsiteX31" fmla="*/ 768096 w 1316736"/>
              <a:gd name="connsiteY31" fmla="*/ 658368 h 859536"/>
              <a:gd name="connsiteX32" fmla="*/ 822960 w 1316736"/>
              <a:gd name="connsiteY32" fmla="*/ 676656 h 859536"/>
              <a:gd name="connsiteX33" fmla="*/ 871728 w 1316736"/>
              <a:gd name="connsiteY33" fmla="*/ 688848 h 859536"/>
              <a:gd name="connsiteX34" fmla="*/ 902208 w 1316736"/>
              <a:gd name="connsiteY34" fmla="*/ 719328 h 859536"/>
              <a:gd name="connsiteX35" fmla="*/ 920496 w 1316736"/>
              <a:gd name="connsiteY35" fmla="*/ 743712 h 859536"/>
              <a:gd name="connsiteX36" fmla="*/ 957072 w 1316736"/>
              <a:gd name="connsiteY36" fmla="*/ 780288 h 859536"/>
              <a:gd name="connsiteX37" fmla="*/ 975360 w 1316736"/>
              <a:gd name="connsiteY37" fmla="*/ 804672 h 859536"/>
              <a:gd name="connsiteX38" fmla="*/ 1036320 w 1316736"/>
              <a:gd name="connsiteY38" fmla="*/ 835152 h 859536"/>
              <a:gd name="connsiteX39" fmla="*/ 1054608 w 1316736"/>
              <a:gd name="connsiteY39" fmla="*/ 847344 h 859536"/>
              <a:gd name="connsiteX40" fmla="*/ 1085088 w 1316736"/>
              <a:gd name="connsiteY40" fmla="*/ 853440 h 859536"/>
              <a:gd name="connsiteX41" fmla="*/ 1109472 w 1316736"/>
              <a:gd name="connsiteY41" fmla="*/ 859536 h 859536"/>
              <a:gd name="connsiteX42" fmla="*/ 1164336 w 1316736"/>
              <a:gd name="connsiteY42" fmla="*/ 841248 h 859536"/>
              <a:gd name="connsiteX43" fmla="*/ 1176528 w 1316736"/>
              <a:gd name="connsiteY43" fmla="*/ 774192 h 859536"/>
              <a:gd name="connsiteX44" fmla="*/ 1213104 w 1316736"/>
              <a:gd name="connsiteY44" fmla="*/ 725424 h 859536"/>
              <a:gd name="connsiteX45" fmla="*/ 1219200 w 1316736"/>
              <a:gd name="connsiteY45" fmla="*/ 688848 h 859536"/>
              <a:gd name="connsiteX46" fmla="*/ 1225296 w 1316736"/>
              <a:gd name="connsiteY46" fmla="*/ 670560 h 859536"/>
              <a:gd name="connsiteX47" fmla="*/ 1249680 w 1316736"/>
              <a:gd name="connsiteY47" fmla="*/ 652272 h 859536"/>
              <a:gd name="connsiteX48" fmla="*/ 1274064 w 1316736"/>
              <a:gd name="connsiteY48" fmla="*/ 646176 h 859536"/>
              <a:gd name="connsiteX49" fmla="*/ 1298448 w 1316736"/>
              <a:gd name="connsiteY49" fmla="*/ 688848 h 859536"/>
              <a:gd name="connsiteX50" fmla="*/ 1310640 w 1316736"/>
              <a:gd name="connsiteY50" fmla="*/ 731520 h 859536"/>
              <a:gd name="connsiteX51" fmla="*/ 1316736 w 1316736"/>
              <a:gd name="connsiteY51" fmla="*/ 768096 h 859536"/>
              <a:gd name="connsiteX0" fmla="*/ 0 w 1310640"/>
              <a:gd name="connsiteY0" fmla="*/ 67056 h 859536"/>
              <a:gd name="connsiteX1" fmla="*/ 30480 w 1310640"/>
              <a:gd name="connsiteY1" fmla="*/ 60960 h 859536"/>
              <a:gd name="connsiteX2" fmla="*/ 91440 w 1310640"/>
              <a:gd name="connsiteY2" fmla="*/ 42672 h 859536"/>
              <a:gd name="connsiteX3" fmla="*/ 109728 w 1310640"/>
              <a:gd name="connsiteY3" fmla="*/ 24384 h 859536"/>
              <a:gd name="connsiteX4" fmla="*/ 128016 w 1310640"/>
              <a:gd name="connsiteY4" fmla="*/ 12192 h 859536"/>
              <a:gd name="connsiteX5" fmla="*/ 195072 w 1310640"/>
              <a:gd name="connsiteY5" fmla="*/ 0 h 859536"/>
              <a:gd name="connsiteX6" fmla="*/ 237744 w 1310640"/>
              <a:gd name="connsiteY6" fmla="*/ 30480 h 859536"/>
              <a:gd name="connsiteX7" fmla="*/ 249936 w 1310640"/>
              <a:gd name="connsiteY7" fmla="*/ 48768 h 859536"/>
              <a:gd name="connsiteX8" fmla="*/ 268224 w 1310640"/>
              <a:gd name="connsiteY8" fmla="*/ 60960 h 859536"/>
              <a:gd name="connsiteX9" fmla="*/ 292608 w 1310640"/>
              <a:gd name="connsiteY9" fmla="*/ 79248 h 859536"/>
              <a:gd name="connsiteX10" fmla="*/ 304800 w 1310640"/>
              <a:gd name="connsiteY10" fmla="*/ 103632 h 859536"/>
              <a:gd name="connsiteX11" fmla="*/ 310896 w 1310640"/>
              <a:gd name="connsiteY11" fmla="*/ 121920 h 859536"/>
              <a:gd name="connsiteX12" fmla="*/ 341376 w 1310640"/>
              <a:gd name="connsiteY12" fmla="*/ 164592 h 859536"/>
              <a:gd name="connsiteX13" fmla="*/ 390144 w 1310640"/>
              <a:gd name="connsiteY13" fmla="*/ 201168 h 859536"/>
              <a:gd name="connsiteX14" fmla="*/ 408432 w 1310640"/>
              <a:gd name="connsiteY14" fmla="*/ 231648 h 859536"/>
              <a:gd name="connsiteX15" fmla="*/ 414528 w 1310640"/>
              <a:gd name="connsiteY15" fmla="*/ 280416 h 859536"/>
              <a:gd name="connsiteX16" fmla="*/ 420624 w 1310640"/>
              <a:gd name="connsiteY16" fmla="*/ 310896 h 859536"/>
              <a:gd name="connsiteX17" fmla="*/ 438912 w 1310640"/>
              <a:gd name="connsiteY17" fmla="*/ 371856 h 859536"/>
              <a:gd name="connsiteX18" fmla="*/ 457200 w 1310640"/>
              <a:gd name="connsiteY18" fmla="*/ 457200 h 859536"/>
              <a:gd name="connsiteX19" fmla="*/ 463296 w 1310640"/>
              <a:gd name="connsiteY19" fmla="*/ 475488 h 859536"/>
              <a:gd name="connsiteX20" fmla="*/ 499872 w 1310640"/>
              <a:gd name="connsiteY20" fmla="*/ 505968 h 859536"/>
              <a:gd name="connsiteX21" fmla="*/ 524256 w 1310640"/>
              <a:gd name="connsiteY21" fmla="*/ 524256 h 859536"/>
              <a:gd name="connsiteX22" fmla="*/ 560832 w 1310640"/>
              <a:gd name="connsiteY22" fmla="*/ 548640 h 859536"/>
              <a:gd name="connsiteX23" fmla="*/ 585216 w 1310640"/>
              <a:gd name="connsiteY23" fmla="*/ 566928 h 859536"/>
              <a:gd name="connsiteX24" fmla="*/ 609600 w 1310640"/>
              <a:gd name="connsiteY24" fmla="*/ 573024 h 859536"/>
              <a:gd name="connsiteX25" fmla="*/ 627888 w 1310640"/>
              <a:gd name="connsiteY25" fmla="*/ 579120 h 859536"/>
              <a:gd name="connsiteX26" fmla="*/ 652272 w 1310640"/>
              <a:gd name="connsiteY26" fmla="*/ 597408 h 859536"/>
              <a:gd name="connsiteX27" fmla="*/ 670560 w 1310640"/>
              <a:gd name="connsiteY27" fmla="*/ 615696 h 859536"/>
              <a:gd name="connsiteX28" fmla="*/ 688848 w 1310640"/>
              <a:gd name="connsiteY28" fmla="*/ 621792 h 859536"/>
              <a:gd name="connsiteX29" fmla="*/ 707136 w 1310640"/>
              <a:gd name="connsiteY29" fmla="*/ 633984 h 859536"/>
              <a:gd name="connsiteX30" fmla="*/ 743712 w 1310640"/>
              <a:gd name="connsiteY30" fmla="*/ 646176 h 859536"/>
              <a:gd name="connsiteX31" fmla="*/ 768096 w 1310640"/>
              <a:gd name="connsiteY31" fmla="*/ 658368 h 859536"/>
              <a:gd name="connsiteX32" fmla="*/ 822960 w 1310640"/>
              <a:gd name="connsiteY32" fmla="*/ 676656 h 859536"/>
              <a:gd name="connsiteX33" fmla="*/ 871728 w 1310640"/>
              <a:gd name="connsiteY33" fmla="*/ 688848 h 859536"/>
              <a:gd name="connsiteX34" fmla="*/ 902208 w 1310640"/>
              <a:gd name="connsiteY34" fmla="*/ 719328 h 859536"/>
              <a:gd name="connsiteX35" fmla="*/ 920496 w 1310640"/>
              <a:gd name="connsiteY35" fmla="*/ 743712 h 859536"/>
              <a:gd name="connsiteX36" fmla="*/ 957072 w 1310640"/>
              <a:gd name="connsiteY36" fmla="*/ 780288 h 859536"/>
              <a:gd name="connsiteX37" fmla="*/ 975360 w 1310640"/>
              <a:gd name="connsiteY37" fmla="*/ 804672 h 859536"/>
              <a:gd name="connsiteX38" fmla="*/ 1036320 w 1310640"/>
              <a:gd name="connsiteY38" fmla="*/ 835152 h 859536"/>
              <a:gd name="connsiteX39" fmla="*/ 1054608 w 1310640"/>
              <a:gd name="connsiteY39" fmla="*/ 847344 h 859536"/>
              <a:gd name="connsiteX40" fmla="*/ 1085088 w 1310640"/>
              <a:gd name="connsiteY40" fmla="*/ 853440 h 859536"/>
              <a:gd name="connsiteX41" fmla="*/ 1109472 w 1310640"/>
              <a:gd name="connsiteY41" fmla="*/ 859536 h 859536"/>
              <a:gd name="connsiteX42" fmla="*/ 1164336 w 1310640"/>
              <a:gd name="connsiteY42" fmla="*/ 841248 h 859536"/>
              <a:gd name="connsiteX43" fmla="*/ 1176528 w 1310640"/>
              <a:gd name="connsiteY43" fmla="*/ 774192 h 859536"/>
              <a:gd name="connsiteX44" fmla="*/ 1213104 w 1310640"/>
              <a:gd name="connsiteY44" fmla="*/ 725424 h 859536"/>
              <a:gd name="connsiteX45" fmla="*/ 1219200 w 1310640"/>
              <a:gd name="connsiteY45" fmla="*/ 688848 h 859536"/>
              <a:gd name="connsiteX46" fmla="*/ 1225296 w 1310640"/>
              <a:gd name="connsiteY46" fmla="*/ 670560 h 859536"/>
              <a:gd name="connsiteX47" fmla="*/ 1249680 w 1310640"/>
              <a:gd name="connsiteY47" fmla="*/ 652272 h 859536"/>
              <a:gd name="connsiteX48" fmla="*/ 1274064 w 1310640"/>
              <a:gd name="connsiteY48" fmla="*/ 646176 h 859536"/>
              <a:gd name="connsiteX49" fmla="*/ 1298448 w 1310640"/>
              <a:gd name="connsiteY49" fmla="*/ 688848 h 859536"/>
              <a:gd name="connsiteX50" fmla="*/ 1310640 w 1310640"/>
              <a:gd name="connsiteY50" fmla="*/ 731520 h 859536"/>
              <a:gd name="connsiteX0" fmla="*/ 0 w 1298448"/>
              <a:gd name="connsiteY0" fmla="*/ 67056 h 859536"/>
              <a:gd name="connsiteX1" fmla="*/ 30480 w 1298448"/>
              <a:gd name="connsiteY1" fmla="*/ 60960 h 859536"/>
              <a:gd name="connsiteX2" fmla="*/ 91440 w 1298448"/>
              <a:gd name="connsiteY2" fmla="*/ 42672 h 859536"/>
              <a:gd name="connsiteX3" fmla="*/ 109728 w 1298448"/>
              <a:gd name="connsiteY3" fmla="*/ 24384 h 859536"/>
              <a:gd name="connsiteX4" fmla="*/ 128016 w 1298448"/>
              <a:gd name="connsiteY4" fmla="*/ 12192 h 859536"/>
              <a:gd name="connsiteX5" fmla="*/ 195072 w 1298448"/>
              <a:gd name="connsiteY5" fmla="*/ 0 h 859536"/>
              <a:gd name="connsiteX6" fmla="*/ 237744 w 1298448"/>
              <a:gd name="connsiteY6" fmla="*/ 30480 h 859536"/>
              <a:gd name="connsiteX7" fmla="*/ 249936 w 1298448"/>
              <a:gd name="connsiteY7" fmla="*/ 48768 h 859536"/>
              <a:gd name="connsiteX8" fmla="*/ 268224 w 1298448"/>
              <a:gd name="connsiteY8" fmla="*/ 60960 h 859536"/>
              <a:gd name="connsiteX9" fmla="*/ 292608 w 1298448"/>
              <a:gd name="connsiteY9" fmla="*/ 79248 h 859536"/>
              <a:gd name="connsiteX10" fmla="*/ 304800 w 1298448"/>
              <a:gd name="connsiteY10" fmla="*/ 103632 h 859536"/>
              <a:gd name="connsiteX11" fmla="*/ 310896 w 1298448"/>
              <a:gd name="connsiteY11" fmla="*/ 121920 h 859536"/>
              <a:gd name="connsiteX12" fmla="*/ 341376 w 1298448"/>
              <a:gd name="connsiteY12" fmla="*/ 164592 h 859536"/>
              <a:gd name="connsiteX13" fmla="*/ 390144 w 1298448"/>
              <a:gd name="connsiteY13" fmla="*/ 201168 h 859536"/>
              <a:gd name="connsiteX14" fmla="*/ 408432 w 1298448"/>
              <a:gd name="connsiteY14" fmla="*/ 231648 h 859536"/>
              <a:gd name="connsiteX15" fmla="*/ 414528 w 1298448"/>
              <a:gd name="connsiteY15" fmla="*/ 280416 h 859536"/>
              <a:gd name="connsiteX16" fmla="*/ 420624 w 1298448"/>
              <a:gd name="connsiteY16" fmla="*/ 310896 h 859536"/>
              <a:gd name="connsiteX17" fmla="*/ 438912 w 1298448"/>
              <a:gd name="connsiteY17" fmla="*/ 371856 h 859536"/>
              <a:gd name="connsiteX18" fmla="*/ 457200 w 1298448"/>
              <a:gd name="connsiteY18" fmla="*/ 457200 h 859536"/>
              <a:gd name="connsiteX19" fmla="*/ 463296 w 1298448"/>
              <a:gd name="connsiteY19" fmla="*/ 475488 h 859536"/>
              <a:gd name="connsiteX20" fmla="*/ 499872 w 1298448"/>
              <a:gd name="connsiteY20" fmla="*/ 505968 h 859536"/>
              <a:gd name="connsiteX21" fmla="*/ 524256 w 1298448"/>
              <a:gd name="connsiteY21" fmla="*/ 524256 h 859536"/>
              <a:gd name="connsiteX22" fmla="*/ 560832 w 1298448"/>
              <a:gd name="connsiteY22" fmla="*/ 548640 h 859536"/>
              <a:gd name="connsiteX23" fmla="*/ 585216 w 1298448"/>
              <a:gd name="connsiteY23" fmla="*/ 566928 h 859536"/>
              <a:gd name="connsiteX24" fmla="*/ 609600 w 1298448"/>
              <a:gd name="connsiteY24" fmla="*/ 573024 h 859536"/>
              <a:gd name="connsiteX25" fmla="*/ 627888 w 1298448"/>
              <a:gd name="connsiteY25" fmla="*/ 579120 h 859536"/>
              <a:gd name="connsiteX26" fmla="*/ 652272 w 1298448"/>
              <a:gd name="connsiteY26" fmla="*/ 597408 h 859536"/>
              <a:gd name="connsiteX27" fmla="*/ 670560 w 1298448"/>
              <a:gd name="connsiteY27" fmla="*/ 615696 h 859536"/>
              <a:gd name="connsiteX28" fmla="*/ 688848 w 1298448"/>
              <a:gd name="connsiteY28" fmla="*/ 621792 h 859536"/>
              <a:gd name="connsiteX29" fmla="*/ 707136 w 1298448"/>
              <a:gd name="connsiteY29" fmla="*/ 633984 h 859536"/>
              <a:gd name="connsiteX30" fmla="*/ 743712 w 1298448"/>
              <a:gd name="connsiteY30" fmla="*/ 646176 h 859536"/>
              <a:gd name="connsiteX31" fmla="*/ 768096 w 1298448"/>
              <a:gd name="connsiteY31" fmla="*/ 658368 h 859536"/>
              <a:gd name="connsiteX32" fmla="*/ 822960 w 1298448"/>
              <a:gd name="connsiteY32" fmla="*/ 676656 h 859536"/>
              <a:gd name="connsiteX33" fmla="*/ 871728 w 1298448"/>
              <a:gd name="connsiteY33" fmla="*/ 688848 h 859536"/>
              <a:gd name="connsiteX34" fmla="*/ 902208 w 1298448"/>
              <a:gd name="connsiteY34" fmla="*/ 719328 h 859536"/>
              <a:gd name="connsiteX35" fmla="*/ 920496 w 1298448"/>
              <a:gd name="connsiteY35" fmla="*/ 743712 h 859536"/>
              <a:gd name="connsiteX36" fmla="*/ 957072 w 1298448"/>
              <a:gd name="connsiteY36" fmla="*/ 780288 h 859536"/>
              <a:gd name="connsiteX37" fmla="*/ 975360 w 1298448"/>
              <a:gd name="connsiteY37" fmla="*/ 804672 h 859536"/>
              <a:gd name="connsiteX38" fmla="*/ 1036320 w 1298448"/>
              <a:gd name="connsiteY38" fmla="*/ 835152 h 859536"/>
              <a:gd name="connsiteX39" fmla="*/ 1054608 w 1298448"/>
              <a:gd name="connsiteY39" fmla="*/ 847344 h 859536"/>
              <a:gd name="connsiteX40" fmla="*/ 1085088 w 1298448"/>
              <a:gd name="connsiteY40" fmla="*/ 853440 h 859536"/>
              <a:gd name="connsiteX41" fmla="*/ 1109472 w 1298448"/>
              <a:gd name="connsiteY41" fmla="*/ 859536 h 859536"/>
              <a:gd name="connsiteX42" fmla="*/ 1164336 w 1298448"/>
              <a:gd name="connsiteY42" fmla="*/ 841248 h 859536"/>
              <a:gd name="connsiteX43" fmla="*/ 1176528 w 1298448"/>
              <a:gd name="connsiteY43" fmla="*/ 774192 h 859536"/>
              <a:gd name="connsiteX44" fmla="*/ 1213104 w 1298448"/>
              <a:gd name="connsiteY44" fmla="*/ 725424 h 859536"/>
              <a:gd name="connsiteX45" fmla="*/ 1219200 w 1298448"/>
              <a:gd name="connsiteY45" fmla="*/ 688848 h 859536"/>
              <a:gd name="connsiteX46" fmla="*/ 1225296 w 1298448"/>
              <a:gd name="connsiteY46" fmla="*/ 670560 h 859536"/>
              <a:gd name="connsiteX47" fmla="*/ 1249680 w 1298448"/>
              <a:gd name="connsiteY47" fmla="*/ 652272 h 859536"/>
              <a:gd name="connsiteX48" fmla="*/ 1274064 w 1298448"/>
              <a:gd name="connsiteY48" fmla="*/ 646176 h 859536"/>
              <a:gd name="connsiteX49" fmla="*/ 1298448 w 1298448"/>
              <a:gd name="connsiteY49" fmla="*/ 688848 h 859536"/>
              <a:gd name="connsiteX0" fmla="*/ 0 w 1274064"/>
              <a:gd name="connsiteY0" fmla="*/ 67056 h 859536"/>
              <a:gd name="connsiteX1" fmla="*/ 30480 w 1274064"/>
              <a:gd name="connsiteY1" fmla="*/ 60960 h 859536"/>
              <a:gd name="connsiteX2" fmla="*/ 91440 w 1274064"/>
              <a:gd name="connsiteY2" fmla="*/ 42672 h 859536"/>
              <a:gd name="connsiteX3" fmla="*/ 109728 w 1274064"/>
              <a:gd name="connsiteY3" fmla="*/ 24384 h 859536"/>
              <a:gd name="connsiteX4" fmla="*/ 128016 w 1274064"/>
              <a:gd name="connsiteY4" fmla="*/ 12192 h 859536"/>
              <a:gd name="connsiteX5" fmla="*/ 195072 w 1274064"/>
              <a:gd name="connsiteY5" fmla="*/ 0 h 859536"/>
              <a:gd name="connsiteX6" fmla="*/ 237744 w 1274064"/>
              <a:gd name="connsiteY6" fmla="*/ 30480 h 859536"/>
              <a:gd name="connsiteX7" fmla="*/ 249936 w 1274064"/>
              <a:gd name="connsiteY7" fmla="*/ 48768 h 859536"/>
              <a:gd name="connsiteX8" fmla="*/ 268224 w 1274064"/>
              <a:gd name="connsiteY8" fmla="*/ 60960 h 859536"/>
              <a:gd name="connsiteX9" fmla="*/ 292608 w 1274064"/>
              <a:gd name="connsiteY9" fmla="*/ 79248 h 859536"/>
              <a:gd name="connsiteX10" fmla="*/ 304800 w 1274064"/>
              <a:gd name="connsiteY10" fmla="*/ 103632 h 859536"/>
              <a:gd name="connsiteX11" fmla="*/ 310896 w 1274064"/>
              <a:gd name="connsiteY11" fmla="*/ 121920 h 859536"/>
              <a:gd name="connsiteX12" fmla="*/ 341376 w 1274064"/>
              <a:gd name="connsiteY12" fmla="*/ 164592 h 859536"/>
              <a:gd name="connsiteX13" fmla="*/ 390144 w 1274064"/>
              <a:gd name="connsiteY13" fmla="*/ 201168 h 859536"/>
              <a:gd name="connsiteX14" fmla="*/ 408432 w 1274064"/>
              <a:gd name="connsiteY14" fmla="*/ 231648 h 859536"/>
              <a:gd name="connsiteX15" fmla="*/ 414528 w 1274064"/>
              <a:gd name="connsiteY15" fmla="*/ 280416 h 859536"/>
              <a:gd name="connsiteX16" fmla="*/ 420624 w 1274064"/>
              <a:gd name="connsiteY16" fmla="*/ 310896 h 859536"/>
              <a:gd name="connsiteX17" fmla="*/ 438912 w 1274064"/>
              <a:gd name="connsiteY17" fmla="*/ 371856 h 859536"/>
              <a:gd name="connsiteX18" fmla="*/ 457200 w 1274064"/>
              <a:gd name="connsiteY18" fmla="*/ 457200 h 859536"/>
              <a:gd name="connsiteX19" fmla="*/ 463296 w 1274064"/>
              <a:gd name="connsiteY19" fmla="*/ 475488 h 859536"/>
              <a:gd name="connsiteX20" fmla="*/ 499872 w 1274064"/>
              <a:gd name="connsiteY20" fmla="*/ 505968 h 859536"/>
              <a:gd name="connsiteX21" fmla="*/ 524256 w 1274064"/>
              <a:gd name="connsiteY21" fmla="*/ 524256 h 859536"/>
              <a:gd name="connsiteX22" fmla="*/ 560832 w 1274064"/>
              <a:gd name="connsiteY22" fmla="*/ 548640 h 859536"/>
              <a:gd name="connsiteX23" fmla="*/ 585216 w 1274064"/>
              <a:gd name="connsiteY23" fmla="*/ 566928 h 859536"/>
              <a:gd name="connsiteX24" fmla="*/ 609600 w 1274064"/>
              <a:gd name="connsiteY24" fmla="*/ 573024 h 859536"/>
              <a:gd name="connsiteX25" fmla="*/ 627888 w 1274064"/>
              <a:gd name="connsiteY25" fmla="*/ 579120 h 859536"/>
              <a:gd name="connsiteX26" fmla="*/ 652272 w 1274064"/>
              <a:gd name="connsiteY26" fmla="*/ 597408 h 859536"/>
              <a:gd name="connsiteX27" fmla="*/ 670560 w 1274064"/>
              <a:gd name="connsiteY27" fmla="*/ 615696 h 859536"/>
              <a:gd name="connsiteX28" fmla="*/ 688848 w 1274064"/>
              <a:gd name="connsiteY28" fmla="*/ 621792 h 859536"/>
              <a:gd name="connsiteX29" fmla="*/ 707136 w 1274064"/>
              <a:gd name="connsiteY29" fmla="*/ 633984 h 859536"/>
              <a:gd name="connsiteX30" fmla="*/ 743712 w 1274064"/>
              <a:gd name="connsiteY30" fmla="*/ 646176 h 859536"/>
              <a:gd name="connsiteX31" fmla="*/ 768096 w 1274064"/>
              <a:gd name="connsiteY31" fmla="*/ 658368 h 859536"/>
              <a:gd name="connsiteX32" fmla="*/ 822960 w 1274064"/>
              <a:gd name="connsiteY32" fmla="*/ 676656 h 859536"/>
              <a:gd name="connsiteX33" fmla="*/ 871728 w 1274064"/>
              <a:gd name="connsiteY33" fmla="*/ 688848 h 859536"/>
              <a:gd name="connsiteX34" fmla="*/ 902208 w 1274064"/>
              <a:gd name="connsiteY34" fmla="*/ 719328 h 859536"/>
              <a:gd name="connsiteX35" fmla="*/ 920496 w 1274064"/>
              <a:gd name="connsiteY35" fmla="*/ 743712 h 859536"/>
              <a:gd name="connsiteX36" fmla="*/ 957072 w 1274064"/>
              <a:gd name="connsiteY36" fmla="*/ 780288 h 859536"/>
              <a:gd name="connsiteX37" fmla="*/ 975360 w 1274064"/>
              <a:gd name="connsiteY37" fmla="*/ 804672 h 859536"/>
              <a:gd name="connsiteX38" fmla="*/ 1036320 w 1274064"/>
              <a:gd name="connsiteY38" fmla="*/ 835152 h 859536"/>
              <a:gd name="connsiteX39" fmla="*/ 1054608 w 1274064"/>
              <a:gd name="connsiteY39" fmla="*/ 847344 h 859536"/>
              <a:gd name="connsiteX40" fmla="*/ 1085088 w 1274064"/>
              <a:gd name="connsiteY40" fmla="*/ 853440 h 859536"/>
              <a:gd name="connsiteX41" fmla="*/ 1109472 w 1274064"/>
              <a:gd name="connsiteY41" fmla="*/ 859536 h 859536"/>
              <a:gd name="connsiteX42" fmla="*/ 1164336 w 1274064"/>
              <a:gd name="connsiteY42" fmla="*/ 841248 h 859536"/>
              <a:gd name="connsiteX43" fmla="*/ 1176528 w 1274064"/>
              <a:gd name="connsiteY43" fmla="*/ 774192 h 859536"/>
              <a:gd name="connsiteX44" fmla="*/ 1213104 w 1274064"/>
              <a:gd name="connsiteY44" fmla="*/ 725424 h 859536"/>
              <a:gd name="connsiteX45" fmla="*/ 1219200 w 1274064"/>
              <a:gd name="connsiteY45" fmla="*/ 688848 h 859536"/>
              <a:gd name="connsiteX46" fmla="*/ 1225296 w 1274064"/>
              <a:gd name="connsiteY46" fmla="*/ 670560 h 859536"/>
              <a:gd name="connsiteX47" fmla="*/ 1249680 w 1274064"/>
              <a:gd name="connsiteY47" fmla="*/ 652272 h 859536"/>
              <a:gd name="connsiteX48" fmla="*/ 1274064 w 1274064"/>
              <a:gd name="connsiteY48" fmla="*/ 646176 h 859536"/>
              <a:gd name="connsiteX0" fmla="*/ 0 w 1249680"/>
              <a:gd name="connsiteY0" fmla="*/ 67056 h 859536"/>
              <a:gd name="connsiteX1" fmla="*/ 30480 w 1249680"/>
              <a:gd name="connsiteY1" fmla="*/ 60960 h 859536"/>
              <a:gd name="connsiteX2" fmla="*/ 91440 w 1249680"/>
              <a:gd name="connsiteY2" fmla="*/ 42672 h 859536"/>
              <a:gd name="connsiteX3" fmla="*/ 109728 w 1249680"/>
              <a:gd name="connsiteY3" fmla="*/ 24384 h 859536"/>
              <a:gd name="connsiteX4" fmla="*/ 128016 w 1249680"/>
              <a:gd name="connsiteY4" fmla="*/ 12192 h 859536"/>
              <a:gd name="connsiteX5" fmla="*/ 195072 w 1249680"/>
              <a:gd name="connsiteY5" fmla="*/ 0 h 859536"/>
              <a:gd name="connsiteX6" fmla="*/ 237744 w 1249680"/>
              <a:gd name="connsiteY6" fmla="*/ 30480 h 859536"/>
              <a:gd name="connsiteX7" fmla="*/ 249936 w 1249680"/>
              <a:gd name="connsiteY7" fmla="*/ 48768 h 859536"/>
              <a:gd name="connsiteX8" fmla="*/ 268224 w 1249680"/>
              <a:gd name="connsiteY8" fmla="*/ 60960 h 859536"/>
              <a:gd name="connsiteX9" fmla="*/ 292608 w 1249680"/>
              <a:gd name="connsiteY9" fmla="*/ 79248 h 859536"/>
              <a:gd name="connsiteX10" fmla="*/ 304800 w 1249680"/>
              <a:gd name="connsiteY10" fmla="*/ 103632 h 859536"/>
              <a:gd name="connsiteX11" fmla="*/ 310896 w 1249680"/>
              <a:gd name="connsiteY11" fmla="*/ 121920 h 859536"/>
              <a:gd name="connsiteX12" fmla="*/ 341376 w 1249680"/>
              <a:gd name="connsiteY12" fmla="*/ 164592 h 859536"/>
              <a:gd name="connsiteX13" fmla="*/ 390144 w 1249680"/>
              <a:gd name="connsiteY13" fmla="*/ 201168 h 859536"/>
              <a:gd name="connsiteX14" fmla="*/ 408432 w 1249680"/>
              <a:gd name="connsiteY14" fmla="*/ 231648 h 859536"/>
              <a:gd name="connsiteX15" fmla="*/ 414528 w 1249680"/>
              <a:gd name="connsiteY15" fmla="*/ 280416 h 859536"/>
              <a:gd name="connsiteX16" fmla="*/ 420624 w 1249680"/>
              <a:gd name="connsiteY16" fmla="*/ 310896 h 859536"/>
              <a:gd name="connsiteX17" fmla="*/ 438912 w 1249680"/>
              <a:gd name="connsiteY17" fmla="*/ 371856 h 859536"/>
              <a:gd name="connsiteX18" fmla="*/ 457200 w 1249680"/>
              <a:gd name="connsiteY18" fmla="*/ 457200 h 859536"/>
              <a:gd name="connsiteX19" fmla="*/ 463296 w 1249680"/>
              <a:gd name="connsiteY19" fmla="*/ 475488 h 859536"/>
              <a:gd name="connsiteX20" fmla="*/ 499872 w 1249680"/>
              <a:gd name="connsiteY20" fmla="*/ 505968 h 859536"/>
              <a:gd name="connsiteX21" fmla="*/ 524256 w 1249680"/>
              <a:gd name="connsiteY21" fmla="*/ 524256 h 859536"/>
              <a:gd name="connsiteX22" fmla="*/ 560832 w 1249680"/>
              <a:gd name="connsiteY22" fmla="*/ 548640 h 859536"/>
              <a:gd name="connsiteX23" fmla="*/ 585216 w 1249680"/>
              <a:gd name="connsiteY23" fmla="*/ 566928 h 859536"/>
              <a:gd name="connsiteX24" fmla="*/ 609600 w 1249680"/>
              <a:gd name="connsiteY24" fmla="*/ 573024 h 859536"/>
              <a:gd name="connsiteX25" fmla="*/ 627888 w 1249680"/>
              <a:gd name="connsiteY25" fmla="*/ 579120 h 859536"/>
              <a:gd name="connsiteX26" fmla="*/ 652272 w 1249680"/>
              <a:gd name="connsiteY26" fmla="*/ 597408 h 859536"/>
              <a:gd name="connsiteX27" fmla="*/ 670560 w 1249680"/>
              <a:gd name="connsiteY27" fmla="*/ 615696 h 859536"/>
              <a:gd name="connsiteX28" fmla="*/ 688848 w 1249680"/>
              <a:gd name="connsiteY28" fmla="*/ 621792 h 859536"/>
              <a:gd name="connsiteX29" fmla="*/ 707136 w 1249680"/>
              <a:gd name="connsiteY29" fmla="*/ 633984 h 859536"/>
              <a:gd name="connsiteX30" fmla="*/ 743712 w 1249680"/>
              <a:gd name="connsiteY30" fmla="*/ 646176 h 859536"/>
              <a:gd name="connsiteX31" fmla="*/ 768096 w 1249680"/>
              <a:gd name="connsiteY31" fmla="*/ 658368 h 859536"/>
              <a:gd name="connsiteX32" fmla="*/ 822960 w 1249680"/>
              <a:gd name="connsiteY32" fmla="*/ 676656 h 859536"/>
              <a:gd name="connsiteX33" fmla="*/ 871728 w 1249680"/>
              <a:gd name="connsiteY33" fmla="*/ 688848 h 859536"/>
              <a:gd name="connsiteX34" fmla="*/ 902208 w 1249680"/>
              <a:gd name="connsiteY34" fmla="*/ 719328 h 859536"/>
              <a:gd name="connsiteX35" fmla="*/ 920496 w 1249680"/>
              <a:gd name="connsiteY35" fmla="*/ 743712 h 859536"/>
              <a:gd name="connsiteX36" fmla="*/ 957072 w 1249680"/>
              <a:gd name="connsiteY36" fmla="*/ 780288 h 859536"/>
              <a:gd name="connsiteX37" fmla="*/ 975360 w 1249680"/>
              <a:gd name="connsiteY37" fmla="*/ 804672 h 859536"/>
              <a:gd name="connsiteX38" fmla="*/ 1036320 w 1249680"/>
              <a:gd name="connsiteY38" fmla="*/ 835152 h 859536"/>
              <a:gd name="connsiteX39" fmla="*/ 1054608 w 1249680"/>
              <a:gd name="connsiteY39" fmla="*/ 847344 h 859536"/>
              <a:gd name="connsiteX40" fmla="*/ 1085088 w 1249680"/>
              <a:gd name="connsiteY40" fmla="*/ 853440 h 859536"/>
              <a:gd name="connsiteX41" fmla="*/ 1109472 w 1249680"/>
              <a:gd name="connsiteY41" fmla="*/ 859536 h 859536"/>
              <a:gd name="connsiteX42" fmla="*/ 1164336 w 1249680"/>
              <a:gd name="connsiteY42" fmla="*/ 841248 h 859536"/>
              <a:gd name="connsiteX43" fmla="*/ 1176528 w 1249680"/>
              <a:gd name="connsiteY43" fmla="*/ 774192 h 859536"/>
              <a:gd name="connsiteX44" fmla="*/ 1213104 w 1249680"/>
              <a:gd name="connsiteY44" fmla="*/ 725424 h 859536"/>
              <a:gd name="connsiteX45" fmla="*/ 1219200 w 1249680"/>
              <a:gd name="connsiteY45" fmla="*/ 688848 h 859536"/>
              <a:gd name="connsiteX46" fmla="*/ 1225296 w 1249680"/>
              <a:gd name="connsiteY46" fmla="*/ 670560 h 859536"/>
              <a:gd name="connsiteX47" fmla="*/ 1249680 w 1249680"/>
              <a:gd name="connsiteY47" fmla="*/ 652272 h 859536"/>
              <a:gd name="connsiteX0" fmla="*/ 0 w 1225296"/>
              <a:gd name="connsiteY0" fmla="*/ 67056 h 859536"/>
              <a:gd name="connsiteX1" fmla="*/ 30480 w 1225296"/>
              <a:gd name="connsiteY1" fmla="*/ 60960 h 859536"/>
              <a:gd name="connsiteX2" fmla="*/ 91440 w 1225296"/>
              <a:gd name="connsiteY2" fmla="*/ 42672 h 859536"/>
              <a:gd name="connsiteX3" fmla="*/ 109728 w 1225296"/>
              <a:gd name="connsiteY3" fmla="*/ 24384 h 859536"/>
              <a:gd name="connsiteX4" fmla="*/ 128016 w 1225296"/>
              <a:gd name="connsiteY4" fmla="*/ 12192 h 859536"/>
              <a:gd name="connsiteX5" fmla="*/ 195072 w 1225296"/>
              <a:gd name="connsiteY5" fmla="*/ 0 h 859536"/>
              <a:gd name="connsiteX6" fmla="*/ 237744 w 1225296"/>
              <a:gd name="connsiteY6" fmla="*/ 30480 h 859536"/>
              <a:gd name="connsiteX7" fmla="*/ 249936 w 1225296"/>
              <a:gd name="connsiteY7" fmla="*/ 48768 h 859536"/>
              <a:gd name="connsiteX8" fmla="*/ 268224 w 1225296"/>
              <a:gd name="connsiteY8" fmla="*/ 60960 h 859536"/>
              <a:gd name="connsiteX9" fmla="*/ 292608 w 1225296"/>
              <a:gd name="connsiteY9" fmla="*/ 79248 h 859536"/>
              <a:gd name="connsiteX10" fmla="*/ 304800 w 1225296"/>
              <a:gd name="connsiteY10" fmla="*/ 103632 h 859536"/>
              <a:gd name="connsiteX11" fmla="*/ 310896 w 1225296"/>
              <a:gd name="connsiteY11" fmla="*/ 121920 h 859536"/>
              <a:gd name="connsiteX12" fmla="*/ 341376 w 1225296"/>
              <a:gd name="connsiteY12" fmla="*/ 164592 h 859536"/>
              <a:gd name="connsiteX13" fmla="*/ 390144 w 1225296"/>
              <a:gd name="connsiteY13" fmla="*/ 201168 h 859536"/>
              <a:gd name="connsiteX14" fmla="*/ 408432 w 1225296"/>
              <a:gd name="connsiteY14" fmla="*/ 231648 h 859536"/>
              <a:gd name="connsiteX15" fmla="*/ 414528 w 1225296"/>
              <a:gd name="connsiteY15" fmla="*/ 280416 h 859536"/>
              <a:gd name="connsiteX16" fmla="*/ 420624 w 1225296"/>
              <a:gd name="connsiteY16" fmla="*/ 310896 h 859536"/>
              <a:gd name="connsiteX17" fmla="*/ 438912 w 1225296"/>
              <a:gd name="connsiteY17" fmla="*/ 371856 h 859536"/>
              <a:gd name="connsiteX18" fmla="*/ 457200 w 1225296"/>
              <a:gd name="connsiteY18" fmla="*/ 457200 h 859536"/>
              <a:gd name="connsiteX19" fmla="*/ 463296 w 1225296"/>
              <a:gd name="connsiteY19" fmla="*/ 475488 h 859536"/>
              <a:gd name="connsiteX20" fmla="*/ 499872 w 1225296"/>
              <a:gd name="connsiteY20" fmla="*/ 505968 h 859536"/>
              <a:gd name="connsiteX21" fmla="*/ 524256 w 1225296"/>
              <a:gd name="connsiteY21" fmla="*/ 524256 h 859536"/>
              <a:gd name="connsiteX22" fmla="*/ 560832 w 1225296"/>
              <a:gd name="connsiteY22" fmla="*/ 548640 h 859536"/>
              <a:gd name="connsiteX23" fmla="*/ 585216 w 1225296"/>
              <a:gd name="connsiteY23" fmla="*/ 566928 h 859536"/>
              <a:gd name="connsiteX24" fmla="*/ 609600 w 1225296"/>
              <a:gd name="connsiteY24" fmla="*/ 573024 h 859536"/>
              <a:gd name="connsiteX25" fmla="*/ 627888 w 1225296"/>
              <a:gd name="connsiteY25" fmla="*/ 579120 h 859536"/>
              <a:gd name="connsiteX26" fmla="*/ 652272 w 1225296"/>
              <a:gd name="connsiteY26" fmla="*/ 597408 h 859536"/>
              <a:gd name="connsiteX27" fmla="*/ 670560 w 1225296"/>
              <a:gd name="connsiteY27" fmla="*/ 615696 h 859536"/>
              <a:gd name="connsiteX28" fmla="*/ 688848 w 1225296"/>
              <a:gd name="connsiteY28" fmla="*/ 621792 h 859536"/>
              <a:gd name="connsiteX29" fmla="*/ 707136 w 1225296"/>
              <a:gd name="connsiteY29" fmla="*/ 633984 h 859536"/>
              <a:gd name="connsiteX30" fmla="*/ 743712 w 1225296"/>
              <a:gd name="connsiteY30" fmla="*/ 646176 h 859536"/>
              <a:gd name="connsiteX31" fmla="*/ 768096 w 1225296"/>
              <a:gd name="connsiteY31" fmla="*/ 658368 h 859536"/>
              <a:gd name="connsiteX32" fmla="*/ 822960 w 1225296"/>
              <a:gd name="connsiteY32" fmla="*/ 676656 h 859536"/>
              <a:gd name="connsiteX33" fmla="*/ 871728 w 1225296"/>
              <a:gd name="connsiteY33" fmla="*/ 688848 h 859536"/>
              <a:gd name="connsiteX34" fmla="*/ 902208 w 1225296"/>
              <a:gd name="connsiteY34" fmla="*/ 719328 h 859536"/>
              <a:gd name="connsiteX35" fmla="*/ 920496 w 1225296"/>
              <a:gd name="connsiteY35" fmla="*/ 743712 h 859536"/>
              <a:gd name="connsiteX36" fmla="*/ 957072 w 1225296"/>
              <a:gd name="connsiteY36" fmla="*/ 780288 h 859536"/>
              <a:gd name="connsiteX37" fmla="*/ 975360 w 1225296"/>
              <a:gd name="connsiteY37" fmla="*/ 804672 h 859536"/>
              <a:gd name="connsiteX38" fmla="*/ 1036320 w 1225296"/>
              <a:gd name="connsiteY38" fmla="*/ 835152 h 859536"/>
              <a:gd name="connsiteX39" fmla="*/ 1054608 w 1225296"/>
              <a:gd name="connsiteY39" fmla="*/ 847344 h 859536"/>
              <a:gd name="connsiteX40" fmla="*/ 1085088 w 1225296"/>
              <a:gd name="connsiteY40" fmla="*/ 853440 h 859536"/>
              <a:gd name="connsiteX41" fmla="*/ 1109472 w 1225296"/>
              <a:gd name="connsiteY41" fmla="*/ 859536 h 859536"/>
              <a:gd name="connsiteX42" fmla="*/ 1164336 w 1225296"/>
              <a:gd name="connsiteY42" fmla="*/ 841248 h 859536"/>
              <a:gd name="connsiteX43" fmla="*/ 1176528 w 1225296"/>
              <a:gd name="connsiteY43" fmla="*/ 774192 h 859536"/>
              <a:gd name="connsiteX44" fmla="*/ 1213104 w 1225296"/>
              <a:gd name="connsiteY44" fmla="*/ 725424 h 859536"/>
              <a:gd name="connsiteX45" fmla="*/ 1219200 w 1225296"/>
              <a:gd name="connsiteY45" fmla="*/ 688848 h 859536"/>
              <a:gd name="connsiteX46" fmla="*/ 1225296 w 1225296"/>
              <a:gd name="connsiteY46" fmla="*/ 670560 h 859536"/>
              <a:gd name="connsiteX0" fmla="*/ 0 w 1219200"/>
              <a:gd name="connsiteY0" fmla="*/ 67056 h 859536"/>
              <a:gd name="connsiteX1" fmla="*/ 30480 w 1219200"/>
              <a:gd name="connsiteY1" fmla="*/ 60960 h 859536"/>
              <a:gd name="connsiteX2" fmla="*/ 91440 w 1219200"/>
              <a:gd name="connsiteY2" fmla="*/ 42672 h 859536"/>
              <a:gd name="connsiteX3" fmla="*/ 109728 w 1219200"/>
              <a:gd name="connsiteY3" fmla="*/ 24384 h 859536"/>
              <a:gd name="connsiteX4" fmla="*/ 128016 w 1219200"/>
              <a:gd name="connsiteY4" fmla="*/ 12192 h 859536"/>
              <a:gd name="connsiteX5" fmla="*/ 195072 w 1219200"/>
              <a:gd name="connsiteY5" fmla="*/ 0 h 859536"/>
              <a:gd name="connsiteX6" fmla="*/ 237744 w 1219200"/>
              <a:gd name="connsiteY6" fmla="*/ 30480 h 859536"/>
              <a:gd name="connsiteX7" fmla="*/ 249936 w 1219200"/>
              <a:gd name="connsiteY7" fmla="*/ 48768 h 859536"/>
              <a:gd name="connsiteX8" fmla="*/ 268224 w 1219200"/>
              <a:gd name="connsiteY8" fmla="*/ 60960 h 859536"/>
              <a:gd name="connsiteX9" fmla="*/ 292608 w 1219200"/>
              <a:gd name="connsiteY9" fmla="*/ 79248 h 859536"/>
              <a:gd name="connsiteX10" fmla="*/ 304800 w 1219200"/>
              <a:gd name="connsiteY10" fmla="*/ 103632 h 859536"/>
              <a:gd name="connsiteX11" fmla="*/ 310896 w 1219200"/>
              <a:gd name="connsiteY11" fmla="*/ 121920 h 859536"/>
              <a:gd name="connsiteX12" fmla="*/ 341376 w 1219200"/>
              <a:gd name="connsiteY12" fmla="*/ 164592 h 859536"/>
              <a:gd name="connsiteX13" fmla="*/ 390144 w 1219200"/>
              <a:gd name="connsiteY13" fmla="*/ 201168 h 859536"/>
              <a:gd name="connsiteX14" fmla="*/ 408432 w 1219200"/>
              <a:gd name="connsiteY14" fmla="*/ 231648 h 859536"/>
              <a:gd name="connsiteX15" fmla="*/ 414528 w 1219200"/>
              <a:gd name="connsiteY15" fmla="*/ 280416 h 859536"/>
              <a:gd name="connsiteX16" fmla="*/ 420624 w 1219200"/>
              <a:gd name="connsiteY16" fmla="*/ 310896 h 859536"/>
              <a:gd name="connsiteX17" fmla="*/ 438912 w 1219200"/>
              <a:gd name="connsiteY17" fmla="*/ 371856 h 859536"/>
              <a:gd name="connsiteX18" fmla="*/ 457200 w 1219200"/>
              <a:gd name="connsiteY18" fmla="*/ 457200 h 859536"/>
              <a:gd name="connsiteX19" fmla="*/ 463296 w 1219200"/>
              <a:gd name="connsiteY19" fmla="*/ 475488 h 859536"/>
              <a:gd name="connsiteX20" fmla="*/ 499872 w 1219200"/>
              <a:gd name="connsiteY20" fmla="*/ 505968 h 859536"/>
              <a:gd name="connsiteX21" fmla="*/ 524256 w 1219200"/>
              <a:gd name="connsiteY21" fmla="*/ 524256 h 859536"/>
              <a:gd name="connsiteX22" fmla="*/ 560832 w 1219200"/>
              <a:gd name="connsiteY22" fmla="*/ 548640 h 859536"/>
              <a:gd name="connsiteX23" fmla="*/ 585216 w 1219200"/>
              <a:gd name="connsiteY23" fmla="*/ 566928 h 859536"/>
              <a:gd name="connsiteX24" fmla="*/ 609600 w 1219200"/>
              <a:gd name="connsiteY24" fmla="*/ 573024 h 859536"/>
              <a:gd name="connsiteX25" fmla="*/ 627888 w 1219200"/>
              <a:gd name="connsiteY25" fmla="*/ 579120 h 859536"/>
              <a:gd name="connsiteX26" fmla="*/ 652272 w 1219200"/>
              <a:gd name="connsiteY26" fmla="*/ 597408 h 859536"/>
              <a:gd name="connsiteX27" fmla="*/ 670560 w 1219200"/>
              <a:gd name="connsiteY27" fmla="*/ 615696 h 859536"/>
              <a:gd name="connsiteX28" fmla="*/ 688848 w 1219200"/>
              <a:gd name="connsiteY28" fmla="*/ 621792 h 859536"/>
              <a:gd name="connsiteX29" fmla="*/ 707136 w 1219200"/>
              <a:gd name="connsiteY29" fmla="*/ 633984 h 859536"/>
              <a:gd name="connsiteX30" fmla="*/ 743712 w 1219200"/>
              <a:gd name="connsiteY30" fmla="*/ 646176 h 859536"/>
              <a:gd name="connsiteX31" fmla="*/ 768096 w 1219200"/>
              <a:gd name="connsiteY31" fmla="*/ 658368 h 859536"/>
              <a:gd name="connsiteX32" fmla="*/ 822960 w 1219200"/>
              <a:gd name="connsiteY32" fmla="*/ 676656 h 859536"/>
              <a:gd name="connsiteX33" fmla="*/ 871728 w 1219200"/>
              <a:gd name="connsiteY33" fmla="*/ 688848 h 859536"/>
              <a:gd name="connsiteX34" fmla="*/ 902208 w 1219200"/>
              <a:gd name="connsiteY34" fmla="*/ 719328 h 859536"/>
              <a:gd name="connsiteX35" fmla="*/ 920496 w 1219200"/>
              <a:gd name="connsiteY35" fmla="*/ 743712 h 859536"/>
              <a:gd name="connsiteX36" fmla="*/ 957072 w 1219200"/>
              <a:gd name="connsiteY36" fmla="*/ 780288 h 859536"/>
              <a:gd name="connsiteX37" fmla="*/ 975360 w 1219200"/>
              <a:gd name="connsiteY37" fmla="*/ 804672 h 859536"/>
              <a:gd name="connsiteX38" fmla="*/ 1036320 w 1219200"/>
              <a:gd name="connsiteY38" fmla="*/ 835152 h 859536"/>
              <a:gd name="connsiteX39" fmla="*/ 1054608 w 1219200"/>
              <a:gd name="connsiteY39" fmla="*/ 847344 h 859536"/>
              <a:gd name="connsiteX40" fmla="*/ 1085088 w 1219200"/>
              <a:gd name="connsiteY40" fmla="*/ 853440 h 859536"/>
              <a:gd name="connsiteX41" fmla="*/ 1109472 w 1219200"/>
              <a:gd name="connsiteY41" fmla="*/ 859536 h 859536"/>
              <a:gd name="connsiteX42" fmla="*/ 1164336 w 1219200"/>
              <a:gd name="connsiteY42" fmla="*/ 841248 h 859536"/>
              <a:gd name="connsiteX43" fmla="*/ 1176528 w 1219200"/>
              <a:gd name="connsiteY43" fmla="*/ 774192 h 859536"/>
              <a:gd name="connsiteX44" fmla="*/ 1213104 w 1219200"/>
              <a:gd name="connsiteY44" fmla="*/ 725424 h 859536"/>
              <a:gd name="connsiteX45" fmla="*/ 1219200 w 1219200"/>
              <a:gd name="connsiteY45" fmla="*/ 688848 h 859536"/>
              <a:gd name="connsiteX0" fmla="*/ 0 w 1213104"/>
              <a:gd name="connsiteY0" fmla="*/ 67056 h 859536"/>
              <a:gd name="connsiteX1" fmla="*/ 30480 w 1213104"/>
              <a:gd name="connsiteY1" fmla="*/ 60960 h 859536"/>
              <a:gd name="connsiteX2" fmla="*/ 91440 w 1213104"/>
              <a:gd name="connsiteY2" fmla="*/ 42672 h 859536"/>
              <a:gd name="connsiteX3" fmla="*/ 109728 w 1213104"/>
              <a:gd name="connsiteY3" fmla="*/ 24384 h 859536"/>
              <a:gd name="connsiteX4" fmla="*/ 128016 w 1213104"/>
              <a:gd name="connsiteY4" fmla="*/ 12192 h 859536"/>
              <a:gd name="connsiteX5" fmla="*/ 195072 w 1213104"/>
              <a:gd name="connsiteY5" fmla="*/ 0 h 859536"/>
              <a:gd name="connsiteX6" fmla="*/ 237744 w 1213104"/>
              <a:gd name="connsiteY6" fmla="*/ 30480 h 859536"/>
              <a:gd name="connsiteX7" fmla="*/ 249936 w 1213104"/>
              <a:gd name="connsiteY7" fmla="*/ 48768 h 859536"/>
              <a:gd name="connsiteX8" fmla="*/ 268224 w 1213104"/>
              <a:gd name="connsiteY8" fmla="*/ 60960 h 859536"/>
              <a:gd name="connsiteX9" fmla="*/ 292608 w 1213104"/>
              <a:gd name="connsiteY9" fmla="*/ 79248 h 859536"/>
              <a:gd name="connsiteX10" fmla="*/ 304800 w 1213104"/>
              <a:gd name="connsiteY10" fmla="*/ 103632 h 859536"/>
              <a:gd name="connsiteX11" fmla="*/ 310896 w 1213104"/>
              <a:gd name="connsiteY11" fmla="*/ 121920 h 859536"/>
              <a:gd name="connsiteX12" fmla="*/ 341376 w 1213104"/>
              <a:gd name="connsiteY12" fmla="*/ 164592 h 859536"/>
              <a:gd name="connsiteX13" fmla="*/ 390144 w 1213104"/>
              <a:gd name="connsiteY13" fmla="*/ 201168 h 859536"/>
              <a:gd name="connsiteX14" fmla="*/ 408432 w 1213104"/>
              <a:gd name="connsiteY14" fmla="*/ 231648 h 859536"/>
              <a:gd name="connsiteX15" fmla="*/ 414528 w 1213104"/>
              <a:gd name="connsiteY15" fmla="*/ 280416 h 859536"/>
              <a:gd name="connsiteX16" fmla="*/ 420624 w 1213104"/>
              <a:gd name="connsiteY16" fmla="*/ 310896 h 859536"/>
              <a:gd name="connsiteX17" fmla="*/ 438912 w 1213104"/>
              <a:gd name="connsiteY17" fmla="*/ 371856 h 859536"/>
              <a:gd name="connsiteX18" fmla="*/ 457200 w 1213104"/>
              <a:gd name="connsiteY18" fmla="*/ 457200 h 859536"/>
              <a:gd name="connsiteX19" fmla="*/ 463296 w 1213104"/>
              <a:gd name="connsiteY19" fmla="*/ 475488 h 859536"/>
              <a:gd name="connsiteX20" fmla="*/ 499872 w 1213104"/>
              <a:gd name="connsiteY20" fmla="*/ 505968 h 859536"/>
              <a:gd name="connsiteX21" fmla="*/ 524256 w 1213104"/>
              <a:gd name="connsiteY21" fmla="*/ 524256 h 859536"/>
              <a:gd name="connsiteX22" fmla="*/ 560832 w 1213104"/>
              <a:gd name="connsiteY22" fmla="*/ 548640 h 859536"/>
              <a:gd name="connsiteX23" fmla="*/ 585216 w 1213104"/>
              <a:gd name="connsiteY23" fmla="*/ 566928 h 859536"/>
              <a:gd name="connsiteX24" fmla="*/ 609600 w 1213104"/>
              <a:gd name="connsiteY24" fmla="*/ 573024 h 859536"/>
              <a:gd name="connsiteX25" fmla="*/ 627888 w 1213104"/>
              <a:gd name="connsiteY25" fmla="*/ 579120 h 859536"/>
              <a:gd name="connsiteX26" fmla="*/ 652272 w 1213104"/>
              <a:gd name="connsiteY26" fmla="*/ 597408 h 859536"/>
              <a:gd name="connsiteX27" fmla="*/ 670560 w 1213104"/>
              <a:gd name="connsiteY27" fmla="*/ 615696 h 859536"/>
              <a:gd name="connsiteX28" fmla="*/ 688848 w 1213104"/>
              <a:gd name="connsiteY28" fmla="*/ 621792 h 859536"/>
              <a:gd name="connsiteX29" fmla="*/ 707136 w 1213104"/>
              <a:gd name="connsiteY29" fmla="*/ 633984 h 859536"/>
              <a:gd name="connsiteX30" fmla="*/ 743712 w 1213104"/>
              <a:gd name="connsiteY30" fmla="*/ 646176 h 859536"/>
              <a:gd name="connsiteX31" fmla="*/ 768096 w 1213104"/>
              <a:gd name="connsiteY31" fmla="*/ 658368 h 859536"/>
              <a:gd name="connsiteX32" fmla="*/ 822960 w 1213104"/>
              <a:gd name="connsiteY32" fmla="*/ 676656 h 859536"/>
              <a:gd name="connsiteX33" fmla="*/ 871728 w 1213104"/>
              <a:gd name="connsiteY33" fmla="*/ 688848 h 859536"/>
              <a:gd name="connsiteX34" fmla="*/ 902208 w 1213104"/>
              <a:gd name="connsiteY34" fmla="*/ 719328 h 859536"/>
              <a:gd name="connsiteX35" fmla="*/ 920496 w 1213104"/>
              <a:gd name="connsiteY35" fmla="*/ 743712 h 859536"/>
              <a:gd name="connsiteX36" fmla="*/ 957072 w 1213104"/>
              <a:gd name="connsiteY36" fmla="*/ 780288 h 859536"/>
              <a:gd name="connsiteX37" fmla="*/ 975360 w 1213104"/>
              <a:gd name="connsiteY37" fmla="*/ 804672 h 859536"/>
              <a:gd name="connsiteX38" fmla="*/ 1036320 w 1213104"/>
              <a:gd name="connsiteY38" fmla="*/ 835152 h 859536"/>
              <a:gd name="connsiteX39" fmla="*/ 1054608 w 1213104"/>
              <a:gd name="connsiteY39" fmla="*/ 847344 h 859536"/>
              <a:gd name="connsiteX40" fmla="*/ 1085088 w 1213104"/>
              <a:gd name="connsiteY40" fmla="*/ 853440 h 859536"/>
              <a:gd name="connsiteX41" fmla="*/ 1109472 w 1213104"/>
              <a:gd name="connsiteY41" fmla="*/ 859536 h 859536"/>
              <a:gd name="connsiteX42" fmla="*/ 1164336 w 1213104"/>
              <a:gd name="connsiteY42" fmla="*/ 841248 h 859536"/>
              <a:gd name="connsiteX43" fmla="*/ 1176528 w 1213104"/>
              <a:gd name="connsiteY43" fmla="*/ 774192 h 859536"/>
              <a:gd name="connsiteX44" fmla="*/ 1213104 w 1213104"/>
              <a:gd name="connsiteY44" fmla="*/ 725424 h 859536"/>
              <a:gd name="connsiteX0" fmla="*/ 0 w 1176528"/>
              <a:gd name="connsiteY0" fmla="*/ 67056 h 859536"/>
              <a:gd name="connsiteX1" fmla="*/ 30480 w 1176528"/>
              <a:gd name="connsiteY1" fmla="*/ 60960 h 859536"/>
              <a:gd name="connsiteX2" fmla="*/ 91440 w 1176528"/>
              <a:gd name="connsiteY2" fmla="*/ 42672 h 859536"/>
              <a:gd name="connsiteX3" fmla="*/ 109728 w 1176528"/>
              <a:gd name="connsiteY3" fmla="*/ 24384 h 859536"/>
              <a:gd name="connsiteX4" fmla="*/ 128016 w 1176528"/>
              <a:gd name="connsiteY4" fmla="*/ 12192 h 859536"/>
              <a:gd name="connsiteX5" fmla="*/ 195072 w 1176528"/>
              <a:gd name="connsiteY5" fmla="*/ 0 h 859536"/>
              <a:gd name="connsiteX6" fmla="*/ 237744 w 1176528"/>
              <a:gd name="connsiteY6" fmla="*/ 30480 h 859536"/>
              <a:gd name="connsiteX7" fmla="*/ 249936 w 1176528"/>
              <a:gd name="connsiteY7" fmla="*/ 48768 h 859536"/>
              <a:gd name="connsiteX8" fmla="*/ 268224 w 1176528"/>
              <a:gd name="connsiteY8" fmla="*/ 60960 h 859536"/>
              <a:gd name="connsiteX9" fmla="*/ 292608 w 1176528"/>
              <a:gd name="connsiteY9" fmla="*/ 79248 h 859536"/>
              <a:gd name="connsiteX10" fmla="*/ 304800 w 1176528"/>
              <a:gd name="connsiteY10" fmla="*/ 103632 h 859536"/>
              <a:gd name="connsiteX11" fmla="*/ 310896 w 1176528"/>
              <a:gd name="connsiteY11" fmla="*/ 121920 h 859536"/>
              <a:gd name="connsiteX12" fmla="*/ 341376 w 1176528"/>
              <a:gd name="connsiteY12" fmla="*/ 164592 h 859536"/>
              <a:gd name="connsiteX13" fmla="*/ 390144 w 1176528"/>
              <a:gd name="connsiteY13" fmla="*/ 201168 h 859536"/>
              <a:gd name="connsiteX14" fmla="*/ 408432 w 1176528"/>
              <a:gd name="connsiteY14" fmla="*/ 231648 h 859536"/>
              <a:gd name="connsiteX15" fmla="*/ 414528 w 1176528"/>
              <a:gd name="connsiteY15" fmla="*/ 280416 h 859536"/>
              <a:gd name="connsiteX16" fmla="*/ 420624 w 1176528"/>
              <a:gd name="connsiteY16" fmla="*/ 310896 h 859536"/>
              <a:gd name="connsiteX17" fmla="*/ 438912 w 1176528"/>
              <a:gd name="connsiteY17" fmla="*/ 371856 h 859536"/>
              <a:gd name="connsiteX18" fmla="*/ 457200 w 1176528"/>
              <a:gd name="connsiteY18" fmla="*/ 457200 h 859536"/>
              <a:gd name="connsiteX19" fmla="*/ 463296 w 1176528"/>
              <a:gd name="connsiteY19" fmla="*/ 475488 h 859536"/>
              <a:gd name="connsiteX20" fmla="*/ 499872 w 1176528"/>
              <a:gd name="connsiteY20" fmla="*/ 505968 h 859536"/>
              <a:gd name="connsiteX21" fmla="*/ 524256 w 1176528"/>
              <a:gd name="connsiteY21" fmla="*/ 524256 h 859536"/>
              <a:gd name="connsiteX22" fmla="*/ 560832 w 1176528"/>
              <a:gd name="connsiteY22" fmla="*/ 548640 h 859536"/>
              <a:gd name="connsiteX23" fmla="*/ 585216 w 1176528"/>
              <a:gd name="connsiteY23" fmla="*/ 566928 h 859536"/>
              <a:gd name="connsiteX24" fmla="*/ 609600 w 1176528"/>
              <a:gd name="connsiteY24" fmla="*/ 573024 h 859536"/>
              <a:gd name="connsiteX25" fmla="*/ 627888 w 1176528"/>
              <a:gd name="connsiteY25" fmla="*/ 579120 h 859536"/>
              <a:gd name="connsiteX26" fmla="*/ 652272 w 1176528"/>
              <a:gd name="connsiteY26" fmla="*/ 597408 h 859536"/>
              <a:gd name="connsiteX27" fmla="*/ 670560 w 1176528"/>
              <a:gd name="connsiteY27" fmla="*/ 615696 h 859536"/>
              <a:gd name="connsiteX28" fmla="*/ 688848 w 1176528"/>
              <a:gd name="connsiteY28" fmla="*/ 621792 h 859536"/>
              <a:gd name="connsiteX29" fmla="*/ 707136 w 1176528"/>
              <a:gd name="connsiteY29" fmla="*/ 633984 h 859536"/>
              <a:gd name="connsiteX30" fmla="*/ 743712 w 1176528"/>
              <a:gd name="connsiteY30" fmla="*/ 646176 h 859536"/>
              <a:gd name="connsiteX31" fmla="*/ 768096 w 1176528"/>
              <a:gd name="connsiteY31" fmla="*/ 658368 h 859536"/>
              <a:gd name="connsiteX32" fmla="*/ 822960 w 1176528"/>
              <a:gd name="connsiteY32" fmla="*/ 676656 h 859536"/>
              <a:gd name="connsiteX33" fmla="*/ 871728 w 1176528"/>
              <a:gd name="connsiteY33" fmla="*/ 688848 h 859536"/>
              <a:gd name="connsiteX34" fmla="*/ 902208 w 1176528"/>
              <a:gd name="connsiteY34" fmla="*/ 719328 h 859536"/>
              <a:gd name="connsiteX35" fmla="*/ 920496 w 1176528"/>
              <a:gd name="connsiteY35" fmla="*/ 743712 h 859536"/>
              <a:gd name="connsiteX36" fmla="*/ 957072 w 1176528"/>
              <a:gd name="connsiteY36" fmla="*/ 780288 h 859536"/>
              <a:gd name="connsiteX37" fmla="*/ 975360 w 1176528"/>
              <a:gd name="connsiteY37" fmla="*/ 804672 h 859536"/>
              <a:gd name="connsiteX38" fmla="*/ 1036320 w 1176528"/>
              <a:gd name="connsiteY38" fmla="*/ 835152 h 859536"/>
              <a:gd name="connsiteX39" fmla="*/ 1054608 w 1176528"/>
              <a:gd name="connsiteY39" fmla="*/ 847344 h 859536"/>
              <a:gd name="connsiteX40" fmla="*/ 1085088 w 1176528"/>
              <a:gd name="connsiteY40" fmla="*/ 853440 h 859536"/>
              <a:gd name="connsiteX41" fmla="*/ 1109472 w 1176528"/>
              <a:gd name="connsiteY41" fmla="*/ 859536 h 859536"/>
              <a:gd name="connsiteX42" fmla="*/ 1164336 w 1176528"/>
              <a:gd name="connsiteY42" fmla="*/ 841248 h 859536"/>
              <a:gd name="connsiteX43" fmla="*/ 1176528 w 1176528"/>
              <a:gd name="connsiteY43" fmla="*/ 774192 h 859536"/>
              <a:gd name="connsiteX0" fmla="*/ 0 w 1164336"/>
              <a:gd name="connsiteY0" fmla="*/ 67056 h 859536"/>
              <a:gd name="connsiteX1" fmla="*/ 30480 w 1164336"/>
              <a:gd name="connsiteY1" fmla="*/ 60960 h 859536"/>
              <a:gd name="connsiteX2" fmla="*/ 91440 w 1164336"/>
              <a:gd name="connsiteY2" fmla="*/ 42672 h 859536"/>
              <a:gd name="connsiteX3" fmla="*/ 109728 w 1164336"/>
              <a:gd name="connsiteY3" fmla="*/ 24384 h 859536"/>
              <a:gd name="connsiteX4" fmla="*/ 128016 w 1164336"/>
              <a:gd name="connsiteY4" fmla="*/ 12192 h 859536"/>
              <a:gd name="connsiteX5" fmla="*/ 195072 w 1164336"/>
              <a:gd name="connsiteY5" fmla="*/ 0 h 859536"/>
              <a:gd name="connsiteX6" fmla="*/ 237744 w 1164336"/>
              <a:gd name="connsiteY6" fmla="*/ 30480 h 859536"/>
              <a:gd name="connsiteX7" fmla="*/ 249936 w 1164336"/>
              <a:gd name="connsiteY7" fmla="*/ 48768 h 859536"/>
              <a:gd name="connsiteX8" fmla="*/ 268224 w 1164336"/>
              <a:gd name="connsiteY8" fmla="*/ 60960 h 859536"/>
              <a:gd name="connsiteX9" fmla="*/ 292608 w 1164336"/>
              <a:gd name="connsiteY9" fmla="*/ 79248 h 859536"/>
              <a:gd name="connsiteX10" fmla="*/ 304800 w 1164336"/>
              <a:gd name="connsiteY10" fmla="*/ 103632 h 859536"/>
              <a:gd name="connsiteX11" fmla="*/ 310896 w 1164336"/>
              <a:gd name="connsiteY11" fmla="*/ 121920 h 859536"/>
              <a:gd name="connsiteX12" fmla="*/ 341376 w 1164336"/>
              <a:gd name="connsiteY12" fmla="*/ 164592 h 859536"/>
              <a:gd name="connsiteX13" fmla="*/ 390144 w 1164336"/>
              <a:gd name="connsiteY13" fmla="*/ 201168 h 859536"/>
              <a:gd name="connsiteX14" fmla="*/ 408432 w 1164336"/>
              <a:gd name="connsiteY14" fmla="*/ 231648 h 859536"/>
              <a:gd name="connsiteX15" fmla="*/ 414528 w 1164336"/>
              <a:gd name="connsiteY15" fmla="*/ 280416 h 859536"/>
              <a:gd name="connsiteX16" fmla="*/ 420624 w 1164336"/>
              <a:gd name="connsiteY16" fmla="*/ 310896 h 859536"/>
              <a:gd name="connsiteX17" fmla="*/ 438912 w 1164336"/>
              <a:gd name="connsiteY17" fmla="*/ 371856 h 859536"/>
              <a:gd name="connsiteX18" fmla="*/ 457200 w 1164336"/>
              <a:gd name="connsiteY18" fmla="*/ 457200 h 859536"/>
              <a:gd name="connsiteX19" fmla="*/ 463296 w 1164336"/>
              <a:gd name="connsiteY19" fmla="*/ 475488 h 859536"/>
              <a:gd name="connsiteX20" fmla="*/ 499872 w 1164336"/>
              <a:gd name="connsiteY20" fmla="*/ 505968 h 859536"/>
              <a:gd name="connsiteX21" fmla="*/ 524256 w 1164336"/>
              <a:gd name="connsiteY21" fmla="*/ 524256 h 859536"/>
              <a:gd name="connsiteX22" fmla="*/ 560832 w 1164336"/>
              <a:gd name="connsiteY22" fmla="*/ 548640 h 859536"/>
              <a:gd name="connsiteX23" fmla="*/ 585216 w 1164336"/>
              <a:gd name="connsiteY23" fmla="*/ 566928 h 859536"/>
              <a:gd name="connsiteX24" fmla="*/ 609600 w 1164336"/>
              <a:gd name="connsiteY24" fmla="*/ 573024 h 859536"/>
              <a:gd name="connsiteX25" fmla="*/ 627888 w 1164336"/>
              <a:gd name="connsiteY25" fmla="*/ 579120 h 859536"/>
              <a:gd name="connsiteX26" fmla="*/ 652272 w 1164336"/>
              <a:gd name="connsiteY26" fmla="*/ 597408 h 859536"/>
              <a:gd name="connsiteX27" fmla="*/ 670560 w 1164336"/>
              <a:gd name="connsiteY27" fmla="*/ 615696 h 859536"/>
              <a:gd name="connsiteX28" fmla="*/ 688848 w 1164336"/>
              <a:gd name="connsiteY28" fmla="*/ 621792 h 859536"/>
              <a:gd name="connsiteX29" fmla="*/ 707136 w 1164336"/>
              <a:gd name="connsiteY29" fmla="*/ 633984 h 859536"/>
              <a:gd name="connsiteX30" fmla="*/ 743712 w 1164336"/>
              <a:gd name="connsiteY30" fmla="*/ 646176 h 859536"/>
              <a:gd name="connsiteX31" fmla="*/ 768096 w 1164336"/>
              <a:gd name="connsiteY31" fmla="*/ 658368 h 859536"/>
              <a:gd name="connsiteX32" fmla="*/ 822960 w 1164336"/>
              <a:gd name="connsiteY32" fmla="*/ 676656 h 859536"/>
              <a:gd name="connsiteX33" fmla="*/ 871728 w 1164336"/>
              <a:gd name="connsiteY33" fmla="*/ 688848 h 859536"/>
              <a:gd name="connsiteX34" fmla="*/ 902208 w 1164336"/>
              <a:gd name="connsiteY34" fmla="*/ 719328 h 859536"/>
              <a:gd name="connsiteX35" fmla="*/ 920496 w 1164336"/>
              <a:gd name="connsiteY35" fmla="*/ 743712 h 859536"/>
              <a:gd name="connsiteX36" fmla="*/ 957072 w 1164336"/>
              <a:gd name="connsiteY36" fmla="*/ 780288 h 859536"/>
              <a:gd name="connsiteX37" fmla="*/ 975360 w 1164336"/>
              <a:gd name="connsiteY37" fmla="*/ 804672 h 859536"/>
              <a:gd name="connsiteX38" fmla="*/ 1036320 w 1164336"/>
              <a:gd name="connsiteY38" fmla="*/ 835152 h 859536"/>
              <a:gd name="connsiteX39" fmla="*/ 1054608 w 1164336"/>
              <a:gd name="connsiteY39" fmla="*/ 847344 h 859536"/>
              <a:gd name="connsiteX40" fmla="*/ 1085088 w 1164336"/>
              <a:gd name="connsiteY40" fmla="*/ 853440 h 859536"/>
              <a:gd name="connsiteX41" fmla="*/ 1109472 w 1164336"/>
              <a:gd name="connsiteY41" fmla="*/ 859536 h 859536"/>
              <a:gd name="connsiteX42" fmla="*/ 1164336 w 1164336"/>
              <a:gd name="connsiteY42" fmla="*/ 841248 h 859536"/>
              <a:gd name="connsiteX0" fmla="*/ 0 w 1109472"/>
              <a:gd name="connsiteY0" fmla="*/ 67056 h 859536"/>
              <a:gd name="connsiteX1" fmla="*/ 30480 w 1109472"/>
              <a:gd name="connsiteY1" fmla="*/ 60960 h 859536"/>
              <a:gd name="connsiteX2" fmla="*/ 91440 w 1109472"/>
              <a:gd name="connsiteY2" fmla="*/ 42672 h 859536"/>
              <a:gd name="connsiteX3" fmla="*/ 109728 w 1109472"/>
              <a:gd name="connsiteY3" fmla="*/ 24384 h 859536"/>
              <a:gd name="connsiteX4" fmla="*/ 128016 w 1109472"/>
              <a:gd name="connsiteY4" fmla="*/ 12192 h 859536"/>
              <a:gd name="connsiteX5" fmla="*/ 195072 w 1109472"/>
              <a:gd name="connsiteY5" fmla="*/ 0 h 859536"/>
              <a:gd name="connsiteX6" fmla="*/ 237744 w 1109472"/>
              <a:gd name="connsiteY6" fmla="*/ 30480 h 859536"/>
              <a:gd name="connsiteX7" fmla="*/ 249936 w 1109472"/>
              <a:gd name="connsiteY7" fmla="*/ 48768 h 859536"/>
              <a:gd name="connsiteX8" fmla="*/ 268224 w 1109472"/>
              <a:gd name="connsiteY8" fmla="*/ 60960 h 859536"/>
              <a:gd name="connsiteX9" fmla="*/ 292608 w 1109472"/>
              <a:gd name="connsiteY9" fmla="*/ 79248 h 859536"/>
              <a:gd name="connsiteX10" fmla="*/ 304800 w 1109472"/>
              <a:gd name="connsiteY10" fmla="*/ 103632 h 859536"/>
              <a:gd name="connsiteX11" fmla="*/ 310896 w 1109472"/>
              <a:gd name="connsiteY11" fmla="*/ 121920 h 859536"/>
              <a:gd name="connsiteX12" fmla="*/ 341376 w 1109472"/>
              <a:gd name="connsiteY12" fmla="*/ 164592 h 859536"/>
              <a:gd name="connsiteX13" fmla="*/ 390144 w 1109472"/>
              <a:gd name="connsiteY13" fmla="*/ 201168 h 859536"/>
              <a:gd name="connsiteX14" fmla="*/ 408432 w 1109472"/>
              <a:gd name="connsiteY14" fmla="*/ 231648 h 859536"/>
              <a:gd name="connsiteX15" fmla="*/ 414528 w 1109472"/>
              <a:gd name="connsiteY15" fmla="*/ 280416 h 859536"/>
              <a:gd name="connsiteX16" fmla="*/ 420624 w 1109472"/>
              <a:gd name="connsiteY16" fmla="*/ 310896 h 859536"/>
              <a:gd name="connsiteX17" fmla="*/ 438912 w 1109472"/>
              <a:gd name="connsiteY17" fmla="*/ 371856 h 859536"/>
              <a:gd name="connsiteX18" fmla="*/ 457200 w 1109472"/>
              <a:gd name="connsiteY18" fmla="*/ 457200 h 859536"/>
              <a:gd name="connsiteX19" fmla="*/ 463296 w 1109472"/>
              <a:gd name="connsiteY19" fmla="*/ 475488 h 859536"/>
              <a:gd name="connsiteX20" fmla="*/ 499872 w 1109472"/>
              <a:gd name="connsiteY20" fmla="*/ 505968 h 859536"/>
              <a:gd name="connsiteX21" fmla="*/ 524256 w 1109472"/>
              <a:gd name="connsiteY21" fmla="*/ 524256 h 859536"/>
              <a:gd name="connsiteX22" fmla="*/ 560832 w 1109472"/>
              <a:gd name="connsiteY22" fmla="*/ 548640 h 859536"/>
              <a:gd name="connsiteX23" fmla="*/ 585216 w 1109472"/>
              <a:gd name="connsiteY23" fmla="*/ 566928 h 859536"/>
              <a:gd name="connsiteX24" fmla="*/ 609600 w 1109472"/>
              <a:gd name="connsiteY24" fmla="*/ 573024 h 859536"/>
              <a:gd name="connsiteX25" fmla="*/ 627888 w 1109472"/>
              <a:gd name="connsiteY25" fmla="*/ 579120 h 859536"/>
              <a:gd name="connsiteX26" fmla="*/ 652272 w 1109472"/>
              <a:gd name="connsiteY26" fmla="*/ 597408 h 859536"/>
              <a:gd name="connsiteX27" fmla="*/ 670560 w 1109472"/>
              <a:gd name="connsiteY27" fmla="*/ 615696 h 859536"/>
              <a:gd name="connsiteX28" fmla="*/ 688848 w 1109472"/>
              <a:gd name="connsiteY28" fmla="*/ 621792 h 859536"/>
              <a:gd name="connsiteX29" fmla="*/ 707136 w 1109472"/>
              <a:gd name="connsiteY29" fmla="*/ 633984 h 859536"/>
              <a:gd name="connsiteX30" fmla="*/ 743712 w 1109472"/>
              <a:gd name="connsiteY30" fmla="*/ 646176 h 859536"/>
              <a:gd name="connsiteX31" fmla="*/ 768096 w 1109472"/>
              <a:gd name="connsiteY31" fmla="*/ 658368 h 859536"/>
              <a:gd name="connsiteX32" fmla="*/ 822960 w 1109472"/>
              <a:gd name="connsiteY32" fmla="*/ 676656 h 859536"/>
              <a:gd name="connsiteX33" fmla="*/ 871728 w 1109472"/>
              <a:gd name="connsiteY33" fmla="*/ 688848 h 859536"/>
              <a:gd name="connsiteX34" fmla="*/ 902208 w 1109472"/>
              <a:gd name="connsiteY34" fmla="*/ 719328 h 859536"/>
              <a:gd name="connsiteX35" fmla="*/ 920496 w 1109472"/>
              <a:gd name="connsiteY35" fmla="*/ 743712 h 859536"/>
              <a:gd name="connsiteX36" fmla="*/ 957072 w 1109472"/>
              <a:gd name="connsiteY36" fmla="*/ 780288 h 859536"/>
              <a:gd name="connsiteX37" fmla="*/ 975360 w 1109472"/>
              <a:gd name="connsiteY37" fmla="*/ 804672 h 859536"/>
              <a:gd name="connsiteX38" fmla="*/ 1036320 w 1109472"/>
              <a:gd name="connsiteY38" fmla="*/ 835152 h 859536"/>
              <a:gd name="connsiteX39" fmla="*/ 1054608 w 1109472"/>
              <a:gd name="connsiteY39" fmla="*/ 847344 h 859536"/>
              <a:gd name="connsiteX40" fmla="*/ 1085088 w 1109472"/>
              <a:gd name="connsiteY40" fmla="*/ 853440 h 859536"/>
              <a:gd name="connsiteX41" fmla="*/ 1109472 w 1109472"/>
              <a:gd name="connsiteY41" fmla="*/ 859536 h 859536"/>
              <a:gd name="connsiteX0" fmla="*/ 0 w 1085088"/>
              <a:gd name="connsiteY0" fmla="*/ 67056 h 853440"/>
              <a:gd name="connsiteX1" fmla="*/ 30480 w 1085088"/>
              <a:gd name="connsiteY1" fmla="*/ 60960 h 853440"/>
              <a:gd name="connsiteX2" fmla="*/ 91440 w 1085088"/>
              <a:gd name="connsiteY2" fmla="*/ 42672 h 853440"/>
              <a:gd name="connsiteX3" fmla="*/ 109728 w 1085088"/>
              <a:gd name="connsiteY3" fmla="*/ 24384 h 853440"/>
              <a:gd name="connsiteX4" fmla="*/ 128016 w 1085088"/>
              <a:gd name="connsiteY4" fmla="*/ 12192 h 853440"/>
              <a:gd name="connsiteX5" fmla="*/ 195072 w 1085088"/>
              <a:gd name="connsiteY5" fmla="*/ 0 h 853440"/>
              <a:gd name="connsiteX6" fmla="*/ 237744 w 1085088"/>
              <a:gd name="connsiteY6" fmla="*/ 30480 h 853440"/>
              <a:gd name="connsiteX7" fmla="*/ 249936 w 1085088"/>
              <a:gd name="connsiteY7" fmla="*/ 48768 h 853440"/>
              <a:gd name="connsiteX8" fmla="*/ 268224 w 1085088"/>
              <a:gd name="connsiteY8" fmla="*/ 60960 h 853440"/>
              <a:gd name="connsiteX9" fmla="*/ 292608 w 1085088"/>
              <a:gd name="connsiteY9" fmla="*/ 79248 h 853440"/>
              <a:gd name="connsiteX10" fmla="*/ 304800 w 1085088"/>
              <a:gd name="connsiteY10" fmla="*/ 103632 h 853440"/>
              <a:gd name="connsiteX11" fmla="*/ 310896 w 1085088"/>
              <a:gd name="connsiteY11" fmla="*/ 121920 h 853440"/>
              <a:gd name="connsiteX12" fmla="*/ 341376 w 1085088"/>
              <a:gd name="connsiteY12" fmla="*/ 164592 h 853440"/>
              <a:gd name="connsiteX13" fmla="*/ 390144 w 1085088"/>
              <a:gd name="connsiteY13" fmla="*/ 201168 h 853440"/>
              <a:gd name="connsiteX14" fmla="*/ 408432 w 1085088"/>
              <a:gd name="connsiteY14" fmla="*/ 231648 h 853440"/>
              <a:gd name="connsiteX15" fmla="*/ 414528 w 1085088"/>
              <a:gd name="connsiteY15" fmla="*/ 280416 h 853440"/>
              <a:gd name="connsiteX16" fmla="*/ 420624 w 1085088"/>
              <a:gd name="connsiteY16" fmla="*/ 310896 h 853440"/>
              <a:gd name="connsiteX17" fmla="*/ 438912 w 1085088"/>
              <a:gd name="connsiteY17" fmla="*/ 371856 h 853440"/>
              <a:gd name="connsiteX18" fmla="*/ 457200 w 1085088"/>
              <a:gd name="connsiteY18" fmla="*/ 457200 h 853440"/>
              <a:gd name="connsiteX19" fmla="*/ 463296 w 1085088"/>
              <a:gd name="connsiteY19" fmla="*/ 475488 h 853440"/>
              <a:gd name="connsiteX20" fmla="*/ 499872 w 1085088"/>
              <a:gd name="connsiteY20" fmla="*/ 505968 h 853440"/>
              <a:gd name="connsiteX21" fmla="*/ 524256 w 1085088"/>
              <a:gd name="connsiteY21" fmla="*/ 524256 h 853440"/>
              <a:gd name="connsiteX22" fmla="*/ 560832 w 1085088"/>
              <a:gd name="connsiteY22" fmla="*/ 548640 h 853440"/>
              <a:gd name="connsiteX23" fmla="*/ 585216 w 1085088"/>
              <a:gd name="connsiteY23" fmla="*/ 566928 h 853440"/>
              <a:gd name="connsiteX24" fmla="*/ 609600 w 1085088"/>
              <a:gd name="connsiteY24" fmla="*/ 573024 h 853440"/>
              <a:gd name="connsiteX25" fmla="*/ 627888 w 1085088"/>
              <a:gd name="connsiteY25" fmla="*/ 579120 h 853440"/>
              <a:gd name="connsiteX26" fmla="*/ 652272 w 1085088"/>
              <a:gd name="connsiteY26" fmla="*/ 597408 h 853440"/>
              <a:gd name="connsiteX27" fmla="*/ 670560 w 1085088"/>
              <a:gd name="connsiteY27" fmla="*/ 615696 h 853440"/>
              <a:gd name="connsiteX28" fmla="*/ 688848 w 1085088"/>
              <a:gd name="connsiteY28" fmla="*/ 621792 h 853440"/>
              <a:gd name="connsiteX29" fmla="*/ 707136 w 1085088"/>
              <a:gd name="connsiteY29" fmla="*/ 633984 h 853440"/>
              <a:gd name="connsiteX30" fmla="*/ 743712 w 1085088"/>
              <a:gd name="connsiteY30" fmla="*/ 646176 h 853440"/>
              <a:gd name="connsiteX31" fmla="*/ 768096 w 1085088"/>
              <a:gd name="connsiteY31" fmla="*/ 658368 h 853440"/>
              <a:gd name="connsiteX32" fmla="*/ 822960 w 1085088"/>
              <a:gd name="connsiteY32" fmla="*/ 676656 h 853440"/>
              <a:gd name="connsiteX33" fmla="*/ 871728 w 1085088"/>
              <a:gd name="connsiteY33" fmla="*/ 688848 h 853440"/>
              <a:gd name="connsiteX34" fmla="*/ 902208 w 1085088"/>
              <a:gd name="connsiteY34" fmla="*/ 719328 h 853440"/>
              <a:gd name="connsiteX35" fmla="*/ 920496 w 1085088"/>
              <a:gd name="connsiteY35" fmla="*/ 743712 h 853440"/>
              <a:gd name="connsiteX36" fmla="*/ 957072 w 1085088"/>
              <a:gd name="connsiteY36" fmla="*/ 780288 h 853440"/>
              <a:gd name="connsiteX37" fmla="*/ 975360 w 1085088"/>
              <a:gd name="connsiteY37" fmla="*/ 804672 h 853440"/>
              <a:gd name="connsiteX38" fmla="*/ 1036320 w 1085088"/>
              <a:gd name="connsiteY38" fmla="*/ 835152 h 853440"/>
              <a:gd name="connsiteX39" fmla="*/ 1054608 w 1085088"/>
              <a:gd name="connsiteY39" fmla="*/ 847344 h 853440"/>
              <a:gd name="connsiteX40" fmla="*/ 1085088 w 1085088"/>
              <a:gd name="connsiteY40" fmla="*/ 853440 h 853440"/>
              <a:gd name="connsiteX0" fmla="*/ 0 w 1054608"/>
              <a:gd name="connsiteY0" fmla="*/ 67056 h 847344"/>
              <a:gd name="connsiteX1" fmla="*/ 30480 w 1054608"/>
              <a:gd name="connsiteY1" fmla="*/ 60960 h 847344"/>
              <a:gd name="connsiteX2" fmla="*/ 91440 w 1054608"/>
              <a:gd name="connsiteY2" fmla="*/ 42672 h 847344"/>
              <a:gd name="connsiteX3" fmla="*/ 109728 w 1054608"/>
              <a:gd name="connsiteY3" fmla="*/ 24384 h 847344"/>
              <a:gd name="connsiteX4" fmla="*/ 128016 w 1054608"/>
              <a:gd name="connsiteY4" fmla="*/ 12192 h 847344"/>
              <a:gd name="connsiteX5" fmla="*/ 195072 w 1054608"/>
              <a:gd name="connsiteY5" fmla="*/ 0 h 847344"/>
              <a:gd name="connsiteX6" fmla="*/ 237744 w 1054608"/>
              <a:gd name="connsiteY6" fmla="*/ 30480 h 847344"/>
              <a:gd name="connsiteX7" fmla="*/ 249936 w 1054608"/>
              <a:gd name="connsiteY7" fmla="*/ 48768 h 847344"/>
              <a:gd name="connsiteX8" fmla="*/ 268224 w 1054608"/>
              <a:gd name="connsiteY8" fmla="*/ 60960 h 847344"/>
              <a:gd name="connsiteX9" fmla="*/ 292608 w 1054608"/>
              <a:gd name="connsiteY9" fmla="*/ 79248 h 847344"/>
              <a:gd name="connsiteX10" fmla="*/ 304800 w 1054608"/>
              <a:gd name="connsiteY10" fmla="*/ 103632 h 847344"/>
              <a:gd name="connsiteX11" fmla="*/ 310896 w 1054608"/>
              <a:gd name="connsiteY11" fmla="*/ 121920 h 847344"/>
              <a:gd name="connsiteX12" fmla="*/ 341376 w 1054608"/>
              <a:gd name="connsiteY12" fmla="*/ 164592 h 847344"/>
              <a:gd name="connsiteX13" fmla="*/ 390144 w 1054608"/>
              <a:gd name="connsiteY13" fmla="*/ 201168 h 847344"/>
              <a:gd name="connsiteX14" fmla="*/ 408432 w 1054608"/>
              <a:gd name="connsiteY14" fmla="*/ 231648 h 847344"/>
              <a:gd name="connsiteX15" fmla="*/ 414528 w 1054608"/>
              <a:gd name="connsiteY15" fmla="*/ 280416 h 847344"/>
              <a:gd name="connsiteX16" fmla="*/ 420624 w 1054608"/>
              <a:gd name="connsiteY16" fmla="*/ 310896 h 847344"/>
              <a:gd name="connsiteX17" fmla="*/ 438912 w 1054608"/>
              <a:gd name="connsiteY17" fmla="*/ 371856 h 847344"/>
              <a:gd name="connsiteX18" fmla="*/ 457200 w 1054608"/>
              <a:gd name="connsiteY18" fmla="*/ 457200 h 847344"/>
              <a:gd name="connsiteX19" fmla="*/ 463296 w 1054608"/>
              <a:gd name="connsiteY19" fmla="*/ 475488 h 847344"/>
              <a:gd name="connsiteX20" fmla="*/ 499872 w 1054608"/>
              <a:gd name="connsiteY20" fmla="*/ 505968 h 847344"/>
              <a:gd name="connsiteX21" fmla="*/ 524256 w 1054608"/>
              <a:gd name="connsiteY21" fmla="*/ 524256 h 847344"/>
              <a:gd name="connsiteX22" fmla="*/ 560832 w 1054608"/>
              <a:gd name="connsiteY22" fmla="*/ 548640 h 847344"/>
              <a:gd name="connsiteX23" fmla="*/ 585216 w 1054608"/>
              <a:gd name="connsiteY23" fmla="*/ 566928 h 847344"/>
              <a:gd name="connsiteX24" fmla="*/ 609600 w 1054608"/>
              <a:gd name="connsiteY24" fmla="*/ 573024 h 847344"/>
              <a:gd name="connsiteX25" fmla="*/ 627888 w 1054608"/>
              <a:gd name="connsiteY25" fmla="*/ 579120 h 847344"/>
              <a:gd name="connsiteX26" fmla="*/ 652272 w 1054608"/>
              <a:gd name="connsiteY26" fmla="*/ 597408 h 847344"/>
              <a:gd name="connsiteX27" fmla="*/ 670560 w 1054608"/>
              <a:gd name="connsiteY27" fmla="*/ 615696 h 847344"/>
              <a:gd name="connsiteX28" fmla="*/ 688848 w 1054608"/>
              <a:gd name="connsiteY28" fmla="*/ 621792 h 847344"/>
              <a:gd name="connsiteX29" fmla="*/ 707136 w 1054608"/>
              <a:gd name="connsiteY29" fmla="*/ 633984 h 847344"/>
              <a:gd name="connsiteX30" fmla="*/ 743712 w 1054608"/>
              <a:gd name="connsiteY30" fmla="*/ 646176 h 847344"/>
              <a:gd name="connsiteX31" fmla="*/ 768096 w 1054608"/>
              <a:gd name="connsiteY31" fmla="*/ 658368 h 847344"/>
              <a:gd name="connsiteX32" fmla="*/ 822960 w 1054608"/>
              <a:gd name="connsiteY32" fmla="*/ 676656 h 847344"/>
              <a:gd name="connsiteX33" fmla="*/ 871728 w 1054608"/>
              <a:gd name="connsiteY33" fmla="*/ 688848 h 847344"/>
              <a:gd name="connsiteX34" fmla="*/ 902208 w 1054608"/>
              <a:gd name="connsiteY34" fmla="*/ 719328 h 847344"/>
              <a:gd name="connsiteX35" fmla="*/ 920496 w 1054608"/>
              <a:gd name="connsiteY35" fmla="*/ 743712 h 847344"/>
              <a:gd name="connsiteX36" fmla="*/ 957072 w 1054608"/>
              <a:gd name="connsiteY36" fmla="*/ 780288 h 847344"/>
              <a:gd name="connsiteX37" fmla="*/ 975360 w 1054608"/>
              <a:gd name="connsiteY37" fmla="*/ 804672 h 847344"/>
              <a:gd name="connsiteX38" fmla="*/ 1036320 w 1054608"/>
              <a:gd name="connsiteY38" fmla="*/ 835152 h 847344"/>
              <a:gd name="connsiteX39" fmla="*/ 1054608 w 1054608"/>
              <a:gd name="connsiteY39" fmla="*/ 847344 h 847344"/>
              <a:gd name="connsiteX0" fmla="*/ 0 w 1036320"/>
              <a:gd name="connsiteY0" fmla="*/ 67056 h 835152"/>
              <a:gd name="connsiteX1" fmla="*/ 30480 w 1036320"/>
              <a:gd name="connsiteY1" fmla="*/ 60960 h 835152"/>
              <a:gd name="connsiteX2" fmla="*/ 91440 w 1036320"/>
              <a:gd name="connsiteY2" fmla="*/ 42672 h 835152"/>
              <a:gd name="connsiteX3" fmla="*/ 109728 w 1036320"/>
              <a:gd name="connsiteY3" fmla="*/ 24384 h 835152"/>
              <a:gd name="connsiteX4" fmla="*/ 128016 w 1036320"/>
              <a:gd name="connsiteY4" fmla="*/ 12192 h 835152"/>
              <a:gd name="connsiteX5" fmla="*/ 195072 w 1036320"/>
              <a:gd name="connsiteY5" fmla="*/ 0 h 835152"/>
              <a:gd name="connsiteX6" fmla="*/ 237744 w 1036320"/>
              <a:gd name="connsiteY6" fmla="*/ 30480 h 835152"/>
              <a:gd name="connsiteX7" fmla="*/ 249936 w 1036320"/>
              <a:gd name="connsiteY7" fmla="*/ 48768 h 835152"/>
              <a:gd name="connsiteX8" fmla="*/ 268224 w 1036320"/>
              <a:gd name="connsiteY8" fmla="*/ 60960 h 835152"/>
              <a:gd name="connsiteX9" fmla="*/ 292608 w 1036320"/>
              <a:gd name="connsiteY9" fmla="*/ 79248 h 835152"/>
              <a:gd name="connsiteX10" fmla="*/ 304800 w 1036320"/>
              <a:gd name="connsiteY10" fmla="*/ 103632 h 835152"/>
              <a:gd name="connsiteX11" fmla="*/ 310896 w 1036320"/>
              <a:gd name="connsiteY11" fmla="*/ 121920 h 835152"/>
              <a:gd name="connsiteX12" fmla="*/ 341376 w 1036320"/>
              <a:gd name="connsiteY12" fmla="*/ 164592 h 835152"/>
              <a:gd name="connsiteX13" fmla="*/ 390144 w 1036320"/>
              <a:gd name="connsiteY13" fmla="*/ 201168 h 835152"/>
              <a:gd name="connsiteX14" fmla="*/ 408432 w 1036320"/>
              <a:gd name="connsiteY14" fmla="*/ 231648 h 835152"/>
              <a:gd name="connsiteX15" fmla="*/ 414528 w 1036320"/>
              <a:gd name="connsiteY15" fmla="*/ 280416 h 835152"/>
              <a:gd name="connsiteX16" fmla="*/ 420624 w 1036320"/>
              <a:gd name="connsiteY16" fmla="*/ 310896 h 835152"/>
              <a:gd name="connsiteX17" fmla="*/ 438912 w 1036320"/>
              <a:gd name="connsiteY17" fmla="*/ 371856 h 835152"/>
              <a:gd name="connsiteX18" fmla="*/ 457200 w 1036320"/>
              <a:gd name="connsiteY18" fmla="*/ 457200 h 835152"/>
              <a:gd name="connsiteX19" fmla="*/ 463296 w 1036320"/>
              <a:gd name="connsiteY19" fmla="*/ 475488 h 835152"/>
              <a:gd name="connsiteX20" fmla="*/ 499872 w 1036320"/>
              <a:gd name="connsiteY20" fmla="*/ 505968 h 835152"/>
              <a:gd name="connsiteX21" fmla="*/ 524256 w 1036320"/>
              <a:gd name="connsiteY21" fmla="*/ 524256 h 835152"/>
              <a:gd name="connsiteX22" fmla="*/ 560832 w 1036320"/>
              <a:gd name="connsiteY22" fmla="*/ 548640 h 835152"/>
              <a:gd name="connsiteX23" fmla="*/ 585216 w 1036320"/>
              <a:gd name="connsiteY23" fmla="*/ 566928 h 835152"/>
              <a:gd name="connsiteX24" fmla="*/ 609600 w 1036320"/>
              <a:gd name="connsiteY24" fmla="*/ 573024 h 835152"/>
              <a:gd name="connsiteX25" fmla="*/ 627888 w 1036320"/>
              <a:gd name="connsiteY25" fmla="*/ 579120 h 835152"/>
              <a:gd name="connsiteX26" fmla="*/ 652272 w 1036320"/>
              <a:gd name="connsiteY26" fmla="*/ 597408 h 835152"/>
              <a:gd name="connsiteX27" fmla="*/ 670560 w 1036320"/>
              <a:gd name="connsiteY27" fmla="*/ 615696 h 835152"/>
              <a:gd name="connsiteX28" fmla="*/ 688848 w 1036320"/>
              <a:gd name="connsiteY28" fmla="*/ 621792 h 835152"/>
              <a:gd name="connsiteX29" fmla="*/ 707136 w 1036320"/>
              <a:gd name="connsiteY29" fmla="*/ 633984 h 835152"/>
              <a:gd name="connsiteX30" fmla="*/ 743712 w 1036320"/>
              <a:gd name="connsiteY30" fmla="*/ 646176 h 835152"/>
              <a:gd name="connsiteX31" fmla="*/ 768096 w 1036320"/>
              <a:gd name="connsiteY31" fmla="*/ 658368 h 835152"/>
              <a:gd name="connsiteX32" fmla="*/ 822960 w 1036320"/>
              <a:gd name="connsiteY32" fmla="*/ 676656 h 835152"/>
              <a:gd name="connsiteX33" fmla="*/ 871728 w 1036320"/>
              <a:gd name="connsiteY33" fmla="*/ 688848 h 835152"/>
              <a:gd name="connsiteX34" fmla="*/ 902208 w 1036320"/>
              <a:gd name="connsiteY34" fmla="*/ 719328 h 835152"/>
              <a:gd name="connsiteX35" fmla="*/ 920496 w 1036320"/>
              <a:gd name="connsiteY35" fmla="*/ 743712 h 835152"/>
              <a:gd name="connsiteX36" fmla="*/ 957072 w 1036320"/>
              <a:gd name="connsiteY36" fmla="*/ 780288 h 835152"/>
              <a:gd name="connsiteX37" fmla="*/ 975360 w 1036320"/>
              <a:gd name="connsiteY37" fmla="*/ 804672 h 835152"/>
              <a:gd name="connsiteX38" fmla="*/ 1036320 w 1036320"/>
              <a:gd name="connsiteY38" fmla="*/ 835152 h 835152"/>
              <a:gd name="connsiteX0" fmla="*/ 0 w 975360"/>
              <a:gd name="connsiteY0" fmla="*/ 67056 h 804672"/>
              <a:gd name="connsiteX1" fmla="*/ 30480 w 975360"/>
              <a:gd name="connsiteY1" fmla="*/ 60960 h 804672"/>
              <a:gd name="connsiteX2" fmla="*/ 91440 w 975360"/>
              <a:gd name="connsiteY2" fmla="*/ 42672 h 804672"/>
              <a:gd name="connsiteX3" fmla="*/ 109728 w 975360"/>
              <a:gd name="connsiteY3" fmla="*/ 24384 h 804672"/>
              <a:gd name="connsiteX4" fmla="*/ 128016 w 975360"/>
              <a:gd name="connsiteY4" fmla="*/ 12192 h 804672"/>
              <a:gd name="connsiteX5" fmla="*/ 195072 w 975360"/>
              <a:gd name="connsiteY5" fmla="*/ 0 h 804672"/>
              <a:gd name="connsiteX6" fmla="*/ 237744 w 975360"/>
              <a:gd name="connsiteY6" fmla="*/ 30480 h 804672"/>
              <a:gd name="connsiteX7" fmla="*/ 249936 w 975360"/>
              <a:gd name="connsiteY7" fmla="*/ 48768 h 804672"/>
              <a:gd name="connsiteX8" fmla="*/ 268224 w 975360"/>
              <a:gd name="connsiteY8" fmla="*/ 60960 h 804672"/>
              <a:gd name="connsiteX9" fmla="*/ 292608 w 975360"/>
              <a:gd name="connsiteY9" fmla="*/ 79248 h 804672"/>
              <a:gd name="connsiteX10" fmla="*/ 304800 w 975360"/>
              <a:gd name="connsiteY10" fmla="*/ 103632 h 804672"/>
              <a:gd name="connsiteX11" fmla="*/ 310896 w 975360"/>
              <a:gd name="connsiteY11" fmla="*/ 121920 h 804672"/>
              <a:gd name="connsiteX12" fmla="*/ 341376 w 975360"/>
              <a:gd name="connsiteY12" fmla="*/ 164592 h 804672"/>
              <a:gd name="connsiteX13" fmla="*/ 390144 w 975360"/>
              <a:gd name="connsiteY13" fmla="*/ 201168 h 804672"/>
              <a:gd name="connsiteX14" fmla="*/ 408432 w 975360"/>
              <a:gd name="connsiteY14" fmla="*/ 231648 h 804672"/>
              <a:gd name="connsiteX15" fmla="*/ 414528 w 975360"/>
              <a:gd name="connsiteY15" fmla="*/ 280416 h 804672"/>
              <a:gd name="connsiteX16" fmla="*/ 420624 w 975360"/>
              <a:gd name="connsiteY16" fmla="*/ 310896 h 804672"/>
              <a:gd name="connsiteX17" fmla="*/ 438912 w 975360"/>
              <a:gd name="connsiteY17" fmla="*/ 371856 h 804672"/>
              <a:gd name="connsiteX18" fmla="*/ 457200 w 975360"/>
              <a:gd name="connsiteY18" fmla="*/ 457200 h 804672"/>
              <a:gd name="connsiteX19" fmla="*/ 463296 w 975360"/>
              <a:gd name="connsiteY19" fmla="*/ 475488 h 804672"/>
              <a:gd name="connsiteX20" fmla="*/ 499872 w 975360"/>
              <a:gd name="connsiteY20" fmla="*/ 505968 h 804672"/>
              <a:gd name="connsiteX21" fmla="*/ 524256 w 975360"/>
              <a:gd name="connsiteY21" fmla="*/ 524256 h 804672"/>
              <a:gd name="connsiteX22" fmla="*/ 560832 w 975360"/>
              <a:gd name="connsiteY22" fmla="*/ 548640 h 804672"/>
              <a:gd name="connsiteX23" fmla="*/ 585216 w 975360"/>
              <a:gd name="connsiteY23" fmla="*/ 566928 h 804672"/>
              <a:gd name="connsiteX24" fmla="*/ 609600 w 975360"/>
              <a:gd name="connsiteY24" fmla="*/ 573024 h 804672"/>
              <a:gd name="connsiteX25" fmla="*/ 627888 w 975360"/>
              <a:gd name="connsiteY25" fmla="*/ 579120 h 804672"/>
              <a:gd name="connsiteX26" fmla="*/ 652272 w 975360"/>
              <a:gd name="connsiteY26" fmla="*/ 597408 h 804672"/>
              <a:gd name="connsiteX27" fmla="*/ 670560 w 975360"/>
              <a:gd name="connsiteY27" fmla="*/ 615696 h 804672"/>
              <a:gd name="connsiteX28" fmla="*/ 688848 w 975360"/>
              <a:gd name="connsiteY28" fmla="*/ 621792 h 804672"/>
              <a:gd name="connsiteX29" fmla="*/ 707136 w 975360"/>
              <a:gd name="connsiteY29" fmla="*/ 633984 h 804672"/>
              <a:gd name="connsiteX30" fmla="*/ 743712 w 975360"/>
              <a:gd name="connsiteY30" fmla="*/ 646176 h 804672"/>
              <a:gd name="connsiteX31" fmla="*/ 768096 w 975360"/>
              <a:gd name="connsiteY31" fmla="*/ 658368 h 804672"/>
              <a:gd name="connsiteX32" fmla="*/ 822960 w 975360"/>
              <a:gd name="connsiteY32" fmla="*/ 676656 h 804672"/>
              <a:gd name="connsiteX33" fmla="*/ 871728 w 975360"/>
              <a:gd name="connsiteY33" fmla="*/ 688848 h 804672"/>
              <a:gd name="connsiteX34" fmla="*/ 902208 w 975360"/>
              <a:gd name="connsiteY34" fmla="*/ 719328 h 804672"/>
              <a:gd name="connsiteX35" fmla="*/ 920496 w 975360"/>
              <a:gd name="connsiteY35" fmla="*/ 743712 h 804672"/>
              <a:gd name="connsiteX36" fmla="*/ 957072 w 975360"/>
              <a:gd name="connsiteY36" fmla="*/ 780288 h 804672"/>
              <a:gd name="connsiteX37" fmla="*/ 975360 w 975360"/>
              <a:gd name="connsiteY37" fmla="*/ 804672 h 804672"/>
              <a:gd name="connsiteX0" fmla="*/ 0 w 957072"/>
              <a:gd name="connsiteY0" fmla="*/ 67056 h 780288"/>
              <a:gd name="connsiteX1" fmla="*/ 30480 w 957072"/>
              <a:gd name="connsiteY1" fmla="*/ 60960 h 780288"/>
              <a:gd name="connsiteX2" fmla="*/ 91440 w 957072"/>
              <a:gd name="connsiteY2" fmla="*/ 42672 h 780288"/>
              <a:gd name="connsiteX3" fmla="*/ 109728 w 957072"/>
              <a:gd name="connsiteY3" fmla="*/ 24384 h 780288"/>
              <a:gd name="connsiteX4" fmla="*/ 128016 w 957072"/>
              <a:gd name="connsiteY4" fmla="*/ 12192 h 780288"/>
              <a:gd name="connsiteX5" fmla="*/ 195072 w 957072"/>
              <a:gd name="connsiteY5" fmla="*/ 0 h 780288"/>
              <a:gd name="connsiteX6" fmla="*/ 237744 w 957072"/>
              <a:gd name="connsiteY6" fmla="*/ 30480 h 780288"/>
              <a:gd name="connsiteX7" fmla="*/ 249936 w 957072"/>
              <a:gd name="connsiteY7" fmla="*/ 48768 h 780288"/>
              <a:gd name="connsiteX8" fmla="*/ 268224 w 957072"/>
              <a:gd name="connsiteY8" fmla="*/ 60960 h 780288"/>
              <a:gd name="connsiteX9" fmla="*/ 292608 w 957072"/>
              <a:gd name="connsiteY9" fmla="*/ 79248 h 780288"/>
              <a:gd name="connsiteX10" fmla="*/ 304800 w 957072"/>
              <a:gd name="connsiteY10" fmla="*/ 103632 h 780288"/>
              <a:gd name="connsiteX11" fmla="*/ 310896 w 957072"/>
              <a:gd name="connsiteY11" fmla="*/ 121920 h 780288"/>
              <a:gd name="connsiteX12" fmla="*/ 341376 w 957072"/>
              <a:gd name="connsiteY12" fmla="*/ 164592 h 780288"/>
              <a:gd name="connsiteX13" fmla="*/ 390144 w 957072"/>
              <a:gd name="connsiteY13" fmla="*/ 201168 h 780288"/>
              <a:gd name="connsiteX14" fmla="*/ 408432 w 957072"/>
              <a:gd name="connsiteY14" fmla="*/ 231648 h 780288"/>
              <a:gd name="connsiteX15" fmla="*/ 414528 w 957072"/>
              <a:gd name="connsiteY15" fmla="*/ 280416 h 780288"/>
              <a:gd name="connsiteX16" fmla="*/ 420624 w 957072"/>
              <a:gd name="connsiteY16" fmla="*/ 310896 h 780288"/>
              <a:gd name="connsiteX17" fmla="*/ 438912 w 957072"/>
              <a:gd name="connsiteY17" fmla="*/ 371856 h 780288"/>
              <a:gd name="connsiteX18" fmla="*/ 457200 w 957072"/>
              <a:gd name="connsiteY18" fmla="*/ 457200 h 780288"/>
              <a:gd name="connsiteX19" fmla="*/ 463296 w 957072"/>
              <a:gd name="connsiteY19" fmla="*/ 475488 h 780288"/>
              <a:gd name="connsiteX20" fmla="*/ 499872 w 957072"/>
              <a:gd name="connsiteY20" fmla="*/ 505968 h 780288"/>
              <a:gd name="connsiteX21" fmla="*/ 524256 w 957072"/>
              <a:gd name="connsiteY21" fmla="*/ 524256 h 780288"/>
              <a:gd name="connsiteX22" fmla="*/ 560832 w 957072"/>
              <a:gd name="connsiteY22" fmla="*/ 548640 h 780288"/>
              <a:gd name="connsiteX23" fmla="*/ 585216 w 957072"/>
              <a:gd name="connsiteY23" fmla="*/ 566928 h 780288"/>
              <a:gd name="connsiteX24" fmla="*/ 609600 w 957072"/>
              <a:gd name="connsiteY24" fmla="*/ 573024 h 780288"/>
              <a:gd name="connsiteX25" fmla="*/ 627888 w 957072"/>
              <a:gd name="connsiteY25" fmla="*/ 579120 h 780288"/>
              <a:gd name="connsiteX26" fmla="*/ 652272 w 957072"/>
              <a:gd name="connsiteY26" fmla="*/ 597408 h 780288"/>
              <a:gd name="connsiteX27" fmla="*/ 670560 w 957072"/>
              <a:gd name="connsiteY27" fmla="*/ 615696 h 780288"/>
              <a:gd name="connsiteX28" fmla="*/ 688848 w 957072"/>
              <a:gd name="connsiteY28" fmla="*/ 621792 h 780288"/>
              <a:gd name="connsiteX29" fmla="*/ 707136 w 957072"/>
              <a:gd name="connsiteY29" fmla="*/ 633984 h 780288"/>
              <a:gd name="connsiteX30" fmla="*/ 743712 w 957072"/>
              <a:gd name="connsiteY30" fmla="*/ 646176 h 780288"/>
              <a:gd name="connsiteX31" fmla="*/ 768096 w 957072"/>
              <a:gd name="connsiteY31" fmla="*/ 658368 h 780288"/>
              <a:gd name="connsiteX32" fmla="*/ 822960 w 957072"/>
              <a:gd name="connsiteY32" fmla="*/ 676656 h 780288"/>
              <a:gd name="connsiteX33" fmla="*/ 871728 w 957072"/>
              <a:gd name="connsiteY33" fmla="*/ 688848 h 780288"/>
              <a:gd name="connsiteX34" fmla="*/ 902208 w 957072"/>
              <a:gd name="connsiteY34" fmla="*/ 719328 h 780288"/>
              <a:gd name="connsiteX35" fmla="*/ 920496 w 957072"/>
              <a:gd name="connsiteY35" fmla="*/ 743712 h 780288"/>
              <a:gd name="connsiteX36" fmla="*/ 957072 w 957072"/>
              <a:gd name="connsiteY36" fmla="*/ 780288 h 780288"/>
              <a:gd name="connsiteX0" fmla="*/ 0 w 920496"/>
              <a:gd name="connsiteY0" fmla="*/ 67056 h 743712"/>
              <a:gd name="connsiteX1" fmla="*/ 30480 w 920496"/>
              <a:gd name="connsiteY1" fmla="*/ 60960 h 743712"/>
              <a:gd name="connsiteX2" fmla="*/ 91440 w 920496"/>
              <a:gd name="connsiteY2" fmla="*/ 42672 h 743712"/>
              <a:gd name="connsiteX3" fmla="*/ 109728 w 920496"/>
              <a:gd name="connsiteY3" fmla="*/ 24384 h 743712"/>
              <a:gd name="connsiteX4" fmla="*/ 128016 w 920496"/>
              <a:gd name="connsiteY4" fmla="*/ 12192 h 743712"/>
              <a:gd name="connsiteX5" fmla="*/ 195072 w 920496"/>
              <a:gd name="connsiteY5" fmla="*/ 0 h 743712"/>
              <a:gd name="connsiteX6" fmla="*/ 237744 w 920496"/>
              <a:gd name="connsiteY6" fmla="*/ 30480 h 743712"/>
              <a:gd name="connsiteX7" fmla="*/ 249936 w 920496"/>
              <a:gd name="connsiteY7" fmla="*/ 48768 h 743712"/>
              <a:gd name="connsiteX8" fmla="*/ 268224 w 920496"/>
              <a:gd name="connsiteY8" fmla="*/ 60960 h 743712"/>
              <a:gd name="connsiteX9" fmla="*/ 292608 w 920496"/>
              <a:gd name="connsiteY9" fmla="*/ 79248 h 743712"/>
              <a:gd name="connsiteX10" fmla="*/ 304800 w 920496"/>
              <a:gd name="connsiteY10" fmla="*/ 103632 h 743712"/>
              <a:gd name="connsiteX11" fmla="*/ 310896 w 920496"/>
              <a:gd name="connsiteY11" fmla="*/ 121920 h 743712"/>
              <a:gd name="connsiteX12" fmla="*/ 341376 w 920496"/>
              <a:gd name="connsiteY12" fmla="*/ 164592 h 743712"/>
              <a:gd name="connsiteX13" fmla="*/ 390144 w 920496"/>
              <a:gd name="connsiteY13" fmla="*/ 201168 h 743712"/>
              <a:gd name="connsiteX14" fmla="*/ 408432 w 920496"/>
              <a:gd name="connsiteY14" fmla="*/ 231648 h 743712"/>
              <a:gd name="connsiteX15" fmla="*/ 414528 w 920496"/>
              <a:gd name="connsiteY15" fmla="*/ 280416 h 743712"/>
              <a:gd name="connsiteX16" fmla="*/ 420624 w 920496"/>
              <a:gd name="connsiteY16" fmla="*/ 310896 h 743712"/>
              <a:gd name="connsiteX17" fmla="*/ 438912 w 920496"/>
              <a:gd name="connsiteY17" fmla="*/ 371856 h 743712"/>
              <a:gd name="connsiteX18" fmla="*/ 457200 w 920496"/>
              <a:gd name="connsiteY18" fmla="*/ 457200 h 743712"/>
              <a:gd name="connsiteX19" fmla="*/ 463296 w 920496"/>
              <a:gd name="connsiteY19" fmla="*/ 475488 h 743712"/>
              <a:gd name="connsiteX20" fmla="*/ 499872 w 920496"/>
              <a:gd name="connsiteY20" fmla="*/ 505968 h 743712"/>
              <a:gd name="connsiteX21" fmla="*/ 524256 w 920496"/>
              <a:gd name="connsiteY21" fmla="*/ 524256 h 743712"/>
              <a:gd name="connsiteX22" fmla="*/ 560832 w 920496"/>
              <a:gd name="connsiteY22" fmla="*/ 548640 h 743712"/>
              <a:gd name="connsiteX23" fmla="*/ 585216 w 920496"/>
              <a:gd name="connsiteY23" fmla="*/ 566928 h 743712"/>
              <a:gd name="connsiteX24" fmla="*/ 609600 w 920496"/>
              <a:gd name="connsiteY24" fmla="*/ 573024 h 743712"/>
              <a:gd name="connsiteX25" fmla="*/ 627888 w 920496"/>
              <a:gd name="connsiteY25" fmla="*/ 579120 h 743712"/>
              <a:gd name="connsiteX26" fmla="*/ 652272 w 920496"/>
              <a:gd name="connsiteY26" fmla="*/ 597408 h 743712"/>
              <a:gd name="connsiteX27" fmla="*/ 670560 w 920496"/>
              <a:gd name="connsiteY27" fmla="*/ 615696 h 743712"/>
              <a:gd name="connsiteX28" fmla="*/ 688848 w 920496"/>
              <a:gd name="connsiteY28" fmla="*/ 621792 h 743712"/>
              <a:gd name="connsiteX29" fmla="*/ 707136 w 920496"/>
              <a:gd name="connsiteY29" fmla="*/ 633984 h 743712"/>
              <a:gd name="connsiteX30" fmla="*/ 743712 w 920496"/>
              <a:gd name="connsiteY30" fmla="*/ 646176 h 743712"/>
              <a:gd name="connsiteX31" fmla="*/ 768096 w 920496"/>
              <a:gd name="connsiteY31" fmla="*/ 658368 h 743712"/>
              <a:gd name="connsiteX32" fmla="*/ 822960 w 920496"/>
              <a:gd name="connsiteY32" fmla="*/ 676656 h 743712"/>
              <a:gd name="connsiteX33" fmla="*/ 871728 w 920496"/>
              <a:gd name="connsiteY33" fmla="*/ 688848 h 743712"/>
              <a:gd name="connsiteX34" fmla="*/ 902208 w 920496"/>
              <a:gd name="connsiteY34" fmla="*/ 719328 h 743712"/>
              <a:gd name="connsiteX35" fmla="*/ 920496 w 920496"/>
              <a:gd name="connsiteY35" fmla="*/ 743712 h 743712"/>
              <a:gd name="connsiteX0" fmla="*/ 0 w 902208"/>
              <a:gd name="connsiteY0" fmla="*/ 67056 h 719328"/>
              <a:gd name="connsiteX1" fmla="*/ 30480 w 902208"/>
              <a:gd name="connsiteY1" fmla="*/ 60960 h 719328"/>
              <a:gd name="connsiteX2" fmla="*/ 91440 w 902208"/>
              <a:gd name="connsiteY2" fmla="*/ 42672 h 719328"/>
              <a:gd name="connsiteX3" fmla="*/ 109728 w 902208"/>
              <a:gd name="connsiteY3" fmla="*/ 24384 h 719328"/>
              <a:gd name="connsiteX4" fmla="*/ 128016 w 902208"/>
              <a:gd name="connsiteY4" fmla="*/ 12192 h 719328"/>
              <a:gd name="connsiteX5" fmla="*/ 195072 w 902208"/>
              <a:gd name="connsiteY5" fmla="*/ 0 h 719328"/>
              <a:gd name="connsiteX6" fmla="*/ 237744 w 902208"/>
              <a:gd name="connsiteY6" fmla="*/ 30480 h 719328"/>
              <a:gd name="connsiteX7" fmla="*/ 249936 w 902208"/>
              <a:gd name="connsiteY7" fmla="*/ 48768 h 719328"/>
              <a:gd name="connsiteX8" fmla="*/ 268224 w 902208"/>
              <a:gd name="connsiteY8" fmla="*/ 60960 h 719328"/>
              <a:gd name="connsiteX9" fmla="*/ 292608 w 902208"/>
              <a:gd name="connsiteY9" fmla="*/ 79248 h 719328"/>
              <a:gd name="connsiteX10" fmla="*/ 304800 w 902208"/>
              <a:gd name="connsiteY10" fmla="*/ 103632 h 719328"/>
              <a:gd name="connsiteX11" fmla="*/ 310896 w 902208"/>
              <a:gd name="connsiteY11" fmla="*/ 121920 h 719328"/>
              <a:gd name="connsiteX12" fmla="*/ 341376 w 902208"/>
              <a:gd name="connsiteY12" fmla="*/ 164592 h 719328"/>
              <a:gd name="connsiteX13" fmla="*/ 390144 w 902208"/>
              <a:gd name="connsiteY13" fmla="*/ 201168 h 719328"/>
              <a:gd name="connsiteX14" fmla="*/ 408432 w 902208"/>
              <a:gd name="connsiteY14" fmla="*/ 231648 h 719328"/>
              <a:gd name="connsiteX15" fmla="*/ 414528 w 902208"/>
              <a:gd name="connsiteY15" fmla="*/ 280416 h 719328"/>
              <a:gd name="connsiteX16" fmla="*/ 420624 w 902208"/>
              <a:gd name="connsiteY16" fmla="*/ 310896 h 719328"/>
              <a:gd name="connsiteX17" fmla="*/ 438912 w 902208"/>
              <a:gd name="connsiteY17" fmla="*/ 371856 h 719328"/>
              <a:gd name="connsiteX18" fmla="*/ 457200 w 902208"/>
              <a:gd name="connsiteY18" fmla="*/ 457200 h 719328"/>
              <a:gd name="connsiteX19" fmla="*/ 463296 w 902208"/>
              <a:gd name="connsiteY19" fmla="*/ 475488 h 719328"/>
              <a:gd name="connsiteX20" fmla="*/ 499872 w 902208"/>
              <a:gd name="connsiteY20" fmla="*/ 505968 h 719328"/>
              <a:gd name="connsiteX21" fmla="*/ 524256 w 902208"/>
              <a:gd name="connsiteY21" fmla="*/ 524256 h 719328"/>
              <a:gd name="connsiteX22" fmla="*/ 560832 w 902208"/>
              <a:gd name="connsiteY22" fmla="*/ 548640 h 719328"/>
              <a:gd name="connsiteX23" fmla="*/ 585216 w 902208"/>
              <a:gd name="connsiteY23" fmla="*/ 566928 h 719328"/>
              <a:gd name="connsiteX24" fmla="*/ 609600 w 902208"/>
              <a:gd name="connsiteY24" fmla="*/ 573024 h 719328"/>
              <a:gd name="connsiteX25" fmla="*/ 627888 w 902208"/>
              <a:gd name="connsiteY25" fmla="*/ 579120 h 719328"/>
              <a:gd name="connsiteX26" fmla="*/ 652272 w 902208"/>
              <a:gd name="connsiteY26" fmla="*/ 597408 h 719328"/>
              <a:gd name="connsiteX27" fmla="*/ 670560 w 902208"/>
              <a:gd name="connsiteY27" fmla="*/ 615696 h 719328"/>
              <a:gd name="connsiteX28" fmla="*/ 688848 w 902208"/>
              <a:gd name="connsiteY28" fmla="*/ 621792 h 719328"/>
              <a:gd name="connsiteX29" fmla="*/ 707136 w 902208"/>
              <a:gd name="connsiteY29" fmla="*/ 633984 h 719328"/>
              <a:gd name="connsiteX30" fmla="*/ 743712 w 902208"/>
              <a:gd name="connsiteY30" fmla="*/ 646176 h 719328"/>
              <a:gd name="connsiteX31" fmla="*/ 768096 w 902208"/>
              <a:gd name="connsiteY31" fmla="*/ 658368 h 719328"/>
              <a:gd name="connsiteX32" fmla="*/ 822960 w 902208"/>
              <a:gd name="connsiteY32" fmla="*/ 676656 h 719328"/>
              <a:gd name="connsiteX33" fmla="*/ 871728 w 902208"/>
              <a:gd name="connsiteY33" fmla="*/ 688848 h 719328"/>
              <a:gd name="connsiteX34" fmla="*/ 902208 w 902208"/>
              <a:gd name="connsiteY34" fmla="*/ 719328 h 719328"/>
              <a:gd name="connsiteX0" fmla="*/ 0 w 900303"/>
              <a:gd name="connsiteY0" fmla="*/ 67056 h 745998"/>
              <a:gd name="connsiteX1" fmla="*/ 30480 w 900303"/>
              <a:gd name="connsiteY1" fmla="*/ 60960 h 745998"/>
              <a:gd name="connsiteX2" fmla="*/ 91440 w 900303"/>
              <a:gd name="connsiteY2" fmla="*/ 42672 h 745998"/>
              <a:gd name="connsiteX3" fmla="*/ 109728 w 900303"/>
              <a:gd name="connsiteY3" fmla="*/ 24384 h 745998"/>
              <a:gd name="connsiteX4" fmla="*/ 128016 w 900303"/>
              <a:gd name="connsiteY4" fmla="*/ 12192 h 745998"/>
              <a:gd name="connsiteX5" fmla="*/ 195072 w 900303"/>
              <a:gd name="connsiteY5" fmla="*/ 0 h 745998"/>
              <a:gd name="connsiteX6" fmla="*/ 237744 w 900303"/>
              <a:gd name="connsiteY6" fmla="*/ 30480 h 745998"/>
              <a:gd name="connsiteX7" fmla="*/ 249936 w 900303"/>
              <a:gd name="connsiteY7" fmla="*/ 48768 h 745998"/>
              <a:gd name="connsiteX8" fmla="*/ 268224 w 900303"/>
              <a:gd name="connsiteY8" fmla="*/ 60960 h 745998"/>
              <a:gd name="connsiteX9" fmla="*/ 292608 w 900303"/>
              <a:gd name="connsiteY9" fmla="*/ 79248 h 745998"/>
              <a:gd name="connsiteX10" fmla="*/ 304800 w 900303"/>
              <a:gd name="connsiteY10" fmla="*/ 103632 h 745998"/>
              <a:gd name="connsiteX11" fmla="*/ 310896 w 900303"/>
              <a:gd name="connsiteY11" fmla="*/ 121920 h 745998"/>
              <a:gd name="connsiteX12" fmla="*/ 341376 w 900303"/>
              <a:gd name="connsiteY12" fmla="*/ 164592 h 745998"/>
              <a:gd name="connsiteX13" fmla="*/ 390144 w 900303"/>
              <a:gd name="connsiteY13" fmla="*/ 201168 h 745998"/>
              <a:gd name="connsiteX14" fmla="*/ 408432 w 900303"/>
              <a:gd name="connsiteY14" fmla="*/ 231648 h 745998"/>
              <a:gd name="connsiteX15" fmla="*/ 414528 w 900303"/>
              <a:gd name="connsiteY15" fmla="*/ 280416 h 745998"/>
              <a:gd name="connsiteX16" fmla="*/ 420624 w 900303"/>
              <a:gd name="connsiteY16" fmla="*/ 310896 h 745998"/>
              <a:gd name="connsiteX17" fmla="*/ 438912 w 900303"/>
              <a:gd name="connsiteY17" fmla="*/ 371856 h 745998"/>
              <a:gd name="connsiteX18" fmla="*/ 457200 w 900303"/>
              <a:gd name="connsiteY18" fmla="*/ 457200 h 745998"/>
              <a:gd name="connsiteX19" fmla="*/ 463296 w 900303"/>
              <a:gd name="connsiteY19" fmla="*/ 475488 h 745998"/>
              <a:gd name="connsiteX20" fmla="*/ 499872 w 900303"/>
              <a:gd name="connsiteY20" fmla="*/ 505968 h 745998"/>
              <a:gd name="connsiteX21" fmla="*/ 524256 w 900303"/>
              <a:gd name="connsiteY21" fmla="*/ 524256 h 745998"/>
              <a:gd name="connsiteX22" fmla="*/ 560832 w 900303"/>
              <a:gd name="connsiteY22" fmla="*/ 548640 h 745998"/>
              <a:gd name="connsiteX23" fmla="*/ 585216 w 900303"/>
              <a:gd name="connsiteY23" fmla="*/ 566928 h 745998"/>
              <a:gd name="connsiteX24" fmla="*/ 609600 w 900303"/>
              <a:gd name="connsiteY24" fmla="*/ 573024 h 745998"/>
              <a:gd name="connsiteX25" fmla="*/ 627888 w 900303"/>
              <a:gd name="connsiteY25" fmla="*/ 579120 h 745998"/>
              <a:gd name="connsiteX26" fmla="*/ 652272 w 900303"/>
              <a:gd name="connsiteY26" fmla="*/ 597408 h 745998"/>
              <a:gd name="connsiteX27" fmla="*/ 670560 w 900303"/>
              <a:gd name="connsiteY27" fmla="*/ 615696 h 745998"/>
              <a:gd name="connsiteX28" fmla="*/ 688848 w 900303"/>
              <a:gd name="connsiteY28" fmla="*/ 621792 h 745998"/>
              <a:gd name="connsiteX29" fmla="*/ 707136 w 900303"/>
              <a:gd name="connsiteY29" fmla="*/ 633984 h 745998"/>
              <a:gd name="connsiteX30" fmla="*/ 743712 w 900303"/>
              <a:gd name="connsiteY30" fmla="*/ 646176 h 745998"/>
              <a:gd name="connsiteX31" fmla="*/ 768096 w 900303"/>
              <a:gd name="connsiteY31" fmla="*/ 658368 h 745998"/>
              <a:gd name="connsiteX32" fmla="*/ 822960 w 900303"/>
              <a:gd name="connsiteY32" fmla="*/ 676656 h 745998"/>
              <a:gd name="connsiteX33" fmla="*/ 871728 w 900303"/>
              <a:gd name="connsiteY33" fmla="*/ 688848 h 745998"/>
              <a:gd name="connsiteX34" fmla="*/ 900303 w 900303"/>
              <a:gd name="connsiteY34" fmla="*/ 745998 h 745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00303" h="745998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59663" y="705358"/>
                  <a:pt x="900303" y="745998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60C4EDC5-B8BC-C69A-9913-5FF3824EAA61}"/>
              </a:ext>
            </a:extLst>
          </p:cNvPr>
          <p:cNvSpPr/>
          <p:nvPr/>
        </p:nvSpPr>
        <p:spPr>
          <a:xfrm>
            <a:off x="9652961" y="3919728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05104C13-D712-1C48-BC99-422C8314314D}"/>
              </a:ext>
            </a:extLst>
          </p:cNvPr>
          <p:cNvSpPr/>
          <p:nvPr/>
        </p:nvSpPr>
        <p:spPr>
          <a:xfrm>
            <a:off x="7432910" y="180457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4E2BB3DA-3265-38D4-683A-D7E333C234E6}"/>
              </a:ext>
            </a:extLst>
          </p:cNvPr>
          <p:cNvSpPr/>
          <p:nvPr/>
        </p:nvSpPr>
        <p:spPr>
          <a:xfrm>
            <a:off x="8970036" y="131118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D1FEA4CA-F831-DDF2-3F2C-B4F5EA534893}"/>
              </a:ext>
            </a:extLst>
          </p:cNvPr>
          <p:cNvSpPr/>
          <p:nvPr/>
        </p:nvSpPr>
        <p:spPr>
          <a:xfrm>
            <a:off x="11028902" y="3829416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4813F6DF-F2FF-E0F9-81B6-8C3E3B847B68}"/>
              </a:ext>
            </a:extLst>
          </p:cNvPr>
          <p:cNvSpPr/>
          <p:nvPr/>
        </p:nvSpPr>
        <p:spPr>
          <a:xfrm>
            <a:off x="9578225" y="6432797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4D738F4-CE12-7C74-4D26-D563DBB331A5}"/>
              </a:ext>
            </a:extLst>
          </p:cNvPr>
          <p:cNvSpPr txBox="1"/>
          <p:nvPr/>
        </p:nvSpPr>
        <p:spPr>
          <a:xfrm>
            <a:off x="6947884" y="1379266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3201F99-1BDB-6DE0-1FFA-EF01CE4B0BAA}"/>
              </a:ext>
            </a:extLst>
          </p:cNvPr>
          <p:cNvSpPr txBox="1"/>
          <p:nvPr/>
        </p:nvSpPr>
        <p:spPr>
          <a:xfrm>
            <a:off x="8788017" y="848769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14E4E58-C964-F0FA-579F-C5C36EAE4DA3}"/>
              </a:ext>
            </a:extLst>
          </p:cNvPr>
          <p:cNvSpPr txBox="1"/>
          <p:nvPr/>
        </p:nvSpPr>
        <p:spPr>
          <a:xfrm>
            <a:off x="11079425" y="55745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623DE53-A319-EE03-DBF1-1273F69AC74A}"/>
              </a:ext>
            </a:extLst>
          </p:cNvPr>
          <p:cNvSpPr txBox="1"/>
          <p:nvPr/>
        </p:nvSpPr>
        <p:spPr>
          <a:xfrm>
            <a:off x="9050367" y="3683876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B933626-008B-F616-6E67-2258F12DFB7A}"/>
              </a:ext>
            </a:extLst>
          </p:cNvPr>
          <p:cNvSpPr txBox="1"/>
          <p:nvPr/>
        </p:nvSpPr>
        <p:spPr>
          <a:xfrm>
            <a:off x="9781641" y="6373593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53331B80-25CF-D188-7C17-004FC40B3869}"/>
              </a:ext>
            </a:extLst>
          </p:cNvPr>
          <p:cNvSpPr/>
          <p:nvPr/>
        </p:nvSpPr>
        <p:spPr>
          <a:xfrm>
            <a:off x="7897313" y="0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FE9402E6-7C9F-211C-D630-1D62758BA0A5}"/>
              </a:ext>
            </a:extLst>
          </p:cNvPr>
          <p:cNvSpPr/>
          <p:nvPr/>
        </p:nvSpPr>
        <p:spPr>
          <a:xfrm>
            <a:off x="5829189" y="693420"/>
            <a:ext cx="1623060" cy="1203960"/>
          </a:xfrm>
          <a:custGeom>
            <a:avLst/>
            <a:gdLst>
              <a:gd name="connsiteX0" fmla="*/ 0 w 1623060"/>
              <a:gd name="connsiteY0" fmla="*/ 0 h 1203960"/>
              <a:gd name="connsiteX1" fmla="*/ 38100 w 1623060"/>
              <a:gd name="connsiteY1" fmla="*/ 15240 h 1203960"/>
              <a:gd name="connsiteX2" fmla="*/ 91440 w 1623060"/>
              <a:gd name="connsiteY2" fmla="*/ 53340 h 1203960"/>
              <a:gd name="connsiteX3" fmla="*/ 121920 w 1623060"/>
              <a:gd name="connsiteY3" fmla="*/ 68580 h 1203960"/>
              <a:gd name="connsiteX4" fmla="*/ 144780 w 1623060"/>
              <a:gd name="connsiteY4" fmla="*/ 99060 h 1203960"/>
              <a:gd name="connsiteX5" fmla="*/ 205740 w 1623060"/>
              <a:gd name="connsiteY5" fmla="*/ 144780 h 1203960"/>
              <a:gd name="connsiteX6" fmla="*/ 236220 w 1623060"/>
              <a:gd name="connsiteY6" fmla="*/ 160020 h 1203960"/>
              <a:gd name="connsiteX7" fmla="*/ 251460 w 1623060"/>
              <a:gd name="connsiteY7" fmla="*/ 182880 h 1203960"/>
              <a:gd name="connsiteX8" fmla="*/ 297180 w 1623060"/>
              <a:gd name="connsiteY8" fmla="*/ 205740 h 1203960"/>
              <a:gd name="connsiteX9" fmla="*/ 335280 w 1623060"/>
              <a:gd name="connsiteY9" fmla="*/ 220980 h 1203960"/>
              <a:gd name="connsiteX10" fmla="*/ 396240 w 1623060"/>
              <a:gd name="connsiteY10" fmla="*/ 259080 h 1203960"/>
              <a:gd name="connsiteX11" fmla="*/ 434340 w 1623060"/>
              <a:gd name="connsiteY11" fmla="*/ 281940 h 1203960"/>
              <a:gd name="connsiteX12" fmla="*/ 457200 w 1623060"/>
              <a:gd name="connsiteY12" fmla="*/ 297180 h 1203960"/>
              <a:gd name="connsiteX13" fmla="*/ 487680 w 1623060"/>
              <a:gd name="connsiteY13" fmla="*/ 312420 h 1203960"/>
              <a:gd name="connsiteX14" fmla="*/ 525780 w 1623060"/>
              <a:gd name="connsiteY14" fmla="*/ 335280 h 1203960"/>
              <a:gd name="connsiteX15" fmla="*/ 548640 w 1623060"/>
              <a:gd name="connsiteY15" fmla="*/ 350520 h 1203960"/>
              <a:gd name="connsiteX16" fmla="*/ 571500 w 1623060"/>
              <a:gd name="connsiteY16" fmla="*/ 358140 h 1203960"/>
              <a:gd name="connsiteX17" fmla="*/ 609600 w 1623060"/>
              <a:gd name="connsiteY17" fmla="*/ 381000 h 1203960"/>
              <a:gd name="connsiteX18" fmla="*/ 662940 w 1623060"/>
              <a:gd name="connsiteY18" fmla="*/ 419100 h 1203960"/>
              <a:gd name="connsiteX19" fmla="*/ 685800 w 1623060"/>
              <a:gd name="connsiteY19" fmla="*/ 441960 h 1203960"/>
              <a:gd name="connsiteX20" fmla="*/ 708660 w 1623060"/>
              <a:gd name="connsiteY20" fmla="*/ 449580 h 1203960"/>
              <a:gd name="connsiteX21" fmla="*/ 784860 w 1623060"/>
              <a:gd name="connsiteY21" fmla="*/ 502920 h 1203960"/>
              <a:gd name="connsiteX22" fmla="*/ 807720 w 1623060"/>
              <a:gd name="connsiteY22" fmla="*/ 525780 h 1203960"/>
              <a:gd name="connsiteX23" fmla="*/ 838200 w 1623060"/>
              <a:gd name="connsiteY23" fmla="*/ 548640 h 1203960"/>
              <a:gd name="connsiteX24" fmla="*/ 868680 w 1623060"/>
              <a:gd name="connsiteY24" fmla="*/ 579120 h 1203960"/>
              <a:gd name="connsiteX25" fmla="*/ 883920 w 1623060"/>
              <a:gd name="connsiteY25" fmla="*/ 601980 h 1203960"/>
              <a:gd name="connsiteX26" fmla="*/ 906780 w 1623060"/>
              <a:gd name="connsiteY26" fmla="*/ 617220 h 1203960"/>
              <a:gd name="connsiteX27" fmla="*/ 944880 w 1623060"/>
              <a:gd name="connsiteY27" fmla="*/ 647700 h 1203960"/>
              <a:gd name="connsiteX28" fmla="*/ 982980 w 1623060"/>
              <a:gd name="connsiteY28" fmla="*/ 693420 h 1203960"/>
              <a:gd name="connsiteX29" fmla="*/ 1005840 w 1623060"/>
              <a:gd name="connsiteY29" fmla="*/ 708660 h 1203960"/>
              <a:gd name="connsiteX30" fmla="*/ 1028700 w 1623060"/>
              <a:gd name="connsiteY30" fmla="*/ 762000 h 1203960"/>
              <a:gd name="connsiteX31" fmla="*/ 1043940 w 1623060"/>
              <a:gd name="connsiteY31" fmla="*/ 784860 h 1203960"/>
              <a:gd name="connsiteX32" fmla="*/ 1059180 w 1623060"/>
              <a:gd name="connsiteY32" fmla="*/ 830580 h 1203960"/>
              <a:gd name="connsiteX33" fmla="*/ 1074420 w 1623060"/>
              <a:gd name="connsiteY33" fmla="*/ 891540 h 1203960"/>
              <a:gd name="connsiteX34" fmla="*/ 1082040 w 1623060"/>
              <a:gd name="connsiteY34" fmla="*/ 998220 h 1203960"/>
              <a:gd name="connsiteX35" fmla="*/ 1120140 w 1623060"/>
              <a:gd name="connsiteY35" fmla="*/ 1059180 h 1203960"/>
              <a:gd name="connsiteX36" fmla="*/ 1165860 w 1623060"/>
              <a:gd name="connsiteY36" fmla="*/ 1104900 h 1203960"/>
              <a:gd name="connsiteX37" fmla="*/ 1188720 w 1623060"/>
              <a:gd name="connsiteY37" fmla="*/ 1120140 h 1203960"/>
              <a:gd name="connsiteX38" fmla="*/ 1249680 w 1623060"/>
              <a:gd name="connsiteY38" fmla="*/ 1143000 h 1203960"/>
              <a:gd name="connsiteX39" fmla="*/ 1310640 w 1623060"/>
              <a:gd name="connsiteY39" fmla="*/ 1165860 h 1203960"/>
              <a:gd name="connsiteX40" fmla="*/ 1371600 w 1623060"/>
              <a:gd name="connsiteY40" fmla="*/ 1188720 h 1203960"/>
              <a:gd name="connsiteX41" fmla="*/ 1402080 w 1623060"/>
              <a:gd name="connsiteY41" fmla="*/ 1196340 h 1203960"/>
              <a:gd name="connsiteX42" fmla="*/ 1531620 w 1623060"/>
              <a:gd name="connsiteY42" fmla="*/ 1203960 h 1203960"/>
              <a:gd name="connsiteX43" fmla="*/ 1623060 w 1623060"/>
              <a:gd name="connsiteY43" fmla="*/ 1181100 h 120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23060" h="1203960">
                <a:moveTo>
                  <a:pt x="0" y="0"/>
                </a:moveTo>
                <a:cubicBezTo>
                  <a:pt x="12700" y="5080"/>
                  <a:pt x="25866" y="9123"/>
                  <a:pt x="38100" y="15240"/>
                </a:cubicBezTo>
                <a:cubicBezTo>
                  <a:pt x="54220" y="23300"/>
                  <a:pt x="77634" y="44711"/>
                  <a:pt x="91440" y="53340"/>
                </a:cubicBezTo>
                <a:cubicBezTo>
                  <a:pt x="101073" y="59360"/>
                  <a:pt x="111760" y="63500"/>
                  <a:pt x="121920" y="68580"/>
                </a:cubicBezTo>
                <a:cubicBezTo>
                  <a:pt x="129540" y="78740"/>
                  <a:pt x="135800" y="90080"/>
                  <a:pt x="144780" y="99060"/>
                </a:cubicBezTo>
                <a:cubicBezTo>
                  <a:pt x="154552" y="108832"/>
                  <a:pt x="189326" y="135400"/>
                  <a:pt x="205740" y="144780"/>
                </a:cubicBezTo>
                <a:cubicBezTo>
                  <a:pt x="215603" y="150416"/>
                  <a:pt x="226060" y="154940"/>
                  <a:pt x="236220" y="160020"/>
                </a:cubicBezTo>
                <a:cubicBezTo>
                  <a:pt x="241300" y="167640"/>
                  <a:pt x="244984" y="176404"/>
                  <a:pt x="251460" y="182880"/>
                </a:cubicBezTo>
                <a:cubicBezTo>
                  <a:pt x="267645" y="199065"/>
                  <a:pt x="277348" y="198303"/>
                  <a:pt x="297180" y="205740"/>
                </a:cubicBezTo>
                <a:cubicBezTo>
                  <a:pt x="309987" y="210543"/>
                  <a:pt x="323237" y="214495"/>
                  <a:pt x="335280" y="220980"/>
                </a:cubicBezTo>
                <a:cubicBezTo>
                  <a:pt x="356378" y="232341"/>
                  <a:pt x="375832" y="246521"/>
                  <a:pt x="396240" y="259080"/>
                </a:cubicBezTo>
                <a:cubicBezTo>
                  <a:pt x="408854" y="266842"/>
                  <a:pt x="422017" y="273725"/>
                  <a:pt x="434340" y="281940"/>
                </a:cubicBezTo>
                <a:cubicBezTo>
                  <a:pt x="441960" y="287020"/>
                  <a:pt x="449249" y="292636"/>
                  <a:pt x="457200" y="297180"/>
                </a:cubicBezTo>
                <a:cubicBezTo>
                  <a:pt x="467063" y="302816"/>
                  <a:pt x="477750" y="306903"/>
                  <a:pt x="487680" y="312420"/>
                </a:cubicBezTo>
                <a:cubicBezTo>
                  <a:pt x="500627" y="319613"/>
                  <a:pt x="513221" y="327430"/>
                  <a:pt x="525780" y="335280"/>
                </a:cubicBezTo>
                <a:cubicBezTo>
                  <a:pt x="533546" y="340134"/>
                  <a:pt x="540449" y="346424"/>
                  <a:pt x="548640" y="350520"/>
                </a:cubicBezTo>
                <a:cubicBezTo>
                  <a:pt x="555824" y="354112"/>
                  <a:pt x="564316" y="354548"/>
                  <a:pt x="571500" y="358140"/>
                </a:cubicBezTo>
                <a:cubicBezTo>
                  <a:pt x="584747" y="364764"/>
                  <a:pt x="597041" y="373150"/>
                  <a:pt x="609600" y="381000"/>
                </a:cubicBezTo>
                <a:cubicBezTo>
                  <a:pt x="624445" y="390278"/>
                  <a:pt x="650903" y="408782"/>
                  <a:pt x="662940" y="419100"/>
                </a:cubicBezTo>
                <a:cubicBezTo>
                  <a:pt x="671122" y="426113"/>
                  <a:pt x="676834" y="435982"/>
                  <a:pt x="685800" y="441960"/>
                </a:cubicBezTo>
                <a:cubicBezTo>
                  <a:pt x="692483" y="446415"/>
                  <a:pt x="701639" y="445679"/>
                  <a:pt x="708660" y="449580"/>
                </a:cubicBezTo>
                <a:cubicBezTo>
                  <a:pt x="721085" y="456483"/>
                  <a:pt x="770140" y="490303"/>
                  <a:pt x="784860" y="502920"/>
                </a:cubicBezTo>
                <a:cubicBezTo>
                  <a:pt x="793042" y="509933"/>
                  <a:pt x="799538" y="518767"/>
                  <a:pt x="807720" y="525780"/>
                </a:cubicBezTo>
                <a:cubicBezTo>
                  <a:pt x="817363" y="534045"/>
                  <a:pt x="828642" y="540277"/>
                  <a:pt x="838200" y="548640"/>
                </a:cubicBezTo>
                <a:cubicBezTo>
                  <a:pt x="849013" y="558102"/>
                  <a:pt x="859329" y="568211"/>
                  <a:pt x="868680" y="579120"/>
                </a:cubicBezTo>
                <a:cubicBezTo>
                  <a:pt x="874640" y="586073"/>
                  <a:pt x="877444" y="595504"/>
                  <a:pt x="883920" y="601980"/>
                </a:cubicBezTo>
                <a:cubicBezTo>
                  <a:pt x="890396" y="608456"/>
                  <a:pt x="899454" y="611725"/>
                  <a:pt x="906780" y="617220"/>
                </a:cubicBezTo>
                <a:cubicBezTo>
                  <a:pt x="919791" y="626978"/>
                  <a:pt x="932640" y="636990"/>
                  <a:pt x="944880" y="647700"/>
                </a:cubicBezTo>
                <a:cubicBezTo>
                  <a:pt x="1044747" y="735083"/>
                  <a:pt x="901822" y="612262"/>
                  <a:pt x="982980" y="693420"/>
                </a:cubicBezTo>
                <a:cubicBezTo>
                  <a:pt x="989456" y="699896"/>
                  <a:pt x="998220" y="703580"/>
                  <a:pt x="1005840" y="708660"/>
                </a:cubicBezTo>
                <a:cubicBezTo>
                  <a:pt x="1044101" y="766051"/>
                  <a:pt x="999177" y="693112"/>
                  <a:pt x="1028700" y="762000"/>
                </a:cubicBezTo>
                <a:cubicBezTo>
                  <a:pt x="1032308" y="770418"/>
                  <a:pt x="1040221" y="776491"/>
                  <a:pt x="1043940" y="784860"/>
                </a:cubicBezTo>
                <a:cubicBezTo>
                  <a:pt x="1050464" y="799540"/>
                  <a:pt x="1054767" y="815134"/>
                  <a:pt x="1059180" y="830580"/>
                </a:cubicBezTo>
                <a:cubicBezTo>
                  <a:pt x="1064934" y="850719"/>
                  <a:pt x="1074420" y="891540"/>
                  <a:pt x="1074420" y="891540"/>
                </a:cubicBezTo>
                <a:cubicBezTo>
                  <a:pt x="1076960" y="927100"/>
                  <a:pt x="1076179" y="963054"/>
                  <a:pt x="1082040" y="998220"/>
                </a:cubicBezTo>
                <a:cubicBezTo>
                  <a:pt x="1084637" y="1013803"/>
                  <a:pt x="1110950" y="1048969"/>
                  <a:pt x="1120140" y="1059180"/>
                </a:cubicBezTo>
                <a:cubicBezTo>
                  <a:pt x="1134558" y="1075200"/>
                  <a:pt x="1147927" y="1092945"/>
                  <a:pt x="1165860" y="1104900"/>
                </a:cubicBezTo>
                <a:cubicBezTo>
                  <a:pt x="1173480" y="1109980"/>
                  <a:pt x="1180529" y="1116044"/>
                  <a:pt x="1188720" y="1120140"/>
                </a:cubicBezTo>
                <a:cubicBezTo>
                  <a:pt x="1251866" y="1151713"/>
                  <a:pt x="1203515" y="1123215"/>
                  <a:pt x="1249680" y="1143000"/>
                </a:cubicBezTo>
                <a:cubicBezTo>
                  <a:pt x="1320704" y="1173439"/>
                  <a:pt x="1240396" y="1145790"/>
                  <a:pt x="1310640" y="1165860"/>
                </a:cubicBezTo>
                <a:cubicBezTo>
                  <a:pt x="1348093" y="1176561"/>
                  <a:pt x="1323289" y="1172616"/>
                  <a:pt x="1371600" y="1188720"/>
                </a:cubicBezTo>
                <a:cubicBezTo>
                  <a:pt x="1381535" y="1192032"/>
                  <a:pt x="1391654" y="1195347"/>
                  <a:pt x="1402080" y="1196340"/>
                </a:cubicBezTo>
                <a:cubicBezTo>
                  <a:pt x="1445140" y="1200441"/>
                  <a:pt x="1488440" y="1201420"/>
                  <a:pt x="1531620" y="1203960"/>
                </a:cubicBezTo>
                <a:cubicBezTo>
                  <a:pt x="1618974" y="1188077"/>
                  <a:pt x="1595360" y="1208800"/>
                  <a:pt x="1623060" y="118110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60D316D9-B0F9-1397-ED34-6594725396B6}"/>
              </a:ext>
            </a:extLst>
          </p:cNvPr>
          <p:cNvSpPr/>
          <p:nvPr/>
        </p:nvSpPr>
        <p:spPr>
          <a:xfrm>
            <a:off x="7543689" y="1882140"/>
            <a:ext cx="2705100" cy="4587241"/>
          </a:xfrm>
          <a:custGeom>
            <a:avLst/>
            <a:gdLst>
              <a:gd name="connsiteX0" fmla="*/ 0 w 2705100"/>
              <a:gd name="connsiteY0" fmla="*/ 0 h 4587241"/>
              <a:gd name="connsiteX1" fmla="*/ 38100 w 2705100"/>
              <a:gd name="connsiteY1" fmla="*/ 15240 h 4587241"/>
              <a:gd name="connsiteX2" fmla="*/ 60960 w 2705100"/>
              <a:gd name="connsiteY2" fmla="*/ 38100 h 4587241"/>
              <a:gd name="connsiteX3" fmla="*/ 99060 w 2705100"/>
              <a:gd name="connsiteY3" fmla="*/ 68580 h 4587241"/>
              <a:gd name="connsiteX4" fmla="*/ 121920 w 2705100"/>
              <a:gd name="connsiteY4" fmla="*/ 91440 h 4587241"/>
              <a:gd name="connsiteX5" fmla="*/ 167640 w 2705100"/>
              <a:gd name="connsiteY5" fmla="*/ 106680 h 4587241"/>
              <a:gd name="connsiteX6" fmla="*/ 236220 w 2705100"/>
              <a:gd name="connsiteY6" fmla="*/ 137160 h 4587241"/>
              <a:gd name="connsiteX7" fmla="*/ 335280 w 2705100"/>
              <a:gd name="connsiteY7" fmla="*/ 160020 h 4587241"/>
              <a:gd name="connsiteX8" fmla="*/ 403860 w 2705100"/>
              <a:gd name="connsiteY8" fmla="*/ 182880 h 4587241"/>
              <a:gd name="connsiteX9" fmla="*/ 693420 w 2705100"/>
              <a:gd name="connsiteY9" fmla="*/ 198120 h 4587241"/>
              <a:gd name="connsiteX10" fmla="*/ 876300 w 2705100"/>
              <a:gd name="connsiteY10" fmla="*/ 190500 h 4587241"/>
              <a:gd name="connsiteX11" fmla="*/ 914400 w 2705100"/>
              <a:gd name="connsiteY11" fmla="*/ 182880 h 4587241"/>
              <a:gd name="connsiteX12" fmla="*/ 982980 w 2705100"/>
              <a:gd name="connsiteY12" fmla="*/ 167640 h 4587241"/>
              <a:gd name="connsiteX13" fmla="*/ 1112520 w 2705100"/>
              <a:gd name="connsiteY13" fmla="*/ 144780 h 4587241"/>
              <a:gd name="connsiteX14" fmla="*/ 1158240 w 2705100"/>
              <a:gd name="connsiteY14" fmla="*/ 137160 h 4587241"/>
              <a:gd name="connsiteX15" fmla="*/ 1196340 w 2705100"/>
              <a:gd name="connsiteY15" fmla="*/ 129540 h 4587241"/>
              <a:gd name="connsiteX16" fmla="*/ 1272540 w 2705100"/>
              <a:gd name="connsiteY16" fmla="*/ 121920 h 4587241"/>
              <a:gd name="connsiteX17" fmla="*/ 1333500 w 2705100"/>
              <a:gd name="connsiteY17" fmla="*/ 114300 h 4587241"/>
              <a:gd name="connsiteX18" fmla="*/ 1851660 w 2705100"/>
              <a:gd name="connsiteY18" fmla="*/ 121920 h 4587241"/>
              <a:gd name="connsiteX19" fmla="*/ 1897380 w 2705100"/>
              <a:gd name="connsiteY19" fmla="*/ 129540 h 4587241"/>
              <a:gd name="connsiteX20" fmla="*/ 1950720 w 2705100"/>
              <a:gd name="connsiteY20" fmla="*/ 144780 h 4587241"/>
              <a:gd name="connsiteX21" fmla="*/ 2004060 w 2705100"/>
              <a:gd name="connsiteY21" fmla="*/ 175260 h 4587241"/>
              <a:gd name="connsiteX22" fmla="*/ 2026920 w 2705100"/>
              <a:gd name="connsiteY22" fmla="*/ 182880 h 4587241"/>
              <a:gd name="connsiteX23" fmla="*/ 2072640 w 2705100"/>
              <a:gd name="connsiteY23" fmla="*/ 220980 h 4587241"/>
              <a:gd name="connsiteX24" fmla="*/ 2118360 w 2705100"/>
              <a:gd name="connsiteY24" fmla="*/ 236220 h 4587241"/>
              <a:gd name="connsiteX25" fmla="*/ 2141220 w 2705100"/>
              <a:gd name="connsiteY25" fmla="*/ 259080 h 4587241"/>
              <a:gd name="connsiteX26" fmla="*/ 2186940 w 2705100"/>
              <a:gd name="connsiteY26" fmla="*/ 274320 h 4587241"/>
              <a:gd name="connsiteX27" fmla="*/ 2202180 w 2705100"/>
              <a:gd name="connsiteY27" fmla="*/ 297180 h 4587241"/>
              <a:gd name="connsiteX28" fmla="*/ 2247900 w 2705100"/>
              <a:gd name="connsiteY28" fmla="*/ 312420 h 4587241"/>
              <a:gd name="connsiteX29" fmla="*/ 2301240 w 2705100"/>
              <a:gd name="connsiteY29" fmla="*/ 327660 h 4587241"/>
              <a:gd name="connsiteX30" fmla="*/ 2316480 w 2705100"/>
              <a:gd name="connsiteY30" fmla="*/ 350520 h 4587241"/>
              <a:gd name="connsiteX31" fmla="*/ 2362200 w 2705100"/>
              <a:gd name="connsiteY31" fmla="*/ 365760 h 4587241"/>
              <a:gd name="connsiteX32" fmla="*/ 2400300 w 2705100"/>
              <a:gd name="connsiteY32" fmla="*/ 388620 h 4587241"/>
              <a:gd name="connsiteX33" fmla="*/ 2423160 w 2705100"/>
              <a:gd name="connsiteY33" fmla="*/ 403860 h 4587241"/>
              <a:gd name="connsiteX34" fmla="*/ 2446020 w 2705100"/>
              <a:gd name="connsiteY34" fmla="*/ 426720 h 4587241"/>
              <a:gd name="connsiteX35" fmla="*/ 2506980 w 2705100"/>
              <a:gd name="connsiteY35" fmla="*/ 464820 h 4587241"/>
              <a:gd name="connsiteX36" fmla="*/ 2529840 w 2705100"/>
              <a:gd name="connsiteY36" fmla="*/ 487680 h 4587241"/>
              <a:gd name="connsiteX37" fmla="*/ 2560320 w 2705100"/>
              <a:gd name="connsiteY37" fmla="*/ 510540 h 4587241"/>
              <a:gd name="connsiteX38" fmla="*/ 2598420 w 2705100"/>
              <a:gd name="connsiteY38" fmla="*/ 541020 h 4587241"/>
              <a:gd name="connsiteX39" fmla="*/ 2636520 w 2705100"/>
              <a:gd name="connsiteY39" fmla="*/ 594360 h 4587241"/>
              <a:gd name="connsiteX40" fmla="*/ 2667000 w 2705100"/>
              <a:gd name="connsiteY40" fmla="*/ 640080 h 4587241"/>
              <a:gd name="connsiteX41" fmla="*/ 2674620 w 2705100"/>
              <a:gd name="connsiteY41" fmla="*/ 670560 h 4587241"/>
              <a:gd name="connsiteX42" fmla="*/ 2689860 w 2705100"/>
              <a:gd name="connsiteY42" fmla="*/ 716280 h 4587241"/>
              <a:gd name="connsiteX43" fmla="*/ 2705100 w 2705100"/>
              <a:gd name="connsiteY43" fmla="*/ 777240 h 4587241"/>
              <a:gd name="connsiteX44" fmla="*/ 2697480 w 2705100"/>
              <a:gd name="connsiteY44" fmla="*/ 1158240 h 4587241"/>
              <a:gd name="connsiteX45" fmla="*/ 2682240 w 2705100"/>
              <a:gd name="connsiteY45" fmla="*/ 1242060 h 4587241"/>
              <a:gd name="connsiteX46" fmla="*/ 2667000 w 2705100"/>
              <a:gd name="connsiteY46" fmla="*/ 1272540 h 4587241"/>
              <a:gd name="connsiteX47" fmla="*/ 2659380 w 2705100"/>
              <a:gd name="connsiteY47" fmla="*/ 1318260 h 4587241"/>
              <a:gd name="connsiteX48" fmla="*/ 2644140 w 2705100"/>
              <a:gd name="connsiteY48" fmla="*/ 1371600 h 4587241"/>
              <a:gd name="connsiteX49" fmla="*/ 2636520 w 2705100"/>
              <a:gd name="connsiteY49" fmla="*/ 1402080 h 4587241"/>
              <a:gd name="connsiteX50" fmla="*/ 2621280 w 2705100"/>
              <a:gd name="connsiteY50" fmla="*/ 1432560 h 4587241"/>
              <a:gd name="connsiteX51" fmla="*/ 2613660 w 2705100"/>
              <a:gd name="connsiteY51" fmla="*/ 1455420 h 4587241"/>
              <a:gd name="connsiteX52" fmla="*/ 2598420 w 2705100"/>
              <a:gd name="connsiteY52" fmla="*/ 1485900 h 4587241"/>
              <a:gd name="connsiteX53" fmla="*/ 2583180 w 2705100"/>
              <a:gd name="connsiteY53" fmla="*/ 1531620 h 4587241"/>
              <a:gd name="connsiteX54" fmla="*/ 2567940 w 2705100"/>
              <a:gd name="connsiteY54" fmla="*/ 1562100 h 4587241"/>
              <a:gd name="connsiteX55" fmla="*/ 2545080 w 2705100"/>
              <a:gd name="connsiteY55" fmla="*/ 1630680 h 4587241"/>
              <a:gd name="connsiteX56" fmla="*/ 2529840 w 2705100"/>
              <a:gd name="connsiteY56" fmla="*/ 1661160 h 4587241"/>
              <a:gd name="connsiteX57" fmla="*/ 2514600 w 2705100"/>
              <a:gd name="connsiteY57" fmla="*/ 1714500 h 4587241"/>
              <a:gd name="connsiteX58" fmla="*/ 2506980 w 2705100"/>
              <a:gd name="connsiteY58" fmla="*/ 1744980 h 4587241"/>
              <a:gd name="connsiteX59" fmla="*/ 2491740 w 2705100"/>
              <a:gd name="connsiteY59" fmla="*/ 1775460 h 4587241"/>
              <a:gd name="connsiteX60" fmla="*/ 2476500 w 2705100"/>
              <a:gd name="connsiteY60" fmla="*/ 1851660 h 4587241"/>
              <a:gd name="connsiteX61" fmla="*/ 2453640 w 2705100"/>
              <a:gd name="connsiteY61" fmla="*/ 1920240 h 4587241"/>
              <a:gd name="connsiteX62" fmla="*/ 2446020 w 2705100"/>
              <a:gd name="connsiteY62" fmla="*/ 2004060 h 4587241"/>
              <a:gd name="connsiteX63" fmla="*/ 2438400 w 2705100"/>
              <a:gd name="connsiteY63" fmla="*/ 2065020 h 4587241"/>
              <a:gd name="connsiteX64" fmla="*/ 2446020 w 2705100"/>
              <a:gd name="connsiteY64" fmla="*/ 2194560 h 4587241"/>
              <a:gd name="connsiteX65" fmla="*/ 2438400 w 2705100"/>
              <a:gd name="connsiteY65" fmla="*/ 2621280 h 4587241"/>
              <a:gd name="connsiteX66" fmla="*/ 2415540 w 2705100"/>
              <a:gd name="connsiteY66" fmla="*/ 3284220 h 4587241"/>
              <a:gd name="connsiteX67" fmla="*/ 2400300 w 2705100"/>
              <a:gd name="connsiteY67" fmla="*/ 3375660 h 4587241"/>
              <a:gd name="connsiteX68" fmla="*/ 2377440 w 2705100"/>
              <a:gd name="connsiteY68" fmla="*/ 3421380 h 4587241"/>
              <a:gd name="connsiteX69" fmla="*/ 2354580 w 2705100"/>
              <a:gd name="connsiteY69" fmla="*/ 3467100 h 4587241"/>
              <a:gd name="connsiteX70" fmla="*/ 2331720 w 2705100"/>
              <a:gd name="connsiteY70" fmla="*/ 3528060 h 4587241"/>
              <a:gd name="connsiteX71" fmla="*/ 2301240 w 2705100"/>
              <a:gd name="connsiteY71" fmla="*/ 3566160 h 4587241"/>
              <a:gd name="connsiteX72" fmla="*/ 2286000 w 2705100"/>
              <a:gd name="connsiteY72" fmla="*/ 3596640 h 4587241"/>
              <a:gd name="connsiteX73" fmla="*/ 2263140 w 2705100"/>
              <a:gd name="connsiteY73" fmla="*/ 3634740 h 4587241"/>
              <a:gd name="connsiteX74" fmla="*/ 2232660 w 2705100"/>
              <a:gd name="connsiteY74" fmla="*/ 3688080 h 4587241"/>
              <a:gd name="connsiteX75" fmla="*/ 2186940 w 2705100"/>
              <a:gd name="connsiteY75" fmla="*/ 3726180 h 4587241"/>
              <a:gd name="connsiteX76" fmla="*/ 2171700 w 2705100"/>
              <a:gd name="connsiteY76" fmla="*/ 3749040 h 4587241"/>
              <a:gd name="connsiteX77" fmla="*/ 2164080 w 2705100"/>
              <a:gd name="connsiteY77" fmla="*/ 3771900 h 4587241"/>
              <a:gd name="connsiteX78" fmla="*/ 2148840 w 2705100"/>
              <a:gd name="connsiteY78" fmla="*/ 3802380 h 4587241"/>
              <a:gd name="connsiteX79" fmla="*/ 2133600 w 2705100"/>
              <a:gd name="connsiteY79" fmla="*/ 3825240 h 4587241"/>
              <a:gd name="connsiteX80" fmla="*/ 2118360 w 2705100"/>
              <a:gd name="connsiteY80" fmla="*/ 3886200 h 4587241"/>
              <a:gd name="connsiteX81" fmla="*/ 2095500 w 2705100"/>
              <a:gd name="connsiteY81" fmla="*/ 3916680 h 4587241"/>
              <a:gd name="connsiteX82" fmla="*/ 2103120 w 2705100"/>
              <a:gd name="connsiteY82" fmla="*/ 4008120 h 4587241"/>
              <a:gd name="connsiteX83" fmla="*/ 2110740 w 2705100"/>
              <a:gd name="connsiteY83" fmla="*/ 4030980 h 4587241"/>
              <a:gd name="connsiteX84" fmla="*/ 2125980 w 2705100"/>
              <a:gd name="connsiteY84" fmla="*/ 4206240 h 4587241"/>
              <a:gd name="connsiteX85" fmla="*/ 2118360 w 2705100"/>
              <a:gd name="connsiteY85" fmla="*/ 4404360 h 4587241"/>
              <a:gd name="connsiteX86" fmla="*/ 2110740 w 2705100"/>
              <a:gd name="connsiteY86" fmla="*/ 4579620 h 4587241"/>
              <a:gd name="connsiteX87" fmla="*/ 2087880 w 2705100"/>
              <a:gd name="connsiteY87" fmla="*/ 4587240 h 4587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05100" h="4587241">
                <a:moveTo>
                  <a:pt x="0" y="0"/>
                </a:moveTo>
                <a:cubicBezTo>
                  <a:pt x="12700" y="5080"/>
                  <a:pt x="26501" y="7991"/>
                  <a:pt x="38100" y="15240"/>
                </a:cubicBezTo>
                <a:cubicBezTo>
                  <a:pt x="47238" y="20951"/>
                  <a:pt x="52850" y="31004"/>
                  <a:pt x="60960" y="38100"/>
                </a:cubicBezTo>
                <a:cubicBezTo>
                  <a:pt x="73200" y="48810"/>
                  <a:pt x="86820" y="57870"/>
                  <a:pt x="99060" y="68580"/>
                </a:cubicBezTo>
                <a:cubicBezTo>
                  <a:pt x="107170" y="75676"/>
                  <a:pt x="112500" y="86207"/>
                  <a:pt x="121920" y="91440"/>
                </a:cubicBezTo>
                <a:cubicBezTo>
                  <a:pt x="135963" y="99242"/>
                  <a:pt x="153272" y="99496"/>
                  <a:pt x="167640" y="106680"/>
                </a:cubicBezTo>
                <a:cubicBezTo>
                  <a:pt x="190155" y="117937"/>
                  <a:pt x="211897" y="129863"/>
                  <a:pt x="236220" y="137160"/>
                </a:cubicBezTo>
                <a:cubicBezTo>
                  <a:pt x="357115" y="173428"/>
                  <a:pt x="161073" y="101951"/>
                  <a:pt x="335280" y="160020"/>
                </a:cubicBezTo>
                <a:cubicBezTo>
                  <a:pt x="358140" y="167640"/>
                  <a:pt x="379834" y="181032"/>
                  <a:pt x="403860" y="182880"/>
                </a:cubicBezTo>
                <a:cubicBezTo>
                  <a:pt x="566284" y="195374"/>
                  <a:pt x="469829" y="189176"/>
                  <a:pt x="693420" y="198120"/>
                </a:cubicBezTo>
                <a:cubicBezTo>
                  <a:pt x="754380" y="195580"/>
                  <a:pt x="815432" y="194698"/>
                  <a:pt x="876300" y="190500"/>
                </a:cubicBezTo>
                <a:cubicBezTo>
                  <a:pt x="889221" y="189609"/>
                  <a:pt x="901736" y="185594"/>
                  <a:pt x="914400" y="182880"/>
                </a:cubicBezTo>
                <a:cubicBezTo>
                  <a:pt x="937298" y="177973"/>
                  <a:pt x="959984" y="172062"/>
                  <a:pt x="982980" y="167640"/>
                </a:cubicBezTo>
                <a:cubicBezTo>
                  <a:pt x="1026038" y="159360"/>
                  <a:pt x="1069321" y="152293"/>
                  <a:pt x="1112520" y="144780"/>
                </a:cubicBezTo>
                <a:cubicBezTo>
                  <a:pt x="1127742" y="142133"/>
                  <a:pt x="1143090" y="140190"/>
                  <a:pt x="1158240" y="137160"/>
                </a:cubicBezTo>
                <a:cubicBezTo>
                  <a:pt x="1170940" y="134620"/>
                  <a:pt x="1183502" y="131252"/>
                  <a:pt x="1196340" y="129540"/>
                </a:cubicBezTo>
                <a:cubicBezTo>
                  <a:pt x="1221643" y="126166"/>
                  <a:pt x="1247169" y="124739"/>
                  <a:pt x="1272540" y="121920"/>
                </a:cubicBezTo>
                <a:cubicBezTo>
                  <a:pt x="1292893" y="119659"/>
                  <a:pt x="1313180" y="116840"/>
                  <a:pt x="1333500" y="114300"/>
                </a:cubicBezTo>
                <a:lnTo>
                  <a:pt x="1851660" y="121920"/>
                </a:lnTo>
                <a:cubicBezTo>
                  <a:pt x="1867105" y="122337"/>
                  <a:pt x="1882230" y="126510"/>
                  <a:pt x="1897380" y="129540"/>
                </a:cubicBezTo>
                <a:cubicBezTo>
                  <a:pt x="1909464" y="131957"/>
                  <a:pt x="1938011" y="139333"/>
                  <a:pt x="1950720" y="144780"/>
                </a:cubicBezTo>
                <a:cubicBezTo>
                  <a:pt x="2044234" y="184857"/>
                  <a:pt x="1927533" y="136996"/>
                  <a:pt x="2004060" y="175260"/>
                </a:cubicBezTo>
                <a:cubicBezTo>
                  <a:pt x="2011244" y="178852"/>
                  <a:pt x="2019300" y="180340"/>
                  <a:pt x="2026920" y="182880"/>
                </a:cubicBezTo>
                <a:cubicBezTo>
                  <a:pt x="2041276" y="197236"/>
                  <a:pt x="2053544" y="212493"/>
                  <a:pt x="2072640" y="220980"/>
                </a:cubicBezTo>
                <a:cubicBezTo>
                  <a:pt x="2087320" y="227504"/>
                  <a:pt x="2103120" y="231140"/>
                  <a:pt x="2118360" y="236220"/>
                </a:cubicBezTo>
                <a:cubicBezTo>
                  <a:pt x="2125980" y="243840"/>
                  <a:pt x="2131800" y="253847"/>
                  <a:pt x="2141220" y="259080"/>
                </a:cubicBezTo>
                <a:cubicBezTo>
                  <a:pt x="2155263" y="266882"/>
                  <a:pt x="2186940" y="274320"/>
                  <a:pt x="2186940" y="274320"/>
                </a:cubicBezTo>
                <a:cubicBezTo>
                  <a:pt x="2192020" y="281940"/>
                  <a:pt x="2194414" y="292326"/>
                  <a:pt x="2202180" y="297180"/>
                </a:cubicBezTo>
                <a:cubicBezTo>
                  <a:pt x="2215803" y="305694"/>
                  <a:pt x="2232315" y="308524"/>
                  <a:pt x="2247900" y="312420"/>
                </a:cubicBezTo>
                <a:cubicBezTo>
                  <a:pt x="2286172" y="321988"/>
                  <a:pt x="2268445" y="316728"/>
                  <a:pt x="2301240" y="327660"/>
                </a:cubicBezTo>
                <a:cubicBezTo>
                  <a:pt x="2306320" y="335280"/>
                  <a:pt x="2308714" y="345666"/>
                  <a:pt x="2316480" y="350520"/>
                </a:cubicBezTo>
                <a:cubicBezTo>
                  <a:pt x="2330103" y="359034"/>
                  <a:pt x="2348425" y="357495"/>
                  <a:pt x="2362200" y="365760"/>
                </a:cubicBezTo>
                <a:cubicBezTo>
                  <a:pt x="2374900" y="373380"/>
                  <a:pt x="2387741" y="380770"/>
                  <a:pt x="2400300" y="388620"/>
                </a:cubicBezTo>
                <a:cubicBezTo>
                  <a:pt x="2408066" y="393474"/>
                  <a:pt x="2416125" y="397997"/>
                  <a:pt x="2423160" y="403860"/>
                </a:cubicBezTo>
                <a:cubicBezTo>
                  <a:pt x="2431439" y="410759"/>
                  <a:pt x="2437251" y="420456"/>
                  <a:pt x="2446020" y="426720"/>
                </a:cubicBezTo>
                <a:cubicBezTo>
                  <a:pt x="2524075" y="482474"/>
                  <a:pt x="2426922" y="396199"/>
                  <a:pt x="2506980" y="464820"/>
                </a:cubicBezTo>
                <a:cubicBezTo>
                  <a:pt x="2515162" y="471833"/>
                  <a:pt x="2521658" y="480667"/>
                  <a:pt x="2529840" y="487680"/>
                </a:cubicBezTo>
                <a:cubicBezTo>
                  <a:pt x="2539483" y="495945"/>
                  <a:pt x="2551340" y="501560"/>
                  <a:pt x="2560320" y="510540"/>
                </a:cubicBezTo>
                <a:cubicBezTo>
                  <a:pt x="2594787" y="545007"/>
                  <a:pt x="2553916" y="526185"/>
                  <a:pt x="2598420" y="541020"/>
                </a:cubicBezTo>
                <a:cubicBezTo>
                  <a:pt x="2647967" y="615341"/>
                  <a:pt x="2570359" y="499844"/>
                  <a:pt x="2636520" y="594360"/>
                </a:cubicBezTo>
                <a:cubicBezTo>
                  <a:pt x="2647024" y="609365"/>
                  <a:pt x="2667000" y="640080"/>
                  <a:pt x="2667000" y="640080"/>
                </a:cubicBezTo>
                <a:cubicBezTo>
                  <a:pt x="2669540" y="650240"/>
                  <a:pt x="2671611" y="660529"/>
                  <a:pt x="2674620" y="670560"/>
                </a:cubicBezTo>
                <a:cubicBezTo>
                  <a:pt x="2679236" y="685947"/>
                  <a:pt x="2685964" y="700695"/>
                  <a:pt x="2689860" y="716280"/>
                </a:cubicBezTo>
                <a:lnTo>
                  <a:pt x="2705100" y="777240"/>
                </a:lnTo>
                <a:cubicBezTo>
                  <a:pt x="2702560" y="904240"/>
                  <a:pt x="2701858" y="1031290"/>
                  <a:pt x="2697480" y="1158240"/>
                </a:cubicBezTo>
                <a:cubicBezTo>
                  <a:pt x="2696547" y="1185283"/>
                  <a:pt x="2693322" y="1216202"/>
                  <a:pt x="2682240" y="1242060"/>
                </a:cubicBezTo>
                <a:cubicBezTo>
                  <a:pt x="2677765" y="1252501"/>
                  <a:pt x="2672080" y="1262380"/>
                  <a:pt x="2667000" y="1272540"/>
                </a:cubicBezTo>
                <a:cubicBezTo>
                  <a:pt x="2664460" y="1287780"/>
                  <a:pt x="2662410" y="1303110"/>
                  <a:pt x="2659380" y="1318260"/>
                </a:cubicBezTo>
                <a:cubicBezTo>
                  <a:pt x="2651440" y="1357962"/>
                  <a:pt x="2653823" y="1337708"/>
                  <a:pt x="2644140" y="1371600"/>
                </a:cubicBezTo>
                <a:cubicBezTo>
                  <a:pt x="2641263" y="1381670"/>
                  <a:pt x="2640197" y="1392274"/>
                  <a:pt x="2636520" y="1402080"/>
                </a:cubicBezTo>
                <a:cubicBezTo>
                  <a:pt x="2632532" y="1412716"/>
                  <a:pt x="2625755" y="1422119"/>
                  <a:pt x="2621280" y="1432560"/>
                </a:cubicBezTo>
                <a:cubicBezTo>
                  <a:pt x="2618116" y="1439943"/>
                  <a:pt x="2616824" y="1448037"/>
                  <a:pt x="2613660" y="1455420"/>
                </a:cubicBezTo>
                <a:cubicBezTo>
                  <a:pt x="2609185" y="1465861"/>
                  <a:pt x="2602639" y="1475353"/>
                  <a:pt x="2598420" y="1485900"/>
                </a:cubicBezTo>
                <a:cubicBezTo>
                  <a:pt x="2592454" y="1500815"/>
                  <a:pt x="2590364" y="1517252"/>
                  <a:pt x="2583180" y="1531620"/>
                </a:cubicBezTo>
                <a:cubicBezTo>
                  <a:pt x="2578100" y="1541780"/>
                  <a:pt x="2572018" y="1551498"/>
                  <a:pt x="2567940" y="1562100"/>
                </a:cubicBezTo>
                <a:cubicBezTo>
                  <a:pt x="2559290" y="1584590"/>
                  <a:pt x="2555856" y="1609127"/>
                  <a:pt x="2545080" y="1630680"/>
                </a:cubicBezTo>
                <a:cubicBezTo>
                  <a:pt x="2540000" y="1640840"/>
                  <a:pt x="2533722" y="1650485"/>
                  <a:pt x="2529840" y="1661160"/>
                </a:cubicBezTo>
                <a:cubicBezTo>
                  <a:pt x="2523521" y="1678538"/>
                  <a:pt x="2519465" y="1696660"/>
                  <a:pt x="2514600" y="1714500"/>
                </a:cubicBezTo>
                <a:cubicBezTo>
                  <a:pt x="2511844" y="1724604"/>
                  <a:pt x="2510657" y="1735174"/>
                  <a:pt x="2506980" y="1744980"/>
                </a:cubicBezTo>
                <a:cubicBezTo>
                  <a:pt x="2502992" y="1755616"/>
                  <a:pt x="2496820" y="1765300"/>
                  <a:pt x="2491740" y="1775460"/>
                </a:cubicBezTo>
                <a:cubicBezTo>
                  <a:pt x="2486972" y="1804069"/>
                  <a:pt x="2484767" y="1824792"/>
                  <a:pt x="2476500" y="1851660"/>
                </a:cubicBezTo>
                <a:cubicBezTo>
                  <a:pt x="2469414" y="1874691"/>
                  <a:pt x="2453640" y="1920240"/>
                  <a:pt x="2453640" y="1920240"/>
                </a:cubicBezTo>
                <a:cubicBezTo>
                  <a:pt x="2451100" y="1948180"/>
                  <a:pt x="2448957" y="1976159"/>
                  <a:pt x="2446020" y="2004060"/>
                </a:cubicBezTo>
                <a:cubicBezTo>
                  <a:pt x="2443876" y="2024426"/>
                  <a:pt x="2438400" y="2044542"/>
                  <a:pt x="2438400" y="2065020"/>
                </a:cubicBezTo>
                <a:cubicBezTo>
                  <a:pt x="2438400" y="2108275"/>
                  <a:pt x="2443480" y="2151380"/>
                  <a:pt x="2446020" y="2194560"/>
                </a:cubicBezTo>
                <a:cubicBezTo>
                  <a:pt x="2443480" y="2336800"/>
                  <a:pt x="2440462" y="2479032"/>
                  <a:pt x="2438400" y="2621280"/>
                </a:cubicBezTo>
                <a:cubicBezTo>
                  <a:pt x="2429091" y="3263603"/>
                  <a:pt x="2508239" y="3052473"/>
                  <a:pt x="2415540" y="3284220"/>
                </a:cubicBezTo>
                <a:cubicBezTo>
                  <a:pt x="2411239" y="3314327"/>
                  <a:pt x="2407728" y="3345947"/>
                  <a:pt x="2400300" y="3375660"/>
                </a:cubicBezTo>
                <a:cubicBezTo>
                  <a:pt x="2390723" y="3413966"/>
                  <a:pt x="2396064" y="3384131"/>
                  <a:pt x="2377440" y="3421380"/>
                </a:cubicBezTo>
                <a:cubicBezTo>
                  <a:pt x="2345892" y="3484476"/>
                  <a:pt x="2398256" y="3401586"/>
                  <a:pt x="2354580" y="3467100"/>
                </a:cubicBezTo>
                <a:cubicBezTo>
                  <a:pt x="2347879" y="3493905"/>
                  <a:pt x="2347659" y="3504152"/>
                  <a:pt x="2331720" y="3528060"/>
                </a:cubicBezTo>
                <a:cubicBezTo>
                  <a:pt x="2322698" y="3541592"/>
                  <a:pt x="2310262" y="3552628"/>
                  <a:pt x="2301240" y="3566160"/>
                </a:cubicBezTo>
                <a:cubicBezTo>
                  <a:pt x="2294939" y="3575611"/>
                  <a:pt x="2291517" y="3586710"/>
                  <a:pt x="2286000" y="3596640"/>
                </a:cubicBezTo>
                <a:cubicBezTo>
                  <a:pt x="2278807" y="3609587"/>
                  <a:pt x="2270333" y="3621793"/>
                  <a:pt x="2263140" y="3634740"/>
                </a:cubicBezTo>
                <a:cubicBezTo>
                  <a:pt x="2250718" y="3657099"/>
                  <a:pt x="2248627" y="3668920"/>
                  <a:pt x="2232660" y="3688080"/>
                </a:cubicBezTo>
                <a:cubicBezTo>
                  <a:pt x="2214325" y="3710082"/>
                  <a:pt x="2209417" y="3711195"/>
                  <a:pt x="2186940" y="3726180"/>
                </a:cubicBezTo>
                <a:cubicBezTo>
                  <a:pt x="2181860" y="3733800"/>
                  <a:pt x="2175796" y="3740849"/>
                  <a:pt x="2171700" y="3749040"/>
                </a:cubicBezTo>
                <a:cubicBezTo>
                  <a:pt x="2168108" y="3756224"/>
                  <a:pt x="2167244" y="3764517"/>
                  <a:pt x="2164080" y="3771900"/>
                </a:cubicBezTo>
                <a:cubicBezTo>
                  <a:pt x="2159605" y="3782341"/>
                  <a:pt x="2154476" y="3792517"/>
                  <a:pt x="2148840" y="3802380"/>
                </a:cubicBezTo>
                <a:cubicBezTo>
                  <a:pt x="2144296" y="3810331"/>
                  <a:pt x="2137696" y="3817049"/>
                  <a:pt x="2133600" y="3825240"/>
                </a:cubicBezTo>
                <a:cubicBezTo>
                  <a:pt x="2106018" y="3880404"/>
                  <a:pt x="2153139" y="3807946"/>
                  <a:pt x="2118360" y="3886200"/>
                </a:cubicBezTo>
                <a:cubicBezTo>
                  <a:pt x="2113202" y="3897805"/>
                  <a:pt x="2103120" y="3906520"/>
                  <a:pt x="2095500" y="3916680"/>
                </a:cubicBezTo>
                <a:cubicBezTo>
                  <a:pt x="2098040" y="3947160"/>
                  <a:pt x="2099078" y="3977803"/>
                  <a:pt x="2103120" y="4008120"/>
                </a:cubicBezTo>
                <a:cubicBezTo>
                  <a:pt x="2104182" y="4016082"/>
                  <a:pt x="2110013" y="4022981"/>
                  <a:pt x="2110740" y="4030980"/>
                </a:cubicBezTo>
                <a:cubicBezTo>
                  <a:pt x="2128248" y="4223569"/>
                  <a:pt x="2104616" y="4120782"/>
                  <a:pt x="2125980" y="4206240"/>
                </a:cubicBezTo>
                <a:cubicBezTo>
                  <a:pt x="2123440" y="4272280"/>
                  <a:pt x="2121055" y="4338326"/>
                  <a:pt x="2118360" y="4404360"/>
                </a:cubicBezTo>
                <a:cubicBezTo>
                  <a:pt x="2115975" y="4462787"/>
                  <a:pt x="2120353" y="4521940"/>
                  <a:pt x="2110740" y="4579620"/>
                </a:cubicBezTo>
                <a:cubicBezTo>
                  <a:pt x="2109420" y="4587543"/>
                  <a:pt x="2087880" y="4587240"/>
                  <a:pt x="2087880" y="4587240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9B4438B-5736-71D8-FE40-F72DC8A9C7BF}"/>
              </a:ext>
            </a:extLst>
          </p:cNvPr>
          <p:cNvSpPr/>
          <p:nvPr/>
        </p:nvSpPr>
        <p:spPr>
          <a:xfrm>
            <a:off x="9612936" y="6091518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DE6DBB-1BF3-C3F5-066C-307E3FA06622}"/>
              </a:ext>
            </a:extLst>
          </p:cNvPr>
          <p:cNvSpPr txBox="1"/>
          <p:nvPr/>
        </p:nvSpPr>
        <p:spPr>
          <a:xfrm>
            <a:off x="9614860" y="5557010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FD266BE7-63A7-A0CE-D8C2-827144E91EF2}"/>
              </a:ext>
            </a:extLst>
          </p:cNvPr>
          <p:cNvSpPr/>
          <p:nvPr/>
        </p:nvSpPr>
        <p:spPr>
          <a:xfrm>
            <a:off x="9951492" y="2262814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CC05BE-59B6-843B-20E5-F5C3C5A6B1A3}"/>
              </a:ext>
            </a:extLst>
          </p:cNvPr>
          <p:cNvSpPr txBox="1"/>
          <p:nvPr/>
        </p:nvSpPr>
        <p:spPr>
          <a:xfrm>
            <a:off x="9061479" y="2330299"/>
            <a:ext cx="827879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8CBF8D20-7728-FA68-7044-A267ACF36DC3}"/>
              </a:ext>
            </a:extLst>
          </p:cNvPr>
          <p:cNvSpPr/>
          <p:nvPr/>
        </p:nvSpPr>
        <p:spPr>
          <a:xfrm>
            <a:off x="9957588" y="375453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9DA789C-B049-198D-FB08-46716D52D3CA}"/>
              </a:ext>
            </a:extLst>
          </p:cNvPr>
          <p:cNvSpPr txBox="1"/>
          <p:nvPr/>
        </p:nvSpPr>
        <p:spPr>
          <a:xfrm>
            <a:off x="11242189" y="3754531"/>
            <a:ext cx="1055468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태화강역</a:t>
            </a:r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EAF12EA8-1362-9087-CD8F-B62FCAE4DCA7}"/>
              </a:ext>
            </a:extLst>
          </p:cNvPr>
          <p:cNvSpPr/>
          <p:nvPr/>
        </p:nvSpPr>
        <p:spPr>
          <a:xfrm>
            <a:off x="9848739" y="676274"/>
            <a:ext cx="1095375" cy="1525905"/>
          </a:xfrm>
          <a:custGeom>
            <a:avLst/>
            <a:gdLst>
              <a:gd name="connsiteX0" fmla="*/ 0 w 1013460"/>
              <a:gd name="connsiteY0" fmla="*/ 1394460 h 1394460"/>
              <a:gd name="connsiteX1" fmla="*/ 68580 w 1013460"/>
              <a:gd name="connsiteY1" fmla="*/ 1348740 h 1394460"/>
              <a:gd name="connsiteX2" fmla="*/ 83820 w 1013460"/>
              <a:gd name="connsiteY2" fmla="*/ 1318260 h 1394460"/>
              <a:gd name="connsiteX3" fmla="*/ 106680 w 1013460"/>
              <a:gd name="connsiteY3" fmla="*/ 1287780 h 1394460"/>
              <a:gd name="connsiteX4" fmla="*/ 144780 w 1013460"/>
              <a:gd name="connsiteY4" fmla="*/ 1242060 h 1394460"/>
              <a:gd name="connsiteX5" fmla="*/ 175260 w 1013460"/>
              <a:gd name="connsiteY5" fmla="*/ 1181100 h 1394460"/>
              <a:gd name="connsiteX6" fmla="*/ 190500 w 1013460"/>
              <a:gd name="connsiteY6" fmla="*/ 1150620 h 1394460"/>
              <a:gd name="connsiteX7" fmla="*/ 220980 w 1013460"/>
              <a:gd name="connsiteY7" fmla="*/ 1120140 h 1394460"/>
              <a:gd name="connsiteX8" fmla="*/ 281940 w 1013460"/>
              <a:gd name="connsiteY8" fmla="*/ 1028700 h 1394460"/>
              <a:gd name="connsiteX9" fmla="*/ 327660 w 1013460"/>
              <a:gd name="connsiteY9" fmla="*/ 982980 h 1394460"/>
              <a:gd name="connsiteX10" fmla="*/ 365760 w 1013460"/>
              <a:gd name="connsiteY10" fmla="*/ 929640 h 1394460"/>
              <a:gd name="connsiteX11" fmla="*/ 388620 w 1013460"/>
              <a:gd name="connsiteY11" fmla="*/ 891540 h 1394460"/>
              <a:gd name="connsiteX12" fmla="*/ 403860 w 1013460"/>
              <a:gd name="connsiteY12" fmla="*/ 861060 h 1394460"/>
              <a:gd name="connsiteX13" fmla="*/ 426720 w 1013460"/>
              <a:gd name="connsiteY13" fmla="*/ 838200 h 1394460"/>
              <a:gd name="connsiteX14" fmla="*/ 449580 w 1013460"/>
              <a:gd name="connsiteY14" fmla="*/ 754380 h 1394460"/>
              <a:gd name="connsiteX15" fmla="*/ 464820 w 1013460"/>
              <a:gd name="connsiteY15" fmla="*/ 731520 h 1394460"/>
              <a:gd name="connsiteX16" fmla="*/ 480060 w 1013460"/>
              <a:gd name="connsiteY16" fmla="*/ 678180 h 1394460"/>
              <a:gd name="connsiteX17" fmla="*/ 502920 w 1013460"/>
              <a:gd name="connsiteY17" fmla="*/ 647700 h 1394460"/>
              <a:gd name="connsiteX18" fmla="*/ 510540 w 1013460"/>
              <a:gd name="connsiteY18" fmla="*/ 609600 h 1394460"/>
              <a:gd name="connsiteX19" fmla="*/ 518160 w 1013460"/>
              <a:gd name="connsiteY19" fmla="*/ 586740 h 1394460"/>
              <a:gd name="connsiteX20" fmla="*/ 525780 w 1013460"/>
              <a:gd name="connsiteY20" fmla="*/ 556260 h 1394460"/>
              <a:gd name="connsiteX21" fmla="*/ 548640 w 1013460"/>
              <a:gd name="connsiteY21" fmla="*/ 487680 h 1394460"/>
              <a:gd name="connsiteX22" fmla="*/ 571500 w 1013460"/>
              <a:gd name="connsiteY22" fmla="*/ 426720 h 1394460"/>
              <a:gd name="connsiteX23" fmla="*/ 609600 w 1013460"/>
              <a:gd name="connsiteY23" fmla="*/ 381000 h 1394460"/>
              <a:gd name="connsiteX24" fmla="*/ 624840 w 1013460"/>
              <a:gd name="connsiteY24" fmla="*/ 350520 h 1394460"/>
              <a:gd name="connsiteX25" fmla="*/ 647700 w 1013460"/>
              <a:gd name="connsiteY25" fmla="*/ 335280 h 1394460"/>
              <a:gd name="connsiteX26" fmla="*/ 670560 w 1013460"/>
              <a:gd name="connsiteY26" fmla="*/ 312420 h 1394460"/>
              <a:gd name="connsiteX27" fmla="*/ 762000 w 1013460"/>
              <a:gd name="connsiteY27" fmla="*/ 281940 h 1394460"/>
              <a:gd name="connsiteX28" fmla="*/ 807720 w 1013460"/>
              <a:gd name="connsiteY28" fmla="*/ 259080 h 1394460"/>
              <a:gd name="connsiteX29" fmla="*/ 830580 w 1013460"/>
              <a:gd name="connsiteY29" fmla="*/ 251460 h 1394460"/>
              <a:gd name="connsiteX30" fmla="*/ 876300 w 1013460"/>
              <a:gd name="connsiteY30" fmla="*/ 213360 h 1394460"/>
              <a:gd name="connsiteX31" fmla="*/ 922020 w 1013460"/>
              <a:gd name="connsiteY31" fmla="*/ 160020 h 1394460"/>
              <a:gd name="connsiteX32" fmla="*/ 929640 w 1013460"/>
              <a:gd name="connsiteY32" fmla="*/ 137160 h 1394460"/>
              <a:gd name="connsiteX33" fmla="*/ 960120 w 1013460"/>
              <a:gd name="connsiteY33" fmla="*/ 91440 h 1394460"/>
              <a:gd name="connsiteX34" fmla="*/ 967740 w 1013460"/>
              <a:gd name="connsiteY34" fmla="*/ 68580 h 1394460"/>
              <a:gd name="connsiteX35" fmla="*/ 998220 w 1013460"/>
              <a:gd name="connsiteY35" fmla="*/ 22860 h 1394460"/>
              <a:gd name="connsiteX36" fmla="*/ 1013460 w 1013460"/>
              <a:gd name="connsiteY36" fmla="*/ 0 h 1394460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998220 w 1095375"/>
              <a:gd name="connsiteY35" fmla="*/ 15430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967740 w 1095375"/>
              <a:gd name="connsiteY34" fmla="*/ 2000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28700 w 1095375"/>
              <a:gd name="connsiteY34" fmla="*/ 133350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60120 w 1095375"/>
              <a:gd name="connsiteY33" fmla="*/ 222885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29640 w 1095375"/>
              <a:gd name="connsiteY32" fmla="*/ 268605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22020 w 1095375"/>
              <a:gd name="connsiteY31" fmla="*/ 29146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76300 w 1095375"/>
              <a:gd name="connsiteY30" fmla="*/ 344805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30580 w 1095375"/>
              <a:gd name="connsiteY29" fmla="*/ 38290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62000 w 1095375"/>
              <a:gd name="connsiteY27" fmla="*/ 41338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  <a:gd name="connsiteX0" fmla="*/ 0 w 1095375"/>
              <a:gd name="connsiteY0" fmla="*/ 1525905 h 1525905"/>
              <a:gd name="connsiteX1" fmla="*/ 68580 w 1095375"/>
              <a:gd name="connsiteY1" fmla="*/ 1480185 h 1525905"/>
              <a:gd name="connsiteX2" fmla="*/ 83820 w 1095375"/>
              <a:gd name="connsiteY2" fmla="*/ 1449705 h 1525905"/>
              <a:gd name="connsiteX3" fmla="*/ 106680 w 1095375"/>
              <a:gd name="connsiteY3" fmla="*/ 1419225 h 1525905"/>
              <a:gd name="connsiteX4" fmla="*/ 144780 w 1095375"/>
              <a:gd name="connsiteY4" fmla="*/ 1373505 h 1525905"/>
              <a:gd name="connsiteX5" fmla="*/ 175260 w 1095375"/>
              <a:gd name="connsiteY5" fmla="*/ 1312545 h 1525905"/>
              <a:gd name="connsiteX6" fmla="*/ 190500 w 1095375"/>
              <a:gd name="connsiteY6" fmla="*/ 1282065 h 1525905"/>
              <a:gd name="connsiteX7" fmla="*/ 220980 w 1095375"/>
              <a:gd name="connsiteY7" fmla="*/ 1251585 h 1525905"/>
              <a:gd name="connsiteX8" fmla="*/ 281940 w 1095375"/>
              <a:gd name="connsiteY8" fmla="*/ 1160145 h 1525905"/>
              <a:gd name="connsiteX9" fmla="*/ 327660 w 1095375"/>
              <a:gd name="connsiteY9" fmla="*/ 1114425 h 1525905"/>
              <a:gd name="connsiteX10" fmla="*/ 365760 w 1095375"/>
              <a:gd name="connsiteY10" fmla="*/ 1061085 h 1525905"/>
              <a:gd name="connsiteX11" fmla="*/ 388620 w 1095375"/>
              <a:gd name="connsiteY11" fmla="*/ 1022985 h 1525905"/>
              <a:gd name="connsiteX12" fmla="*/ 403860 w 1095375"/>
              <a:gd name="connsiteY12" fmla="*/ 992505 h 1525905"/>
              <a:gd name="connsiteX13" fmla="*/ 426720 w 1095375"/>
              <a:gd name="connsiteY13" fmla="*/ 969645 h 1525905"/>
              <a:gd name="connsiteX14" fmla="*/ 449580 w 1095375"/>
              <a:gd name="connsiteY14" fmla="*/ 885825 h 1525905"/>
              <a:gd name="connsiteX15" fmla="*/ 464820 w 1095375"/>
              <a:gd name="connsiteY15" fmla="*/ 862965 h 1525905"/>
              <a:gd name="connsiteX16" fmla="*/ 480060 w 1095375"/>
              <a:gd name="connsiteY16" fmla="*/ 809625 h 1525905"/>
              <a:gd name="connsiteX17" fmla="*/ 502920 w 1095375"/>
              <a:gd name="connsiteY17" fmla="*/ 779145 h 1525905"/>
              <a:gd name="connsiteX18" fmla="*/ 510540 w 1095375"/>
              <a:gd name="connsiteY18" fmla="*/ 741045 h 1525905"/>
              <a:gd name="connsiteX19" fmla="*/ 518160 w 1095375"/>
              <a:gd name="connsiteY19" fmla="*/ 718185 h 1525905"/>
              <a:gd name="connsiteX20" fmla="*/ 525780 w 1095375"/>
              <a:gd name="connsiteY20" fmla="*/ 687705 h 1525905"/>
              <a:gd name="connsiteX21" fmla="*/ 548640 w 1095375"/>
              <a:gd name="connsiteY21" fmla="*/ 619125 h 1525905"/>
              <a:gd name="connsiteX22" fmla="*/ 571500 w 1095375"/>
              <a:gd name="connsiteY22" fmla="*/ 558165 h 1525905"/>
              <a:gd name="connsiteX23" fmla="*/ 609600 w 1095375"/>
              <a:gd name="connsiteY23" fmla="*/ 512445 h 1525905"/>
              <a:gd name="connsiteX24" fmla="*/ 624840 w 1095375"/>
              <a:gd name="connsiteY24" fmla="*/ 481965 h 1525905"/>
              <a:gd name="connsiteX25" fmla="*/ 647700 w 1095375"/>
              <a:gd name="connsiteY25" fmla="*/ 466725 h 1525905"/>
              <a:gd name="connsiteX26" fmla="*/ 670560 w 1095375"/>
              <a:gd name="connsiteY26" fmla="*/ 443865 h 1525905"/>
              <a:gd name="connsiteX27" fmla="*/ 748665 w 1095375"/>
              <a:gd name="connsiteY27" fmla="*/ 394335 h 1525905"/>
              <a:gd name="connsiteX28" fmla="*/ 807720 w 1095375"/>
              <a:gd name="connsiteY28" fmla="*/ 390525 h 1525905"/>
              <a:gd name="connsiteX29" fmla="*/ 849630 w 1095375"/>
              <a:gd name="connsiteY29" fmla="*/ 394335 h 1525905"/>
              <a:gd name="connsiteX30" fmla="*/ 891540 w 1095375"/>
              <a:gd name="connsiteY30" fmla="*/ 358140 h 1525905"/>
              <a:gd name="connsiteX31" fmla="*/ 904875 w 1095375"/>
              <a:gd name="connsiteY31" fmla="*/ 306705 h 1525905"/>
              <a:gd name="connsiteX32" fmla="*/ 918210 w 1095375"/>
              <a:gd name="connsiteY32" fmla="*/ 266700 h 1525905"/>
              <a:gd name="connsiteX33" fmla="*/ 954405 w 1095375"/>
              <a:gd name="connsiteY33" fmla="*/ 163830 h 1525905"/>
              <a:gd name="connsiteX34" fmla="*/ 1017270 w 1095375"/>
              <a:gd name="connsiteY34" fmla="*/ 123825 h 1525905"/>
              <a:gd name="connsiteX35" fmla="*/ 1061085 w 1095375"/>
              <a:gd name="connsiteY35" fmla="*/ 62865 h 1525905"/>
              <a:gd name="connsiteX36" fmla="*/ 1095375 w 1095375"/>
              <a:gd name="connsiteY36" fmla="*/ 0 h 1525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95375" h="1525905">
                <a:moveTo>
                  <a:pt x="0" y="1525905"/>
                </a:moveTo>
                <a:cubicBezTo>
                  <a:pt x="12694" y="1518289"/>
                  <a:pt x="57375" y="1493257"/>
                  <a:pt x="68580" y="1480185"/>
                </a:cubicBezTo>
                <a:cubicBezTo>
                  <a:pt x="75972" y="1471560"/>
                  <a:pt x="77800" y="1459338"/>
                  <a:pt x="83820" y="1449705"/>
                </a:cubicBezTo>
                <a:cubicBezTo>
                  <a:pt x="90551" y="1438935"/>
                  <a:pt x="99298" y="1429559"/>
                  <a:pt x="106680" y="1419225"/>
                </a:cubicBezTo>
                <a:cubicBezTo>
                  <a:pt x="133202" y="1382094"/>
                  <a:pt x="109203" y="1409082"/>
                  <a:pt x="144780" y="1373505"/>
                </a:cubicBezTo>
                <a:cubicBezTo>
                  <a:pt x="174786" y="1298490"/>
                  <a:pt x="144824" y="1365809"/>
                  <a:pt x="175260" y="1312545"/>
                </a:cubicBezTo>
                <a:cubicBezTo>
                  <a:pt x="180896" y="1302682"/>
                  <a:pt x="183684" y="1291152"/>
                  <a:pt x="190500" y="1282065"/>
                </a:cubicBezTo>
                <a:cubicBezTo>
                  <a:pt x="199121" y="1270570"/>
                  <a:pt x="210820" y="1261745"/>
                  <a:pt x="220980" y="1251585"/>
                </a:cubicBezTo>
                <a:cubicBezTo>
                  <a:pt x="235449" y="1208177"/>
                  <a:pt x="231993" y="1210092"/>
                  <a:pt x="281940" y="1160145"/>
                </a:cubicBezTo>
                <a:cubicBezTo>
                  <a:pt x="297180" y="1144905"/>
                  <a:pt x="318021" y="1133702"/>
                  <a:pt x="327660" y="1114425"/>
                </a:cubicBezTo>
                <a:cubicBezTo>
                  <a:pt x="364001" y="1041743"/>
                  <a:pt x="319422" y="1122869"/>
                  <a:pt x="365760" y="1061085"/>
                </a:cubicBezTo>
                <a:cubicBezTo>
                  <a:pt x="374646" y="1049237"/>
                  <a:pt x="381427" y="1035932"/>
                  <a:pt x="388620" y="1022985"/>
                </a:cubicBezTo>
                <a:cubicBezTo>
                  <a:pt x="394137" y="1013055"/>
                  <a:pt x="397258" y="1001748"/>
                  <a:pt x="403860" y="992505"/>
                </a:cubicBezTo>
                <a:cubicBezTo>
                  <a:pt x="410124" y="983736"/>
                  <a:pt x="419100" y="977265"/>
                  <a:pt x="426720" y="969645"/>
                </a:cubicBezTo>
                <a:cubicBezTo>
                  <a:pt x="430810" y="949197"/>
                  <a:pt x="438531" y="902398"/>
                  <a:pt x="449580" y="885825"/>
                </a:cubicBezTo>
                <a:lnTo>
                  <a:pt x="464820" y="862965"/>
                </a:lnTo>
                <a:cubicBezTo>
                  <a:pt x="469900" y="845185"/>
                  <a:pt x="472408" y="826459"/>
                  <a:pt x="480060" y="809625"/>
                </a:cubicBezTo>
                <a:cubicBezTo>
                  <a:pt x="485315" y="798063"/>
                  <a:pt x="497762" y="790750"/>
                  <a:pt x="502920" y="779145"/>
                </a:cubicBezTo>
                <a:cubicBezTo>
                  <a:pt x="508180" y="767310"/>
                  <a:pt x="507399" y="753610"/>
                  <a:pt x="510540" y="741045"/>
                </a:cubicBezTo>
                <a:cubicBezTo>
                  <a:pt x="512488" y="733253"/>
                  <a:pt x="515953" y="725908"/>
                  <a:pt x="518160" y="718185"/>
                </a:cubicBezTo>
                <a:cubicBezTo>
                  <a:pt x="521037" y="708115"/>
                  <a:pt x="522771" y="697736"/>
                  <a:pt x="525780" y="687705"/>
                </a:cubicBezTo>
                <a:cubicBezTo>
                  <a:pt x="532704" y="664625"/>
                  <a:pt x="541020" y="641985"/>
                  <a:pt x="548640" y="619125"/>
                </a:cubicBezTo>
                <a:cubicBezTo>
                  <a:pt x="555235" y="599340"/>
                  <a:pt x="562388" y="576388"/>
                  <a:pt x="571500" y="558165"/>
                </a:cubicBezTo>
                <a:cubicBezTo>
                  <a:pt x="591657" y="517852"/>
                  <a:pt x="581513" y="551767"/>
                  <a:pt x="609600" y="512445"/>
                </a:cubicBezTo>
                <a:cubicBezTo>
                  <a:pt x="616202" y="503202"/>
                  <a:pt x="617568" y="490691"/>
                  <a:pt x="624840" y="481965"/>
                </a:cubicBezTo>
                <a:cubicBezTo>
                  <a:pt x="630703" y="474930"/>
                  <a:pt x="640665" y="472588"/>
                  <a:pt x="647700" y="466725"/>
                </a:cubicBezTo>
                <a:cubicBezTo>
                  <a:pt x="655979" y="459826"/>
                  <a:pt x="653733" y="455930"/>
                  <a:pt x="670560" y="443865"/>
                </a:cubicBezTo>
                <a:cubicBezTo>
                  <a:pt x="687387" y="431800"/>
                  <a:pt x="711984" y="406562"/>
                  <a:pt x="748665" y="394335"/>
                </a:cubicBezTo>
                <a:cubicBezTo>
                  <a:pt x="806124" y="375182"/>
                  <a:pt x="790893" y="390525"/>
                  <a:pt x="807720" y="390525"/>
                </a:cubicBezTo>
                <a:cubicBezTo>
                  <a:pt x="824547" y="390525"/>
                  <a:pt x="842010" y="396875"/>
                  <a:pt x="849630" y="394335"/>
                </a:cubicBezTo>
                <a:cubicBezTo>
                  <a:pt x="916416" y="327549"/>
                  <a:pt x="882333" y="372745"/>
                  <a:pt x="891540" y="358140"/>
                </a:cubicBezTo>
                <a:cubicBezTo>
                  <a:pt x="900747" y="343535"/>
                  <a:pt x="888057" y="329129"/>
                  <a:pt x="904875" y="306705"/>
                </a:cubicBezTo>
                <a:cubicBezTo>
                  <a:pt x="907415" y="299085"/>
                  <a:pt x="909955" y="290512"/>
                  <a:pt x="918210" y="266700"/>
                </a:cubicBezTo>
                <a:cubicBezTo>
                  <a:pt x="926465" y="242888"/>
                  <a:pt x="937895" y="187642"/>
                  <a:pt x="954405" y="163830"/>
                </a:cubicBezTo>
                <a:cubicBezTo>
                  <a:pt x="970915" y="140018"/>
                  <a:pt x="999490" y="140652"/>
                  <a:pt x="1017270" y="123825"/>
                </a:cubicBezTo>
                <a:cubicBezTo>
                  <a:pt x="1035050" y="106998"/>
                  <a:pt x="1050925" y="78105"/>
                  <a:pt x="1061085" y="62865"/>
                </a:cubicBezTo>
                <a:cubicBezTo>
                  <a:pt x="1066165" y="55245"/>
                  <a:pt x="1090295" y="7620"/>
                  <a:pt x="1095375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F15B32E6-1907-6B23-E5DF-11E628D800FE}"/>
              </a:ext>
            </a:extLst>
          </p:cNvPr>
          <p:cNvSpPr/>
          <p:nvPr/>
        </p:nvSpPr>
        <p:spPr>
          <a:xfrm>
            <a:off x="9898198" y="2153920"/>
            <a:ext cx="28011" cy="111760"/>
          </a:xfrm>
          <a:custGeom>
            <a:avLst/>
            <a:gdLst>
              <a:gd name="connsiteX0" fmla="*/ 22931 w 28011"/>
              <a:gd name="connsiteY0" fmla="*/ 0 h 111760"/>
              <a:gd name="connsiteX1" fmla="*/ 17851 w 28011"/>
              <a:gd name="connsiteY1" fmla="*/ 12700 h 111760"/>
              <a:gd name="connsiteX2" fmla="*/ 12771 w 28011"/>
              <a:gd name="connsiteY2" fmla="*/ 20320 h 111760"/>
              <a:gd name="connsiteX3" fmla="*/ 7691 w 28011"/>
              <a:gd name="connsiteY3" fmla="*/ 38100 h 111760"/>
              <a:gd name="connsiteX4" fmla="*/ 2611 w 28011"/>
              <a:gd name="connsiteY4" fmla="*/ 45720 h 111760"/>
              <a:gd name="connsiteX5" fmla="*/ 5151 w 28011"/>
              <a:gd name="connsiteY5" fmla="*/ 73660 h 111760"/>
              <a:gd name="connsiteX6" fmla="*/ 10231 w 28011"/>
              <a:gd name="connsiteY6" fmla="*/ 88900 h 111760"/>
              <a:gd name="connsiteX7" fmla="*/ 17851 w 28011"/>
              <a:gd name="connsiteY7" fmla="*/ 99060 h 111760"/>
              <a:gd name="connsiteX8" fmla="*/ 28011 w 28011"/>
              <a:gd name="connsiteY8" fmla="*/ 111760 h 11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11" h="111760">
                <a:moveTo>
                  <a:pt x="22931" y="0"/>
                </a:moveTo>
                <a:cubicBezTo>
                  <a:pt x="21238" y="4233"/>
                  <a:pt x="19890" y="8622"/>
                  <a:pt x="17851" y="12700"/>
                </a:cubicBezTo>
                <a:cubicBezTo>
                  <a:pt x="16486" y="15430"/>
                  <a:pt x="13974" y="17514"/>
                  <a:pt x="12771" y="20320"/>
                </a:cubicBezTo>
                <a:cubicBezTo>
                  <a:pt x="7888" y="31713"/>
                  <a:pt x="12634" y="28214"/>
                  <a:pt x="7691" y="38100"/>
                </a:cubicBezTo>
                <a:cubicBezTo>
                  <a:pt x="6326" y="40830"/>
                  <a:pt x="4304" y="43180"/>
                  <a:pt x="2611" y="45720"/>
                </a:cubicBezTo>
                <a:cubicBezTo>
                  <a:pt x="-1306" y="61388"/>
                  <a:pt x="-1096" y="53356"/>
                  <a:pt x="5151" y="73660"/>
                </a:cubicBezTo>
                <a:cubicBezTo>
                  <a:pt x="6726" y="78778"/>
                  <a:pt x="7018" y="84616"/>
                  <a:pt x="10231" y="88900"/>
                </a:cubicBezTo>
                <a:cubicBezTo>
                  <a:pt x="12771" y="92287"/>
                  <a:pt x="15096" y="95846"/>
                  <a:pt x="17851" y="99060"/>
                </a:cubicBezTo>
                <a:cubicBezTo>
                  <a:pt x="28601" y="111602"/>
                  <a:pt x="22920" y="101578"/>
                  <a:pt x="28011" y="11176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C8ED33D5-06A3-B653-8280-85E6840F3DE5}"/>
              </a:ext>
            </a:extLst>
          </p:cNvPr>
          <p:cNvSpPr/>
          <p:nvPr/>
        </p:nvSpPr>
        <p:spPr>
          <a:xfrm>
            <a:off x="10956313" y="-1"/>
            <a:ext cx="109182" cy="634621"/>
          </a:xfrm>
          <a:custGeom>
            <a:avLst/>
            <a:gdLst>
              <a:gd name="connsiteX0" fmla="*/ 0 w 177421"/>
              <a:gd name="connsiteY0" fmla="*/ 750627 h 750627"/>
              <a:gd name="connsiteX1" fmla="*/ 40943 w 177421"/>
              <a:gd name="connsiteY1" fmla="*/ 716507 h 750627"/>
              <a:gd name="connsiteX2" fmla="*/ 54591 w 177421"/>
              <a:gd name="connsiteY2" fmla="*/ 675564 h 750627"/>
              <a:gd name="connsiteX3" fmla="*/ 61415 w 177421"/>
              <a:gd name="connsiteY3" fmla="*/ 655093 h 750627"/>
              <a:gd name="connsiteX4" fmla="*/ 68239 w 177421"/>
              <a:gd name="connsiteY4" fmla="*/ 634621 h 750627"/>
              <a:gd name="connsiteX5" fmla="*/ 102358 w 177421"/>
              <a:gd name="connsiteY5" fmla="*/ 600501 h 750627"/>
              <a:gd name="connsiteX6" fmla="*/ 109182 w 177421"/>
              <a:gd name="connsiteY6" fmla="*/ 573206 h 750627"/>
              <a:gd name="connsiteX7" fmla="*/ 122830 w 177421"/>
              <a:gd name="connsiteY7" fmla="*/ 545910 h 750627"/>
              <a:gd name="connsiteX8" fmla="*/ 129654 w 177421"/>
              <a:gd name="connsiteY8" fmla="*/ 525439 h 750627"/>
              <a:gd name="connsiteX9" fmla="*/ 143301 w 177421"/>
              <a:gd name="connsiteY9" fmla="*/ 395785 h 750627"/>
              <a:gd name="connsiteX10" fmla="*/ 170597 w 177421"/>
              <a:gd name="connsiteY10" fmla="*/ 307075 h 750627"/>
              <a:gd name="connsiteX11" fmla="*/ 177421 w 177421"/>
              <a:gd name="connsiteY11" fmla="*/ 259307 h 750627"/>
              <a:gd name="connsiteX12" fmla="*/ 170597 w 177421"/>
              <a:gd name="connsiteY12" fmla="*/ 81887 h 750627"/>
              <a:gd name="connsiteX13" fmla="*/ 156949 w 177421"/>
              <a:gd name="connsiteY13" fmla="*/ 13648 h 750627"/>
              <a:gd name="connsiteX14" fmla="*/ 143301 w 177421"/>
              <a:gd name="connsiteY14" fmla="*/ 0 h 750627"/>
              <a:gd name="connsiteX0" fmla="*/ 0 w 136478"/>
              <a:gd name="connsiteY0" fmla="*/ 716507 h 716507"/>
              <a:gd name="connsiteX1" fmla="*/ 13648 w 136478"/>
              <a:gd name="connsiteY1" fmla="*/ 675564 h 716507"/>
              <a:gd name="connsiteX2" fmla="*/ 20472 w 136478"/>
              <a:gd name="connsiteY2" fmla="*/ 655093 h 716507"/>
              <a:gd name="connsiteX3" fmla="*/ 27296 w 136478"/>
              <a:gd name="connsiteY3" fmla="*/ 634621 h 716507"/>
              <a:gd name="connsiteX4" fmla="*/ 61415 w 136478"/>
              <a:gd name="connsiteY4" fmla="*/ 600501 h 716507"/>
              <a:gd name="connsiteX5" fmla="*/ 68239 w 136478"/>
              <a:gd name="connsiteY5" fmla="*/ 573206 h 716507"/>
              <a:gd name="connsiteX6" fmla="*/ 81887 w 136478"/>
              <a:gd name="connsiteY6" fmla="*/ 545910 h 716507"/>
              <a:gd name="connsiteX7" fmla="*/ 88711 w 136478"/>
              <a:gd name="connsiteY7" fmla="*/ 525439 h 716507"/>
              <a:gd name="connsiteX8" fmla="*/ 102358 w 136478"/>
              <a:gd name="connsiteY8" fmla="*/ 395785 h 716507"/>
              <a:gd name="connsiteX9" fmla="*/ 129654 w 136478"/>
              <a:gd name="connsiteY9" fmla="*/ 307075 h 716507"/>
              <a:gd name="connsiteX10" fmla="*/ 136478 w 136478"/>
              <a:gd name="connsiteY10" fmla="*/ 259307 h 716507"/>
              <a:gd name="connsiteX11" fmla="*/ 129654 w 136478"/>
              <a:gd name="connsiteY11" fmla="*/ 81887 h 716507"/>
              <a:gd name="connsiteX12" fmla="*/ 116006 w 136478"/>
              <a:gd name="connsiteY12" fmla="*/ 13648 h 716507"/>
              <a:gd name="connsiteX13" fmla="*/ 102358 w 136478"/>
              <a:gd name="connsiteY13" fmla="*/ 0 h 716507"/>
              <a:gd name="connsiteX0" fmla="*/ 0 w 122830"/>
              <a:gd name="connsiteY0" fmla="*/ 675564 h 675564"/>
              <a:gd name="connsiteX1" fmla="*/ 6824 w 122830"/>
              <a:gd name="connsiteY1" fmla="*/ 655093 h 675564"/>
              <a:gd name="connsiteX2" fmla="*/ 13648 w 122830"/>
              <a:gd name="connsiteY2" fmla="*/ 634621 h 675564"/>
              <a:gd name="connsiteX3" fmla="*/ 47767 w 122830"/>
              <a:gd name="connsiteY3" fmla="*/ 600501 h 675564"/>
              <a:gd name="connsiteX4" fmla="*/ 54591 w 122830"/>
              <a:gd name="connsiteY4" fmla="*/ 573206 h 675564"/>
              <a:gd name="connsiteX5" fmla="*/ 68239 w 122830"/>
              <a:gd name="connsiteY5" fmla="*/ 545910 h 675564"/>
              <a:gd name="connsiteX6" fmla="*/ 75063 w 122830"/>
              <a:gd name="connsiteY6" fmla="*/ 525439 h 675564"/>
              <a:gd name="connsiteX7" fmla="*/ 88710 w 122830"/>
              <a:gd name="connsiteY7" fmla="*/ 395785 h 675564"/>
              <a:gd name="connsiteX8" fmla="*/ 116006 w 122830"/>
              <a:gd name="connsiteY8" fmla="*/ 307075 h 675564"/>
              <a:gd name="connsiteX9" fmla="*/ 122830 w 122830"/>
              <a:gd name="connsiteY9" fmla="*/ 259307 h 675564"/>
              <a:gd name="connsiteX10" fmla="*/ 116006 w 122830"/>
              <a:gd name="connsiteY10" fmla="*/ 81887 h 675564"/>
              <a:gd name="connsiteX11" fmla="*/ 102358 w 122830"/>
              <a:gd name="connsiteY11" fmla="*/ 13648 h 675564"/>
              <a:gd name="connsiteX12" fmla="*/ 88710 w 122830"/>
              <a:gd name="connsiteY12" fmla="*/ 0 h 675564"/>
              <a:gd name="connsiteX0" fmla="*/ 0 w 116006"/>
              <a:gd name="connsiteY0" fmla="*/ 655093 h 655093"/>
              <a:gd name="connsiteX1" fmla="*/ 6824 w 116006"/>
              <a:gd name="connsiteY1" fmla="*/ 634621 h 655093"/>
              <a:gd name="connsiteX2" fmla="*/ 40943 w 116006"/>
              <a:gd name="connsiteY2" fmla="*/ 600501 h 655093"/>
              <a:gd name="connsiteX3" fmla="*/ 47767 w 116006"/>
              <a:gd name="connsiteY3" fmla="*/ 573206 h 655093"/>
              <a:gd name="connsiteX4" fmla="*/ 61415 w 116006"/>
              <a:gd name="connsiteY4" fmla="*/ 545910 h 655093"/>
              <a:gd name="connsiteX5" fmla="*/ 68239 w 116006"/>
              <a:gd name="connsiteY5" fmla="*/ 525439 h 655093"/>
              <a:gd name="connsiteX6" fmla="*/ 81886 w 116006"/>
              <a:gd name="connsiteY6" fmla="*/ 395785 h 655093"/>
              <a:gd name="connsiteX7" fmla="*/ 109182 w 116006"/>
              <a:gd name="connsiteY7" fmla="*/ 307075 h 655093"/>
              <a:gd name="connsiteX8" fmla="*/ 116006 w 116006"/>
              <a:gd name="connsiteY8" fmla="*/ 259307 h 655093"/>
              <a:gd name="connsiteX9" fmla="*/ 109182 w 116006"/>
              <a:gd name="connsiteY9" fmla="*/ 81887 h 655093"/>
              <a:gd name="connsiteX10" fmla="*/ 95534 w 116006"/>
              <a:gd name="connsiteY10" fmla="*/ 13648 h 655093"/>
              <a:gd name="connsiteX11" fmla="*/ 81886 w 116006"/>
              <a:gd name="connsiteY11" fmla="*/ 0 h 655093"/>
              <a:gd name="connsiteX0" fmla="*/ 0 w 109182"/>
              <a:gd name="connsiteY0" fmla="*/ 634621 h 634621"/>
              <a:gd name="connsiteX1" fmla="*/ 34119 w 109182"/>
              <a:gd name="connsiteY1" fmla="*/ 600501 h 634621"/>
              <a:gd name="connsiteX2" fmla="*/ 40943 w 109182"/>
              <a:gd name="connsiteY2" fmla="*/ 573206 h 634621"/>
              <a:gd name="connsiteX3" fmla="*/ 54591 w 109182"/>
              <a:gd name="connsiteY3" fmla="*/ 545910 h 634621"/>
              <a:gd name="connsiteX4" fmla="*/ 61415 w 109182"/>
              <a:gd name="connsiteY4" fmla="*/ 525439 h 634621"/>
              <a:gd name="connsiteX5" fmla="*/ 75062 w 109182"/>
              <a:gd name="connsiteY5" fmla="*/ 395785 h 634621"/>
              <a:gd name="connsiteX6" fmla="*/ 102358 w 109182"/>
              <a:gd name="connsiteY6" fmla="*/ 307075 h 634621"/>
              <a:gd name="connsiteX7" fmla="*/ 109182 w 109182"/>
              <a:gd name="connsiteY7" fmla="*/ 259307 h 634621"/>
              <a:gd name="connsiteX8" fmla="*/ 102358 w 109182"/>
              <a:gd name="connsiteY8" fmla="*/ 81887 h 634621"/>
              <a:gd name="connsiteX9" fmla="*/ 88710 w 109182"/>
              <a:gd name="connsiteY9" fmla="*/ 13648 h 634621"/>
              <a:gd name="connsiteX10" fmla="*/ 75062 w 109182"/>
              <a:gd name="connsiteY10" fmla="*/ 0 h 6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182" h="634621">
                <a:moveTo>
                  <a:pt x="0" y="634621"/>
                </a:moveTo>
                <a:lnTo>
                  <a:pt x="34119" y="600501"/>
                </a:lnTo>
                <a:cubicBezTo>
                  <a:pt x="36394" y="591403"/>
                  <a:pt x="37650" y="581987"/>
                  <a:pt x="40943" y="573206"/>
                </a:cubicBezTo>
                <a:cubicBezTo>
                  <a:pt x="44515" y="563681"/>
                  <a:pt x="50584" y="555260"/>
                  <a:pt x="54591" y="545910"/>
                </a:cubicBezTo>
                <a:cubicBezTo>
                  <a:pt x="57424" y="539299"/>
                  <a:pt x="59140" y="532263"/>
                  <a:pt x="61415" y="525439"/>
                </a:cubicBezTo>
                <a:cubicBezTo>
                  <a:pt x="63920" y="490367"/>
                  <a:pt x="63845" y="435042"/>
                  <a:pt x="75062" y="395785"/>
                </a:cubicBezTo>
                <a:cubicBezTo>
                  <a:pt x="83550" y="366079"/>
                  <a:pt x="96798" y="337657"/>
                  <a:pt x="102358" y="307075"/>
                </a:cubicBezTo>
                <a:cubicBezTo>
                  <a:pt x="105235" y="291250"/>
                  <a:pt x="106907" y="275230"/>
                  <a:pt x="109182" y="259307"/>
                </a:cubicBezTo>
                <a:cubicBezTo>
                  <a:pt x="106907" y="200167"/>
                  <a:pt x="105938" y="140962"/>
                  <a:pt x="102358" y="81887"/>
                </a:cubicBezTo>
                <a:cubicBezTo>
                  <a:pt x="101933" y="74867"/>
                  <a:pt x="97304" y="27971"/>
                  <a:pt x="88710" y="13648"/>
                </a:cubicBezTo>
                <a:cubicBezTo>
                  <a:pt x="85400" y="8131"/>
                  <a:pt x="79611" y="4549"/>
                  <a:pt x="75062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7C345763-D527-E1E7-2B6F-EFA50634491F}"/>
              </a:ext>
            </a:extLst>
          </p:cNvPr>
          <p:cNvSpPr/>
          <p:nvPr/>
        </p:nvSpPr>
        <p:spPr>
          <a:xfrm>
            <a:off x="9943989" y="2011680"/>
            <a:ext cx="17780" cy="71120"/>
          </a:xfrm>
          <a:custGeom>
            <a:avLst/>
            <a:gdLst>
              <a:gd name="connsiteX0" fmla="*/ 17780 w 17780"/>
              <a:gd name="connsiteY0" fmla="*/ 71120 h 71120"/>
              <a:gd name="connsiteX1" fmla="*/ 15240 w 17780"/>
              <a:gd name="connsiteY1" fmla="*/ 53340 h 71120"/>
              <a:gd name="connsiteX2" fmla="*/ 10160 w 17780"/>
              <a:gd name="connsiteY2" fmla="*/ 33020 h 71120"/>
              <a:gd name="connsiteX3" fmla="*/ 7620 w 17780"/>
              <a:gd name="connsiteY3" fmla="*/ 17780 h 71120"/>
              <a:gd name="connsiteX4" fmla="*/ 2540 w 17780"/>
              <a:gd name="connsiteY4" fmla="*/ 10160 h 71120"/>
              <a:gd name="connsiteX5" fmla="*/ 0 w 17780"/>
              <a:gd name="connsiteY5" fmla="*/ 0 h 71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80" h="71120">
                <a:moveTo>
                  <a:pt x="17780" y="71120"/>
                </a:moveTo>
                <a:cubicBezTo>
                  <a:pt x="16933" y="65193"/>
                  <a:pt x="16414" y="59211"/>
                  <a:pt x="15240" y="53340"/>
                </a:cubicBezTo>
                <a:cubicBezTo>
                  <a:pt x="13871" y="46494"/>
                  <a:pt x="11308" y="39907"/>
                  <a:pt x="10160" y="33020"/>
                </a:cubicBezTo>
                <a:cubicBezTo>
                  <a:pt x="9313" y="27940"/>
                  <a:pt x="9249" y="22666"/>
                  <a:pt x="7620" y="17780"/>
                </a:cubicBezTo>
                <a:cubicBezTo>
                  <a:pt x="6655" y="14884"/>
                  <a:pt x="3743" y="12966"/>
                  <a:pt x="2540" y="10160"/>
                </a:cubicBezTo>
                <a:cubicBezTo>
                  <a:pt x="1165" y="6951"/>
                  <a:pt x="847" y="3387"/>
                  <a:pt x="0" y="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73D3200B-688E-0381-8DD5-F20CC1AA1638}"/>
              </a:ext>
            </a:extLst>
          </p:cNvPr>
          <p:cNvSpPr/>
          <p:nvPr/>
        </p:nvSpPr>
        <p:spPr>
          <a:xfrm>
            <a:off x="10894445" y="59892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F3ED20DC-160D-A7DD-F7AC-F01DDF575CBD}"/>
              </a:ext>
            </a:extLst>
          </p:cNvPr>
          <p:cNvSpPr/>
          <p:nvPr/>
        </p:nvSpPr>
        <p:spPr>
          <a:xfrm>
            <a:off x="10043049" y="2346960"/>
            <a:ext cx="1173480" cy="1501140"/>
          </a:xfrm>
          <a:custGeom>
            <a:avLst/>
            <a:gdLst>
              <a:gd name="connsiteX0" fmla="*/ 0 w 1173480"/>
              <a:gd name="connsiteY0" fmla="*/ 0 h 1501140"/>
              <a:gd name="connsiteX1" fmla="*/ 38100 w 1173480"/>
              <a:gd name="connsiteY1" fmla="*/ 15240 h 1501140"/>
              <a:gd name="connsiteX2" fmla="*/ 45720 w 1173480"/>
              <a:gd name="connsiteY2" fmla="*/ 38100 h 1501140"/>
              <a:gd name="connsiteX3" fmla="*/ 91440 w 1173480"/>
              <a:gd name="connsiteY3" fmla="*/ 76200 h 1501140"/>
              <a:gd name="connsiteX4" fmla="*/ 121920 w 1173480"/>
              <a:gd name="connsiteY4" fmla="*/ 121920 h 1501140"/>
              <a:gd name="connsiteX5" fmla="*/ 160020 w 1173480"/>
              <a:gd name="connsiteY5" fmla="*/ 175260 h 1501140"/>
              <a:gd name="connsiteX6" fmla="*/ 182880 w 1173480"/>
              <a:gd name="connsiteY6" fmla="*/ 198120 h 1501140"/>
              <a:gd name="connsiteX7" fmla="*/ 220980 w 1173480"/>
              <a:gd name="connsiteY7" fmla="*/ 236220 h 1501140"/>
              <a:gd name="connsiteX8" fmla="*/ 236220 w 1173480"/>
              <a:gd name="connsiteY8" fmla="*/ 259080 h 1501140"/>
              <a:gd name="connsiteX9" fmla="*/ 243840 w 1173480"/>
              <a:gd name="connsiteY9" fmla="*/ 281940 h 1501140"/>
              <a:gd name="connsiteX10" fmla="*/ 266700 w 1173480"/>
              <a:gd name="connsiteY10" fmla="*/ 297180 h 1501140"/>
              <a:gd name="connsiteX11" fmla="*/ 281940 w 1173480"/>
              <a:gd name="connsiteY11" fmla="*/ 320040 h 1501140"/>
              <a:gd name="connsiteX12" fmla="*/ 411480 w 1173480"/>
              <a:gd name="connsiteY12" fmla="*/ 342900 h 1501140"/>
              <a:gd name="connsiteX13" fmla="*/ 457200 w 1173480"/>
              <a:gd name="connsiteY13" fmla="*/ 365760 h 1501140"/>
              <a:gd name="connsiteX14" fmla="*/ 510540 w 1173480"/>
              <a:gd name="connsiteY14" fmla="*/ 381000 h 1501140"/>
              <a:gd name="connsiteX15" fmla="*/ 548640 w 1173480"/>
              <a:gd name="connsiteY15" fmla="*/ 396240 h 1501140"/>
              <a:gd name="connsiteX16" fmla="*/ 579120 w 1173480"/>
              <a:gd name="connsiteY16" fmla="*/ 403860 h 1501140"/>
              <a:gd name="connsiteX17" fmla="*/ 601980 w 1173480"/>
              <a:gd name="connsiteY17" fmla="*/ 411480 h 1501140"/>
              <a:gd name="connsiteX18" fmla="*/ 723900 w 1173480"/>
              <a:gd name="connsiteY18" fmla="*/ 434340 h 1501140"/>
              <a:gd name="connsiteX19" fmla="*/ 754380 w 1173480"/>
              <a:gd name="connsiteY19" fmla="*/ 441960 h 1501140"/>
              <a:gd name="connsiteX20" fmla="*/ 822960 w 1173480"/>
              <a:gd name="connsiteY20" fmla="*/ 464820 h 1501140"/>
              <a:gd name="connsiteX21" fmla="*/ 868680 w 1173480"/>
              <a:gd name="connsiteY21" fmla="*/ 495300 h 1501140"/>
              <a:gd name="connsiteX22" fmla="*/ 891540 w 1173480"/>
              <a:gd name="connsiteY22" fmla="*/ 502920 h 1501140"/>
              <a:gd name="connsiteX23" fmla="*/ 914400 w 1173480"/>
              <a:gd name="connsiteY23" fmla="*/ 525780 h 1501140"/>
              <a:gd name="connsiteX24" fmla="*/ 944880 w 1173480"/>
              <a:gd name="connsiteY24" fmla="*/ 533400 h 1501140"/>
              <a:gd name="connsiteX25" fmla="*/ 990600 w 1173480"/>
              <a:gd name="connsiteY25" fmla="*/ 579120 h 1501140"/>
              <a:gd name="connsiteX26" fmla="*/ 1005840 w 1173480"/>
              <a:gd name="connsiteY26" fmla="*/ 624840 h 1501140"/>
              <a:gd name="connsiteX27" fmla="*/ 1036320 w 1173480"/>
              <a:gd name="connsiteY27" fmla="*/ 670560 h 1501140"/>
              <a:gd name="connsiteX28" fmla="*/ 1043940 w 1173480"/>
              <a:gd name="connsiteY28" fmla="*/ 701040 h 1501140"/>
              <a:gd name="connsiteX29" fmla="*/ 1051560 w 1173480"/>
              <a:gd name="connsiteY29" fmla="*/ 739140 h 1501140"/>
              <a:gd name="connsiteX30" fmla="*/ 1066800 w 1173480"/>
              <a:gd name="connsiteY30" fmla="*/ 800100 h 1501140"/>
              <a:gd name="connsiteX31" fmla="*/ 1089660 w 1173480"/>
              <a:gd name="connsiteY31" fmla="*/ 822960 h 1501140"/>
              <a:gd name="connsiteX32" fmla="*/ 1112520 w 1173480"/>
              <a:gd name="connsiteY32" fmla="*/ 906780 h 1501140"/>
              <a:gd name="connsiteX33" fmla="*/ 1120140 w 1173480"/>
              <a:gd name="connsiteY33" fmla="*/ 937260 h 1501140"/>
              <a:gd name="connsiteX34" fmla="*/ 1127760 w 1173480"/>
              <a:gd name="connsiteY34" fmla="*/ 960120 h 1501140"/>
              <a:gd name="connsiteX35" fmla="*/ 1143000 w 1173480"/>
              <a:gd name="connsiteY35" fmla="*/ 1104900 h 1501140"/>
              <a:gd name="connsiteX36" fmla="*/ 1158240 w 1173480"/>
              <a:gd name="connsiteY36" fmla="*/ 1135380 h 1501140"/>
              <a:gd name="connsiteX37" fmla="*/ 1165860 w 1173480"/>
              <a:gd name="connsiteY37" fmla="*/ 1165860 h 1501140"/>
              <a:gd name="connsiteX38" fmla="*/ 1173480 w 1173480"/>
              <a:gd name="connsiteY38" fmla="*/ 1188720 h 1501140"/>
              <a:gd name="connsiteX39" fmla="*/ 1165860 w 1173480"/>
              <a:gd name="connsiteY39" fmla="*/ 1257300 h 1501140"/>
              <a:gd name="connsiteX40" fmla="*/ 1143000 w 1173480"/>
              <a:gd name="connsiteY40" fmla="*/ 1264920 h 1501140"/>
              <a:gd name="connsiteX41" fmla="*/ 1127760 w 1173480"/>
              <a:gd name="connsiteY41" fmla="*/ 1287780 h 1501140"/>
              <a:gd name="connsiteX42" fmla="*/ 1104900 w 1173480"/>
              <a:gd name="connsiteY42" fmla="*/ 1318260 h 1501140"/>
              <a:gd name="connsiteX43" fmla="*/ 1089660 w 1173480"/>
              <a:gd name="connsiteY43" fmla="*/ 1363980 h 1501140"/>
              <a:gd name="connsiteX44" fmla="*/ 1082040 w 1173480"/>
              <a:gd name="connsiteY44" fmla="*/ 1402080 h 1501140"/>
              <a:gd name="connsiteX45" fmla="*/ 1074420 w 1173480"/>
              <a:gd name="connsiteY45" fmla="*/ 1432560 h 1501140"/>
              <a:gd name="connsiteX46" fmla="*/ 1059180 w 1173480"/>
              <a:gd name="connsiteY46" fmla="*/ 1501140 h 150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173480" h="1501140">
                <a:moveTo>
                  <a:pt x="0" y="0"/>
                </a:moveTo>
                <a:cubicBezTo>
                  <a:pt x="12700" y="5080"/>
                  <a:pt x="27592" y="6483"/>
                  <a:pt x="38100" y="15240"/>
                </a:cubicBezTo>
                <a:cubicBezTo>
                  <a:pt x="44270" y="20382"/>
                  <a:pt x="41265" y="31417"/>
                  <a:pt x="45720" y="38100"/>
                </a:cubicBezTo>
                <a:cubicBezTo>
                  <a:pt x="57454" y="55701"/>
                  <a:pt x="74572" y="64955"/>
                  <a:pt x="91440" y="76200"/>
                </a:cubicBezTo>
                <a:lnTo>
                  <a:pt x="121920" y="121920"/>
                </a:lnTo>
                <a:cubicBezTo>
                  <a:pt x="133981" y="140012"/>
                  <a:pt x="145843" y="158720"/>
                  <a:pt x="160020" y="175260"/>
                </a:cubicBezTo>
                <a:cubicBezTo>
                  <a:pt x="167033" y="183442"/>
                  <a:pt x="175981" y="189841"/>
                  <a:pt x="182880" y="198120"/>
                </a:cubicBezTo>
                <a:cubicBezTo>
                  <a:pt x="214630" y="236220"/>
                  <a:pt x="179070" y="208280"/>
                  <a:pt x="220980" y="236220"/>
                </a:cubicBezTo>
                <a:cubicBezTo>
                  <a:pt x="226060" y="243840"/>
                  <a:pt x="232124" y="250889"/>
                  <a:pt x="236220" y="259080"/>
                </a:cubicBezTo>
                <a:cubicBezTo>
                  <a:pt x="239812" y="266264"/>
                  <a:pt x="238822" y="275668"/>
                  <a:pt x="243840" y="281940"/>
                </a:cubicBezTo>
                <a:cubicBezTo>
                  <a:pt x="249561" y="289091"/>
                  <a:pt x="259080" y="292100"/>
                  <a:pt x="266700" y="297180"/>
                </a:cubicBezTo>
                <a:cubicBezTo>
                  <a:pt x="271780" y="304800"/>
                  <a:pt x="274905" y="314177"/>
                  <a:pt x="281940" y="320040"/>
                </a:cubicBezTo>
                <a:cubicBezTo>
                  <a:pt x="315556" y="348053"/>
                  <a:pt x="378311" y="340349"/>
                  <a:pt x="411480" y="342900"/>
                </a:cubicBezTo>
                <a:cubicBezTo>
                  <a:pt x="468939" y="362053"/>
                  <a:pt x="398114" y="336217"/>
                  <a:pt x="457200" y="365760"/>
                </a:cubicBezTo>
                <a:cubicBezTo>
                  <a:pt x="471877" y="373098"/>
                  <a:pt x="495891" y="376117"/>
                  <a:pt x="510540" y="381000"/>
                </a:cubicBezTo>
                <a:cubicBezTo>
                  <a:pt x="523516" y="385325"/>
                  <a:pt x="535664" y="391915"/>
                  <a:pt x="548640" y="396240"/>
                </a:cubicBezTo>
                <a:cubicBezTo>
                  <a:pt x="558575" y="399552"/>
                  <a:pt x="569050" y="400983"/>
                  <a:pt x="579120" y="403860"/>
                </a:cubicBezTo>
                <a:cubicBezTo>
                  <a:pt x="586843" y="406067"/>
                  <a:pt x="594154" y="409674"/>
                  <a:pt x="601980" y="411480"/>
                </a:cubicBezTo>
                <a:cubicBezTo>
                  <a:pt x="731426" y="441352"/>
                  <a:pt x="629907" y="415541"/>
                  <a:pt x="723900" y="434340"/>
                </a:cubicBezTo>
                <a:cubicBezTo>
                  <a:pt x="734169" y="436394"/>
                  <a:pt x="744220" y="439420"/>
                  <a:pt x="754380" y="441960"/>
                </a:cubicBezTo>
                <a:cubicBezTo>
                  <a:pt x="822550" y="487407"/>
                  <a:pt x="713453" y="419192"/>
                  <a:pt x="822960" y="464820"/>
                </a:cubicBezTo>
                <a:cubicBezTo>
                  <a:pt x="839867" y="471865"/>
                  <a:pt x="851304" y="489508"/>
                  <a:pt x="868680" y="495300"/>
                </a:cubicBezTo>
                <a:lnTo>
                  <a:pt x="891540" y="502920"/>
                </a:lnTo>
                <a:cubicBezTo>
                  <a:pt x="899160" y="510540"/>
                  <a:pt x="905044" y="520433"/>
                  <a:pt x="914400" y="525780"/>
                </a:cubicBezTo>
                <a:cubicBezTo>
                  <a:pt x="923493" y="530976"/>
                  <a:pt x="936300" y="527394"/>
                  <a:pt x="944880" y="533400"/>
                </a:cubicBezTo>
                <a:cubicBezTo>
                  <a:pt x="962537" y="545760"/>
                  <a:pt x="990600" y="579120"/>
                  <a:pt x="990600" y="579120"/>
                </a:cubicBezTo>
                <a:cubicBezTo>
                  <a:pt x="995680" y="594360"/>
                  <a:pt x="996929" y="611474"/>
                  <a:pt x="1005840" y="624840"/>
                </a:cubicBezTo>
                <a:lnTo>
                  <a:pt x="1036320" y="670560"/>
                </a:lnTo>
                <a:cubicBezTo>
                  <a:pt x="1038860" y="680720"/>
                  <a:pt x="1041668" y="690817"/>
                  <a:pt x="1043940" y="701040"/>
                </a:cubicBezTo>
                <a:cubicBezTo>
                  <a:pt x="1046750" y="713683"/>
                  <a:pt x="1048648" y="726520"/>
                  <a:pt x="1051560" y="739140"/>
                </a:cubicBezTo>
                <a:cubicBezTo>
                  <a:pt x="1056270" y="759549"/>
                  <a:pt x="1051989" y="785289"/>
                  <a:pt x="1066800" y="800100"/>
                </a:cubicBezTo>
                <a:lnTo>
                  <a:pt x="1089660" y="822960"/>
                </a:lnTo>
                <a:cubicBezTo>
                  <a:pt x="1103904" y="865691"/>
                  <a:pt x="1095332" y="838028"/>
                  <a:pt x="1112520" y="906780"/>
                </a:cubicBezTo>
                <a:cubicBezTo>
                  <a:pt x="1115060" y="916940"/>
                  <a:pt x="1116828" y="927325"/>
                  <a:pt x="1120140" y="937260"/>
                </a:cubicBezTo>
                <a:lnTo>
                  <a:pt x="1127760" y="960120"/>
                </a:lnTo>
                <a:cubicBezTo>
                  <a:pt x="1132840" y="1008380"/>
                  <a:pt x="1121298" y="1061496"/>
                  <a:pt x="1143000" y="1104900"/>
                </a:cubicBezTo>
                <a:cubicBezTo>
                  <a:pt x="1148080" y="1115060"/>
                  <a:pt x="1154252" y="1124744"/>
                  <a:pt x="1158240" y="1135380"/>
                </a:cubicBezTo>
                <a:cubicBezTo>
                  <a:pt x="1161917" y="1145186"/>
                  <a:pt x="1162983" y="1155790"/>
                  <a:pt x="1165860" y="1165860"/>
                </a:cubicBezTo>
                <a:cubicBezTo>
                  <a:pt x="1168067" y="1173583"/>
                  <a:pt x="1170940" y="1181100"/>
                  <a:pt x="1173480" y="1188720"/>
                </a:cubicBezTo>
                <a:cubicBezTo>
                  <a:pt x="1170940" y="1211580"/>
                  <a:pt x="1174402" y="1235944"/>
                  <a:pt x="1165860" y="1257300"/>
                </a:cubicBezTo>
                <a:cubicBezTo>
                  <a:pt x="1162877" y="1264758"/>
                  <a:pt x="1149272" y="1259902"/>
                  <a:pt x="1143000" y="1264920"/>
                </a:cubicBezTo>
                <a:cubicBezTo>
                  <a:pt x="1135849" y="1270641"/>
                  <a:pt x="1133083" y="1280328"/>
                  <a:pt x="1127760" y="1287780"/>
                </a:cubicBezTo>
                <a:cubicBezTo>
                  <a:pt x="1120378" y="1298114"/>
                  <a:pt x="1112520" y="1308100"/>
                  <a:pt x="1104900" y="1318260"/>
                </a:cubicBezTo>
                <a:cubicBezTo>
                  <a:pt x="1099820" y="1333500"/>
                  <a:pt x="1092810" y="1348228"/>
                  <a:pt x="1089660" y="1363980"/>
                </a:cubicBezTo>
                <a:cubicBezTo>
                  <a:pt x="1087120" y="1376680"/>
                  <a:pt x="1084850" y="1389437"/>
                  <a:pt x="1082040" y="1402080"/>
                </a:cubicBezTo>
                <a:cubicBezTo>
                  <a:pt x="1079768" y="1412303"/>
                  <a:pt x="1076474" y="1422291"/>
                  <a:pt x="1074420" y="1432560"/>
                </a:cubicBezTo>
                <a:cubicBezTo>
                  <a:pt x="1061009" y="1499614"/>
                  <a:pt x="1074010" y="1456651"/>
                  <a:pt x="1059180" y="1501140"/>
                </a:cubicBezTo>
              </a:path>
            </a:pathLst>
          </a:cu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038A2561-933A-523B-7602-3A68DFF38B0D}"/>
              </a:ext>
            </a:extLst>
          </p:cNvPr>
          <p:cNvGrpSpPr/>
          <p:nvPr/>
        </p:nvGrpSpPr>
        <p:grpSpPr>
          <a:xfrm>
            <a:off x="-247351" y="-1074"/>
            <a:ext cx="6346049" cy="6858000"/>
            <a:chOff x="-1407943" y="1999488"/>
            <a:chExt cx="10841310" cy="11715905"/>
          </a:xfrm>
        </p:grpSpPr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B0412F4E-1428-3AE8-5A39-A90DAAD51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996" t="52960" r="3082" b="28334"/>
            <a:stretch/>
          </p:blipFill>
          <p:spPr>
            <a:xfrm>
              <a:off x="-1407943" y="1999488"/>
              <a:ext cx="10841310" cy="1282908"/>
            </a:xfrm>
            <a:prstGeom prst="rect">
              <a:avLst/>
            </a:prstGeom>
          </p:spPr>
        </p:pic>
        <p:pic>
          <p:nvPicPr>
            <p:cNvPr id="67" name="그림 66">
              <a:extLst>
                <a:ext uri="{FF2B5EF4-FFF2-40B4-BE49-F238E27FC236}">
                  <a16:creationId xmlns:a16="http://schemas.microsoft.com/office/drawing/2014/main" id="{37C17CC8-BCB7-0A47-E583-E42B42536B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6058" t="15637" r="5020" b="3777"/>
            <a:stretch/>
          </p:blipFill>
          <p:spPr>
            <a:xfrm>
              <a:off x="-1407943" y="2981007"/>
              <a:ext cx="10841310" cy="5526578"/>
            </a:xfrm>
            <a:prstGeom prst="rect">
              <a:avLst/>
            </a:prstGeom>
          </p:spPr>
        </p:pic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F0C936CC-B8CD-828E-77B0-726B77997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5296" r="11078" b="4118"/>
            <a:stretch/>
          </p:blipFill>
          <p:spPr>
            <a:xfrm>
              <a:off x="-1407943" y="8188815"/>
              <a:ext cx="10841310" cy="5526578"/>
            </a:xfrm>
            <a:prstGeom prst="rect">
              <a:avLst/>
            </a:prstGeom>
          </p:spPr>
        </p:pic>
      </p:grpSp>
      <p:sp>
        <p:nvSpPr>
          <p:cNvPr id="69" name="자유형: 도형 68">
            <a:extLst>
              <a:ext uri="{FF2B5EF4-FFF2-40B4-BE49-F238E27FC236}">
                <a16:creationId xmlns:a16="http://schemas.microsoft.com/office/drawing/2014/main" id="{3F6E03EE-E9C8-15C5-5664-DD94E0D8839B}"/>
              </a:ext>
            </a:extLst>
          </p:cNvPr>
          <p:cNvSpPr/>
          <p:nvPr/>
        </p:nvSpPr>
        <p:spPr>
          <a:xfrm>
            <a:off x="-262535" y="328109"/>
            <a:ext cx="1633728" cy="1584960"/>
          </a:xfrm>
          <a:custGeom>
            <a:avLst/>
            <a:gdLst>
              <a:gd name="connsiteX0" fmla="*/ 0 w 1633728"/>
              <a:gd name="connsiteY0" fmla="*/ 0 h 1584960"/>
              <a:gd name="connsiteX1" fmla="*/ 30480 w 1633728"/>
              <a:gd name="connsiteY1" fmla="*/ 6096 h 1584960"/>
              <a:gd name="connsiteX2" fmla="*/ 48768 w 1633728"/>
              <a:gd name="connsiteY2" fmla="*/ 24384 h 1584960"/>
              <a:gd name="connsiteX3" fmla="*/ 109728 w 1633728"/>
              <a:gd name="connsiteY3" fmla="*/ 54864 h 1584960"/>
              <a:gd name="connsiteX4" fmla="*/ 164592 w 1633728"/>
              <a:gd name="connsiteY4" fmla="*/ 97536 h 1584960"/>
              <a:gd name="connsiteX5" fmla="*/ 231648 w 1633728"/>
              <a:gd name="connsiteY5" fmla="*/ 128016 h 1584960"/>
              <a:gd name="connsiteX6" fmla="*/ 256032 w 1633728"/>
              <a:gd name="connsiteY6" fmla="*/ 152400 h 1584960"/>
              <a:gd name="connsiteX7" fmla="*/ 262128 w 1633728"/>
              <a:gd name="connsiteY7" fmla="*/ 170688 h 1584960"/>
              <a:gd name="connsiteX8" fmla="*/ 274320 w 1633728"/>
              <a:gd name="connsiteY8" fmla="*/ 195072 h 1584960"/>
              <a:gd name="connsiteX9" fmla="*/ 280416 w 1633728"/>
              <a:gd name="connsiteY9" fmla="*/ 219456 h 1584960"/>
              <a:gd name="connsiteX10" fmla="*/ 298704 w 1633728"/>
              <a:gd name="connsiteY10" fmla="*/ 280416 h 1584960"/>
              <a:gd name="connsiteX11" fmla="*/ 286512 w 1633728"/>
              <a:gd name="connsiteY11" fmla="*/ 347472 h 1584960"/>
              <a:gd name="connsiteX12" fmla="*/ 268224 w 1633728"/>
              <a:gd name="connsiteY12" fmla="*/ 384048 h 1584960"/>
              <a:gd name="connsiteX13" fmla="*/ 256032 w 1633728"/>
              <a:gd name="connsiteY13" fmla="*/ 414528 h 1584960"/>
              <a:gd name="connsiteX14" fmla="*/ 243840 w 1633728"/>
              <a:gd name="connsiteY14" fmla="*/ 432816 h 1584960"/>
              <a:gd name="connsiteX15" fmla="*/ 231648 w 1633728"/>
              <a:gd name="connsiteY15" fmla="*/ 487680 h 1584960"/>
              <a:gd name="connsiteX16" fmla="*/ 249936 w 1633728"/>
              <a:gd name="connsiteY16" fmla="*/ 518160 h 1584960"/>
              <a:gd name="connsiteX17" fmla="*/ 292608 w 1633728"/>
              <a:gd name="connsiteY17" fmla="*/ 536448 h 1584960"/>
              <a:gd name="connsiteX18" fmla="*/ 310896 w 1633728"/>
              <a:gd name="connsiteY18" fmla="*/ 548640 h 1584960"/>
              <a:gd name="connsiteX19" fmla="*/ 335280 w 1633728"/>
              <a:gd name="connsiteY19" fmla="*/ 554736 h 1584960"/>
              <a:gd name="connsiteX20" fmla="*/ 353568 w 1633728"/>
              <a:gd name="connsiteY20" fmla="*/ 560832 h 1584960"/>
              <a:gd name="connsiteX21" fmla="*/ 359664 w 1633728"/>
              <a:gd name="connsiteY21" fmla="*/ 579120 h 1584960"/>
              <a:gd name="connsiteX22" fmla="*/ 414528 w 1633728"/>
              <a:gd name="connsiteY22" fmla="*/ 615696 h 1584960"/>
              <a:gd name="connsiteX23" fmla="*/ 426720 w 1633728"/>
              <a:gd name="connsiteY23" fmla="*/ 640080 h 1584960"/>
              <a:gd name="connsiteX24" fmla="*/ 445008 w 1633728"/>
              <a:gd name="connsiteY24" fmla="*/ 670560 h 1584960"/>
              <a:gd name="connsiteX25" fmla="*/ 457200 w 1633728"/>
              <a:gd name="connsiteY25" fmla="*/ 835152 h 1584960"/>
              <a:gd name="connsiteX26" fmla="*/ 481584 w 1633728"/>
              <a:gd name="connsiteY26" fmla="*/ 847344 h 1584960"/>
              <a:gd name="connsiteX27" fmla="*/ 499872 w 1633728"/>
              <a:gd name="connsiteY27" fmla="*/ 865632 h 1584960"/>
              <a:gd name="connsiteX28" fmla="*/ 518160 w 1633728"/>
              <a:gd name="connsiteY28" fmla="*/ 877824 h 1584960"/>
              <a:gd name="connsiteX29" fmla="*/ 536448 w 1633728"/>
              <a:gd name="connsiteY29" fmla="*/ 902208 h 1584960"/>
              <a:gd name="connsiteX30" fmla="*/ 548640 w 1633728"/>
              <a:gd name="connsiteY30" fmla="*/ 920496 h 1584960"/>
              <a:gd name="connsiteX31" fmla="*/ 585216 w 1633728"/>
              <a:gd name="connsiteY31" fmla="*/ 944880 h 1584960"/>
              <a:gd name="connsiteX32" fmla="*/ 621792 w 1633728"/>
              <a:gd name="connsiteY32" fmla="*/ 975360 h 1584960"/>
              <a:gd name="connsiteX33" fmla="*/ 646176 w 1633728"/>
              <a:gd name="connsiteY33" fmla="*/ 981456 h 1584960"/>
              <a:gd name="connsiteX34" fmla="*/ 658368 w 1633728"/>
              <a:gd name="connsiteY34" fmla="*/ 999744 h 1584960"/>
              <a:gd name="connsiteX35" fmla="*/ 676656 w 1633728"/>
              <a:gd name="connsiteY35" fmla="*/ 1005840 h 1584960"/>
              <a:gd name="connsiteX36" fmla="*/ 701040 w 1633728"/>
              <a:gd name="connsiteY36" fmla="*/ 1018032 h 1584960"/>
              <a:gd name="connsiteX37" fmla="*/ 719328 w 1633728"/>
              <a:gd name="connsiteY37" fmla="*/ 1036320 h 1584960"/>
              <a:gd name="connsiteX38" fmla="*/ 768096 w 1633728"/>
              <a:gd name="connsiteY38" fmla="*/ 1054608 h 1584960"/>
              <a:gd name="connsiteX39" fmla="*/ 792480 w 1633728"/>
              <a:gd name="connsiteY39" fmla="*/ 1072896 h 1584960"/>
              <a:gd name="connsiteX40" fmla="*/ 835152 w 1633728"/>
              <a:gd name="connsiteY40" fmla="*/ 1078992 h 1584960"/>
              <a:gd name="connsiteX41" fmla="*/ 920496 w 1633728"/>
              <a:gd name="connsiteY41" fmla="*/ 1091184 h 1584960"/>
              <a:gd name="connsiteX42" fmla="*/ 938784 w 1633728"/>
              <a:gd name="connsiteY42" fmla="*/ 1097280 h 1584960"/>
              <a:gd name="connsiteX43" fmla="*/ 957072 w 1633728"/>
              <a:gd name="connsiteY43" fmla="*/ 1109472 h 1584960"/>
              <a:gd name="connsiteX44" fmla="*/ 969264 w 1633728"/>
              <a:gd name="connsiteY44" fmla="*/ 1188720 h 1584960"/>
              <a:gd name="connsiteX45" fmla="*/ 975360 w 1633728"/>
              <a:gd name="connsiteY45" fmla="*/ 1219200 h 1584960"/>
              <a:gd name="connsiteX46" fmla="*/ 981456 w 1633728"/>
              <a:gd name="connsiteY46" fmla="*/ 1255776 h 1584960"/>
              <a:gd name="connsiteX47" fmla="*/ 975360 w 1633728"/>
              <a:gd name="connsiteY47" fmla="*/ 1335024 h 1584960"/>
              <a:gd name="connsiteX48" fmla="*/ 969264 w 1633728"/>
              <a:gd name="connsiteY48" fmla="*/ 1353312 h 1584960"/>
              <a:gd name="connsiteX49" fmla="*/ 981456 w 1633728"/>
              <a:gd name="connsiteY49" fmla="*/ 1432560 h 1584960"/>
              <a:gd name="connsiteX50" fmla="*/ 993648 w 1633728"/>
              <a:gd name="connsiteY50" fmla="*/ 1450848 h 1584960"/>
              <a:gd name="connsiteX51" fmla="*/ 1011936 w 1633728"/>
              <a:gd name="connsiteY51" fmla="*/ 1463040 h 1584960"/>
              <a:gd name="connsiteX52" fmla="*/ 1018032 w 1633728"/>
              <a:gd name="connsiteY52" fmla="*/ 1481328 h 1584960"/>
              <a:gd name="connsiteX53" fmla="*/ 1054608 w 1633728"/>
              <a:gd name="connsiteY53" fmla="*/ 1505712 h 1584960"/>
              <a:gd name="connsiteX54" fmla="*/ 1078992 w 1633728"/>
              <a:gd name="connsiteY54" fmla="*/ 1517904 h 1584960"/>
              <a:gd name="connsiteX55" fmla="*/ 1146048 w 1633728"/>
              <a:gd name="connsiteY55" fmla="*/ 1530096 h 1584960"/>
              <a:gd name="connsiteX56" fmla="*/ 1194816 w 1633728"/>
              <a:gd name="connsiteY56" fmla="*/ 1536192 h 1584960"/>
              <a:gd name="connsiteX57" fmla="*/ 1310640 w 1633728"/>
              <a:gd name="connsiteY57" fmla="*/ 1542288 h 1584960"/>
              <a:gd name="connsiteX58" fmla="*/ 1328928 w 1633728"/>
              <a:gd name="connsiteY58" fmla="*/ 1554480 h 1584960"/>
              <a:gd name="connsiteX59" fmla="*/ 1389888 w 1633728"/>
              <a:gd name="connsiteY59" fmla="*/ 1572768 h 1584960"/>
              <a:gd name="connsiteX60" fmla="*/ 1426464 w 1633728"/>
              <a:gd name="connsiteY60" fmla="*/ 1578864 h 1584960"/>
              <a:gd name="connsiteX61" fmla="*/ 1450848 w 1633728"/>
              <a:gd name="connsiteY61" fmla="*/ 1584960 h 1584960"/>
              <a:gd name="connsiteX62" fmla="*/ 1548384 w 1633728"/>
              <a:gd name="connsiteY62" fmla="*/ 1578864 h 1584960"/>
              <a:gd name="connsiteX63" fmla="*/ 1572768 w 1633728"/>
              <a:gd name="connsiteY63" fmla="*/ 1572768 h 1584960"/>
              <a:gd name="connsiteX64" fmla="*/ 1633728 w 1633728"/>
              <a:gd name="connsiteY64" fmla="*/ 1566672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633728" h="1584960">
                <a:moveTo>
                  <a:pt x="0" y="0"/>
                </a:moveTo>
                <a:cubicBezTo>
                  <a:pt x="10160" y="2032"/>
                  <a:pt x="21213" y="1462"/>
                  <a:pt x="30480" y="6096"/>
                </a:cubicBezTo>
                <a:cubicBezTo>
                  <a:pt x="38191" y="9951"/>
                  <a:pt x="41963" y="19091"/>
                  <a:pt x="48768" y="24384"/>
                </a:cubicBezTo>
                <a:cubicBezTo>
                  <a:pt x="83147" y="51123"/>
                  <a:pt x="76370" y="46525"/>
                  <a:pt x="109728" y="54864"/>
                </a:cubicBezTo>
                <a:cubicBezTo>
                  <a:pt x="128016" y="69088"/>
                  <a:pt x="142899" y="89401"/>
                  <a:pt x="164592" y="97536"/>
                </a:cubicBezTo>
                <a:cubicBezTo>
                  <a:pt x="189576" y="106905"/>
                  <a:pt x="211846" y="111043"/>
                  <a:pt x="231648" y="128016"/>
                </a:cubicBezTo>
                <a:cubicBezTo>
                  <a:pt x="240375" y="135497"/>
                  <a:pt x="247904" y="144272"/>
                  <a:pt x="256032" y="152400"/>
                </a:cubicBezTo>
                <a:cubicBezTo>
                  <a:pt x="258064" y="158496"/>
                  <a:pt x="259597" y="164782"/>
                  <a:pt x="262128" y="170688"/>
                </a:cubicBezTo>
                <a:cubicBezTo>
                  <a:pt x="265708" y="179041"/>
                  <a:pt x="271129" y="186563"/>
                  <a:pt x="274320" y="195072"/>
                </a:cubicBezTo>
                <a:cubicBezTo>
                  <a:pt x="277262" y="202917"/>
                  <a:pt x="277767" y="211508"/>
                  <a:pt x="280416" y="219456"/>
                </a:cubicBezTo>
                <a:cubicBezTo>
                  <a:pt x="300466" y="279606"/>
                  <a:pt x="286665" y="220221"/>
                  <a:pt x="298704" y="280416"/>
                </a:cubicBezTo>
                <a:cubicBezTo>
                  <a:pt x="295561" y="305560"/>
                  <a:pt x="296318" y="325409"/>
                  <a:pt x="286512" y="347472"/>
                </a:cubicBezTo>
                <a:cubicBezTo>
                  <a:pt x="280976" y="359928"/>
                  <a:pt x="273865" y="371639"/>
                  <a:pt x="268224" y="384048"/>
                </a:cubicBezTo>
                <a:cubicBezTo>
                  <a:pt x="263696" y="394010"/>
                  <a:pt x="260926" y="404741"/>
                  <a:pt x="256032" y="414528"/>
                </a:cubicBezTo>
                <a:cubicBezTo>
                  <a:pt x="252755" y="421081"/>
                  <a:pt x="247117" y="426263"/>
                  <a:pt x="243840" y="432816"/>
                </a:cubicBezTo>
                <a:cubicBezTo>
                  <a:pt x="236337" y="447823"/>
                  <a:pt x="233989" y="473632"/>
                  <a:pt x="231648" y="487680"/>
                </a:cubicBezTo>
                <a:cubicBezTo>
                  <a:pt x="237744" y="497840"/>
                  <a:pt x="242225" y="509164"/>
                  <a:pt x="249936" y="518160"/>
                </a:cubicBezTo>
                <a:cubicBezTo>
                  <a:pt x="261417" y="531555"/>
                  <a:pt x="276872" y="532514"/>
                  <a:pt x="292608" y="536448"/>
                </a:cubicBezTo>
                <a:cubicBezTo>
                  <a:pt x="298704" y="540512"/>
                  <a:pt x="304162" y="545754"/>
                  <a:pt x="310896" y="548640"/>
                </a:cubicBezTo>
                <a:cubicBezTo>
                  <a:pt x="318597" y="551940"/>
                  <a:pt x="327224" y="552434"/>
                  <a:pt x="335280" y="554736"/>
                </a:cubicBezTo>
                <a:cubicBezTo>
                  <a:pt x="341459" y="556501"/>
                  <a:pt x="347472" y="558800"/>
                  <a:pt x="353568" y="560832"/>
                </a:cubicBezTo>
                <a:cubicBezTo>
                  <a:pt x="355600" y="566928"/>
                  <a:pt x="355550" y="574184"/>
                  <a:pt x="359664" y="579120"/>
                </a:cubicBezTo>
                <a:cubicBezTo>
                  <a:pt x="368130" y="589279"/>
                  <a:pt x="404954" y="609951"/>
                  <a:pt x="414528" y="615696"/>
                </a:cubicBezTo>
                <a:cubicBezTo>
                  <a:pt x="418592" y="623824"/>
                  <a:pt x="422307" y="632136"/>
                  <a:pt x="426720" y="640080"/>
                </a:cubicBezTo>
                <a:cubicBezTo>
                  <a:pt x="432474" y="650437"/>
                  <a:pt x="443179" y="658854"/>
                  <a:pt x="445008" y="670560"/>
                </a:cubicBezTo>
                <a:cubicBezTo>
                  <a:pt x="453501" y="724915"/>
                  <a:pt x="446054" y="781279"/>
                  <a:pt x="457200" y="835152"/>
                </a:cubicBezTo>
                <a:cubicBezTo>
                  <a:pt x="459041" y="844051"/>
                  <a:pt x="474189" y="842062"/>
                  <a:pt x="481584" y="847344"/>
                </a:cubicBezTo>
                <a:cubicBezTo>
                  <a:pt x="488599" y="852355"/>
                  <a:pt x="493249" y="860113"/>
                  <a:pt x="499872" y="865632"/>
                </a:cubicBezTo>
                <a:cubicBezTo>
                  <a:pt x="505500" y="870322"/>
                  <a:pt x="512979" y="872643"/>
                  <a:pt x="518160" y="877824"/>
                </a:cubicBezTo>
                <a:cubicBezTo>
                  <a:pt x="525344" y="885008"/>
                  <a:pt x="530543" y="893940"/>
                  <a:pt x="536448" y="902208"/>
                </a:cubicBezTo>
                <a:cubicBezTo>
                  <a:pt x="540706" y="908170"/>
                  <a:pt x="543126" y="915671"/>
                  <a:pt x="548640" y="920496"/>
                </a:cubicBezTo>
                <a:cubicBezTo>
                  <a:pt x="559667" y="930145"/>
                  <a:pt x="574855" y="934519"/>
                  <a:pt x="585216" y="944880"/>
                </a:cubicBezTo>
                <a:cubicBezTo>
                  <a:pt x="596201" y="955865"/>
                  <a:pt x="606940" y="968995"/>
                  <a:pt x="621792" y="975360"/>
                </a:cubicBezTo>
                <a:cubicBezTo>
                  <a:pt x="629493" y="978660"/>
                  <a:pt x="638048" y="979424"/>
                  <a:pt x="646176" y="981456"/>
                </a:cubicBezTo>
                <a:cubicBezTo>
                  <a:pt x="650240" y="987552"/>
                  <a:pt x="652647" y="995167"/>
                  <a:pt x="658368" y="999744"/>
                </a:cubicBezTo>
                <a:cubicBezTo>
                  <a:pt x="663386" y="1003758"/>
                  <a:pt x="670750" y="1003309"/>
                  <a:pt x="676656" y="1005840"/>
                </a:cubicBezTo>
                <a:cubicBezTo>
                  <a:pt x="685009" y="1009420"/>
                  <a:pt x="693645" y="1012750"/>
                  <a:pt x="701040" y="1018032"/>
                </a:cubicBezTo>
                <a:cubicBezTo>
                  <a:pt x="708055" y="1023043"/>
                  <a:pt x="712017" y="1031751"/>
                  <a:pt x="719328" y="1036320"/>
                </a:cubicBezTo>
                <a:cubicBezTo>
                  <a:pt x="727659" y="1041527"/>
                  <a:pt x="755937" y="1050555"/>
                  <a:pt x="768096" y="1054608"/>
                </a:cubicBezTo>
                <a:cubicBezTo>
                  <a:pt x="776224" y="1060704"/>
                  <a:pt x="782932" y="1069424"/>
                  <a:pt x="792480" y="1072896"/>
                </a:cubicBezTo>
                <a:cubicBezTo>
                  <a:pt x="805983" y="1077806"/>
                  <a:pt x="820895" y="1077210"/>
                  <a:pt x="835152" y="1078992"/>
                </a:cubicBezTo>
                <a:cubicBezTo>
                  <a:pt x="873085" y="1083734"/>
                  <a:pt x="887305" y="1082886"/>
                  <a:pt x="920496" y="1091184"/>
                </a:cubicBezTo>
                <a:cubicBezTo>
                  <a:pt x="926730" y="1092742"/>
                  <a:pt x="933037" y="1094406"/>
                  <a:pt x="938784" y="1097280"/>
                </a:cubicBezTo>
                <a:cubicBezTo>
                  <a:pt x="945337" y="1100557"/>
                  <a:pt x="950976" y="1105408"/>
                  <a:pt x="957072" y="1109472"/>
                </a:cubicBezTo>
                <a:cubicBezTo>
                  <a:pt x="961136" y="1135888"/>
                  <a:pt x="964870" y="1162357"/>
                  <a:pt x="969264" y="1188720"/>
                </a:cubicBezTo>
                <a:cubicBezTo>
                  <a:pt x="970967" y="1198940"/>
                  <a:pt x="973507" y="1209006"/>
                  <a:pt x="975360" y="1219200"/>
                </a:cubicBezTo>
                <a:cubicBezTo>
                  <a:pt x="977571" y="1231361"/>
                  <a:pt x="979424" y="1243584"/>
                  <a:pt x="981456" y="1255776"/>
                </a:cubicBezTo>
                <a:cubicBezTo>
                  <a:pt x="979424" y="1282192"/>
                  <a:pt x="978646" y="1308735"/>
                  <a:pt x="975360" y="1335024"/>
                </a:cubicBezTo>
                <a:cubicBezTo>
                  <a:pt x="974563" y="1341400"/>
                  <a:pt x="969264" y="1346886"/>
                  <a:pt x="969264" y="1353312"/>
                </a:cubicBezTo>
                <a:cubicBezTo>
                  <a:pt x="969264" y="1367298"/>
                  <a:pt x="971022" y="1411691"/>
                  <a:pt x="981456" y="1432560"/>
                </a:cubicBezTo>
                <a:cubicBezTo>
                  <a:pt x="984733" y="1439113"/>
                  <a:pt x="988467" y="1445667"/>
                  <a:pt x="993648" y="1450848"/>
                </a:cubicBezTo>
                <a:cubicBezTo>
                  <a:pt x="998829" y="1456029"/>
                  <a:pt x="1005840" y="1458976"/>
                  <a:pt x="1011936" y="1463040"/>
                </a:cubicBezTo>
                <a:cubicBezTo>
                  <a:pt x="1013968" y="1469136"/>
                  <a:pt x="1014468" y="1475981"/>
                  <a:pt x="1018032" y="1481328"/>
                </a:cubicBezTo>
                <a:cubicBezTo>
                  <a:pt x="1033365" y="1504328"/>
                  <a:pt x="1033730" y="1496764"/>
                  <a:pt x="1054608" y="1505712"/>
                </a:cubicBezTo>
                <a:cubicBezTo>
                  <a:pt x="1062961" y="1509292"/>
                  <a:pt x="1070371" y="1515030"/>
                  <a:pt x="1078992" y="1517904"/>
                </a:cubicBezTo>
                <a:cubicBezTo>
                  <a:pt x="1086869" y="1520530"/>
                  <a:pt x="1140675" y="1529328"/>
                  <a:pt x="1146048" y="1530096"/>
                </a:cubicBezTo>
                <a:cubicBezTo>
                  <a:pt x="1162266" y="1532413"/>
                  <a:pt x="1178478" y="1534982"/>
                  <a:pt x="1194816" y="1536192"/>
                </a:cubicBezTo>
                <a:cubicBezTo>
                  <a:pt x="1233372" y="1539048"/>
                  <a:pt x="1272032" y="1540256"/>
                  <a:pt x="1310640" y="1542288"/>
                </a:cubicBezTo>
                <a:cubicBezTo>
                  <a:pt x="1316736" y="1546352"/>
                  <a:pt x="1322233" y="1551504"/>
                  <a:pt x="1328928" y="1554480"/>
                </a:cubicBezTo>
                <a:cubicBezTo>
                  <a:pt x="1341651" y="1560135"/>
                  <a:pt x="1373768" y="1569544"/>
                  <a:pt x="1389888" y="1572768"/>
                </a:cubicBezTo>
                <a:cubicBezTo>
                  <a:pt x="1402008" y="1575192"/>
                  <a:pt x="1414344" y="1576440"/>
                  <a:pt x="1426464" y="1578864"/>
                </a:cubicBezTo>
                <a:cubicBezTo>
                  <a:pt x="1434679" y="1580507"/>
                  <a:pt x="1442720" y="1582928"/>
                  <a:pt x="1450848" y="1584960"/>
                </a:cubicBezTo>
                <a:cubicBezTo>
                  <a:pt x="1483360" y="1582928"/>
                  <a:pt x="1515970" y="1582105"/>
                  <a:pt x="1548384" y="1578864"/>
                </a:cubicBezTo>
                <a:cubicBezTo>
                  <a:pt x="1556721" y="1578030"/>
                  <a:pt x="1564553" y="1574411"/>
                  <a:pt x="1572768" y="1572768"/>
                </a:cubicBezTo>
                <a:cubicBezTo>
                  <a:pt x="1609929" y="1565336"/>
                  <a:pt x="1601871" y="1566672"/>
                  <a:pt x="1633728" y="1566672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자유형: 도형 69">
            <a:extLst>
              <a:ext uri="{FF2B5EF4-FFF2-40B4-BE49-F238E27FC236}">
                <a16:creationId xmlns:a16="http://schemas.microsoft.com/office/drawing/2014/main" id="{9EA15C3E-C610-4AAF-425F-49AE5ADF6AC1}"/>
              </a:ext>
            </a:extLst>
          </p:cNvPr>
          <p:cNvSpPr/>
          <p:nvPr/>
        </p:nvSpPr>
        <p:spPr>
          <a:xfrm>
            <a:off x="1426057" y="1882589"/>
            <a:ext cx="2157984" cy="4578096"/>
          </a:xfrm>
          <a:custGeom>
            <a:avLst/>
            <a:gdLst>
              <a:gd name="connsiteX0" fmla="*/ 0 w 2157984"/>
              <a:gd name="connsiteY0" fmla="*/ 0 h 4578096"/>
              <a:gd name="connsiteX1" fmla="*/ 30480 w 2157984"/>
              <a:gd name="connsiteY1" fmla="*/ 18288 h 4578096"/>
              <a:gd name="connsiteX2" fmla="*/ 48768 w 2157984"/>
              <a:gd name="connsiteY2" fmla="*/ 30480 h 4578096"/>
              <a:gd name="connsiteX3" fmla="*/ 67056 w 2157984"/>
              <a:gd name="connsiteY3" fmla="*/ 36576 h 4578096"/>
              <a:gd name="connsiteX4" fmla="*/ 85344 w 2157984"/>
              <a:gd name="connsiteY4" fmla="*/ 54864 h 4578096"/>
              <a:gd name="connsiteX5" fmla="*/ 97536 w 2157984"/>
              <a:gd name="connsiteY5" fmla="*/ 73152 h 4578096"/>
              <a:gd name="connsiteX6" fmla="*/ 121920 w 2157984"/>
              <a:gd name="connsiteY6" fmla="*/ 91440 h 4578096"/>
              <a:gd name="connsiteX7" fmla="*/ 140208 w 2157984"/>
              <a:gd name="connsiteY7" fmla="*/ 115824 h 4578096"/>
              <a:gd name="connsiteX8" fmla="*/ 176784 w 2157984"/>
              <a:gd name="connsiteY8" fmla="*/ 134112 h 4578096"/>
              <a:gd name="connsiteX9" fmla="*/ 207264 w 2157984"/>
              <a:gd name="connsiteY9" fmla="*/ 152400 h 4578096"/>
              <a:gd name="connsiteX10" fmla="*/ 225552 w 2157984"/>
              <a:gd name="connsiteY10" fmla="*/ 164592 h 4578096"/>
              <a:gd name="connsiteX11" fmla="*/ 268224 w 2157984"/>
              <a:gd name="connsiteY11" fmla="*/ 182880 h 4578096"/>
              <a:gd name="connsiteX12" fmla="*/ 310896 w 2157984"/>
              <a:gd name="connsiteY12" fmla="*/ 188976 h 4578096"/>
              <a:gd name="connsiteX13" fmla="*/ 347472 w 2157984"/>
              <a:gd name="connsiteY13" fmla="*/ 213360 h 4578096"/>
              <a:gd name="connsiteX14" fmla="*/ 371856 w 2157984"/>
              <a:gd name="connsiteY14" fmla="*/ 225552 h 4578096"/>
              <a:gd name="connsiteX15" fmla="*/ 384048 w 2157984"/>
              <a:gd name="connsiteY15" fmla="*/ 256032 h 4578096"/>
              <a:gd name="connsiteX16" fmla="*/ 402336 w 2157984"/>
              <a:gd name="connsiteY16" fmla="*/ 280416 h 4578096"/>
              <a:gd name="connsiteX17" fmla="*/ 414528 w 2157984"/>
              <a:gd name="connsiteY17" fmla="*/ 316992 h 4578096"/>
              <a:gd name="connsiteX18" fmla="*/ 426720 w 2157984"/>
              <a:gd name="connsiteY18" fmla="*/ 347472 h 4578096"/>
              <a:gd name="connsiteX19" fmla="*/ 445008 w 2157984"/>
              <a:gd name="connsiteY19" fmla="*/ 530352 h 4578096"/>
              <a:gd name="connsiteX20" fmla="*/ 432816 w 2157984"/>
              <a:gd name="connsiteY20" fmla="*/ 591312 h 4578096"/>
              <a:gd name="connsiteX21" fmla="*/ 420624 w 2157984"/>
              <a:gd name="connsiteY21" fmla="*/ 609600 h 4578096"/>
              <a:gd name="connsiteX22" fmla="*/ 414528 w 2157984"/>
              <a:gd name="connsiteY22" fmla="*/ 633984 h 4578096"/>
              <a:gd name="connsiteX23" fmla="*/ 432816 w 2157984"/>
              <a:gd name="connsiteY23" fmla="*/ 652272 h 4578096"/>
              <a:gd name="connsiteX24" fmla="*/ 475488 w 2157984"/>
              <a:gd name="connsiteY24" fmla="*/ 676656 h 4578096"/>
              <a:gd name="connsiteX25" fmla="*/ 481584 w 2157984"/>
              <a:gd name="connsiteY25" fmla="*/ 810768 h 4578096"/>
              <a:gd name="connsiteX26" fmla="*/ 475488 w 2157984"/>
              <a:gd name="connsiteY26" fmla="*/ 883920 h 4578096"/>
              <a:gd name="connsiteX27" fmla="*/ 469392 w 2157984"/>
              <a:gd name="connsiteY27" fmla="*/ 908304 h 4578096"/>
              <a:gd name="connsiteX28" fmla="*/ 457200 w 2157984"/>
              <a:gd name="connsiteY28" fmla="*/ 963168 h 4578096"/>
              <a:gd name="connsiteX29" fmla="*/ 451104 w 2157984"/>
              <a:gd name="connsiteY29" fmla="*/ 993648 h 4578096"/>
              <a:gd name="connsiteX30" fmla="*/ 438912 w 2157984"/>
              <a:gd name="connsiteY30" fmla="*/ 1011936 h 4578096"/>
              <a:gd name="connsiteX31" fmla="*/ 420624 w 2157984"/>
              <a:gd name="connsiteY31" fmla="*/ 1054608 h 4578096"/>
              <a:gd name="connsiteX32" fmla="*/ 408432 w 2157984"/>
              <a:gd name="connsiteY32" fmla="*/ 1072896 h 4578096"/>
              <a:gd name="connsiteX33" fmla="*/ 414528 w 2157984"/>
              <a:gd name="connsiteY33" fmla="*/ 1139952 h 4578096"/>
              <a:gd name="connsiteX34" fmla="*/ 445008 w 2157984"/>
              <a:gd name="connsiteY34" fmla="*/ 1158240 h 4578096"/>
              <a:gd name="connsiteX35" fmla="*/ 487680 w 2157984"/>
              <a:gd name="connsiteY35" fmla="*/ 1207008 h 4578096"/>
              <a:gd name="connsiteX36" fmla="*/ 505968 w 2157984"/>
              <a:gd name="connsiteY36" fmla="*/ 1219200 h 4578096"/>
              <a:gd name="connsiteX37" fmla="*/ 512064 w 2157984"/>
              <a:gd name="connsiteY37" fmla="*/ 1255776 h 4578096"/>
              <a:gd name="connsiteX38" fmla="*/ 524256 w 2157984"/>
              <a:gd name="connsiteY38" fmla="*/ 1274064 h 4578096"/>
              <a:gd name="connsiteX39" fmla="*/ 566928 w 2157984"/>
              <a:gd name="connsiteY39" fmla="*/ 1499616 h 4578096"/>
              <a:gd name="connsiteX40" fmla="*/ 579120 w 2157984"/>
              <a:gd name="connsiteY40" fmla="*/ 1517904 h 4578096"/>
              <a:gd name="connsiteX41" fmla="*/ 597408 w 2157984"/>
              <a:gd name="connsiteY41" fmla="*/ 1536192 h 4578096"/>
              <a:gd name="connsiteX42" fmla="*/ 609600 w 2157984"/>
              <a:gd name="connsiteY42" fmla="*/ 1566672 h 4578096"/>
              <a:gd name="connsiteX43" fmla="*/ 640080 w 2157984"/>
              <a:gd name="connsiteY43" fmla="*/ 1908048 h 4578096"/>
              <a:gd name="connsiteX44" fmla="*/ 646176 w 2157984"/>
              <a:gd name="connsiteY44" fmla="*/ 1938528 h 4578096"/>
              <a:gd name="connsiteX45" fmla="*/ 658368 w 2157984"/>
              <a:gd name="connsiteY45" fmla="*/ 1962912 h 4578096"/>
              <a:gd name="connsiteX46" fmla="*/ 664464 w 2157984"/>
              <a:gd name="connsiteY46" fmla="*/ 2267712 h 4578096"/>
              <a:gd name="connsiteX47" fmla="*/ 664464 w 2157984"/>
              <a:gd name="connsiteY47" fmla="*/ 2340864 h 4578096"/>
              <a:gd name="connsiteX48" fmla="*/ 670560 w 2157984"/>
              <a:gd name="connsiteY48" fmla="*/ 2468880 h 4578096"/>
              <a:gd name="connsiteX49" fmla="*/ 694944 w 2157984"/>
              <a:gd name="connsiteY49" fmla="*/ 2505456 h 4578096"/>
              <a:gd name="connsiteX50" fmla="*/ 701040 w 2157984"/>
              <a:gd name="connsiteY50" fmla="*/ 2523744 h 4578096"/>
              <a:gd name="connsiteX51" fmla="*/ 731520 w 2157984"/>
              <a:gd name="connsiteY51" fmla="*/ 2542032 h 4578096"/>
              <a:gd name="connsiteX52" fmla="*/ 762000 w 2157984"/>
              <a:gd name="connsiteY52" fmla="*/ 2590800 h 4578096"/>
              <a:gd name="connsiteX53" fmla="*/ 774192 w 2157984"/>
              <a:gd name="connsiteY53" fmla="*/ 2615184 h 4578096"/>
              <a:gd name="connsiteX54" fmla="*/ 792480 w 2157984"/>
              <a:gd name="connsiteY54" fmla="*/ 2676144 h 4578096"/>
              <a:gd name="connsiteX55" fmla="*/ 810768 w 2157984"/>
              <a:gd name="connsiteY55" fmla="*/ 2700528 h 4578096"/>
              <a:gd name="connsiteX56" fmla="*/ 816864 w 2157984"/>
              <a:gd name="connsiteY56" fmla="*/ 2724912 h 4578096"/>
              <a:gd name="connsiteX57" fmla="*/ 822960 w 2157984"/>
              <a:gd name="connsiteY57" fmla="*/ 2743200 h 4578096"/>
              <a:gd name="connsiteX58" fmla="*/ 829056 w 2157984"/>
              <a:gd name="connsiteY58" fmla="*/ 2773680 h 4578096"/>
              <a:gd name="connsiteX59" fmla="*/ 835152 w 2157984"/>
              <a:gd name="connsiteY59" fmla="*/ 2810256 h 4578096"/>
              <a:gd name="connsiteX60" fmla="*/ 853440 w 2157984"/>
              <a:gd name="connsiteY60" fmla="*/ 2828544 h 4578096"/>
              <a:gd name="connsiteX61" fmla="*/ 865632 w 2157984"/>
              <a:gd name="connsiteY61" fmla="*/ 2846832 h 4578096"/>
              <a:gd name="connsiteX62" fmla="*/ 883920 w 2157984"/>
              <a:gd name="connsiteY62" fmla="*/ 2865120 h 4578096"/>
              <a:gd name="connsiteX63" fmla="*/ 896112 w 2157984"/>
              <a:gd name="connsiteY63" fmla="*/ 2883408 h 4578096"/>
              <a:gd name="connsiteX64" fmla="*/ 981456 w 2157984"/>
              <a:gd name="connsiteY64" fmla="*/ 2889504 h 4578096"/>
              <a:gd name="connsiteX65" fmla="*/ 1139952 w 2157984"/>
              <a:gd name="connsiteY65" fmla="*/ 2895600 h 4578096"/>
              <a:gd name="connsiteX66" fmla="*/ 1176528 w 2157984"/>
              <a:gd name="connsiteY66" fmla="*/ 2926080 h 4578096"/>
              <a:gd name="connsiteX67" fmla="*/ 1219200 w 2157984"/>
              <a:gd name="connsiteY67" fmla="*/ 2968752 h 4578096"/>
              <a:gd name="connsiteX68" fmla="*/ 1255776 w 2157984"/>
              <a:gd name="connsiteY68" fmla="*/ 3005328 h 4578096"/>
              <a:gd name="connsiteX69" fmla="*/ 1267968 w 2157984"/>
              <a:gd name="connsiteY69" fmla="*/ 3029712 h 4578096"/>
              <a:gd name="connsiteX70" fmla="*/ 1292352 w 2157984"/>
              <a:gd name="connsiteY70" fmla="*/ 3041904 h 4578096"/>
              <a:gd name="connsiteX71" fmla="*/ 1328928 w 2157984"/>
              <a:gd name="connsiteY71" fmla="*/ 3066288 h 4578096"/>
              <a:gd name="connsiteX72" fmla="*/ 1383792 w 2157984"/>
              <a:gd name="connsiteY72" fmla="*/ 3090672 h 4578096"/>
              <a:gd name="connsiteX73" fmla="*/ 1420368 w 2157984"/>
              <a:gd name="connsiteY73" fmla="*/ 3096768 h 4578096"/>
              <a:gd name="connsiteX74" fmla="*/ 1493520 w 2157984"/>
              <a:gd name="connsiteY74" fmla="*/ 3121152 h 4578096"/>
              <a:gd name="connsiteX75" fmla="*/ 1524000 w 2157984"/>
              <a:gd name="connsiteY75" fmla="*/ 3139440 h 4578096"/>
              <a:gd name="connsiteX76" fmla="*/ 1548384 w 2157984"/>
              <a:gd name="connsiteY76" fmla="*/ 3151632 h 4578096"/>
              <a:gd name="connsiteX77" fmla="*/ 1572768 w 2157984"/>
              <a:gd name="connsiteY77" fmla="*/ 3176016 h 4578096"/>
              <a:gd name="connsiteX78" fmla="*/ 1615440 w 2157984"/>
              <a:gd name="connsiteY78" fmla="*/ 3212592 h 4578096"/>
              <a:gd name="connsiteX79" fmla="*/ 1652016 w 2157984"/>
              <a:gd name="connsiteY79" fmla="*/ 3267456 h 4578096"/>
              <a:gd name="connsiteX80" fmla="*/ 1694688 w 2157984"/>
              <a:gd name="connsiteY80" fmla="*/ 3304032 h 4578096"/>
              <a:gd name="connsiteX81" fmla="*/ 1725168 w 2157984"/>
              <a:gd name="connsiteY81" fmla="*/ 3346704 h 4578096"/>
              <a:gd name="connsiteX82" fmla="*/ 1767840 w 2157984"/>
              <a:gd name="connsiteY82" fmla="*/ 3383280 h 4578096"/>
              <a:gd name="connsiteX83" fmla="*/ 1816608 w 2157984"/>
              <a:gd name="connsiteY83" fmla="*/ 3438144 h 4578096"/>
              <a:gd name="connsiteX84" fmla="*/ 1828800 w 2157984"/>
              <a:gd name="connsiteY84" fmla="*/ 3456432 h 4578096"/>
              <a:gd name="connsiteX85" fmla="*/ 1853184 w 2157984"/>
              <a:gd name="connsiteY85" fmla="*/ 3517392 h 4578096"/>
              <a:gd name="connsiteX86" fmla="*/ 1871472 w 2157984"/>
              <a:gd name="connsiteY86" fmla="*/ 3541776 h 4578096"/>
              <a:gd name="connsiteX87" fmla="*/ 1883664 w 2157984"/>
              <a:gd name="connsiteY87" fmla="*/ 3578352 h 4578096"/>
              <a:gd name="connsiteX88" fmla="*/ 1914144 w 2157984"/>
              <a:gd name="connsiteY88" fmla="*/ 3645408 h 4578096"/>
              <a:gd name="connsiteX89" fmla="*/ 1920240 w 2157984"/>
              <a:gd name="connsiteY89" fmla="*/ 3858768 h 4578096"/>
              <a:gd name="connsiteX90" fmla="*/ 1908048 w 2157984"/>
              <a:gd name="connsiteY90" fmla="*/ 3944112 h 4578096"/>
              <a:gd name="connsiteX91" fmla="*/ 1901952 w 2157984"/>
              <a:gd name="connsiteY91" fmla="*/ 3980688 h 4578096"/>
              <a:gd name="connsiteX92" fmla="*/ 1895856 w 2157984"/>
              <a:gd name="connsiteY92" fmla="*/ 3998976 h 4578096"/>
              <a:gd name="connsiteX93" fmla="*/ 1883664 w 2157984"/>
              <a:gd name="connsiteY93" fmla="*/ 4047744 h 4578096"/>
              <a:gd name="connsiteX94" fmla="*/ 1859280 w 2157984"/>
              <a:gd name="connsiteY94" fmla="*/ 4102608 h 4578096"/>
              <a:gd name="connsiteX95" fmla="*/ 1834896 w 2157984"/>
              <a:gd name="connsiteY95" fmla="*/ 4175760 h 4578096"/>
              <a:gd name="connsiteX96" fmla="*/ 1828800 w 2157984"/>
              <a:gd name="connsiteY96" fmla="*/ 4194048 h 4578096"/>
              <a:gd name="connsiteX97" fmla="*/ 1804416 w 2157984"/>
              <a:gd name="connsiteY97" fmla="*/ 4230624 h 4578096"/>
              <a:gd name="connsiteX98" fmla="*/ 1810512 w 2157984"/>
              <a:gd name="connsiteY98" fmla="*/ 4328160 h 4578096"/>
              <a:gd name="connsiteX99" fmla="*/ 1834896 w 2157984"/>
              <a:gd name="connsiteY99" fmla="*/ 4334256 h 4578096"/>
              <a:gd name="connsiteX100" fmla="*/ 1877568 w 2157984"/>
              <a:gd name="connsiteY100" fmla="*/ 4358640 h 4578096"/>
              <a:gd name="connsiteX101" fmla="*/ 1969008 w 2157984"/>
              <a:gd name="connsiteY101" fmla="*/ 4352544 h 4578096"/>
              <a:gd name="connsiteX102" fmla="*/ 1993392 w 2157984"/>
              <a:gd name="connsiteY102" fmla="*/ 4340352 h 4578096"/>
              <a:gd name="connsiteX103" fmla="*/ 2121408 w 2157984"/>
              <a:gd name="connsiteY103" fmla="*/ 4346448 h 4578096"/>
              <a:gd name="connsiteX104" fmla="*/ 2133600 w 2157984"/>
              <a:gd name="connsiteY104" fmla="*/ 4370832 h 4578096"/>
              <a:gd name="connsiteX105" fmla="*/ 2139696 w 2157984"/>
              <a:gd name="connsiteY105" fmla="*/ 4389120 h 4578096"/>
              <a:gd name="connsiteX106" fmla="*/ 2157984 w 2157984"/>
              <a:gd name="connsiteY106" fmla="*/ 4407408 h 4578096"/>
              <a:gd name="connsiteX107" fmla="*/ 2151888 w 2157984"/>
              <a:gd name="connsiteY107" fmla="*/ 4498848 h 4578096"/>
              <a:gd name="connsiteX108" fmla="*/ 2145792 w 2157984"/>
              <a:gd name="connsiteY108" fmla="*/ 4517136 h 4578096"/>
              <a:gd name="connsiteX109" fmla="*/ 2121408 w 2157984"/>
              <a:gd name="connsiteY109" fmla="*/ 4553712 h 4578096"/>
              <a:gd name="connsiteX110" fmla="*/ 2103120 w 2157984"/>
              <a:gd name="connsiteY110" fmla="*/ 4578096 h 45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2157984" h="4578096">
                <a:moveTo>
                  <a:pt x="0" y="0"/>
                </a:moveTo>
                <a:cubicBezTo>
                  <a:pt x="10160" y="6096"/>
                  <a:pt x="20432" y="12008"/>
                  <a:pt x="30480" y="18288"/>
                </a:cubicBezTo>
                <a:cubicBezTo>
                  <a:pt x="36693" y="22171"/>
                  <a:pt x="42215" y="27203"/>
                  <a:pt x="48768" y="30480"/>
                </a:cubicBezTo>
                <a:cubicBezTo>
                  <a:pt x="54515" y="33354"/>
                  <a:pt x="60960" y="34544"/>
                  <a:pt x="67056" y="36576"/>
                </a:cubicBezTo>
                <a:cubicBezTo>
                  <a:pt x="73152" y="42672"/>
                  <a:pt x="79825" y="48241"/>
                  <a:pt x="85344" y="54864"/>
                </a:cubicBezTo>
                <a:cubicBezTo>
                  <a:pt x="90034" y="60492"/>
                  <a:pt x="92355" y="67971"/>
                  <a:pt x="97536" y="73152"/>
                </a:cubicBezTo>
                <a:cubicBezTo>
                  <a:pt x="104720" y="80336"/>
                  <a:pt x="114736" y="84256"/>
                  <a:pt x="121920" y="91440"/>
                </a:cubicBezTo>
                <a:cubicBezTo>
                  <a:pt x="129104" y="98624"/>
                  <a:pt x="133024" y="108640"/>
                  <a:pt x="140208" y="115824"/>
                </a:cubicBezTo>
                <a:cubicBezTo>
                  <a:pt x="157678" y="133294"/>
                  <a:pt x="156952" y="124196"/>
                  <a:pt x="176784" y="134112"/>
                </a:cubicBezTo>
                <a:cubicBezTo>
                  <a:pt x="187382" y="139411"/>
                  <a:pt x="197216" y="146120"/>
                  <a:pt x="207264" y="152400"/>
                </a:cubicBezTo>
                <a:cubicBezTo>
                  <a:pt x="213477" y="156283"/>
                  <a:pt x="218999" y="161315"/>
                  <a:pt x="225552" y="164592"/>
                </a:cubicBezTo>
                <a:cubicBezTo>
                  <a:pt x="239393" y="171513"/>
                  <a:pt x="253344" y="178629"/>
                  <a:pt x="268224" y="182880"/>
                </a:cubicBezTo>
                <a:cubicBezTo>
                  <a:pt x="282040" y="186827"/>
                  <a:pt x="296672" y="186944"/>
                  <a:pt x="310896" y="188976"/>
                </a:cubicBezTo>
                <a:cubicBezTo>
                  <a:pt x="350126" y="202053"/>
                  <a:pt x="307517" y="184820"/>
                  <a:pt x="347472" y="213360"/>
                </a:cubicBezTo>
                <a:cubicBezTo>
                  <a:pt x="354867" y="218642"/>
                  <a:pt x="363728" y="221488"/>
                  <a:pt x="371856" y="225552"/>
                </a:cubicBezTo>
                <a:cubicBezTo>
                  <a:pt x="375920" y="235712"/>
                  <a:pt x="378734" y="246466"/>
                  <a:pt x="384048" y="256032"/>
                </a:cubicBezTo>
                <a:cubicBezTo>
                  <a:pt x="388982" y="264913"/>
                  <a:pt x="397792" y="271329"/>
                  <a:pt x="402336" y="280416"/>
                </a:cubicBezTo>
                <a:cubicBezTo>
                  <a:pt x="408083" y="291911"/>
                  <a:pt x="410136" y="304914"/>
                  <a:pt x="414528" y="316992"/>
                </a:cubicBezTo>
                <a:cubicBezTo>
                  <a:pt x="418268" y="327276"/>
                  <a:pt x="422656" y="337312"/>
                  <a:pt x="426720" y="347472"/>
                </a:cubicBezTo>
                <a:cubicBezTo>
                  <a:pt x="444934" y="456758"/>
                  <a:pt x="437541" y="395942"/>
                  <a:pt x="445008" y="530352"/>
                </a:cubicBezTo>
                <a:cubicBezTo>
                  <a:pt x="440944" y="550672"/>
                  <a:pt x="438910" y="571506"/>
                  <a:pt x="432816" y="591312"/>
                </a:cubicBezTo>
                <a:cubicBezTo>
                  <a:pt x="430661" y="598314"/>
                  <a:pt x="423510" y="602866"/>
                  <a:pt x="420624" y="609600"/>
                </a:cubicBezTo>
                <a:cubicBezTo>
                  <a:pt x="417324" y="617301"/>
                  <a:pt x="416560" y="625856"/>
                  <a:pt x="414528" y="633984"/>
                </a:cubicBezTo>
                <a:cubicBezTo>
                  <a:pt x="420624" y="640080"/>
                  <a:pt x="426193" y="646753"/>
                  <a:pt x="432816" y="652272"/>
                </a:cubicBezTo>
                <a:cubicBezTo>
                  <a:pt x="445741" y="663042"/>
                  <a:pt x="460582" y="669203"/>
                  <a:pt x="475488" y="676656"/>
                </a:cubicBezTo>
                <a:cubicBezTo>
                  <a:pt x="500218" y="738481"/>
                  <a:pt x="489314" y="698690"/>
                  <a:pt x="481584" y="810768"/>
                </a:cubicBezTo>
                <a:cubicBezTo>
                  <a:pt x="479901" y="835179"/>
                  <a:pt x="478523" y="859640"/>
                  <a:pt x="475488" y="883920"/>
                </a:cubicBezTo>
                <a:cubicBezTo>
                  <a:pt x="474449" y="892233"/>
                  <a:pt x="471276" y="900140"/>
                  <a:pt x="469392" y="908304"/>
                </a:cubicBezTo>
                <a:cubicBezTo>
                  <a:pt x="465179" y="926558"/>
                  <a:pt x="461125" y="944850"/>
                  <a:pt x="457200" y="963168"/>
                </a:cubicBezTo>
                <a:cubicBezTo>
                  <a:pt x="455029" y="973299"/>
                  <a:pt x="454742" y="983946"/>
                  <a:pt x="451104" y="993648"/>
                </a:cubicBezTo>
                <a:cubicBezTo>
                  <a:pt x="448532" y="1000508"/>
                  <a:pt x="442547" y="1005575"/>
                  <a:pt x="438912" y="1011936"/>
                </a:cubicBezTo>
                <a:cubicBezTo>
                  <a:pt x="388172" y="1100731"/>
                  <a:pt x="454819" y="986217"/>
                  <a:pt x="420624" y="1054608"/>
                </a:cubicBezTo>
                <a:cubicBezTo>
                  <a:pt x="417347" y="1061161"/>
                  <a:pt x="412496" y="1066800"/>
                  <a:pt x="408432" y="1072896"/>
                </a:cubicBezTo>
                <a:cubicBezTo>
                  <a:pt x="401880" y="1099103"/>
                  <a:pt x="394504" y="1111346"/>
                  <a:pt x="414528" y="1139952"/>
                </a:cubicBezTo>
                <a:cubicBezTo>
                  <a:pt x="421323" y="1149659"/>
                  <a:pt x="434848" y="1152144"/>
                  <a:pt x="445008" y="1158240"/>
                </a:cubicBezTo>
                <a:cubicBezTo>
                  <a:pt x="461822" y="1180659"/>
                  <a:pt x="465582" y="1188067"/>
                  <a:pt x="487680" y="1207008"/>
                </a:cubicBezTo>
                <a:cubicBezTo>
                  <a:pt x="493243" y="1211776"/>
                  <a:pt x="499872" y="1215136"/>
                  <a:pt x="505968" y="1219200"/>
                </a:cubicBezTo>
                <a:cubicBezTo>
                  <a:pt x="508000" y="1231392"/>
                  <a:pt x="508155" y="1244050"/>
                  <a:pt x="512064" y="1255776"/>
                </a:cubicBezTo>
                <a:cubicBezTo>
                  <a:pt x="514381" y="1262727"/>
                  <a:pt x="523300" y="1266800"/>
                  <a:pt x="524256" y="1274064"/>
                </a:cubicBezTo>
                <a:cubicBezTo>
                  <a:pt x="554239" y="1501938"/>
                  <a:pt x="477309" y="1454806"/>
                  <a:pt x="566928" y="1499616"/>
                </a:cubicBezTo>
                <a:cubicBezTo>
                  <a:pt x="570992" y="1505712"/>
                  <a:pt x="574430" y="1512276"/>
                  <a:pt x="579120" y="1517904"/>
                </a:cubicBezTo>
                <a:cubicBezTo>
                  <a:pt x="584639" y="1524527"/>
                  <a:pt x="592839" y="1528881"/>
                  <a:pt x="597408" y="1536192"/>
                </a:cubicBezTo>
                <a:cubicBezTo>
                  <a:pt x="603208" y="1545471"/>
                  <a:pt x="605536" y="1556512"/>
                  <a:pt x="609600" y="1566672"/>
                </a:cubicBezTo>
                <a:cubicBezTo>
                  <a:pt x="619760" y="1680464"/>
                  <a:pt x="628897" y="1794352"/>
                  <a:pt x="640080" y="1908048"/>
                </a:cubicBezTo>
                <a:cubicBezTo>
                  <a:pt x="641094" y="1918359"/>
                  <a:pt x="642899" y="1928698"/>
                  <a:pt x="646176" y="1938528"/>
                </a:cubicBezTo>
                <a:cubicBezTo>
                  <a:pt x="649050" y="1947149"/>
                  <a:pt x="654304" y="1954784"/>
                  <a:pt x="658368" y="1962912"/>
                </a:cubicBezTo>
                <a:cubicBezTo>
                  <a:pt x="660400" y="2064512"/>
                  <a:pt x="660703" y="2166161"/>
                  <a:pt x="664464" y="2267712"/>
                </a:cubicBezTo>
                <a:cubicBezTo>
                  <a:pt x="667916" y="2360925"/>
                  <a:pt x="684538" y="2180272"/>
                  <a:pt x="664464" y="2340864"/>
                </a:cubicBezTo>
                <a:cubicBezTo>
                  <a:pt x="666496" y="2383536"/>
                  <a:pt x="662781" y="2426874"/>
                  <a:pt x="670560" y="2468880"/>
                </a:cubicBezTo>
                <a:cubicBezTo>
                  <a:pt x="673228" y="2483288"/>
                  <a:pt x="690310" y="2491555"/>
                  <a:pt x="694944" y="2505456"/>
                </a:cubicBezTo>
                <a:cubicBezTo>
                  <a:pt x="696976" y="2511552"/>
                  <a:pt x="696496" y="2519200"/>
                  <a:pt x="701040" y="2523744"/>
                </a:cubicBezTo>
                <a:cubicBezTo>
                  <a:pt x="709418" y="2532122"/>
                  <a:pt x="721360" y="2535936"/>
                  <a:pt x="731520" y="2542032"/>
                </a:cubicBezTo>
                <a:cubicBezTo>
                  <a:pt x="744223" y="2561086"/>
                  <a:pt x="749746" y="2568743"/>
                  <a:pt x="762000" y="2590800"/>
                </a:cubicBezTo>
                <a:cubicBezTo>
                  <a:pt x="766413" y="2598744"/>
                  <a:pt x="770128" y="2607056"/>
                  <a:pt x="774192" y="2615184"/>
                </a:cubicBezTo>
                <a:cubicBezTo>
                  <a:pt x="779112" y="2639783"/>
                  <a:pt x="779949" y="2653588"/>
                  <a:pt x="792480" y="2676144"/>
                </a:cubicBezTo>
                <a:cubicBezTo>
                  <a:pt x="797414" y="2685025"/>
                  <a:pt x="804672" y="2692400"/>
                  <a:pt x="810768" y="2700528"/>
                </a:cubicBezTo>
                <a:cubicBezTo>
                  <a:pt x="812800" y="2708656"/>
                  <a:pt x="814562" y="2716856"/>
                  <a:pt x="816864" y="2724912"/>
                </a:cubicBezTo>
                <a:cubicBezTo>
                  <a:pt x="818629" y="2731091"/>
                  <a:pt x="821402" y="2736966"/>
                  <a:pt x="822960" y="2743200"/>
                </a:cubicBezTo>
                <a:cubicBezTo>
                  <a:pt x="825473" y="2753252"/>
                  <a:pt x="827203" y="2763486"/>
                  <a:pt x="829056" y="2773680"/>
                </a:cubicBezTo>
                <a:cubicBezTo>
                  <a:pt x="831267" y="2785841"/>
                  <a:pt x="830132" y="2798961"/>
                  <a:pt x="835152" y="2810256"/>
                </a:cubicBezTo>
                <a:cubicBezTo>
                  <a:pt x="838653" y="2818134"/>
                  <a:pt x="847921" y="2821921"/>
                  <a:pt x="853440" y="2828544"/>
                </a:cubicBezTo>
                <a:cubicBezTo>
                  <a:pt x="858130" y="2834172"/>
                  <a:pt x="860942" y="2841204"/>
                  <a:pt x="865632" y="2846832"/>
                </a:cubicBezTo>
                <a:cubicBezTo>
                  <a:pt x="871151" y="2853455"/>
                  <a:pt x="878401" y="2858497"/>
                  <a:pt x="883920" y="2865120"/>
                </a:cubicBezTo>
                <a:cubicBezTo>
                  <a:pt x="888610" y="2870748"/>
                  <a:pt x="889004" y="2881631"/>
                  <a:pt x="896112" y="2883408"/>
                </a:cubicBezTo>
                <a:cubicBezTo>
                  <a:pt x="923781" y="2890325"/>
                  <a:pt x="952971" y="2888080"/>
                  <a:pt x="981456" y="2889504"/>
                </a:cubicBezTo>
                <a:cubicBezTo>
                  <a:pt x="1034261" y="2892144"/>
                  <a:pt x="1087120" y="2893568"/>
                  <a:pt x="1139952" y="2895600"/>
                </a:cubicBezTo>
                <a:cubicBezTo>
                  <a:pt x="1152144" y="2905760"/>
                  <a:pt x="1165911" y="2914284"/>
                  <a:pt x="1176528" y="2926080"/>
                </a:cubicBezTo>
                <a:cubicBezTo>
                  <a:pt x="1220367" y="2974790"/>
                  <a:pt x="1168207" y="2943256"/>
                  <a:pt x="1219200" y="2968752"/>
                </a:cubicBezTo>
                <a:cubicBezTo>
                  <a:pt x="1264290" y="3036388"/>
                  <a:pt x="1187724" y="2925934"/>
                  <a:pt x="1255776" y="3005328"/>
                </a:cubicBezTo>
                <a:cubicBezTo>
                  <a:pt x="1261690" y="3012228"/>
                  <a:pt x="1261542" y="3023286"/>
                  <a:pt x="1267968" y="3029712"/>
                </a:cubicBezTo>
                <a:cubicBezTo>
                  <a:pt x="1274394" y="3036138"/>
                  <a:pt x="1284560" y="3037229"/>
                  <a:pt x="1292352" y="3041904"/>
                </a:cubicBezTo>
                <a:cubicBezTo>
                  <a:pt x="1304917" y="3049443"/>
                  <a:pt x="1316363" y="3058749"/>
                  <a:pt x="1328928" y="3066288"/>
                </a:cubicBezTo>
                <a:cubicBezTo>
                  <a:pt x="1340090" y="3072985"/>
                  <a:pt x="1372582" y="3087615"/>
                  <a:pt x="1383792" y="3090672"/>
                </a:cubicBezTo>
                <a:cubicBezTo>
                  <a:pt x="1395717" y="3093924"/>
                  <a:pt x="1408176" y="3094736"/>
                  <a:pt x="1420368" y="3096768"/>
                </a:cubicBezTo>
                <a:cubicBezTo>
                  <a:pt x="1496174" y="3134671"/>
                  <a:pt x="1368755" y="3073165"/>
                  <a:pt x="1493520" y="3121152"/>
                </a:cubicBezTo>
                <a:cubicBezTo>
                  <a:pt x="1504579" y="3125405"/>
                  <a:pt x="1513643" y="3133686"/>
                  <a:pt x="1524000" y="3139440"/>
                </a:cubicBezTo>
                <a:cubicBezTo>
                  <a:pt x="1531944" y="3143853"/>
                  <a:pt x="1541114" y="3146180"/>
                  <a:pt x="1548384" y="3151632"/>
                </a:cubicBezTo>
                <a:cubicBezTo>
                  <a:pt x="1557580" y="3158529"/>
                  <a:pt x="1564263" y="3168284"/>
                  <a:pt x="1572768" y="3176016"/>
                </a:cubicBezTo>
                <a:cubicBezTo>
                  <a:pt x="1586630" y="3188618"/>
                  <a:pt x="1602193" y="3199345"/>
                  <a:pt x="1615440" y="3212592"/>
                </a:cubicBezTo>
                <a:cubicBezTo>
                  <a:pt x="1674530" y="3271682"/>
                  <a:pt x="1613730" y="3216408"/>
                  <a:pt x="1652016" y="3267456"/>
                </a:cubicBezTo>
                <a:cubicBezTo>
                  <a:pt x="1666798" y="3287166"/>
                  <a:pt x="1676258" y="3291745"/>
                  <a:pt x="1694688" y="3304032"/>
                </a:cubicBezTo>
                <a:cubicBezTo>
                  <a:pt x="1701611" y="3314416"/>
                  <a:pt x="1717607" y="3339143"/>
                  <a:pt x="1725168" y="3346704"/>
                </a:cubicBezTo>
                <a:cubicBezTo>
                  <a:pt x="1738415" y="3359951"/>
                  <a:pt x="1753978" y="3370678"/>
                  <a:pt x="1767840" y="3383280"/>
                </a:cubicBezTo>
                <a:cubicBezTo>
                  <a:pt x="1788750" y="3402289"/>
                  <a:pt x="1799390" y="3415186"/>
                  <a:pt x="1816608" y="3438144"/>
                </a:cubicBezTo>
                <a:cubicBezTo>
                  <a:pt x="1821004" y="3444005"/>
                  <a:pt x="1825730" y="3449780"/>
                  <a:pt x="1828800" y="3456432"/>
                </a:cubicBezTo>
                <a:cubicBezTo>
                  <a:pt x="1837971" y="3476303"/>
                  <a:pt x="1840053" y="3499884"/>
                  <a:pt x="1853184" y="3517392"/>
                </a:cubicBezTo>
                <a:lnTo>
                  <a:pt x="1871472" y="3541776"/>
                </a:lnTo>
                <a:cubicBezTo>
                  <a:pt x="1875536" y="3553968"/>
                  <a:pt x="1877052" y="3567332"/>
                  <a:pt x="1883664" y="3578352"/>
                </a:cubicBezTo>
                <a:cubicBezTo>
                  <a:pt x="1908564" y="3619852"/>
                  <a:pt x="1898205" y="3597592"/>
                  <a:pt x="1914144" y="3645408"/>
                </a:cubicBezTo>
                <a:cubicBezTo>
                  <a:pt x="1916176" y="3716528"/>
                  <a:pt x="1921692" y="3787634"/>
                  <a:pt x="1920240" y="3858768"/>
                </a:cubicBezTo>
                <a:cubicBezTo>
                  <a:pt x="1919654" y="3887499"/>
                  <a:pt x="1912311" y="3915693"/>
                  <a:pt x="1908048" y="3944112"/>
                </a:cubicBezTo>
                <a:cubicBezTo>
                  <a:pt x="1906214" y="3956335"/>
                  <a:pt x="1904633" y="3968622"/>
                  <a:pt x="1901952" y="3980688"/>
                </a:cubicBezTo>
                <a:cubicBezTo>
                  <a:pt x="1900558" y="3986961"/>
                  <a:pt x="1897547" y="3992777"/>
                  <a:pt x="1895856" y="3998976"/>
                </a:cubicBezTo>
                <a:cubicBezTo>
                  <a:pt x="1891447" y="4015142"/>
                  <a:pt x="1892959" y="4033802"/>
                  <a:pt x="1883664" y="4047744"/>
                </a:cubicBezTo>
                <a:cubicBezTo>
                  <a:pt x="1864343" y="4076725"/>
                  <a:pt x="1873789" y="4059081"/>
                  <a:pt x="1859280" y="4102608"/>
                </a:cubicBezTo>
                <a:lnTo>
                  <a:pt x="1834896" y="4175760"/>
                </a:lnTo>
                <a:cubicBezTo>
                  <a:pt x="1832864" y="4181856"/>
                  <a:pt x="1832364" y="4188701"/>
                  <a:pt x="1828800" y="4194048"/>
                </a:cubicBezTo>
                <a:lnTo>
                  <a:pt x="1804416" y="4230624"/>
                </a:lnTo>
                <a:cubicBezTo>
                  <a:pt x="1806448" y="4263136"/>
                  <a:pt x="1801320" y="4296908"/>
                  <a:pt x="1810512" y="4328160"/>
                </a:cubicBezTo>
                <a:cubicBezTo>
                  <a:pt x="1812876" y="4336198"/>
                  <a:pt x="1827402" y="4330509"/>
                  <a:pt x="1834896" y="4334256"/>
                </a:cubicBezTo>
                <a:cubicBezTo>
                  <a:pt x="1908707" y="4371162"/>
                  <a:pt x="1821632" y="4339995"/>
                  <a:pt x="1877568" y="4358640"/>
                </a:cubicBezTo>
                <a:cubicBezTo>
                  <a:pt x="1908048" y="4356608"/>
                  <a:pt x="1938834" y="4357308"/>
                  <a:pt x="1969008" y="4352544"/>
                </a:cubicBezTo>
                <a:cubicBezTo>
                  <a:pt x="1977984" y="4351127"/>
                  <a:pt x="1984312" y="4340715"/>
                  <a:pt x="1993392" y="4340352"/>
                </a:cubicBezTo>
                <a:lnTo>
                  <a:pt x="2121408" y="4346448"/>
                </a:lnTo>
                <a:cubicBezTo>
                  <a:pt x="2125472" y="4354576"/>
                  <a:pt x="2130020" y="4362479"/>
                  <a:pt x="2133600" y="4370832"/>
                </a:cubicBezTo>
                <a:cubicBezTo>
                  <a:pt x="2136131" y="4376738"/>
                  <a:pt x="2136132" y="4383773"/>
                  <a:pt x="2139696" y="4389120"/>
                </a:cubicBezTo>
                <a:cubicBezTo>
                  <a:pt x="2144478" y="4396293"/>
                  <a:pt x="2151888" y="4401312"/>
                  <a:pt x="2157984" y="4407408"/>
                </a:cubicBezTo>
                <a:cubicBezTo>
                  <a:pt x="2155952" y="4437888"/>
                  <a:pt x="2155261" y="4468487"/>
                  <a:pt x="2151888" y="4498848"/>
                </a:cubicBezTo>
                <a:cubicBezTo>
                  <a:pt x="2151178" y="4505234"/>
                  <a:pt x="2148913" y="4511519"/>
                  <a:pt x="2145792" y="4517136"/>
                </a:cubicBezTo>
                <a:cubicBezTo>
                  <a:pt x="2138676" y="4529945"/>
                  <a:pt x="2131769" y="4543351"/>
                  <a:pt x="2121408" y="4553712"/>
                </a:cubicBezTo>
                <a:cubicBezTo>
                  <a:pt x="2101683" y="4573437"/>
                  <a:pt x="2103120" y="4563379"/>
                  <a:pt x="2103120" y="45780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자유형: 도형 70">
            <a:extLst>
              <a:ext uri="{FF2B5EF4-FFF2-40B4-BE49-F238E27FC236}">
                <a16:creationId xmlns:a16="http://schemas.microsoft.com/office/drawing/2014/main" id="{AD3ED58C-1A07-0723-EE6C-A71E7F321604}"/>
              </a:ext>
            </a:extLst>
          </p:cNvPr>
          <p:cNvSpPr/>
          <p:nvPr/>
        </p:nvSpPr>
        <p:spPr>
          <a:xfrm>
            <a:off x="-286919" y="4784285"/>
            <a:ext cx="2688336" cy="1377709"/>
          </a:xfrm>
          <a:custGeom>
            <a:avLst/>
            <a:gdLst>
              <a:gd name="connsiteX0" fmla="*/ 2688336 w 2688336"/>
              <a:gd name="connsiteY0" fmla="*/ 0 h 1377709"/>
              <a:gd name="connsiteX1" fmla="*/ 2663952 w 2688336"/>
              <a:gd name="connsiteY1" fmla="*/ 109728 h 1377709"/>
              <a:gd name="connsiteX2" fmla="*/ 2645664 w 2688336"/>
              <a:gd name="connsiteY2" fmla="*/ 140208 h 1377709"/>
              <a:gd name="connsiteX3" fmla="*/ 2621280 w 2688336"/>
              <a:gd name="connsiteY3" fmla="*/ 182880 h 1377709"/>
              <a:gd name="connsiteX4" fmla="*/ 2609088 w 2688336"/>
              <a:gd name="connsiteY4" fmla="*/ 231648 h 1377709"/>
              <a:gd name="connsiteX5" fmla="*/ 2602992 w 2688336"/>
              <a:gd name="connsiteY5" fmla="*/ 249936 h 1377709"/>
              <a:gd name="connsiteX6" fmla="*/ 2590800 w 2688336"/>
              <a:gd name="connsiteY6" fmla="*/ 384048 h 1377709"/>
              <a:gd name="connsiteX7" fmla="*/ 2584704 w 2688336"/>
              <a:gd name="connsiteY7" fmla="*/ 438912 h 1377709"/>
              <a:gd name="connsiteX8" fmla="*/ 2572512 w 2688336"/>
              <a:gd name="connsiteY8" fmla="*/ 487680 h 1377709"/>
              <a:gd name="connsiteX9" fmla="*/ 2535936 w 2688336"/>
              <a:gd name="connsiteY9" fmla="*/ 530352 h 1377709"/>
              <a:gd name="connsiteX10" fmla="*/ 2517648 w 2688336"/>
              <a:gd name="connsiteY10" fmla="*/ 536448 h 1377709"/>
              <a:gd name="connsiteX11" fmla="*/ 2493264 w 2688336"/>
              <a:gd name="connsiteY11" fmla="*/ 548640 h 1377709"/>
              <a:gd name="connsiteX12" fmla="*/ 2481072 w 2688336"/>
              <a:gd name="connsiteY12" fmla="*/ 566928 h 1377709"/>
              <a:gd name="connsiteX13" fmla="*/ 2456688 w 2688336"/>
              <a:gd name="connsiteY13" fmla="*/ 591312 h 1377709"/>
              <a:gd name="connsiteX14" fmla="*/ 2450592 w 2688336"/>
              <a:gd name="connsiteY14" fmla="*/ 609600 h 1377709"/>
              <a:gd name="connsiteX15" fmla="*/ 2438400 w 2688336"/>
              <a:gd name="connsiteY15" fmla="*/ 640080 h 1377709"/>
              <a:gd name="connsiteX16" fmla="*/ 2414016 w 2688336"/>
              <a:gd name="connsiteY16" fmla="*/ 682752 h 1377709"/>
              <a:gd name="connsiteX17" fmla="*/ 2383536 w 2688336"/>
              <a:gd name="connsiteY17" fmla="*/ 737616 h 1377709"/>
              <a:gd name="connsiteX18" fmla="*/ 2377440 w 2688336"/>
              <a:gd name="connsiteY18" fmla="*/ 774192 h 1377709"/>
              <a:gd name="connsiteX19" fmla="*/ 2365248 w 2688336"/>
              <a:gd name="connsiteY19" fmla="*/ 816864 h 1377709"/>
              <a:gd name="connsiteX20" fmla="*/ 2359152 w 2688336"/>
              <a:gd name="connsiteY20" fmla="*/ 847344 h 1377709"/>
              <a:gd name="connsiteX21" fmla="*/ 2353056 w 2688336"/>
              <a:gd name="connsiteY21" fmla="*/ 865632 h 1377709"/>
              <a:gd name="connsiteX22" fmla="*/ 2346960 w 2688336"/>
              <a:gd name="connsiteY22" fmla="*/ 896112 h 1377709"/>
              <a:gd name="connsiteX23" fmla="*/ 2340864 w 2688336"/>
              <a:gd name="connsiteY23" fmla="*/ 987552 h 1377709"/>
              <a:gd name="connsiteX24" fmla="*/ 2328672 w 2688336"/>
              <a:gd name="connsiteY24" fmla="*/ 1005840 h 1377709"/>
              <a:gd name="connsiteX25" fmla="*/ 2279904 w 2688336"/>
              <a:gd name="connsiteY25" fmla="*/ 1018032 h 1377709"/>
              <a:gd name="connsiteX26" fmla="*/ 2188464 w 2688336"/>
              <a:gd name="connsiteY26" fmla="*/ 1011936 h 1377709"/>
              <a:gd name="connsiteX27" fmla="*/ 2164080 w 2688336"/>
              <a:gd name="connsiteY27" fmla="*/ 999744 h 1377709"/>
              <a:gd name="connsiteX28" fmla="*/ 2133600 w 2688336"/>
              <a:gd name="connsiteY28" fmla="*/ 981456 h 1377709"/>
              <a:gd name="connsiteX29" fmla="*/ 2090928 w 2688336"/>
              <a:gd name="connsiteY29" fmla="*/ 950976 h 1377709"/>
              <a:gd name="connsiteX30" fmla="*/ 2066544 w 2688336"/>
              <a:gd name="connsiteY30" fmla="*/ 920496 h 1377709"/>
              <a:gd name="connsiteX31" fmla="*/ 2029968 w 2688336"/>
              <a:gd name="connsiteY31" fmla="*/ 896112 h 1377709"/>
              <a:gd name="connsiteX32" fmla="*/ 1993392 w 2688336"/>
              <a:gd name="connsiteY32" fmla="*/ 865632 h 1377709"/>
              <a:gd name="connsiteX33" fmla="*/ 1969008 w 2688336"/>
              <a:gd name="connsiteY33" fmla="*/ 841248 h 1377709"/>
              <a:gd name="connsiteX34" fmla="*/ 1950720 w 2688336"/>
              <a:gd name="connsiteY34" fmla="*/ 829056 h 1377709"/>
              <a:gd name="connsiteX35" fmla="*/ 1895856 w 2688336"/>
              <a:gd name="connsiteY35" fmla="*/ 792480 h 1377709"/>
              <a:gd name="connsiteX36" fmla="*/ 1871472 w 2688336"/>
              <a:gd name="connsiteY36" fmla="*/ 774192 h 1377709"/>
              <a:gd name="connsiteX37" fmla="*/ 1749552 w 2688336"/>
              <a:gd name="connsiteY37" fmla="*/ 768096 h 1377709"/>
              <a:gd name="connsiteX38" fmla="*/ 1725168 w 2688336"/>
              <a:gd name="connsiteY38" fmla="*/ 774192 h 1377709"/>
              <a:gd name="connsiteX39" fmla="*/ 1670304 w 2688336"/>
              <a:gd name="connsiteY39" fmla="*/ 829056 h 1377709"/>
              <a:gd name="connsiteX40" fmla="*/ 1645920 w 2688336"/>
              <a:gd name="connsiteY40" fmla="*/ 841248 h 1377709"/>
              <a:gd name="connsiteX41" fmla="*/ 1609344 w 2688336"/>
              <a:gd name="connsiteY41" fmla="*/ 883920 h 1377709"/>
              <a:gd name="connsiteX42" fmla="*/ 1584960 w 2688336"/>
              <a:gd name="connsiteY42" fmla="*/ 908304 h 1377709"/>
              <a:gd name="connsiteX43" fmla="*/ 1566672 w 2688336"/>
              <a:gd name="connsiteY43" fmla="*/ 932688 h 1377709"/>
              <a:gd name="connsiteX44" fmla="*/ 1548384 w 2688336"/>
              <a:gd name="connsiteY44" fmla="*/ 938784 h 1377709"/>
              <a:gd name="connsiteX45" fmla="*/ 1536192 w 2688336"/>
              <a:gd name="connsiteY45" fmla="*/ 957072 h 1377709"/>
              <a:gd name="connsiteX46" fmla="*/ 1493520 w 2688336"/>
              <a:gd name="connsiteY46" fmla="*/ 981456 h 1377709"/>
              <a:gd name="connsiteX47" fmla="*/ 1475232 w 2688336"/>
              <a:gd name="connsiteY47" fmla="*/ 993648 h 1377709"/>
              <a:gd name="connsiteX48" fmla="*/ 1426464 w 2688336"/>
              <a:gd name="connsiteY48" fmla="*/ 1011936 h 1377709"/>
              <a:gd name="connsiteX49" fmla="*/ 1292352 w 2688336"/>
              <a:gd name="connsiteY49" fmla="*/ 993648 h 1377709"/>
              <a:gd name="connsiteX50" fmla="*/ 1219200 w 2688336"/>
              <a:gd name="connsiteY50" fmla="*/ 932688 h 1377709"/>
              <a:gd name="connsiteX51" fmla="*/ 1164336 w 2688336"/>
              <a:gd name="connsiteY51" fmla="*/ 890016 h 1377709"/>
              <a:gd name="connsiteX52" fmla="*/ 1152144 w 2688336"/>
              <a:gd name="connsiteY52" fmla="*/ 871728 h 1377709"/>
              <a:gd name="connsiteX53" fmla="*/ 1133856 w 2688336"/>
              <a:gd name="connsiteY53" fmla="*/ 865632 h 1377709"/>
              <a:gd name="connsiteX54" fmla="*/ 1085088 w 2688336"/>
              <a:gd name="connsiteY54" fmla="*/ 835152 h 1377709"/>
              <a:gd name="connsiteX55" fmla="*/ 987552 w 2688336"/>
              <a:gd name="connsiteY55" fmla="*/ 841248 h 1377709"/>
              <a:gd name="connsiteX56" fmla="*/ 963168 w 2688336"/>
              <a:gd name="connsiteY56" fmla="*/ 853440 h 1377709"/>
              <a:gd name="connsiteX57" fmla="*/ 938784 w 2688336"/>
              <a:gd name="connsiteY57" fmla="*/ 859536 h 1377709"/>
              <a:gd name="connsiteX58" fmla="*/ 920496 w 2688336"/>
              <a:gd name="connsiteY58" fmla="*/ 871728 h 1377709"/>
              <a:gd name="connsiteX59" fmla="*/ 896112 w 2688336"/>
              <a:gd name="connsiteY59" fmla="*/ 877824 h 1377709"/>
              <a:gd name="connsiteX60" fmla="*/ 829056 w 2688336"/>
              <a:gd name="connsiteY60" fmla="*/ 890016 h 1377709"/>
              <a:gd name="connsiteX61" fmla="*/ 609600 w 2688336"/>
              <a:gd name="connsiteY61" fmla="*/ 883920 h 1377709"/>
              <a:gd name="connsiteX62" fmla="*/ 518160 w 2688336"/>
              <a:gd name="connsiteY62" fmla="*/ 871728 h 1377709"/>
              <a:gd name="connsiteX63" fmla="*/ 469392 w 2688336"/>
              <a:gd name="connsiteY63" fmla="*/ 853440 h 1377709"/>
              <a:gd name="connsiteX64" fmla="*/ 445008 w 2688336"/>
              <a:gd name="connsiteY64" fmla="*/ 847344 h 1377709"/>
              <a:gd name="connsiteX65" fmla="*/ 359664 w 2688336"/>
              <a:gd name="connsiteY65" fmla="*/ 859536 h 1377709"/>
              <a:gd name="connsiteX66" fmla="*/ 316992 w 2688336"/>
              <a:gd name="connsiteY66" fmla="*/ 890016 h 1377709"/>
              <a:gd name="connsiteX67" fmla="*/ 292608 w 2688336"/>
              <a:gd name="connsiteY67" fmla="*/ 908304 h 1377709"/>
              <a:gd name="connsiteX68" fmla="*/ 274320 w 2688336"/>
              <a:gd name="connsiteY68" fmla="*/ 920496 h 1377709"/>
              <a:gd name="connsiteX69" fmla="*/ 219456 w 2688336"/>
              <a:gd name="connsiteY69" fmla="*/ 981456 h 1377709"/>
              <a:gd name="connsiteX70" fmla="*/ 219456 w 2688336"/>
              <a:gd name="connsiteY70" fmla="*/ 1060704 h 1377709"/>
              <a:gd name="connsiteX71" fmla="*/ 182880 w 2688336"/>
              <a:gd name="connsiteY71" fmla="*/ 1109472 h 1377709"/>
              <a:gd name="connsiteX72" fmla="*/ 146304 w 2688336"/>
              <a:gd name="connsiteY72" fmla="*/ 1152144 h 1377709"/>
              <a:gd name="connsiteX73" fmla="*/ 140208 w 2688336"/>
              <a:gd name="connsiteY73" fmla="*/ 1170432 h 1377709"/>
              <a:gd name="connsiteX74" fmla="*/ 109728 w 2688336"/>
              <a:gd name="connsiteY74" fmla="*/ 1207008 h 1377709"/>
              <a:gd name="connsiteX75" fmla="*/ 91440 w 2688336"/>
              <a:gd name="connsiteY75" fmla="*/ 1243584 h 1377709"/>
              <a:gd name="connsiteX76" fmla="*/ 79248 w 2688336"/>
              <a:gd name="connsiteY76" fmla="*/ 1267968 h 1377709"/>
              <a:gd name="connsiteX77" fmla="*/ 67056 w 2688336"/>
              <a:gd name="connsiteY77" fmla="*/ 1286256 h 1377709"/>
              <a:gd name="connsiteX78" fmla="*/ 48768 w 2688336"/>
              <a:gd name="connsiteY78" fmla="*/ 1316736 h 1377709"/>
              <a:gd name="connsiteX79" fmla="*/ 24384 w 2688336"/>
              <a:gd name="connsiteY79" fmla="*/ 1341120 h 1377709"/>
              <a:gd name="connsiteX80" fmla="*/ 0 w 2688336"/>
              <a:gd name="connsiteY80" fmla="*/ 1377696 h 137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688336" h="1377709">
                <a:moveTo>
                  <a:pt x="2688336" y="0"/>
                </a:moveTo>
                <a:cubicBezTo>
                  <a:pt x="2683543" y="26363"/>
                  <a:pt x="2675844" y="81186"/>
                  <a:pt x="2663952" y="109728"/>
                </a:cubicBezTo>
                <a:cubicBezTo>
                  <a:pt x="2659395" y="120665"/>
                  <a:pt x="2651944" y="130160"/>
                  <a:pt x="2645664" y="140208"/>
                </a:cubicBezTo>
                <a:cubicBezTo>
                  <a:pt x="2636108" y="155497"/>
                  <a:pt x="2627226" y="165041"/>
                  <a:pt x="2621280" y="182880"/>
                </a:cubicBezTo>
                <a:cubicBezTo>
                  <a:pt x="2615981" y="198776"/>
                  <a:pt x="2614387" y="215752"/>
                  <a:pt x="2609088" y="231648"/>
                </a:cubicBezTo>
                <a:lnTo>
                  <a:pt x="2602992" y="249936"/>
                </a:lnTo>
                <a:cubicBezTo>
                  <a:pt x="2598928" y="294640"/>
                  <a:pt x="2595757" y="339434"/>
                  <a:pt x="2590800" y="384048"/>
                </a:cubicBezTo>
                <a:cubicBezTo>
                  <a:pt x="2588768" y="402336"/>
                  <a:pt x="2587902" y="420791"/>
                  <a:pt x="2584704" y="438912"/>
                </a:cubicBezTo>
                <a:cubicBezTo>
                  <a:pt x="2581792" y="455413"/>
                  <a:pt x="2578957" y="472213"/>
                  <a:pt x="2572512" y="487680"/>
                </a:cubicBezTo>
                <a:cubicBezTo>
                  <a:pt x="2569262" y="495481"/>
                  <a:pt x="2544259" y="524803"/>
                  <a:pt x="2535936" y="530352"/>
                </a:cubicBezTo>
                <a:cubicBezTo>
                  <a:pt x="2530589" y="533916"/>
                  <a:pt x="2523554" y="533917"/>
                  <a:pt x="2517648" y="536448"/>
                </a:cubicBezTo>
                <a:cubicBezTo>
                  <a:pt x="2509295" y="540028"/>
                  <a:pt x="2501392" y="544576"/>
                  <a:pt x="2493264" y="548640"/>
                </a:cubicBezTo>
                <a:cubicBezTo>
                  <a:pt x="2489200" y="554736"/>
                  <a:pt x="2485840" y="561365"/>
                  <a:pt x="2481072" y="566928"/>
                </a:cubicBezTo>
                <a:cubicBezTo>
                  <a:pt x="2473591" y="575655"/>
                  <a:pt x="2463369" y="581958"/>
                  <a:pt x="2456688" y="591312"/>
                </a:cubicBezTo>
                <a:cubicBezTo>
                  <a:pt x="2452953" y="596541"/>
                  <a:pt x="2452848" y="603583"/>
                  <a:pt x="2450592" y="609600"/>
                </a:cubicBezTo>
                <a:cubicBezTo>
                  <a:pt x="2446750" y="619846"/>
                  <a:pt x="2442844" y="630080"/>
                  <a:pt x="2438400" y="640080"/>
                </a:cubicBezTo>
                <a:cubicBezTo>
                  <a:pt x="2425593" y="668897"/>
                  <a:pt x="2429103" y="658612"/>
                  <a:pt x="2414016" y="682752"/>
                </a:cubicBezTo>
                <a:cubicBezTo>
                  <a:pt x="2394880" y="713370"/>
                  <a:pt x="2398091" y="708505"/>
                  <a:pt x="2383536" y="737616"/>
                </a:cubicBezTo>
                <a:cubicBezTo>
                  <a:pt x="2381504" y="749808"/>
                  <a:pt x="2380219" y="762148"/>
                  <a:pt x="2377440" y="774192"/>
                </a:cubicBezTo>
                <a:cubicBezTo>
                  <a:pt x="2374114" y="788606"/>
                  <a:pt x="2368836" y="802513"/>
                  <a:pt x="2365248" y="816864"/>
                </a:cubicBezTo>
                <a:cubicBezTo>
                  <a:pt x="2362735" y="826916"/>
                  <a:pt x="2361665" y="837292"/>
                  <a:pt x="2359152" y="847344"/>
                </a:cubicBezTo>
                <a:cubicBezTo>
                  <a:pt x="2357594" y="853578"/>
                  <a:pt x="2354614" y="859398"/>
                  <a:pt x="2353056" y="865632"/>
                </a:cubicBezTo>
                <a:cubicBezTo>
                  <a:pt x="2350543" y="875684"/>
                  <a:pt x="2348992" y="885952"/>
                  <a:pt x="2346960" y="896112"/>
                </a:cubicBezTo>
                <a:cubicBezTo>
                  <a:pt x="2344928" y="926592"/>
                  <a:pt x="2345886" y="957420"/>
                  <a:pt x="2340864" y="987552"/>
                </a:cubicBezTo>
                <a:cubicBezTo>
                  <a:pt x="2339660" y="994779"/>
                  <a:pt x="2335225" y="1002563"/>
                  <a:pt x="2328672" y="1005840"/>
                </a:cubicBezTo>
                <a:cubicBezTo>
                  <a:pt x="2313685" y="1013334"/>
                  <a:pt x="2279904" y="1018032"/>
                  <a:pt x="2279904" y="1018032"/>
                </a:cubicBezTo>
                <a:cubicBezTo>
                  <a:pt x="2249424" y="1016000"/>
                  <a:pt x="2218638" y="1016700"/>
                  <a:pt x="2188464" y="1011936"/>
                </a:cubicBezTo>
                <a:cubicBezTo>
                  <a:pt x="2179488" y="1010519"/>
                  <a:pt x="2172024" y="1004157"/>
                  <a:pt x="2164080" y="999744"/>
                </a:cubicBezTo>
                <a:cubicBezTo>
                  <a:pt x="2153723" y="993990"/>
                  <a:pt x="2142953" y="988730"/>
                  <a:pt x="2133600" y="981456"/>
                </a:cubicBezTo>
                <a:cubicBezTo>
                  <a:pt x="2090208" y="947707"/>
                  <a:pt x="2128206" y="963402"/>
                  <a:pt x="2090928" y="950976"/>
                </a:cubicBezTo>
                <a:cubicBezTo>
                  <a:pt x="2082800" y="940816"/>
                  <a:pt x="2076215" y="929200"/>
                  <a:pt x="2066544" y="920496"/>
                </a:cubicBezTo>
                <a:cubicBezTo>
                  <a:pt x="2055653" y="910694"/>
                  <a:pt x="2040329" y="906473"/>
                  <a:pt x="2029968" y="896112"/>
                </a:cubicBezTo>
                <a:cubicBezTo>
                  <a:pt x="1966553" y="832697"/>
                  <a:pt x="2052801" y="916554"/>
                  <a:pt x="1993392" y="865632"/>
                </a:cubicBezTo>
                <a:cubicBezTo>
                  <a:pt x="1984665" y="858151"/>
                  <a:pt x="1977735" y="848729"/>
                  <a:pt x="1969008" y="841248"/>
                </a:cubicBezTo>
                <a:cubicBezTo>
                  <a:pt x="1963445" y="836480"/>
                  <a:pt x="1956503" y="833554"/>
                  <a:pt x="1950720" y="829056"/>
                </a:cubicBezTo>
                <a:cubicBezTo>
                  <a:pt x="1904019" y="792733"/>
                  <a:pt x="1931301" y="804295"/>
                  <a:pt x="1895856" y="792480"/>
                </a:cubicBezTo>
                <a:cubicBezTo>
                  <a:pt x="1887728" y="786384"/>
                  <a:pt x="1880088" y="779577"/>
                  <a:pt x="1871472" y="774192"/>
                </a:cubicBezTo>
                <a:cubicBezTo>
                  <a:pt x="1827683" y="746824"/>
                  <a:pt x="1821275" y="763613"/>
                  <a:pt x="1749552" y="768096"/>
                </a:cubicBezTo>
                <a:cubicBezTo>
                  <a:pt x="1741424" y="770128"/>
                  <a:pt x="1732492" y="770123"/>
                  <a:pt x="1725168" y="774192"/>
                </a:cubicBezTo>
                <a:cubicBezTo>
                  <a:pt x="1677460" y="800696"/>
                  <a:pt x="1709884" y="794424"/>
                  <a:pt x="1670304" y="829056"/>
                </a:cubicBezTo>
                <a:cubicBezTo>
                  <a:pt x="1663465" y="835040"/>
                  <a:pt x="1654048" y="837184"/>
                  <a:pt x="1645920" y="841248"/>
                </a:cubicBezTo>
                <a:cubicBezTo>
                  <a:pt x="1634971" y="874094"/>
                  <a:pt x="1646336" y="851038"/>
                  <a:pt x="1609344" y="883920"/>
                </a:cubicBezTo>
                <a:cubicBezTo>
                  <a:pt x="1600753" y="891557"/>
                  <a:pt x="1592529" y="899653"/>
                  <a:pt x="1584960" y="908304"/>
                </a:cubicBezTo>
                <a:cubicBezTo>
                  <a:pt x="1578270" y="915950"/>
                  <a:pt x="1574477" y="926184"/>
                  <a:pt x="1566672" y="932688"/>
                </a:cubicBezTo>
                <a:cubicBezTo>
                  <a:pt x="1561736" y="936802"/>
                  <a:pt x="1554480" y="936752"/>
                  <a:pt x="1548384" y="938784"/>
                </a:cubicBezTo>
                <a:cubicBezTo>
                  <a:pt x="1544320" y="944880"/>
                  <a:pt x="1541373" y="951891"/>
                  <a:pt x="1536192" y="957072"/>
                </a:cubicBezTo>
                <a:cubicBezTo>
                  <a:pt x="1526291" y="966973"/>
                  <a:pt x="1504676" y="975081"/>
                  <a:pt x="1493520" y="981456"/>
                </a:cubicBezTo>
                <a:cubicBezTo>
                  <a:pt x="1487159" y="985091"/>
                  <a:pt x="1481785" y="990371"/>
                  <a:pt x="1475232" y="993648"/>
                </a:cubicBezTo>
                <a:cubicBezTo>
                  <a:pt x="1460654" y="1000937"/>
                  <a:pt x="1442292" y="1006660"/>
                  <a:pt x="1426464" y="1011936"/>
                </a:cubicBezTo>
                <a:cubicBezTo>
                  <a:pt x="1381760" y="1005840"/>
                  <a:pt x="1336395" y="1003435"/>
                  <a:pt x="1292352" y="993648"/>
                </a:cubicBezTo>
                <a:cubicBezTo>
                  <a:pt x="1262641" y="987045"/>
                  <a:pt x="1239660" y="946328"/>
                  <a:pt x="1219200" y="932688"/>
                </a:cubicBezTo>
                <a:cubicBezTo>
                  <a:pt x="1193711" y="915695"/>
                  <a:pt x="1182242" y="911503"/>
                  <a:pt x="1164336" y="890016"/>
                </a:cubicBezTo>
                <a:cubicBezTo>
                  <a:pt x="1159646" y="884388"/>
                  <a:pt x="1157865" y="876305"/>
                  <a:pt x="1152144" y="871728"/>
                </a:cubicBezTo>
                <a:cubicBezTo>
                  <a:pt x="1147126" y="867714"/>
                  <a:pt x="1139603" y="868506"/>
                  <a:pt x="1133856" y="865632"/>
                </a:cubicBezTo>
                <a:cubicBezTo>
                  <a:pt x="1119151" y="858280"/>
                  <a:pt x="1099595" y="844824"/>
                  <a:pt x="1085088" y="835152"/>
                </a:cubicBezTo>
                <a:cubicBezTo>
                  <a:pt x="1052576" y="837184"/>
                  <a:pt x="1019767" y="836416"/>
                  <a:pt x="987552" y="841248"/>
                </a:cubicBezTo>
                <a:cubicBezTo>
                  <a:pt x="978565" y="842596"/>
                  <a:pt x="971677" y="850249"/>
                  <a:pt x="963168" y="853440"/>
                </a:cubicBezTo>
                <a:cubicBezTo>
                  <a:pt x="955323" y="856382"/>
                  <a:pt x="946912" y="857504"/>
                  <a:pt x="938784" y="859536"/>
                </a:cubicBezTo>
                <a:cubicBezTo>
                  <a:pt x="932688" y="863600"/>
                  <a:pt x="927230" y="868842"/>
                  <a:pt x="920496" y="871728"/>
                </a:cubicBezTo>
                <a:cubicBezTo>
                  <a:pt x="912795" y="875028"/>
                  <a:pt x="904291" y="876007"/>
                  <a:pt x="896112" y="877824"/>
                </a:cubicBezTo>
                <a:cubicBezTo>
                  <a:pt x="870552" y="883504"/>
                  <a:pt x="855525" y="885605"/>
                  <a:pt x="829056" y="890016"/>
                </a:cubicBezTo>
                <a:lnTo>
                  <a:pt x="609600" y="883920"/>
                </a:lnTo>
                <a:cubicBezTo>
                  <a:pt x="602524" y="883598"/>
                  <a:pt x="527979" y="873513"/>
                  <a:pt x="518160" y="871728"/>
                </a:cubicBezTo>
                <a:cubicBezTo>
                  <a:pt x="477661" y="864364"/>
                  <a:pt x="509187" y="868363"/>
                  <a:pt x="469392" y="853440"/>
                </a:cubicBezTo>
                <a:cubicBezTo>
                  <a:pt x="461547" y="850498"/>
                  <a:pt x="453136" y="849376"/>
                  <a:pt x="445008" y="847344"/>
                </a:cubicBezTo>
                <a:cubicBezTo>
                  <a:pt x="410546" y="850477"/>
                  <a:pt x="388081" y="847357"/>
                  <a:pt x="359664" y="859536"/>
                </a:cubicBezTo>
                <a:cubicBezTo>
                  <a:pt x="324235" y="874720"/>
                  <a:pt x="344869" y="866121"/>
                  <a:pt x="316992" y="890016"/>
                </a:cubicBezTo>
                <a:cubicBezTo>
                  <a:pt x="309278" y="896628"/>
                  <a:pt x="300876" y="902399"/>
                  <a:pt x="292608" y="908304"/>
                </a:cubicBezTo>
                <a:cubicBezTo>
                  <a:pt x="286646" y="912562"/>
                  <a:pt x="279796" y="915629"/>
                  <a:pt x="274320" y="920496"/>
                </a:cubicBezTo>
                <a:cubicBezTo>
                  <a:pt x="241500" y="949669"/>
                  <a:pt x="241643" y="951874"/>
                  <a:pt x="219456" y="981456"/>
                </a:cubicBezTo>
                <a:cubicBezTo>
                  <a:pt x="226077" y="1014561"/>
                  <a:pt x="231087" y="1022904"/>
                  <a:pt x="219456" y="1060704"/>
                </a:cubicBezTo>
                <a:cubicBezTo>
                  <a:pt x="211070" y="1087957"/>
                  <a:pt x="199114" y="1090533"/>
                  <a:pt x="182880" y="1109472"/>
                </a:cubicBezTo>
                <a:cubicBezTo>
                  <a:pt x="135959" y="1164213"/>
                  <a:pt x="191683" y="1106765"/>
                  <a:pt x="146304" y="1152144"/>
                </a:cubicBezTo>
                <a:cubicBezTo>
                  <a:pt x="144272" y="1158240"/>
                  <a:pt x="143082" y="1164685"/>
                  <a:pt x="140208" y="1170432"/>
                </a:cubicBezTo>
                <a:cubicBezTo>
                  <a:pt x="131721" y="1187406"/>
                  <a:pt x="123210" y="1193526"/>
                  <a:pt x="109728" y="1207008"/>
                </a:cubicBezTo>
                <a:cubicBezTo>
                  <a:pt x="98551" y="1240538"/>
                  <a:pt x="110348" y="1210496"/>
                  <a:pt x="91440" y="1243584"/>
                </a:cubicBezTo>
                <a:cubicBezTo>
                  <a:pt x="86931" y="1251474"/>
                  <a:pt x="83757" y="1260078"/>
                  <a:pt x="79248" y="1267968"/>
                </a:cubicBezTo>
                <a:cubicBezTo>
                  <a:pt x="75613" y="1274329"/>
                  <a:pt x="70939" y="1280043"/>
                  <a:pt x="67056" y="1286256"/>
                </a:cubicBezTo>
                <a:cubicBezTo>
                  <a:pt x="60776" y="1296304"/>
                  <a:pt x="56042" y="1307383"/>
                  <a:pt x="48768" y="1316736"/>
                </a:cubicBezTo>
                <a:cubicBezTo>
                  <a:pt x="41711" y="1325809"/>
                  <a:pt x="30976" y="1331703"/>
                  <a:pt x="24384" y="1341120"/>
                </a:cubicBezTo>
                <a:cubicBezTo>
                  <a:pt x="-2491" y="1379513"/>
                  <a:pt x="20872" y="1377696"/>
                  <a:pt x="0" y="1377696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자유형: 도형 71">
            <a:extLst>
              <a:ext uri="{FF2B5EF4-FFF2-40B4-BE49-F238E27FC236}">
                <a16:creationId xmlns:a16="http://schemas.microsoft.com/office/drawing/2014/main" id="{52ABEB56-2D16-081D-587E-C01D1A24F9C2}"/>
              </a:ext>
            </a:extLst>
          </p:cNvPr>
          <p:cNvSpPr/>
          <p:nvPr/>
        </p:nvSpPr>
        <p:spPr>
          <a:xfrm>
            <a:off x="1462633" y="1370525"/>
            <a:ext cx="1432560" cy="640080"/>
          </a:xfrm>
          <a:custGeom>
            <a:avLst/>
            <a:gdLst>
              <a:gd name="connsiteX0" fmla="*/ 0 w 1432560"/>
              <a:gd name="connsiteY0" fmla="*/ 536448 h 640080"/>
              <a:gd name="connsiteX1" fmla="*/ 30480 w 1432560"/>
              <a:gd name="connsiteY1" fmla="*/ 548640 h 640080"/>
              <a:gd name="connsiteX2" fmla="*/ 48768 w 1432560"/>
              <a:gd name="connsiteY2" fmla="*/ 560832 h 640080"/>
              <a:gd name="connsiteX3" fmla="*/ 67056 w 1432560"/>
              <a:gd name="connsiteY3" fmla="*/ 566928 h 640080"/>
              <a:gd name="connsiteX4" fmla="*/ 85344 w 1432560"/>
              <a:gd name="connsiteY4" fmla="*/ 579120 h 640080"/>
              <a:gd name="connsiteX5" fmla="*/ 170688 w 1432560"/>
              <a:gd name="connsiteY5" fmla="*/ 609600 h 640080"/>
              <a:gd name="connsiteX6" fmla="*/ 188976 w 1432560"/>
              <a:gd name="connsiteY6" fmla="*/ 627888 h 640080"/>
              <a:gd name="connsiteX7" fmla="*/ 237744 w 1432560"/>
              <a:gd name="connsiteY7" fmla="*/ 640080 h 640080"/>
              <a:gd name="connsiteX8" fmla="*/ 408432 w 1432560"/>
              <a:gd name="connsiteY8" fmla="*/ 633984 h 640080"/>
              <a:gd name="connsiteX9" fmla="*/ 469392 w 1432560"/>
              <a:gd name="connsiteY9" fmla="*/ 609600 h 640080"/>
              <a:gd name="connsiteX10" fmla="*/ 493776 w 1432560"/>
              <a:gd name="connsiteY10" fmla="*/ 591312 h 640080"/>
              <a:gd name="connsiteX11" fmla="*/ 530352 w 1432560"/>
              <a:gd name="connsiteY11" fmla="*/ 554736 h 640080"/>
              <a:gd name="connsiteX12" fmla="*/ 548640 w 1432560"/>
              <a:gd name="connsiteY12" fmla="*/ 530352 h 640080"/>
              <a:gd name="connsiteX13" fmla="*/ 573024 w 1432560"/>
              <a:gd name="connsiteY13" fmla="*/ 512064 h 640080"/>
              <a:gd name="connsiteX14" fmla="*/ 615696 w 1432560"/>
              <a:gd name="connsiteY14" fmla="*/ 475488 h 640080"/>
              <a:gd name="connsiteX15" fmla="*/ 652272 w 1432560"/>
              <a:gd name="connsiteY15" fmla="*/ 426720 h 640080"/>
              <a:gd name="connsiteX16" fmla="*/ 670560 w 1432560"/>
              <a:gd name="connsiteY16" fmla="*/ 414528 h 640080"/>
              <a:gd name="connsiteX17" fmla="*/ 676656 w 1432560"/>
              <a:gd name="connsiteY17" fmla="*/ 396240 h 640080"/>
              <a:gd name="connsiteX18" fmla="*/ 719328 w 1432560"/>
              <a:gd name="connsiteY18" fmla="*/ 347472 h 640080"/>
              <a:gd name="connsiteX19" fmla="*/ 749808 w 1432560"/>
              <a:gd name="connsiteY19" fmla="*/ 329184 h 640080"/>
              <a:gd name="connsiteX20" fmla="*/ 768096 w 1432560"/>
              <a:gd name="connsiteY20" fmla="*/ 316992 h 640080"/>
              <a:gd name="connsiteX21" fmla="*/ 816864 w 1432560"/>
              <a:gd name="connsiteY21" fmla="*/ 268224 h 640080"/>
              <a:gd name="connsiteX22" fmla="*/ 841248 w 1432560"/>
              <a:gd name="connsiteY22" fmla="*/ 256032 h 640080"/>
              <a:gd name="connsiteX23" fmla="*/ 871728 w 1432560"/>
              <a:gd name="connsiteY23" fmla="*/ 237744 h 640080"/>
              <a:gd name="connsiteX24" fmla="*/ 908304 w 1432560"/>
              <a:gd name="connsiteY24" fmla="*/ 213360 h 640080"/>
              <a:gd name="connsiteX25" fmla="*/ 926592 w 1432560"/>
              <a:gd name="connsiteY25" fmla="*/ 201168 h 640080"/>
              <a:gd name="connsiteX26" fmla="*/ 944880 w 1432560"/>
              <a:gd name="connsiteY26" fmla="*/ 182880 h 640080"/>
              <a:gd name="connsiteX27" fmla="*/ 993648 w 1432560"/>
              <a:gd name="connsiteY27" fmla="*/ 164592 h 640080"/>
              <a:gd name="connsiteX28" fmla="*/ 1030224 w 1432560"/>
              <a:gd name="connsiteY28" fmla="*/ 146304 h 640080"/>
              <a:gd name="connsiteX29" fmla="*/ 1054608 w 1432560"/>
              <a:gd name="connsiteY29" fmla="*/ 134112 h 640080"/>
              <a:gd name="connsiteX30" fmla="*/ 1091184 w 1432560"/>
              <a:gd name="connsiteY30" fmla="*/ 121920 h 640080"/>
              <a:gd name="connsiteX31" fmla="*/ 1109472 w 1432560"/>
              <a:gd name="connsiteY31" fmla="*/ 115824 h 640080"/>
              <a:gd name="connsiteX32" fmla="*/ 1188720 w 1432560"/>
              <a:gd name="connsiteY32" fmla="*/ 79248 h 640080"/>
              <a:gd name="connsiteX33" fmla="*/ 1213104 w 1432560"/>
              <a:gd name="connsiteY33" fmla="*/ 67056 h 640080"/>
              <a:gd name="connsiteX34" fmla="*/ 1249680 w 1432560"/>
              <a:gd name="connsiteY34" fmla="*/ 60960 h 640080"/>
              <a:gd name="connsiteX35" fmla="*/ 1274064 w 1432560"/>
              <a:gd name="connsiteY35" fmla="*/ 48768 h 640080"/>
              <a:gd name="connsiteX36" fmla="*/ 1310640 w 1432560"/>
              <a:gd name="connsiteY36" fmla="*/ 36576 h 640080"/>
              <a:gd name="connsiteX37" fmla="*/ 1328928 w 1432560"/>
              <a:gd name="connsiteY37" fmla="*/ 24384 h 640080"/>
              <a:gd name="connsiteX38" fmla="*/ 1353312 w 1432560"/>
              <a:gd name="connsiteY38" fmla="*/ 18288 h 640080"/>
              <a:gd name="connsiteX39" fmla="*/ 1432560 w 1432560"/>
              <a:gd name="connsiteY39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432560" h="640080">
                <a:moveTo>
                  <a:pt x="0" y="536448"/>
                </a:moveTo>
                <a:cubicBezTo>
                  <a:pt x="10160" y="540512"/>
                  <a:pt x="20693" y="543746"/>
                  <a:pt x="30480" y="548640"/>
                </a:cubicBezTo>
                <a:cubicBezTo>
                  <a:pt x="37033" y="551917"/>
                  <a:pt x="42215" y="557555"/>
                  <a:pt x="48768" y="560832"/>
                </a:cubicBezTo>
                <a:cubicBezTo>
                  <a:pt x="54515" y="563706"/>
                  <a:pt x="61309" y="564054"/>
                  <a:pt x="67056" y="566928"/>
                </a:cubicBezTo>
                <a:cubicBezTo>
                  <a:pt x="73609" y="570205"/>
                  <a:pt x="78692" y="576050"/>
                  <a:pt x="85344" y="579120"/>
                </a:cubicBezTo>
                <a:cubicBezTo>
                  <a:pt x="134086" y="601616"/>
                  <a:pt x="132727" y="600110"/>
                  <a:pt x="170688" y="609600"/>
                </a:cubicBezTo>
                <a:cubicBezTo>
                  <a:pt x="176784" y="615696"/>
                  <a:pt x="181128" y="624321"/>
                  <a:pt x="188976" y="627888"/>
                </a:cubicBezTo>
                <a:cubicBezTo>
                  <a:pt x="204230" y="634822"/>
                  <a:pt x="237744" y="640080"/>
                  <a:pt x="237744" y="640080"/>
                </a:cubicBezTo>
                <a:cubicBezTo>
                  <a:pt x="294640" y="638048"/>
                  <a:pt x="351604" y="637428"/>
                  <a:pt x="408432" y="633984"/>
                </a:cubicBezTo>
                <a:cubicBezTo>
                  <a:pt x="437061" y="632249"/>
                  <a:pt x="445430" y="625575"/>
                  <a:pt x="469392" y="609600"/>
                </a:cubicBezTo>
                <a:cubicBezTo>
                  <a:pt x="477846" y="603964"/>
                  <a:pt x="486224" y="598109"/>
                  <a:pt x="493776" y="591312"/>
                </a:cubicBezTo>
                <a:cubicBezTo>
                  <a:pt x="506592" y="579778"/>
                  <a:pt x="520007" y="568530"/>
                  <a:pt x="530352" y="554736"/>
                </a:cubicBezTo>
                <a:cubicBezTo>
                  <a:pt x="536448" y="546608"/>
                  <a:pt x="541456" y="537536"/>
                  <a:pt x="548640" y="530352"/>
                </a:cubicBezTo>
                <a:cubicBezTo>
                  <a:pt x="555824" y="523168"/>
                  <a:pt x="565378" y="518754"/>
                  <a:pt x="573024" y="512064"/>
                </a:cubicBezTo>
                <a:cubicBezTo>
                  <a:pt x="620327" y="470674"/>
                  <a:pt x="576538" y="501594"/>
                  <a:pt x="615696" y="475488"/>
                </a:cubicBezTo>
                <a:cubicBezTo>
                  <a:pt x="626951" y="458605"/>
                  <a:pt x="637792" y="441200"/>
                  <a:pt x="652272" y="426720"/>
                </a:cubicBezTo>
                <a:cubicBezTo>
                  <a:pt x="657453" y="421539"/>
                  <a:pt x="664464" y="418592"/>
                  <a:pt x="670560" y="414528"/>
                </a:cubicBezTo>
                <a:cubicBezTo>
                  <a:pt x="672592" y="408432"/>
                  <a:pt x="673250" y="401689"/>
                  <a:pt x="676656" y="396240"/>
                </a:cubicBezTo>
                <a:cubicBezTo>
                  <a:pt x="681966" y="387745"/>
                  <a:pt x="708047" y="355933"/>
                  <a:pt x="719328" y="347472"/>
                </a:cubicBezTo>
                <a:cubicBezTo>
                  <a:pt x="728807" y="340363"/>
                  <a:pt x="739760" y="335464"/>
                  <a:pt x="749808" y="329184"/>
                </a:cubicBezTo>
                <a:cubicBezTo>
                  <a:pt x="756021" y="325301"/>
                  <a:pt x="762134" y="321250"/>
                  <a:pt x="768096" y="316992"/>
                </a:cubicBezTo>
                <a:cubicBezTo>
                  <a:pt x="851150" y="257668"/>
                  <a:pt x="724329" y="349192"/>
                  <a:pt x="816864" y="268224"/>
                </a:cubicBezTo>
                <a:cubicBezTo>
                  <a:pt x="823703" y="262240"/>
                  <a:pt x="833304" y="260445"/>
                  <a:pt x="841248" y="256032"/>
                </a:cubicBezTo>
                <a:cubicBezTo>
                  <a:pt x="851605" y="250278"/>
                  <a:pt x="861732" y="244105"/>
                  <a:pt x="871728" y="237744"/>
                </a:cubicBezTo>
                <a:cubicBezTo>
                  <a:pt x="884090" y="229877"/>
                  <a:pt x="896112" y="221488"/>
                  <a:pt x="908304" y="213360"/>
                </a:cubicBezTo>
                <a:cubicBezTo>
                  <a:pt x="914400" y="209296"/>
                  <a:pt x="921411" y="206349"/>
                  <a:pt x="926592" y="201168"/>
                </a:cubicBezTo>
                <a:cubicBezTo>
                  <a:pt x="932688" y="195072"/>
                  <a:pt x="937865" y="187891"/>
                  <a:pt x="944880" y="182880"/>
                </a:cubicBezTo>
                <a:cubicBezTo>
                  <a:pt x="962045" y="170619"/>
                  <a:pt x="974012" y="169501"/>
                  <a:pt x="993648" y="164592"/>
                </a:cubicBezTo>
                <a:cubicBezTo>
                  <a:pt x="1028793" y="141162"/>
                  <a:pt x="994890" y="161447"/>
                  <a:pt x="1030224" y="146304"/>
                </a:cubicBezTo>
                <a:cubicBezTo>
                  <a:pt x="1038577" y="142724"/>
                  <a:pt x="1046171" y="137487"/>
                  <a:pt x="1054608" y="134112"/>
                </a:cubicBezTo>
                <a:cubicBezTo>
                  <a:pt x="1066540" y="129339"/>
                  <a:pt x="1078992" y="125984"/>
                  <a:pt x="1091184" y="121920"/>
                </a:cubicBezTo>
                <a:cubicBezTo>
                  <a:pt x="1097280" y="119888"/>
                  <a:pt x="1103725" y="118698"/>
                  <a:pt x="1109472" y="115824"/>
                </a:cubicBezTo>
                <a:cubicBezTo>
                  <a:pt x="1230949" y="55085"/>
                  <a:pt x="1103481" y="117132"/>
                  <a:pt x="1188720" y="79248"/>
                </a:cubicBezTo>
                <a:cubicBezTo>
                  <a:pt x="1197024" y="75557"/>
                  <a:pt x="1204400" y="69667"/>
                  <a:pt x="1213104" y="67056"/>
                </a:cubicBezTo>
                <a:cubicBezTo>
                  <a:pt x="1224943" y="63504"/>
                  <a:pt x="1237488" y="62992"/>
                  <a:pt x="1249680" y="60960"/>
                </a:cubicBezTo>
                <a:cubicBezTo>
                  <a:pt x="1257808" y="56896"/>
                  <a:pt x="1265627" y="52143"/>
                  <a:pt x="1274064" y="48768"/>
                </a:cubicBezTo>
                <a:cubicBezTo>
                  <a:pt x="1285996" y="43995"/>
                  <a:pt x="1299947" y="43705"/>
                  <a:pt x="1310640" y="36576"/>
                </a:cubicBezTo>
                <a:cubicBezTo>
                  <a:pt x="1316736" y="32512"/>
                  <a:pt x="1322194" y="27270"/>
                  <a:pt x="1328928" y="24384"/>
                </a:cubicBezTo>
                <a:cubicBezTo>
                  <a:pt x="1336629" y="21084"/>
                  <a:pt x="1345120" y="20043"/>
                  <a:pt x="1353312" y="18288"/>
                </a:cubicBezTo>
                <a:cubicBezTo>
                  <a:pt x="1428644" y="2145"/>
                  <a:pt x="1392110" y="13483"/>
                  <a:pt x="143256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자유형: 도형 72">
            <a:extLst>
              <a:ext uri="{FF2B5EF4-FFF2-40B4-BE49-F238E27FC236}">
                <a16:creationId xmlns:a16="http://schemas.microsoft.com/office/drawing/2014/main" id="{2497513E-CA7C-1F24-6BEC-F55DFB7EAB15}"/>
              </a:ext>
            </a:extLst>
          </p:cNvPr>
          <p:cNvSpPr/>
          <p:nvPr/>
        </p:nvSpPr>
        <p:spPr>
          <a:xfrm>
            <a:off x="2962249" y="1303469"/>
            <a:ext cx="2164092" cy="2560320"/>
          </a:xfrm>
          <a:custGeom>
            <a:avLst/>
            <a:gdLst>
              <a:gd name="connsiteX0" fmla="*/ 0 w 2164092"/>
              <a:gd name="connsiteY0" fmla="*/ 67056 h 2560320"/>
              <a:gd name="connsiteX1" fmla="*/ 30480 w 2164092"/>
              <a:gd name="connsiteY1" fmla="*/ 60960 h 2560320"/>
              <a:gd name="connsiteX2" fmla="*/ 91440 w 2164092"/>
              <a:gd name="connsiteY2" fmla="*/ 42672 h 2560320"/>
              <a:gd name="connsiteX3" fmla="*/ 109728 w 2164092"/>
              <a:gd name="connsiteY3" fmla="*/ 24384 h 2560320"/>
              <a:gd name="connsiteX4" fmla="*/ 128016 w 2164092"/>
              <a:gd name="connsiteY4" fmla="*/ 12192 h 2560320"/>
              <a:gd name="connsiteX5" fmla="*/ 195072 w 2164092"/>
              <a:gd name="connsiteY5" fmla="*/ 0 h 2560320"/>
              <a:gd name="connsiteX6" fmla="*/ 237744 w 2164092"/>
              <a:gd name="connsiteY6" fmla="*/ 30480 h 2560320"/>
              <a:gd name="connsiteX7" fmla="*/ 249936 w 2164092"/>
              <a:gd name="connsiteY7" fmla="*/ 48768 h 2560320"/>
              <a:gd name="connsiteX8" fmla="*/ 268224 w 2164092"/>
              <a:gd name="connsiteY8" fmla="*/ 60960 h 2560320"/>
              <a:gd name="connsiteX9" fmla="*/ 292608 w 2164092"/>
              <a:gd name="connsiteY9" fmla="*/ 79248 h 2560320"/>
              <a:gd name="connsiteX10" fmla="*/ 304800 w 2164092"/>
              <a:gd name="connsiteY10" fmla="*/ 103632 h 2560320"/>
              <a:gd name="connsiteX11" fmla="*/ 310896 w 2164092"/>
              <a:gd name="connsiteY11" fmla="*/ 121920 h 2560320"/>
              <a:gd name="connsiteX12" fmla="*/ 341376 w 2164092"/>
              <a:gd name="connsiteY12" fmla="*/ 164592 h 2560320"/>
              <a:gd name="connsiteX13" fmla="*/ 390144 w 2164092"/>
              <a:gd name="connsiteY13" fmla="*/ 201168 h 2560320"/>
              <a:gd name="connsiteX14" fmla="*/ 408432 w 2164092"/>
              <a:gd name="connsiteY14" fmla="*/ 231648 h 2560320"/>
              <a:gd name="connsiteX15" fmla="*/ 414528 w 2164092"/>
              <a:gd name="connsiteY15" fmla="*/ 280416 h 2560320"/>
              <a:gd name="connsiteX16" fmla="*/ 420624 w 2164092"/>
              <a:gd name="connsiteY16" fmla="*/ 310896 h 2560320"/>
              <a:gd name="connsiteX17" fmla="*/ 438912 w 2164092"/>
              <a:gd name="connsiteY17" fmla="*/ 371856 h 2560320"/>
              <a:gd name="connsiteX18" fmla="*/ 457200 w 2164092"/>
              <a:gd name="connsiteY18" fmla="*/ 457200 h 2560320"/>
              <a:gd name="connsiteX19" fmla="*/ 463296 w 2164092"/>
              <a:gd name="connsiteY19" fmla="*/ 475488 h 2560320"/>
              <a:gd name="connsiteX20" fmla="*/ 499872 w 2164092"/>
              <a:gd name="connsiteY20" fmla="*/ 505968 h 2560320"/>
              <a:gd name="connsiteX21" fmla="*/ 524256 w 2164092"/>
              <a:gd name="connsiteY21" fmla="*/ 524256 h 2560320"/>
              <a:gd name="connsiteX22" fmla="*/ 560832 w 2164092"/>
              <a:gd name="connsiteY22" fmla="*/ 548640 h 2560320"/>
              <a:gd name="connsiteX23" fmla="*/ 585216 w 2164092"/>
              <a:gd name="connsiteY23" fmla="*/ 566928 h 2560320"/>
              <a:gd name="connsiteX24" fmla="*/ 609600 w 2164092"/>
              <a:gd name="connsiteY24" fmla="*/ 573024 h 2560320"/>
              <a:gd name="connsiteX25" fmla="*/ 627888 w 2164092"/>
              <a:gd name="connsiteY25" fmla="*/ 579120 h 2560320"/>
              <a:gd name="connsiteX26" fmla="*/ 652272 w 2164092"/>
              <a:gd name="connsiteY26" fmla="*/ 597408 h 2560320"/>
              <a:gd name="connsiteX27" fmla="*/ 670560 w 2164092"/>
              <a:gd name="connsiteY27" fmla="*/ 615696 h 2560320"/>
              <a:gd name="connsiteX28" fmla="*/ 688848 w 2164092"/>
              <a:gd name="connsiteY28" fmla="*/ 621792 h 2560320"/>
              <a:gd name="connsiteX29" fmla="*/ 707136 w 2164092"/>
              <a:gd name="connsiteY29" fmla="*/ 633984 h 2560320"/>
              <a:gd name="connsiteX30" fmla="*/ 743712 w 2164092"/>
              <a:gd name="connsiteY30" fmla="*/ 646176 h 2560320"/>
              <a:gd name="connsiteX31" fmla="*/ 768096 w 2164092"/>
              <a:gd name="connsiteY31" fmla="*/ 658368 h 2560320"/>
              <a:gd name="connsiteX32" fmla="*/ 822960 w 2164092"/>
              <a:gd name="connsiteY32" fmla="*/ 676656 h 2560320"/>
              <a:gd name="connsiteX33" fmla="*/ 871728 w 2164092"/>
              <a:gd name="connsiteY33" fmla="*/ 688848 h 2560320"/>
              <a:gd name="connsiteX34" fmla="*/ 902208 w 2164092"/>
              <a:gd name="connsiteY34" fmla="*/ 719328 h 2560320"/>
              <a:gd name="connsiteX35" fmla="*/ 920496 w 2164092"/>
              <a:gd name="connsiteY35" fmla="*/ 743712 h 2560320"/>
              <a:gd name="connsiteX36" fmla="*/ 957072 w 2164092"/>
              <a:gd name="connsiteY36" fmla="*/ 780288 h 2560320"/>
              <a:gd name="connsiteX37" fmla="*/ 975360 w 2164092"/>
              <a:gd name="connsiteY37" fmla="*/ 804672 h 2560320"/>
              <a:gd name="connsiteX38" fmla="*/ 1036320 w 2164092"/>
              <a:gd name="connsiteY38" fmla="*/ 835152 h 2560320"/>
              <a:gd name="connsiteX39" fmla="*/ 1054608 w 2164092"/>
              <a:gd name="connsiteY39" fmla="*/ 847344 h 2560320"/>
              <a:gd name="connsiteX40" fmla="*/ 1085088 w 2164092"/>
              <a:gd name="connsiteY40" fmla="*/ 853440 h 2560320"/>
              <a:gd name="connsiteX41" fmla="*/ 1109472 w 2164092"/>
              <a:gd name="connsiteY41" fmla="*/ 859536 h 2560320"/>
              <a:gd name="connsiteX42" fmla="*/ 1164336 w 2164092"/>
              <a:gd name="connsiteY42" fmla="*/ 841248 h 2560320"/>
              <a:gd name="connsiteX43" fmla="*/ 1176528 w 2164092"/>
              <a:gd name="connsiteY43" fmla="*/ 774192 h 2560320"/>
              <a:gd name="connsiteX44" fmla="*/ 1213104 w 2164092"/>
              <a:gd name="connsiteY44" fmla="*/ 725424 h 2560320"/>
              <a:gd name="connsiteX45" fmla="*/ 1219200 w 2164092"/>
              <a:gd name="connsiteY45" fmla="*/ 688848 h 2560320"/>
              <a:gd name="connsiteX46" fmla="*/ 1225296 w 2164092"/>
              <a:gd name="connsiteY46" fmla="*/ 670560 h 2560320"/>
              <a:gd name="connsiteX47" fmla="*/ 1249680 w 2164092"/>
              <a:gd name="connsiteY47" fmla="*/ 652272 h 2560320"/>
              <a:gd name="connsiteX48" fmla="*/ 1274064 w 2164092"/>
              <a:gd name="connsiteY48" fmla="*/ 646176 h 2560320"/>
              <a:gd name="connsiteX49" fmla="*/ 1298448 w 2164092"/>
              <a:gd name="connsiteY49" fmla="*/ 688848 h 2560320"/>
              <a:gd name="connsiteX50" fmla="*/ 1310640 w 2164092"/>
              <a:gd name="connsiteY50" fmla="*/ 731520 h 2560320"/>
              <a:gd name="connsiteX51" fmla="*/ 1316736 w 2164092"/>
              <a:gd name="connsiteY51" fmla="*/ 768096 h 2560320"/>
              <a:gd name="connsiteX52" fmla="*/ 1328928 w 2164092"/>
              <a:gd name="connsiteY52" fmla="*/ 792480 h 2560320"/>
              <a:gd name="connsiteX53" fmla="*/ 1359408 w 2164092"/>
              <a:gd name="connsiteY53" fmla="*/ 829056 h 2560320"/>
              <a:gd name="connsiteX54" fmla="*/ 1365504 w 2164092"/>
              <a:gd name="connsiteY54" fmla="*/ 847344 h 2560320"/>
              <a:gd name="connsiteX55" fmla="*/ 1377696 w 2164092"/>
              <a:gd name="connsiteY55" fmla="*/ 865632 h 2560320"/>
              <a:gd name="connsiteX56" fmla="*/ 1389888 w 2164092"/>
              <a:gd name="connsiteY56" fmla="*/ 896112 h 2560320"/>
              <a:gd name="connsiteX57" fmla="*/ 1408176 w 2164092"/>
              <a:gd name="connsiteY57" fmla="*/ 914400 h 2560320"/>
              <a:gd name="connsiteX58" fmla="*/ 1426464 w 2164092"/>
              <a:gd name="connsiteY58" fmla="*/ 938784 h 2560320"/>
              <a:gd name="connsiteX59" fmla="*/ 1456944 w 2164092"/>
              <a:gd name="connsiteY59" fmla="*/ 957072 h 2560320"/>
              <a:gd name="connsiteX60" fmla="*/ 1475232 w 2164092"/>
              <a:gd name="connsiteY60" fmla="*/ 969264 h 2560320"/>
              <a:gd name="connsiteX61" fmla="*/ 1499616 w 2164092"/>
              <a:gd name="connsiteY61" fmla="*/ 987552 h 2560320"/>
              <a:gd name="connsiteX62" fmla="*/ 1536192 w 2164092"/>
              <a:gd name="connsiteY62" fmla="*/ 999744 h 2560320"/>
              <a:gd name="connsiteX63" fmla="*/ 1591056 w 2164092"/>
              <a:gd name="connsiteY63" fmla="*/ 1030224 h 2560320"/>
              <a:gd name="connsiteX64" fmla="*/ 1639824 w 2164092"/>
              <a:gd name="connsiteY64" fmla="*/ 1054608 h 2560320"/>
              <a:gd name="connsiteX65" fmla="*/ 1682496 w 2164092"/>
              <a:gd name="connsiteY65" fmla="*/ 1072896 h 2560320"/>
              <a:gd name="connsiteX66" fmla="*/ 1706880 w 2164092"/>
              <a:gd name="connsiteY66" fmla="*/ 1097280 h 2560320"/>
              <a:gd name="connsiteX67" fmla="*/ 1755648 w 2164092"/>
              <a:gd name="connsiteY67" fmla="*/ 1133856 h 2560320"/>
              <a:gd name="connsiteX68" fmla="*/ 1798320 w 2164092"/>
              <a:gd name="connsiteY68" fmla="*/ 1182624 h 2560320"/>
              <a:gd name="connsiteX69" fmla="*/ 1828800 w 2164092"/>
              <a:gd name="connsiteY69" fmla="*/ 1237488 h 2560320"/>
              <a:gd name="connsiteX70" fmla="*/ 1840992 w 2164092"/>
              <a:gd name="connsiteY70" fmla="*/ 1286256 h 2560320"/>
              <a:gd name="connsiteX71" fmla="*/ 1859280 w 2164092"/>
              <a:gd name="connsiteY71" fmla="*/ 1310640 h 2560320"/>
              <a:gd name="connsiteX72" fmla="*/ 1865376 w 2164092"/>
              <a:gd name="connsiteY72" fmla="*/ 1328928 h 2560320"/>
              <a:gd name="connsiteX73" fmla="*/ 1871472 w 2164092"/>
              <a:gd name="connsiteY73" fmla="*/ 1353312 h 2560320"/>
              <a:gd name="connsiteX74" fmla="*/ 1883664 w 2164092"/>
              <a:gd name="connsiteY74" fmla="*/ 1383792 h 2560320"/>
              <a:gd name="connsiteX75" fmla="*/ 1901952 w 2164092"/>
              <a:gd name="connsiteY75" fmla="*/ 1438656 h 2560320"/>
              <a:gd name="connsiteX76" fmla="*/ 1908048 w 2164092"/>
              <a:gd name="connsiteY76" fmla="*/ 1499616 h 2560320"/>
              <a:gd name="connsiteX77" fmla="*/ 1932432 w 2164092"/>
              <a:gd name="connsiteY77" fmla="*/ 1566672 h 2560320"/>
              <a:gd name="connsiteX78" fmla="*/ 1944624 w 2164092"/>
              <a:gd name="connsiteY78" fmla="*/ 1615440 h 2560320"/>
              <a:gd name="connsiteX79" fmla="*/ 1950720 w 2164092"/>
              <a:gd name="connsiteY79" fmla="*/ 1639824 h 2560320"/>
              <a:gd name="connsiteX80" fmla="*/ 1969008 w 2164092"/>
              <a:gd name="connsiteY80" fmla="*/ 1658112 h 2560320"/>
              <a:gd name="connsiteX81" fmla="*/ 1987296 w 2164092"/>
              <a:gd name="connsiteY81" fmla="*/ 1694688 h 2560320"/>
              <a:gd name="connsiteX82" fmla="*/ 2005584 w 2164092"/>
              <a:gd name="connsiteY82" fmla="*/ 1706880 h 2560320"/>
              <a:gd name="connsiteX83" fmla="*/ 2023872 w 2164092"/>
              <a:gd name="connsiteY83" fmla="*/ 1737360 h 2560320"/>
              <a:gd name="connsiteX84" fmla="*/ 2029968 w 2164092"/>
              <a:gd name="connsiteY84" fmla="*/ 1767840 h 2560320"/>
              <a:gd name="connsiteX85" fmla="*/ 2036064 w 2164092"/>
              <a:gd name="connsiteY85" fmla="*/ 1786128 h 2560320"/>
              <a:gd name="connsiteX86" fmla="*/ 2042160 w 2164092"/>
              <a:gd name="connsiteY86" fmla="*/ 1816608 h 2560320"/>
              <a:gd name="connsiteX87" fmla="*/ 2048256 w 2164092"/>
              <a:gd name="connsiteY87" fmla="*/ 1834896 h 2560320"/>
              <a:gd name="connsiteX88" fmla="*/ 2060448 w 2164092"/>
              <a:gd name="connsiteY88" fmla="*/ 1889760 h 2560320"/>
              <a:gd name="connsiteX89" fmla="*/ 2066544 w 2164092"/>
              <a:gd name="connsiteY89" fmla="*/ 1908048 h 2560320"/>
              <a:gd name="connsiteX90" fmla="*/ 2072640 w 2164092"/>
              <a:gd name="connsiteY90" fmla="*/ 1938528 h 2560320"/>
              <a:gd name="connsiteX91" fmla="*/ 2109216 w 2164092"/>
              <a:gd name="connsiteY91" fmla="*/ 1975104 h 2560320"/>
              <a:gd name="connsiteX92" fmla="*/ 2121408 w 2164092"/>
              <a:gd name="connsiteY92" fmla="*/ 2097024 h 2560320"/>
              <a:gd name="connsiteX93" fmla="*/ 2127504 w 2164092"/>
              <a:gd name="connsiteY93" fmla="*/ 2115312 h 2560320"/>
              <a:gd name="connsiteX94" fmla="*/ 2133600 w 2164092"/>
              <a:gd name="connsiteY94" fmla="*/ 2145792 h 2560320"/>
              <a:gd name="connsiteX95" fmla="*/ 2151888 w 2164092"/>
              <a:gd name="connsiteY95" fmla="*/ 2170176 h 2560320"/>
              <a:gd name="connsiteX96" fmla="*/ 2164080 w 2164092"/>
              <a:gd name="connsiteY96" fmla="*/ 2225040 h 2560320"/>
              <a:gd name="connsiteX97" fmla="*/ 2151888 w 2164092"/>
              <a:gd name="connsiteY97" fmla="*/ 2279904 h 2560320"/>
              <a:gd name="connsiteX98" fmla="*/ 2121408 w 2164092"/>
              <a:gd name="connsiteY98" fmla="*/ 2328672 h 2560320"/>
              <a:gd name="connsiteX99" fmla="*/ 2103120 w 2164092"/>
              <a:gd name="connsiteY99" fmla="*/ 2389632 h 2560320"/>
              <a:gd name="connsiteX100" fmla="*/ 2090928 w 2164092"/>
              <a:gd name="connsiteY100" fmla="*/ 2407920 h 2560320"/>
              <a:gd name="connsiteX101" fmla="*/ 2084832 w 2164092"/>
              <a:gd name="connsiteY101" fmla="*/ 2432304 h 2560320"/>
              <a:gd name="connsiteX102" fmla="*/ 2060448 w 2164092"/>
              <a:gd name="connsiteY102" fmla="*/ 2468880 h 2560320"/>
              <a:gd name="connsiteX103" fmla="*/ 2048256 w 2164092"/>
              <a:gd name="connsiteY103" fmla="*/ 2487168 h 2560320"/>
              <a:gd name="connsiteX104" fmla="*/ 2042160 w 2164092"/>
              <a:gd name="connsiteY104" fmla="*/ 2505456 h 2560320"/>
              <a:gd name="connsiteX105" fmla="*/ 2029968 w 2164092"/>
              <a:gd name="connsiteY105" fmla="*/ 2554224 h 2560320"/>
              <a:gd name="connsiteX106" fmla="*/ 2023872 w 2164092"/>
              <a:gd name="connsiteY106" fmla="*/ 2560320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2164092" h="2560320">
                <a:moveTo>
                  <a:pt x="0" y="67056"/>
                </a:moveTo>
                <a:cubicBezTo>
                  <a:pt x="10160" y="65024"/>
                  <a:pt x="20428" y="63473"/>
                  <a:pt x="30480" y="60960"/>
                </a:cubicBezTo>
                <a:cubicBezTo>
                  <a:pt x="58395" y="53981"/>
                  <a:pt x="68212" y="50415"/>
                  <a:pt x="91440" y="42672"/>
                </a:cubicBezTo>
                <a:cubicBezTo>
                  <a:pt x="97536" y="36576"/>
                  <a:pt x="103105" y="29903"/>
                  <a:pt x="109728" y="24384"/>
                </a:cubicBezTo>
                <a:cubicBezTo>
                  <a:pt x="115356" y="19694"/>
                  <a:pt x="121463" y="15469"/>
                  <a:pt x="128016" y="12192"/>
                </a:cubicBezTo>
                <a:cubicBezTo>
                  <a:pt x="146810" y="2795"/>
                  <a:pt x="178261" y="2101"/>
                  <a:pt x="195072" y="0"/>
                </a:cubicBezTo>
                <a:cubicBezTo>
                  <a:pt x="219724" y="12326"/>
                  <a:pt x="220091" y="9297"/>
                  <a:pt x="237744" y="30480"/>
                </a:cubicBezTo>
                <a:cubicBezTo>
                  <a:pt x="242434" y="36108"/>
                  <a:pt x="244755" y="43587"/>
                  <a:pt x="249936" y="48768"/>
                </a:cubicBezTo>
                <a:cubicBezTo>
                  <a:pt x="255117" y="53949"/>
                  <a:pt x="262262" y="56702"/>
                  <a:pt x="268224" y="60960"/>
                </a:cubicBezTo>
                <a:cubicBezTo>
                  <a:pt x="276492" y="66865"/>
                  <a:pt x="284480" y="73152"/>
                  <a:pt x="292608" y="79248"/>
                </a:cubicBezTo>
                <a:cubicBezTo>
                  <a:pt x="296672" y="87376"/>
                  <a:pt x="301220" y="95279"/>
                  <a:pt x="304800" y="103632"/>
                </a:cubicBezTo>
                <a:cubicBezTo>
                  <a:pt x="307331" y="109538"/>
                  <a:pt x="308022" y="116173"/>
                  <a:pt x="310896" y="121920"/>
                </a:cubicBezTo>
                <a:cubicBezTo>
                  <a:pt x="314357" y="128843"/>
                  <a:pt x="338615" y="161831"/>
                  <a:pt x="341376" y="164592"/>
                </a:cubicBezTo>
                <a:cubicBezTo>
                  <a:pt x="355856" y="179072"/>
                  <a:pt x="373261" y="189913"/>
                  <a:pt x="390144" y="201168"/>
                </a:cubicBezTo>
                <a:cubicBezTo>
                  <a:pt x="396240" y="211328"/>
                  <a:pt x="404948" y="220323"/>
                  <a:pt x="408432" y="231648"/>
                </a:cubicBezTo>
                <a:cubicBezTo>
                  <a:pt x="413250" y="247306"/>
                  <a:pt x="412037" y="264224"/>
                  <a:pt x="414528" y="280416"/>
                </a:cubicBezTo>
                <a:cubicBezTo>
                  <a:pt x="416103" y="290657"/>
                  <a:pt x="417898" y="300900"/>
                  <a:pt x="420624" y="310896"/>
                </a:cubicBezTo>
                <a:cubicBezTo>
                  <a:pt x="438859" y="377759"/>
                  <a:pt x="427486" y="320441"/>
                  <a:pt x="438912" y="371856"/>
                </a:cubicBezTo>
                <a:cubicBezTo>
                  <a:pt x="445223" y="400257"/>
                  <a:pt x="448000" y="429599"/>
                  <a:pt x="457200" y="457200"/>
                </a:cubicBezTo>
                <a:cubicBezTo>
                  <a:pt x="459232" y="463296"/>
                  <a:pt x="459732" y="470141"/>
                  <a:pt x="463296" y="475488"/>
                </a:cubicBezTo>
                <a:cubicBezTo>
                  <a:pt x="473646" y="491013"/>
                  <a:pt x="485560" y="495745"/>
                  <a:pt x="499872" y="505968"/>
                </a:cubicBezTo>
                <a:cubicBezTo>
                  <a:pt x="508140" y="511873"/>
                  <a:pt x="515933" y="518430"/>
                  <a:pt x="524256" y="524256"/>
                </a:cubicBezTo>
                <a:cubicBezTo>
                  <a:pt x="536260" y="532659"/>
                  <a:pt x="549110" y="539848"/>
                  <a:pt x="560832" y="548640"/>
                </a:cubicBezTo>
                <a:cubicBezTo>
                  <a:pt x="568960" y="554736"/>
                  <a:pt x="576129" y="562384"/>
                  <a:pt x="585216" y="566928"/>
                </a:cubicBezTo>
                <a:cubicBezTo>
                  <a:pt x="592710" y="570675"/>
                  <a:pt x="601544" y="570722"/>
                  <a:pt x="609600" y="573024"/>
                </a:cubicBezTo>
                <a:cubicBezTo>
                  <a:pt x="615779" y="574789"/>
                  <a:pt x="621792" y="577088"/>
                  <a:pt x="627888" y="579120"/>
                </a:cubicBezTo>
                <a:cubicBezTo>
                  <a:pt x="636016" y="585216"/>
                  <a:pt x="644558" y="590796"/>
                  <a:pt x="652272" y="597408"/>
                </a:cubicBezTo>
                <a:cubicBezTo>
                  <a:pt x="658818" y="603019"/>
                  <a:pt x="663387" y="610914"/>
                  <a:pt x="670560" y="615696"/>
                </a:cubicBezTo>
                <a:cubicBezTo>
                  <a:pt x="675907" y="619260"/>
                  <a:pt x="683101" y="618918"/>
                  <a:pt x="688848" y="621792"/>
                </a:cubicBezTo>
                <a:cubicBezTo>
                  <a:pt x="695401" y="625069"/>
                  <a:pt x="700441" y="631008"/>
                  <a:pt x="707136" y="633984"/>
                </a:cubicBezTo>
                <a:cubicBezTo>
                  <a:pt x="718880" y="639203"/>
                  <a:pt x="731780" y="641403"/>
                  <a:pt x="743712" y="646176"/>
                </a:cubicBezTo>
                <a:cubicBezTo>
                  <a:pt x="752149" y="649551"/>
                  <a:pt x="759614" y="655106"/>
                  <a:pt x="768096" y="658368"/>
                </a:cubicBezTo>
                <a:cubicBezTo>
                  <a:pt x="786088" y="665288"/>
                  <a:pt x="804258" y="671981"/>
                  <a:pt x="822960" y="676656"/>
                </a:cubicBezTo>
                <a:lnTo>
                  <a:pt x="871728" y="688848"/>
                </a:lnTo>
                <a:cubicBezTo>
                  <a:pt x="904240" y="737616"/>
                  <a:pt x="861568" y="678688"/>
                  <a:pt x="902208" y="719328"/>
                </a:cubicBezTo>
                <a:cubicBezTo>
                  <a:pt x="909392" y="726512"/>
                  <a:pt x="913699" y="736160"/>
                  <a:pt x="920496" y="743712"/>
                </a:cubicBezTo>
                <a:cubicBezTo>
                  <a:pt x="932030" y="756528"/>
                  <a:pt x="946727" y="766494"/>
                  <a:pt x="957072" y="780288"/>
                </a:cubicBezTo>
                <a:cubicBezTo>
                  <a:pt x="963168" y="788416"/>
                  <a:pt x="967426" y="798325"/>
                  <a:pt x="975360" y="804672"/>
                </a:cubicBezTo>
                <a:cubicBezTo>
                  <a:pt x="1034765" y="852196"/>
                  <a:pt x="998115" y="816050"/>
                  <a:pt x="1036320" y="835152"/>
                </a:cubicBezTo>
                <a:cubicBezTo>
                  <a:pt x="1042873" y="838429"/>
                  <a:pt x="1047748" y="844772"/>
                  <a:pt x="1054608" y="847344"/>
                </a:cubicBezTo>
                <a:cubicBezTo>
                  <a:pt x="1064310" y="850982"/>
                  <a:pt x="1074974" y="851192"/>
                  <a:pt x="1085088" y="853440"/>
                </a:cubicBezTo>
                <a:cubicBezTo>
                  <a:pt x="1093267" y="855257"/>
                  <a:pt x="1101344" y="857504"/>
                  <a:pt x="1109472" y="859536"/>
                </a:cubicBezTo>
                <a:cubicBezTo>
                  <a:pt x="1115401" y="858548"/>
                  <a:pt x="1158213" y="856555"/>
                  <a:pt x="1164336" y="841248"/>
                </a:cubicBezTo>
                <a:cubicBezTo>
                  <a:pt x="1167826" y="832522"/>
                  <a:pt x="1166586" y="789815"/>
                  <a:pt x="1176528" y="774192"/>
                </a:cubicBezTo>
                <a:cubicBezTo>
                  <a:pt x="1187437" y="757049"/>
                  <a:pt x="1213104" y="725424"/>
                  <a:pt x="1213104" y="725424"/>
                </a:cubicBezTo>
                <a:cubicBezTo>
                  <a:pt x="1215136" y="713232"/>
                  <a:pt x="1216519" y="700914"/>
                  <a:pt x="1219200" y="688848"/>
                </a:cubicBezTo>
                <a:cubicBezTo>
                  <a:pt x="1220594" y="682575"/>
                  <a:pt x="1221182" y="675496"/>
                  <a:pt x="1225296" y="670560"/>
                </a:cubicBezTo>
                <a:cubicBezTo>
                  <a:pt x="1231800" y="662755"/>
                  <a:pt x="1240593" y="656816"/>
                  <a:pt x="1249680" y="652272"/>
                </a:cubicBezTo>
                <a:cubicBezTo>
                  <a:pt x="1257174" y="648525"/>
                  <a:pt x="1265936" y="648208"/>
                  <a:pt x="1274064" y="646176"/>
                </a:cubicBezTo>
                <a:cubicBezTo>
                  <a:pt x="1286308" y="664542"/>
                  <a:pt x="1289167" y="667192"/>
                  <a:pt x="1298448" y="688848"/>
                </a:cubicBezTo>
                <a:cubicBezTo>
                  <a:pt x="1302806" y="699016"/>
                  <a:pt x="1308707" y="721853"/>
                  <a:pt x="1310640" y="731520"/>
                </a:cubicBezTo>
                <a:cubicBezTo>
                  <a:pt x="1313064" y="743640"/>
                  <a:pt x="1313184" y="756257"/>
                  <a:pt x="1316736" y="768096"/>
                </a:cubicBezTo>
                <a:cubicBezTo>
                  <a:pt x="1319347" y="776800"/>
                  <a:pt x="1323646" y="785085"/>
                  <a:pt x="1328928" y="792480"/>
                </a:cubicBezTo>
                <a:cubicBezTo>
                  <a:pt x="1351398" y="823938"/>
                  <a:pt x="1343283" y="796805"/>
                  <a:pt x="1359408" y="829056"/>
                </a:cubicBezTo>
                <a:cubicBezTo>
                  <a:pt x="1362282" y="834803"/>
                  <a:pt x="1362630" y="841597"/>
                  <a:pt x="1365504" y="847344"/>
                </a:cubicBezTo>
                <a:cubicBezTo>
                  <a:pt x="1368781" y="853897"/>
                  <a:pt x="1374419" y="859079"/>
                  <a:pt x="1377696" y="865632"/>
                </a:cubicBezTo>
                <a:cubicBezTo>
                  <a:pt x="1382590" y="875419"/>
                  <a:pt x="1384088" y="886833"/>
                  <a:pt x="1389888" y="896112"/>
                </a:cubicBezTo>
                <a:cubicBezTo>
                  <a:pt x="1394457" y="903423"/>
                  <a:pt x="1402565" y="907854"/>
                  <a:pt x="1408176" y="914400"/>
                </a:cubicBezTo>
                <a:cubicBezTo>
                  <a:pt x="1414788" y="922114"/>
                  <a:pt x="1418818" y="932094"/>
                  <a:pt x="1426464" y="938784"/>
                </a:cubicBezTo>
                <a:cubicBezTo>
                  <a:pt x="1435381" y="946586"/>
                  <a:pt x="1446896" y="950792"/>
                  <a:pt x="1456944" y="957072"/>
                </a:cubicBezTo>
                <a:cubicBezTo>
                  <a:pt x="1463157" y="960955"/>
                  <a:pt x="1469270" y="965006"/>
                  <a:pt x="1475232" y="969264"/>
                </a:cubicBezTo>
                <a:cubicBezTo>
                  <a:pt x="1483500" y="975169"/>
                  <a:pt x="1490529" y="983008"/>
                  <a:pt x="1499616" y="987552"/>
                </a:cubicBezTo>
                <a:cubicBezTo>
                  <a:pt x="1511111" y="993299"/>
                  <a:pt x="1536192" y="999744"/>
                  <a:pt x="1536192" y="999744"/>
                </a:cubicBezTo>
                <a:cubicBezTo>
                  <a:pt x="1577236" y="1030527"/>
                  <a:pt x="1542628" y="1007873"/>
                  <a:pt x="1591056" y="1030224"/>
                </a:cubicBezTo>
                <a:cubicBezTo>
                  <a:pt x="1607558" y="1037840"/>
                  <a:pt x="1622582" y="1048861"/>
                  <a:pt x="1639824" y="1054608"/>
                </a:cubicBezTo>
                <a:cubicBezTo>
                  <a:pt x="1653949" y="1059316"/>
                  <a:pt x="1670443" y="1063857"/>
                  <a:pt x="1682496" y="1072896"/>
                </a:cubicBezTo>
                <a:cubicBezTo>
                  <a:pt x="1691692" y="1079793"/>
                  <a:pt x="1698050" y="1089921"/>
                  <a:pt x="1706880" y="1097280"/>
                </a:cubicBezTo>
                <a:cubicBezTo>
                  <a:pt x="1722490" y="1110289"/>
                  <a:pt x="1741280" y="1119488"/>
                  <a:pt x="1755648" y="1133856"/>
                </a:cubicBezTo>
                <a:cubicBezTo>
                  <a:pt x="1770808" y="1149016"/>
                  <a:pt x="1787156" y="1164018"/>
                  <a:pt x="1798320" y="1182624"/>
                </a:cubicBezTo>
                <a:cubicBezTo>
                  <a:pt x="1854199" y="1275755"/>
                  <a:pt x="1766888" y="1154938"/>
                  <a:pt x="1828800" y="1237488"/>
                </a:cubicBezTo>
                <a:cubicBezTo>
                  <a:pt x="1830344" y="1245206"/>
                  <a:pt x="1835224" y="1276163"/>
                  <a:pt x="1840992" y="1286256"/>
                </a:cubicBezTo>
                <a:cubicBezTo>
                  <a:pt x="1846033" y="1295077"/>
                  <a:pt x="1853184" y="1302512"/>
                  <a:pt x="1859280" y="1310640"/>
                </a:cubicBezTo>
                <a:cubicBezTo>
                  <a:pt x="1861312" y="1316736"/>
                  <a:pt x="1863611" y="1322749"/>
                  <a:pt x="1865376" y="1328928"/>
                </a:cubicBezTo>
                <a:cubicBezTo>
                  <a:pt x="1867678" y="1336984"/>
                  <a:pt x="1868823" y="1345364"/>
                  <a:pt x="1871472" y="1353312"/>
                </a:cubicBezTo>
                <a:cubicBezTo>
                  <a:pt x="1874932" y="1363693"/>
                  <a:pt x="1880520" y="1373311"/>
                  <a:pt x="1883664" y="1383792"/>
                </a:cubicBezTo>
                <a:cubicBezTo>
                  <a:pt x="1901390" y="1442878"/>
                  <a:pt x="1876489" y="1387731"/>
                  <a:pt x="1901952" y="1438656"/>
                </a:cubicBezTo>
                <a:cubicBezTo>
                  <a:pt x="1903984" y="1458976"/>
                  <a:pt x="1903618" y="1479681"/>
                  <a:pt x="1908048" y="1499616"/>
                </a:cubicBezTo>
                <a:cubicBezTo>
                  <a:pt x="1908438" y="1501372"/>
                  <a:pt x="1928305" y="1551540"/>
                  <a:pt x="1932432" y="1566672"/>
                </a:cubicBezTo>
                <a:cubicBezTo>
                  <a:pt x="1936841" y="1582838"/>
                  <a:pt x="1940560" y="1599184"/>
                  <a:pt x="1944624" y="1615440"/>
                </a:cubicBezTo>
                <a:cubicBezTo>
                  <a:pt x="1946656" y="1623568"/>
                  <a:pt x="1944796" y="1633900"/>
                  <a:pt x="1950720" y="1639824"/>
                </a:cubicBezTo>
                <a:lnTo>
                  <a:pt x="1969008" y="1658112"/>
                </a:lnTo>
                <a:cubicBezTo>
                  <a:pt x="1973966" y="1672986"/>
                  <a:pt x="1975479" y="1682871"/>
                  <a:pt x="1987296" y="1694688"/>
                </a:cubicBezTo>
                <a:cubicBezTo>
                  <a:pt x="1992477" y="1699869"/>
                  <a:pt x="1999488" y="1702816"/>
                  <a:pt x="2005584" y="1706880"/>
                </a:cubicBezTo>
                <a:cubicBezTo>
                  <a:pt x="2011680" y="1717040"/>
                  <a:pt x="2019472" y="1726359"/>
                  <a:pt x="2023872" y="1737360"/>
                </a:cubicBezTo>
                <a:cubicBezTo>
                  <a:pt x="2027720" y="1746980"/>
                  <a:pt x="2027455" y="1757788"/>
                  <a:pt x="2029968" y="1767840"/>
                </a:cubicBezTo>
                <a:cubicBezTo>
                  <a:pt x="2031526" y="1774074"/>
                  <a:pt x="2034506" y="1779894"/>
                  <a:pt x="2036064" y="1786128"/>
                </a:cubicBezTo>
                <a:cubicBezTo>
                  <a:pt x="2038577" y="1796180"/>
                  <a:pt x="2039647" y="1806556"/>
                  <a:pt x="2042160" y="1816608"/>
                </a:cubicBezTo>
                <a:cubicBezTo>
                  <a:pt x="2043718" y="1822842"/>
                  <a:pt x="2046698" y="1828662"/>
                  <a:pt x="2048256" y="1834896"/>
                </a:cubicBezTo>
                <a:cubicBezTo>
                  <a:pt x="2060827" y="1885178"/>
                  <a:pt x="2047932" y="1845955"/>
                  <a:pt x="2060448" y="1889760"/>
                </a:cubicBezTo>
                <a:cubicBezTo>
                  <a:pt x="2062213" y="1895939"/>
                  <a:pt x="2064986" y="1901814"/>
                  <a:pt x="2066544" y="1908048"/>
                </a:cubicBezTo>
                <a:cubicBezTo>
                  <a:pt x="2069057" y="1918100"/>
                  <a:pt x="2068432" y="1929060"/>
                  <a:pt x="2072640" y="1938528"/>
                </a:cubicBezTo>
                <a:cubicBezTo>
                  <a:pt x="2082191" y="1960018"/>
                  <a:pt x="2091945" y="1963590"/>
                  <a:pt x="2109216" y="1975104"/>
                </a:cubicBezTo>
                <a:cubicBezTo>
                  <a:pt x="2124755" y="2052799"/>
                  <a:pt x="2104445" y="1944357"/>
                  <a:pt x="2121408" y="2097024"/>
                </a:cubicBezTo>
                <a:cubicBezTo>
                  <a:pt x="2122118" y="2103410"/>
                  <a:pt x="2125946" y="2109078"/>
                  <a:pt x="2127504" y="2115312"/>
                </a:cubicBezTo>
                <a:cubicBezTo>
                  <a:pt x="2130017" y="2125364"/>
                  <a:pt x="2129392" y="2136324"/>
                  <a:pt x="2133600" y="2145792"/>
                </a:cubicBezTo>
                <a:cubicBezTo>
                  <a:pt x="2137726" y="2155076"/>
                  <a:pt x="2145792" y="2162048"/>
                  <a:pt x="2151888" y="2170176"/>
                </a:cubicBezTo>
                <a:cubicBezTo>
                  <a:pt x="2153891" y="2178190"/>
                  <a:pt x="2164510" y="2219021"/>
                  <a:pt x="2164080" y="2225040"/>
                </a:cubicBezTo>
                <a:cubicBezTo>
                  <a:pt x="2162745" y="2243727"/>
                  <a:pt x="2158189" y="2262261"/>
                  <a:pt x="2151888" y="2279904"/>
                </a:cubicBezTo>
                <a:cubicBezTo>
                  <a:pt x="2149060" y="2287822"/>
                  <a:pt x="2128282" y="2318361"/>
                  <a:pt x="2121408" y="2328672"/>
                </a:cubicBezTo>
                <a:cubicBezTo>
                  <a:pt x="2118000" y="2342303"/>
                  <a:pt x="2109057" y="2380727"/>
                  <a:pt x="2103120" y="2389632"/>
                </a:cubicBezTo>
                <a:lnTo>
                  <a:pt x="2090928" y="2407920"/>
                </a:lnTo>
                <a:cubicBezTo>
                  <a:pt x="2088896" y="2416048"/>
                  <a:pt x="2088579" y="2424810"/>
                  <a:pt x="2084832" y="2432304"/>
                </a:cubicBezTo>
                <a:cubicBezTo>
                  <a:pt x="2078279" y="2445410"/>
                  <a:pt x="2068576" y="2456688"/>
                  <a:pt x="2060448" y="2468880"/>
                </a:cubicBezTo>
                <a:cubicBezTo>
                  <a:pt x="2056384" y="2474976"/>
                  <a:pt x="2050573" y="2480217"/>
                  <a:pt x="2048256" y="2487168"/>
                </a:cubicBezTo>
                <a:cubicBezTo>
                  <a:pt x="2046224" y="2493264"/>
                  <a:pt x="2043718" y="2499222"/>
                  <a:pt x="2042160" y="2505456"/>
                </a:cubicBezTo>
                <a:cubicBezTo>
                  <a:pt x="2038682" y="2519368"/>
                  <a:pt x="2036935" y="2540289"/>
                  <a:pt x="2029968" y="2554224"/>
                </a:cubicBezTo>
                <a:cubicBezTo>
                  <a:pt x="2028683" y="2556794"/>
                  <a:pt x="2025904" y="2558288"/>
                  <a:pt x="2023872" y="256032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자유형: 도형 73">
            <a:extLst>
              <a:ext uri="{FF2B5EF4-FFF2-40B4-BE49-F238E27FC236}">
                <a16:creationId xmlns:a16="http://schemas.microsoft.com/office/drawing/2014/main" id="{5DAD5D4C-29C9-B5DB-AA11-5BA1E8736BD9}"/>
              </a:ext>
            </a:extLst>
          </p:cNvPr>
          <p:cNvSpPr/>
          <p:nvPr/>
        </p:nvSpPr>
        <p:spPr>
          <a:xfrm>
            <a:off x="4248505" y="834077"/>
            <a:ext cx="652272" cy="1152144"/>
          </a:xfrm>
          <a:custGeom>
            <a:avLst/>
            <a:gdLst>
              <a:gd name="connsiteX0" fmla="*/ 12192 w 652272"/>
              <a:gd name="connsiteY0" fmla="*/ 1152144 h 1152144"/>
              <a:gd name="connsiteX1" fmla="*/ 0 w 652272"/>
              <a:gd name="connsiteY1" fmla="*/ 792480 h 1152144"/>
              <a:gd name="connsiteX2" fmla="*/ 6096 w 652272"/>
              <a:gd name="connsiteY2" fmla="*/ 640080 h 1152144"/>
              <a:gd name="connsiteX3" fmla="*/ 12192 w 652272"/>
              <a:gd name="connsiteY3" fmla="*/ 621792 h 1152144"/>
              <a:gd name="connsiteX4" fmla="*/ 30480 w 652272"/>
              <a:gd name="connsiteY4" fmla="*/ 591312 h 1152144"/>
              <a:gd name="connsiteX5" fmla="*/ 42672 w 652272"/>
              <a:gd name="connsiteY5" fmla="*/ 548640 h 1152144"/>
              <a:gd name="connsiteX6" fmla="*/ 48768 w 652272"/>
              <a:gd name="connsiteY6" fmla="*/ 475488 h 1152144"/>
              <a:gd name="connsiteX7" fmla="*/ 60960 w 652272"/>
              <a:gd name="connsiteY7" fmla="*/ 426720 h 1152144"/>
              <a:gd name="connsiteX8" fmla="*/ 73152 w 652272"/>
              <a:gd name="connsiteY8" fmla="*/ 402336 h 1152144"/>
              <a:gd name="connsiteX9" fmla="*/ 85344 w 652272"/>
              <a:gd name="connsiteY9" fmla="*/ 384048 h 1152144"/>
              <a:gd name="connsiteX10" fmla="*/ 134112 w 652272"/>
              <a:gd name="connsiteY10" fmla="*/ 359664 h 1152144"/>
              <a:gd name="connsiteX11" fmla="*/ 176784 w 652272"/>
              <a:gd name="connsiteY11" fmla="*/ 335280 h 1152144"/>
              <a:gd name="connsiteX12" fmla="*/ 201168 w 652272"/>
              <a:gd name="connsiteY12" fmla="*/ 323088 h 1152144"/>
              <a:gd name="connsiteX13" fmla="*/ 249936 w 652272"/>
              <a:gd name="connsiteY13" fmla="*/ 292608 h 1152144"/>
              <a:gd name="connsiteX14" fmla="*/ 304800 w 652272"/>
              <a:gd name="connsiteY14" fmla="*/ 256032 h 1152144"/>
              <a:gd name="connsiteX15" fmla="*/ 365760 w 652272"/>
              <a:gd name="connsiteY15" fmla="*/ 219456 h 1152144"/>
              <a:gd name="connsiteX16" fmla="*/ 432816 w 652272"/>
              <a:gd name="connsiteY16" fmla="*/ 195072 h 1152144"/>
              <a:gd name="connsiteX17" fmla="*/ 451104 w 652272"/>
              <a:gd name="connsiteY17" fmla="*/ 176784 h 1152144"/>
              <a:gd name="connsiteX18" fmla="*/ 481584 w 652272"/>
              <a:gd name="connsiteY18" fmla="*/ 164592 h 1152144"/>
              <a:gd name="connsiteX19" fmla="*/ 524256 w 652272"/>
              <a:gd name="connsiteY19" fmla="*/ 146304 h 1152144"/>
              <a:gd name="connsiteX20" fmla="*/ 542544 w 652272"/>
              <a:gd name="connsiteY20" fmla="*/ 115824 h 1152144"/>
              <a:gd name="connsiteX21" fmla="*/ 615696 w 652272"/>
              <a:gd name="connsiteY21" fmla="*/ 60960 h 1152144"/>
              <a:gd name="connsiteX22" fmla="*/ 627888 w 652272"/>
              <a:gd name="connsiteY22" fmla="*/ 36576 h 1152144"/>
              <a:gd name="connsiteX23" fmla="*/ 640080 w 652272"/>
              <a:gd name="connsiteY23" fmla="*/ 18288 h 1152144"/>
              <a:gd name="connsiteX24" fmla="*/ 652272 w 652272"/>
              <a:gd name="connsiteY24" fmla="*/ 0 h 115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2272" h="1152144">
                <a:moveTo>
                  <a:pt x="12192" y="1152144"/>
                </a:moveTo>
                <a:cubicBezTo>
                  <a:pt x="8272" y="1058073"/>
                  <a:pt x="0" y="874870"/>
                  <a:pt x="0" y="792480"/>
                </a:cubicBezTo>
                <a:cubicBezTo>
                  <a:pt x="0" y="741639"/>
                  <a:pt x="2474" y="690791"/>
                  <a:pt x="6096" y="640080"/>
                </a:cubicBezTo>
                <a:cubicBezTo>
                  <a:pt x="6554" y="633671"/>
                  <a:pt x="9318" y="627539"/>
                  <a:pt x="12192" y="621792"/>
                </a:cubicBezTo>
                <a:cubicBezTo>
                  <a:pt x="17491" y="611194"/>
                  <a:pt x="24384" y="601472"/>
                  <a:pt x="30480" y="591312"/>
                </a:cubicBezTo>
                <a:cubicBezTo>
                  <a:pt x="34544" y="577088"/>
                  <a:pt x="40365" y="563252"/>
                  <a:pt x="42672" y="548640"/>
                </a:cubicBezTo>
                <a:cubicBezTo>
                  <a:pt x="46488" y="524471"/>
                  <a:pt x="45909" y="499789"/>
                  <a:pt x="48768" y="475488"/>
                </a:cubicBezTo>
                <a:cubicBezTo>
                  <a:pt x="50315" y="462336"/>
                  <a:pt x="55190" y="440183"/>
                  <a:pt x="60960" y="426720"/>
                </a:cubicBezTo>
                <a:cubicBezTo>
                  <a:pt x="64540" y="418367"/>
                  <a:pt x="68643" y="410226"/>
                  <a:pt x="73152" y="402336"/>
                </a:cubicBezTo>
                <a:cubicBezTo>
                  <a:pt x="76787" y="395975"/>
                  <a:pt x="80163" y="389229"/>
                  <a:pt x="85344" y="384048"/>
                </a:cubicBezTo>
                <a:cubicBezTo>
                  <a:pt x="99467" y="369925"/>
                  <a:pt x="116649" y="368396"/>
                  <a:pt x="134112" y="359664"/>
                </a:cubicBezTo>
                <a:cubicBezTo>
                  <a:pt x="148765" y="352338"/>
                  <a:pt x="162402" y="343125"/>
                  <a:pt x="176784" y="335280"/>
                </a:cubicBezTo>
                <a:cubicBezTo>
                  <a:pt x="184762" y="330928"/>
                  <a:pt x="193898" y="328540"/>
                  <a:pt x="201168" y="323088"/>
                </a:cubicBezTo>
                <a:cubicBezTo>
                  <a:pt x="246630" y="288991"/>
                  <a:pt x="203355" y="304253"/>
                  <a:pt x="249936" y="292608"/>
                </a:cubicBezTo>
                <a:cubicBezTo>
                  <a:pt x="303629" y="249653"/>
                  <a:pt x="257522" y="283048"/>
                  <a:pt x="304800" y="256032"/>
                </a:cubicBezTo>
                <a:cubicBezTo>
                  <a:pt x="325375" y="244275"/>
                  <a:pt x="343758" y="228257"/>
                  <a:pt x="365760" y="219456"/>
                </a:cubicBezTo>
                <a:cubicBezTo>
                  <a:pt x="408172" y="202491"/>
                  <a:pt x="385859" y="210724"/>
                  <a:pt x="432816" y="195072"/>
                </a:cubicBezTo>
                <a:cubicBezTo>
                  <a:pt x="438912" y="188976"/>
                  <a:pt x="443793" y="181353"/>
                  <a:pt x="451104" y="176784"/>
                </a:cubicBezTo>
                <a:cubicBezTo>
                  <a:pt x="460383" y="170984"/>
                  <a:pt x="471584" y="169036"/>
                  <a:pt x="481584" y="164592"/>
                </a:cubicBezTo>
                <a:cubicBezTo>
                  <a:pt x="526781" y="144504"/>
                  <a:pt x="486694" y="158825"/>
                  <a:pt x="524256" y="146304"/>
                </a:cubicBezTo>
                <a:cubicBezTo>
                  <a:pt x="530352" y="136144"/>
                  <a:pt x="534166" y="124202"/>
                  <a:pt x="542544" y="115824"/>
                </a:cubicBezTo>
                <a:cubicBezTo>
                  <a:pt x="562760" y="95608"/>
                  <a:pt x="590916" y="77480"/>
                  <a:pt x="615696" y="60960"/>
                </a:cubicBezTo>
                <a:cubicBezTo>
                  <a:pt x="619760" y="52832"/>
                  <a:pt x="623379" y="44466"/>
                  <a:pt x="627888" y="36576"/>
                </a:cubicBezTo>
                <a:cubicBezTo>
                  <a:pt x="631523" y="30215"/>
                  <a:pt x="636016" y="24384"/>
                  <a:pt x="640080" y="18288"/>
                </a:cubicBezTo>
                <a:lnTo>
                  <a:pt x="652272" y="0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DBF35E7F-9CEF-9FFE-2227-750AD69EFA37}"/>
              </a:ext>
            </a:extLst>
          </p:cNvPr>
          <p:cNvSpPr/>
          <p:nvPr/>
        </p:nvSpPr>
        <p:spPr>
          <a:xfrm>
            <a:off x="3553561" y="3918653"/>
            <a:ext cx="1426464" cy="2316480"/>
          </a:xfrm>
          <a:custGeom>
            <a:avLst/>
            <a:gdLst>
              <a:gd name="connsiteX0" fmla="*/ 1426464 w 1426464"/>
              <a:gd name="connsiteY0" fmla="*/ 0 h 2316480"/>
              <a:gd name="connsiteX1" fmla="*/ 1402080 w 1426464"/>
              <a:gd name="connsiteY1" fmla="*/ 30480 h 2316480"/>
              <a:gd name="connsiteX2" fmla="*/ 1389888 w 1426464"/>
              <a:gd name="connsiteY2" fmla="*/ 79248 h 2316480"/>
              <a:gd name="connsiteX3" fmla="*/ 1359408 w 1426464"/>
              <a:gd name="connsiteY3" fmla="*/ 121920 h 2316480"/>
              <a:gd name="connsiteX4" fmla="*/ 1341120 w 1426464"/>
              <a:gd name="connsiteY4" fmla="*/ 140208 h 2316480"/>
              <a:gd name="connsiteX5" fmla="*/ 1286256 w 1426464"/>
              <a:gd name="connsiteY5" fmla="*/ 170688 h 2316480"/>
              <a:gd name="connsiteX6" fmla="*/ 1261872 w 1426464"/>
              <a:gd name="connsiteY6" fmla="*/ 195072 h 2316480"/>
              <a:gd name="connsiteX7" fmla="*/ 1213104 w 1426464"/>
              <a:gd name="connsiteY7" fmla="*/ 237744 h 2316480"/>
              <a:gd name="connsiteX8" fmla="*/ 1200912 w 1426464"/>
              <a:gd name="connsiteY8" fmla="*/ 274320 h 2316480"/>
              <a:gd name="connsiteX9" fmla="*/ 1194816 w 1426464"/>
              <a:gd name="connsiteY9" fmla="*/ 298704 h 2316480"/>
              <a:gd name="connsiteX10" fmla="*/ 1182624 w 1426464"/>
              <a:gd name="connsiteY10" fmla="*/ 316992 h 2316480"/>
              <a:gd name="connsiteX11" fmla="*/ 1176528 w 1426464"/>
              <a:gd name="connsiteY11" fmla="*/ 335280 h 2316480"/>
              <a:gd name="connsiteX12" fmla="*/ 1164336 w 1426464"/>
              <a:gd name="connsiteY12" fmla="*/ 365760 h 2316480"/>
              <a:gd name="connsiteX13" fmla="*/ 1146048 w 1426464"/>
              <a:gd name="connsiteY13" fmla="*/ 420624 h 2316480"/>
              <a:gd name="connsiteX14" fmla="*/ 1133856 w 1426464"/>
              <a:gd name="connsiteY14" fmla="*/ 481584 h 2316480"/>
              <a:gd name="connsiteX15" fmla="*/ 1127760 w 1426464"/>
              <a:gd name="connsiteY15" fmla="*/ 512064 h 2316480"/>
              <a:gd name="connsiteX16" fmla="*/ 1121664 w 1426464"/>
              <a:gd name="connsiteY16" fmla="*/ 585216 h 2316480"/>
              <a:gd name="connsiteX17" fmla="*/ 1115568 w 1426464"/>
              <a:gd name="connsiteY17" fmla="*/ 603504 h 2316480"/>
              <a:gd name="connsiteX18" fmla="*/ 1109472 w 1426464"/>
              <a:gd name="connsiteY18" fmla="*/ 652272 h 2316480"/>
              <a:gd name="connsiteX19" fmla="*/ 1115568 w 1426464"/>
              <a:gd name="connsiteY19" fmla="*/ 682752 h 2316480"/>
              <a:gd name="connsiteX20" fmla="*/ 1133856 w 1426464"/>
              <a:gd name="connsiteY20" fmla="*/ 688848 h 2316480"/>
              <a:gd name="connsiteX21" fmla="*/ 1146048 w 1426464"/>
              <a:gd name="connsiteY21" fmla="*/ 707136 h 2316480"/>
              <a:gd name="connsiteX22" fmla="*/ 1139952 w 1426464"/>
              <a:gd name="connsiteY22" fmla="*/ 768096 h 2316480"/>
              <a:gd name="connsiteX23" fmla="*/ 1127760 w 1426464"/>
              <a:gd name="connsiteY23" fmla="*/ 804672 h 2316480"/>
              <a:gd name="connsiteX24" fmla="*/ 1115568 w 1426464"/>
              <a:gd name="connsiteY24" fmla="*/ 853440 h 2316480"/>
              <a:gd name="connsiteX25" fmla="*/ 1103376 w 1426464"/>
              <a:gd name="connsiteY25" fmla="*/ 908304 h 2316480"/>
              <a:gd name="connsiteX26" fmla="*/ 1115568 w 1426464"/>
              <a:gd name="connsiteY26" fmla="*/ 1133856 h 2316480"/>
              <a:gd name="connsiteX27" fmla="*/ 1109472 w 1426464"/>
              <a:gd name="connsiteY27" fmla="*/ 1188720 h 2316480"/>
              <a:gd name="connsiteX28" fmla="*/ 1072896 w 1426464"/>
              <a:gd name="connsiteY28" fmla="*/ 1237488 h 2316480"/>
              <a:gd name="connsiteX29" fmla="*/ 1060704 w 1426464"/>
              <a:gd name="connsiteY29" fmla="*/ 1267968 h 2316480"/>
              <a:gd name="connsiteX30" fmla="*/ 1042416 w 1426464"/>
              <a:gd name="connsiteY30" fmla="*/ 1280160 h 2316480"/>
              <a:gd name="connsiteX31" fmla="*/ 981456 w 1426464"/>
              <a:gd name="connsiteY31" fmla="*/ 1335024 h 2316480"/>
              <a:gd name="connsiteX32" fmla="*/ 950976 w 1426464"/>
              <a:gd name="connsiteY32" fmla="*/ 1359408 h 2316480"/>
              <a:gd name="connsiteX33" fmla="*/ 938784 w 1426464"/>
              <a:gd name="connsiteY33" fmla="*/ 1377696 h 2316480"/>
              <a:gd name="connsiteX34" fmla="*/ 908304 w 1426464"/>
              <a:gd name="connsiteY34" fmla="*/ 1426464 h 2316480"/>
              <a:gd name="connsiteX35" fmla="*/ 896112 w 1426464"/>
              <a:gd name="connsiteY35" fmla="*/ 1487424 h 2316480"/>
              <a:gd name="connsiteX36" fmla="*/ 883920 w 1426464"/>
              <a:gd name="connsiteY36" fmla="*/ 1560576 h 2316480"/>
              <a:gd name="connsiteX37" fmla="*/ 877824 w 1426464"/>
              <a:gd name="connsiteY37" fmla="*/ 1584960 h 2316480"/>
              <a:gd name="connsiteX38" fmla="*/ 847344 w 1426464"/>
              <a:gd name="connsiteY38" fmla="*/ 1627632 h 2316480"/>
              <a:gd name="connsiteX39" fmla="*/ 835152 w 1426464"/>
              <a:gd name="connsiteY39" fmla="*/ 1664208 h 2316480"/>
              <a:gd name="connsiteX40" fmla="*/ 816864 w 1426464"/>
              <a:gd name="connsiteY40" fmla="*/ 1712976 h 2316480"/>
              <a:gd name="connsiteX41" fmla="*/ 804672 w 1426464"/>
              <a:gd name="connsiteY41" fmla="*/ 1822704 h 2316480"/>
              <a:gd name="connsiteX42" fmla="*/ 792480 w 1426464"/>
              <a:gd name="connsiteY42" fmla="*/ 1853184 h 2316480"/>
              <a:gd name="connsiteX43" fmla="*/ 774192 w 1426464"/>
              <a:gd name="connsiteY43" fmla="*/ 1877568 h 2316480"/>
              <a:gd name="connsiteX44" fmla="*/ 762000 w 1426464"/>
              <a:gd name="connsiteY44" fmla="*/ 1932432 h 2316480"/>
              <a:gd name="connsiteX45" fmla="*/ 743712 w 1426464"/>
              <a:gd name="connsiteY45" fmla="*/ 1981200 h 2316480"/>
              <a:gd name="connsiteX46" fmla="*/ 737616 w 1426464"/>
              <a:gd name="connsiteY46" fmla="*/ 2036064 h 2316480"/>
              <a:gd name="connsiteX47" fmla="*/ 725424 w 1426464"/>
              <a:gd name="connsiteY47" fmla="*/ 2054352 h 2316480"/>
              <a:gd name="connsiteX48" fmla="*/ 701040 w 1426464"/>
              <a:gd name="connsiteY48" fmla="*/ 2084832 h 2316480"/>
              <a:gd name="connsiteX49" fmla="*/ 682752 w 1426464"/>
              <a:gd name="connsiteY49" fmla="*/ 2115312 h 2316480"/>
              <a:gd name="connsiteX50" fmla="*/ 664464 w 1426464"/>
              <a:gd name="connsiteY50" fmla="*/ 2133600 h 2316480"/>
              <a:gd name="connsiteX51" fmla="*/ 633984 w 1426464"/>
              <a:gd name="connsiteY51" fmla="*/ 2170176 h 2316480"/>
              <a:gd name="connsiteX52" fmla="*/ 615696 w 1426464"/>
              <a:gd name="connsiteY52" fmla="*/ 2176272 h 2316480"/>
              <a:gd name="connsiteX53" fmla="*/ 566928 w 1426464"/>
              <a:gd name="connsiteY53" fmla="*/ 2206752 h 2316480"/>
              <a:gd name="connsiteX54" fmla="*/ 542544 w 1426464"/>
              <a:gd name="connsiteY54" fmla="*/ 2212848 h 2316480"/>
              <a:gd name="connsiteX55" fmla="*/ 524256 w 1426464"/>
              <a:gd name="connsiteY55" fmla="*/ 2218944 h 2316480"/>
              <a:gd name="connsiteX56" fmla="*/ 481584 w 1426464"/>
              <a:gd name="connsiteY56" fmla="*/ 2231136 h 2316480"/>
              <a:gd name="connsiteX57" fmla="*/ 420624 w 1426464"/>
              <a:gd name="connsiteY57" fmla="*/ 2225040 h 2316480"/>
              <a:gd name="connsiteX58" fmla="*/ 402336 w 1426464"/>
              <a:gd name="connsiteY58" fmla="*/ 2218944 h 2316480"/>
              <a:gd name="connsiteX59" fmla="*/ 353568 w 1426464"/>
              <a:gd name="connsiteY59" fmla="*/ 2170176 h 2316480"/>
              <a:gd name="connsiteX60" fmla="*/ 341376 w 1426464"/>
              <a:gd name="connsiteY60" fmla="*/ 2151888 h 2316480"/>
              <a:gd name="connsiteX61" fmla="*/ 329184 w 1426464"/>
              <a:gd name="connsiteY61" fmla="*/ 2127504 h 2316480"/>
              <a:gd name="connsiteX62" fmla="*/ 310896 w 1426464"/>
              <a:gd name="connsiteY62" fmla="*/ 2115312 h 2316480"/>
              <a:gd name="connsiteX63" fmla="*/ 280416 w 1426464"/>
              <a:gd name="connsiteY63" fmla="*/ 2078736 h 2316480"/>
              <a:gd name="connsiteX64" fmla="*/ 256032 w 1426464"/>
              <a:gd name="connsiteY64" fmla="*/ 2072640 h 2316480"/>
              <a:gd name="connsiteX65" fmla="*/ 231648 w 1426464"/>
              <a:gd name="connsiteY65" fmla="*/ 2060448 h 2316480"/>
              <a:gd name="connsiteX66" fmla="*/ 170688 w 1426464"/>
              <a:gd name="connsiteY66" fmla="*/ 2048256 h 2316480"/>
              <a:gd name="connsiteX67" fmla="*/ 103632 w 1426464"/>
              <a:gd name="connsiteY67" fmla="*/ 2060448 h 2316480"/>
              <a:gd name="connsiteX68" fmla="*/ 79248 w 1426464"/>
              <a:gd name="connsiteY68" fmla="*/ 2090928 h 2316480"/>
              <a:gd name="connsiteX69" fmla="*/ 54864 w 1426464"/>
              <a:gd name="connsiteY69" fmla="*/ 2127504 h 2316480"/>
              <a:gd name="connsiteX70" fmla="*/ 36576 w 1426464"/>
              <a:gd name="connsiteY70" fmla="*/ 2170176 h 2316480"/>
              <a:gd name="connsiteX71" fmla="*/ 30480 w 1426464"/>
              <a:gd name="connsiteY71" fmla="*/ 2194560 h 2316480"/>
              <a:gd name="connsiteX72" fmla="*/ 18288 w 1426464"/>
              <a:gd name="connsiteY72" fmla="*/ 2212848 h 2316480"/>
              <a:gd name="connsiteX73" fmla="*/ 6096 w 1426464"/>
              <a:gd name="connsiteY73" fmla="*/ 2249424 h 2316480"/>
              <a:gd name="connsiteX74" fmla="*/ 0 w 1426464"/>
              <a:gd name="connsiteY74" fmla="*/ 2267712 h 2316480"/>
              <a:gd name="connsiteX75" fmla="*/ 6096 w 1426464"/>
              <a:gd name="connsiteY75" fmla="*/ 2316480 h 231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426464" h="2316480">
                <a:moveTo>
                  <a:pt x="1426464" y="0"/>
                </a:moveTo>
                <a:cubicBezTo>
                  <a:pt x="1418336" y="10160"/>
                  <a:pt x="1408976" y="19447"/>
                  <a:pt x="1402080" y="30480"/>
                </a:cubicBezTo>
                <a:cubicBezTo>
                  <a:pt x="1395029" y="41761"/>
                  <a:pt x="1393500" y="69615"/>
                  <a:pt x="1389888" y="79248"/>
                </a:cubicBezTo>
                <a:cubicBezTo>
                  <a:pt x="1387744" y="84966"/>
                  <a:pt x="1360343" y="120829"/>
                  <a:pt x="1359408" y="121920"/>
                </a:cubicBezTo>
                <a:cubicBezTo>
                  <a:pt x="1353797" y="128466"/>
                  <a:pt x="1348293" y="135426"/>
                  <a:pt x="1341120" y="140208"/>
                </a:cubicBezTo>
                <a:cubicBezTo>
                  <a:pt x="1315380" y="157368"/>
                  <a:pt x="1306539" y="153302"/>
                  <a:pt x="1286256" y="170688"/>
                </a:cubicBezTo>
                <a:cubicBezTo>
                  <a:pt x="1277529" y="178169"/>
                  <a:pt x="1270523" y="187503"/>
                  <a:pt x="1261872" y="195072"/>
                </a:cubicBezTo>
                <a:cubicBezTo>
                  <a:pt x="1194712" y="253837"/>
                  <a:pt x="1282663" y="168185"/>
                  <a:pt x="1213104" y="237744"/>
                </a:cubicBezTo>
                <a:cubicBezTo>
                  <a:pt x="1209040" y="249936"/>
                  <a:pt x="1204029" y="261852"/>
                  <a:pt x="1200912" y="274320"/>
                </a:cubicBezTo>
                <a:cubicBezTo>
                  <a:pt x="1198880" y="282448"/>
                  <a:pt x="1198116" y="291003"/>
                  <a:pt x="1194816" y="298704"/>
                </a:cubicBezTo>
                <a:cubicBezTo>
                  <a:pt x="1191930" y="305438"/>
                  <a:pt x="1185901" y="310439"/>
                  <a:pt x="1182624" y="316992"/>
                </a:cubicBezTo>
                <a:cubicBezTo>
                  <a:pt x="1179750" y="322739"/>
                  <a:pt x="1178784" y="329263"/>
                  <a:pt x="1176528" y="335280"/>
                </a:cubicBezTo>
                <a:cubicBezTo>
                  <a:pt x="1172686" y="345526"/>
                  <a:pt x="1167480" y="355279"/>
                  <a:pt x="1164336" y="365760"/>
                </a:cubicBezTo>
                <a:cubicBezTo>
                  <a:pt x="1146610" y="424846"/>
                  <a:pt x="1171511" y="369699"/>
                  <a:pt x="1146048" y="420624"/>
                </a:cubicBezTo>
                <a:lnTo>
                  <a:pt x="1133856" y="481584"/>
                </a:lnTo>
                <a:lnTo>
                  <a:pt x="1127760" y="512064"/>
                </a:lnTo>
                <a:cubicBezTo>
                  <a:pt x="1125728" y="536448"/>
                  <a:pt x="1124898" y="560962"/>
                  <a:pt x="1121664" y="585216"/>
                </a:cubicBezTo>
                <a:cubicBezTo>
                  <a:pt x="1120815" y="591585"/>
                  <a:pt x="1116717" y="597182"/>
                  <a:pt x="1115568" y="603504"/>
                </a:cubicBezTo>
                <a:cubicBezTo>
                  <a:pt x="1112637" y="619622"/>
                  <a:pt x="1111504" y="636016"/>
                  <a:pt x="1109472" y="652272"/>
                </a:cubicBezTo>
                <a:cubicBezTo>
                  <a:pt x="1111504" y="662432"/>
                  <a:pt x="1109821" y="674131"/>
                  <a:pt x="1115568" y="682752"/>
                </a:cubicBezTo>
                <a:cubicBezTo>
                  <a:pt x="1119132" y="688099"/>
                  <a:pt x="1128838" y="684834"/>
                  <a:pt x="1133856" y="688848"/>
                </a:cubicBezTo>
                <a:cubicBezTo>
                  <a:pt x="1139577" y="693425"/>
                  <a:pt x="1141984" y="701040"/>
                  <a:pt x="1146048" y="707136"/>
                </a:cubicBezTo>
                <a:cubicBezTo>
                  <a:pt x="1144016" y="727456"/>
                  <a:pt x="1143715" y="748024"/>
                  <a:pt x="1139952" y="768096"/>
                </a:cubicBezTo>
                <a:cubicBezTo>
                  <a:pt x="1137584" y="780727"/>
                  <a:pt x="1130877" y="792204"/>
                  <a:pt x="1127760" y="804672"/>
                </a:cubicBezTo>
                <a:cubicBezTo>
                  <a:pt x="1123696" y="820928"/>
                  <a:pt x="1118323" y="836912"/>
                  <a:pt x="1115568" y="853440"/>
                </a:cubicBezTo>
                <a:cubicBezTo>
                  <a:pt x="1108416" y="896354"/>
                  <a:pt x="1113381" y="878290"/>
                  <a:pt x="1103376" y="908304"/>
                </a:cubicBezTo>
                <a:cubicBezTo>
                  <a:pt x="1137727" y="1045709"/>
                  <a:pt x="1131486" y="974674"/>
                  <a:pt x="1115568" y="1133856"/>
                </a:cubicBezTo>
                <a:cubicBezTo>
                  <a:pt x="1113737" y="1152165"/>
                  <a:pt x="1116478" y="1171705"/>
                  <a:pt x="1109472" y="1188720"/>
                </a:cubicBezTo>
                <a:cubicBezTo>
                  <a:pt x="1101735" y="1207509"/>
                  <a:pt x="1080443" y="1218621"/>
                  <a:pt x="1072896" y="1237488"/>
                </a:cubicBezTo>
                <a:cubicBezTo>
                  <a:pt x="1068832" y="1247648"/>
                  <a:pt x="1067064" y="1259064"/>
                  <a:pt x="1060704" y="1267968"/>
                </a:cubicBezTo>
                <a:cubicBezTo>
                  <a:pt x="1056446" y="1273930"/>
                  <a:pt x="1047862" y="1275259"/>
                  <a:pt x="1042416" y="1280160"/>
                </a:cubicBezTo>
                <a:cubicBezTo>
                  <a:pt x="974055" y="1341685"/>
                  <a:pt x="1023951" y="1306694"/>
                  <a:pt x="981456" y="1335024"/>
                </a:cubicBezTo>
                <a:cubicBezTo>
                  <a:pt x="946515" y="1387435"/>
                  <a:pt x="993040" y="1325757"/>
                  <a:pt x="950976" y="1359408"/>
                </a:cubicBezTo>
                <a:cubicBezTo>
                  <a:pt x="945255" y="1363985"/>
                  <a:pt x="942667" y="1371483"/>
                  <a:pt x="938784" y="1377696"/>
                </a:cubicBezTo>
                <a:cubicBezTo>
                  <a:pt x="902022" y="1436516"/>
                  <a:pt x="936161" y="1384678"/>
                  <a:pt x="908304" y="1426464"/>
                </a:cubicBezTo>
                <a:cubicBezTo>
                  <a:pt x="904240" y="1446784"/>
                  <a:pt x="898400" y="1466828"/>
                  <a:pt x="896112" y="1487424"/>
                </a:cubicBezTo>
                <a:cubicBezTo>
                  <a:pt x="886205" y="1576590"/>
                  <a:pt x="896918" y="1515083"/>
                  <a:pt x="883920" y="1560576"/>
                </a:cubicBezTo>
                <a:cubicBezTo>
                  <a:pt x="881618" y="1568632"/>
                  <a:pt x="881124" y="1577259"/>
                  <a:pt x="877824" y="1584960"/>
                </a:cubicBezTo>
                <a:cubicBezTo>
                  <a:pt x="874853" y="1591893"/>
                  <a:pt x="849426" y="1624856"/>
                  <a:pt x="847344" y="1627632"/>
                </a:cubicBezTo>
                <a:cubicBezTo>
                  <a:pt x="843280" y="1639824"/>
                  <a:pt x="839925" y="1652276"/>
                  <a:pt x="835152" y="1664208"/>
                </a:cubicBezTo>
                <a:cubicBezTo>
                  <a:pt x="820574" y="1700654"/>
                  <a:pt x="826420" y="1684307"/>
                  <a:pt x="816864" y="1712976"/>
                </a:cubicBezTo>
                <a:cubicBezTo>
                  <a:pt x="814198" y="1750296"/>
                  <a:pt x="816502" y="1787213"/>
                  <a:pt x="804672" y="1822704"/>
                </a:cubicBezTo>
                <a:cubicBezTo>
                  <a:pt x="801212" y="1833085"/>
                  <a:pt x="797794" y="1843618"/>
                  <a:pt x="792480" y="1853184"/>
                </a:cubicBezTo>
                <a:cubicBezTo>
                  <a:pt x="787546" y="1862065"/>
                  <a:pt x="780288" y="1869440"/>
                  <a:pt x="774192" y="1877568"/>
                </a:cubicBezTo>
                <a:cubicBezTo>
                  <a:pt x="770002" y="1898519"/>
                  <a:pt x="767739" y="1912344"/>
                  <a:pt x="762000" y="1932432"/>
                </a:cubicBezTo>
                <a:cubicBezTo>
                  <a:pt x="757222" y="1949156"/>
                  <a:pt x="750154" y="1965096"/>
                  <a:pt x="743712" y="1981200"/>
                </a:cubicBezTo>
                <a:cubicBezTo>
                  <a:pt x="741680" y="1999488"/>
                  <a:pt x="742079" y="2018213"/>
                  <a:pt x="737616" y="2036064"/>
                </a:cubicBezTo>
                <a:cubicBezTo>
                  <a:pt x="735839" y="2043172"/>
                  <a:pt x="729820" y="2048491"/>
                  <a:pt x="725424" y="2054352"/>
                </a:cubicBezTo>
                <a:cubicBezTo>
                  <a:pt x="717617" y="2064761"/>
                  <a:pt x="708501" y="2074173"/>
                  <a:pt x="701040" y="2084832"/>
                </a:cubicBezTo>
                <a:cubicBezTo>
                  <a:pt x="694245" y="2094539"/>
                  <a:pt x="689861" y="2105833"/>
                  <a:pt x="682752" y="2115312"/>
                </a:cubicBezTo>
                <a:cubicBezTo>
                  <a:pt x="677579" y="2122209"/>
                  <a:pt x="669983" y="2126977"/>
                  <a:pt x="664464" y="2133600"/>
                </a:cubicBezTo>
                <a:cubicBezTo>
                  <a:pt x="650407" y="2150468"/>
                  <a:pt x="654020" y="2156819"/>
                  <a:pt x="633984" y="2170176"/>
                </a:cubicBezTo>
                <a:cubicBezTo>
                  <a:pt x="628637" y="2173740"/>
                  <a:pt x="621792" y="2174240"/>
                  <a:pt x="615696" y="2176272"/>
                </a:cubicBezTo>
                <a:cubicBezTo>
                  <a:pt x="596516" y="2190657"/>
                  <a:pt x="589242" y="2198384"/>
                  <a:pt x="566928" y="2206752"/>
                </a:cubicBezTo>
                <a:cubicBezTo>
                  <a:pt x="559083" y="2209694"/>
                  <a:pt x="550600" y="2210546"/>
                  <a:pt x="542544" y="2212848"/>
                </a:cubicBezTo>
                <a:cubicBezTo>
                  <a:pt x="536365" y="2214613"/>
                  <a:pt x="530435" y="2217179"/>
                  <a:pt x="524256" y="2218944"/>
                </a:cubicBezTo>
                <a:cubicBezTo>
                  <a:pt x="470675" y="2234253"/>
                  <a:pt x="525432" y="2216520"/>
                  <a:pt x="481584" y="2231136"/>
                </a:cubicBezTo>
                <a:cubicBezTo>
                  <a:pt x="461264" y="2229104"/>
                  <a:pt x="440808" y="2228145"/>
                  <a:pt x="420624" y="2225040"/>
                </a:cubicBezTo>
                <a:cubicBezTo>
                  <a:pt x="414273" y="2224063"/>
                  <a:pt x="407309" y="2223013"/>
                  <a:pt x="402336" y="2218944"/>
                </a:cubicBezTo>
                <a:cubicBezTo>
                  <a:pt x="384543" y="2204386"/>
                  <a:pt x="366320" y="2189304"/>
                  <a:pt x="353568" y="2170176"/>
                </a:cubicBezTo>
                <a:cubicBezTo>
                  <a:pt x="349504" y="2164080"/>
                  <a:pt x="345011" y="2158249"/>
                  <a:pt x="341376" y="2151888"/>
                </a:cubicBezTo>
                <a:cubicBezTo>
                  <a:pt x="336867" y="2143998"/>
                  <a:pt x="335002" y="2134485"/>
                  <a:pt x="329184" y="2127504"/>
                </a:cubicBezTo>
                <a:cubicBezTo>
                  <a:pt x="324494" y="2121876"/>
                  <a:pt x="316992" y="2119376"/>
                  <a:pt x="310896" y="2115312"/>
                </a:cubicBezTo>
                <a:cubicBezTo>
                  <a:pt x="303127" y="2103659"/>
                  <a:pt x="293053" y="2085957"/>
                  <a:pt x="280416" y="2078736"/>
                </a:cubicBezTo>
                <a:cubicBezTo>
                  <a:pt x="273142" y="2074579"/>
                  <a:pt x="263877" y="2075582"/>
                  <a:pt x="256032" y="2072640"/>
                </a:cubicBezTo>
                <a:cubicBezTo>
                  <a:pt x="247523" y="2069449"/>
                  <a:pt x="240001" y="2064028"/>
                  <a:pt x="231648" y="2060448"/>
                </a:cubicBezTo>
                <a:cubicBezTo>
                  <a:pt x="210369" y="2051328"/>
                  <a:pt x="195930" y="2051862"/>
                  <a:pt x="170688" y="2048256"/>
                </a:cubicBezTo>
                <a:cubicBezTo>
                  <a:pt x="148336" y="2052320"/>
                  <a:pt x="124219" y="2050841"/>
                  <a:pt x="103632" y="2060448"/>
                </a:cubicBezTo>
                <a:cubicBezTo>
                  <a:pt x="91842" y="2065950"/>
                  <a:pt x="86901" y="2080405"/>
                  <a:pt x="79248" y="2090928"/>
                </a:cubicBezTo>
                <a:cubicBezTo>
                  <a:pt x="70630" y="2102778"/>
                  <a:pt x="54864" y="2127504"/>
                  <a:pt x="54864" y="2127504"/>
                </a:cubicBezTo>
                <a:cubicBezTo>
                  <a:pt x="37363" y="2197509"/>
                  <a:pt x="61835" y="2111238"/>
                  <a:pt x="36576" y="2170176"/>
                </a:cubicBezTo>
                <a:cubicBezTo>
                  <a:pt x="33276" y="2177877"/>
                  <a:pt x="33780" y="2186859"/>
                  <a:pt x="30480" y="2194560"/>
                </a:cubicBezTo>
                <a:cubicBezTo>
                  <a:pt x="27594" y="2201294"/>
                  <a:pt x="21264" y="2206153"/>
                  <a:pt x="18288" y="2212848"/>
                </a:cubicBezTo>
                <a:cubicBezTo>
                  <a:pt x="13069" y="2224592"/>
                  <a:pt x="10160" y="2237232"/>
                  <a:pt x="6096" y="2249424"/>
                </a:cubicBezTo>
                <a:lnTo>
                  <a:pt x="0" y="2267712"/>
                </a:lnTo>
                <a:cubicBezTo>
                  <a:pt x="6383" y="2312396"/>
                  <a:pt x="6096" y="2296016"/>
                  <a:pt x="6096" y="231648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E59AAA09-7989-E73F-F4EC-9FCADEE8D713}"/>
              </a:ext>
            </a:extLst>
          </p:cNvPr>
          <p:cNvSpPr/>
          <p:nvPr/>
        </p:nvSpPr>
        <p:spPr>
          <a:xfrm>
            <a:off x="1333510" y="1803500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8F0BB66E-D4AE-18F1-CA4F-B8836060998A}"/>
              </a:ext>
            </a:extLst>
          </p:cNvPr>
          <p:cNvSpPr/>
          <p:nvPr/>
        </p:nvSpPr>
        <p:spPr>
          <a:xfrm>
            <a:off x="2870636" y="131010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18DB5B96-D8A1-C87F-BE77-AEF286AEC846}"/>
              </a:ext>
            </a:extLst>
          </p:cNvPr>
          <p:cNvSpPr/>
          <p:nvPr/>
        </p:nvSpPr>
        <p:spPr>
          <a:xfrm>
            <a:off x="4929502" y="3828341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31DE3667-87E1-4CA2-F216-A480B407B577}"/>
              </a:ext>
            </a:extLst>
          </p:cNvPr>
          <p:cNvSpPr/>
          <p:nvPr/>
        </p:nvSpPr>
        <p:spPr>
          <a:xfrm>
            <a:off x="3513536" y="6090443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5BA7651B-2841-37A9-B04B-90CCBDA47B31}"/>
              </a:ext>
            </a:extLst>
          </p:cNvPr>
          <p:cNvSpPr/>
          <p:nvPr/>
        </p:nvSpPr>
        <p:spPr>
          <a:xfrm>
            <a:off x="4245284" y="206431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1C29B952-4E30-F77B-CB1B-0BBF0D324BBB}"/>
              </a:ext>
            </a:extLst>
          </p:cNvPr>
          <p:cNvSpPr/>
          <p:nvPr/>
        </p:nvSpPr>
        <p:spPr>
          <a:xfrm>
            <a:off x="4860924" y="779935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>
            <a:extLst>
              <a:ext uri="{FF2B5EF4-FFF2-40B4-BE49-F238E27FC236}">
                <a16:creationId xmlns:a16="http://schemas.microsoft.com/office/drawing/2014/main" id="{455E4F0D-E565-3B0F-CCDF-65D3E928AFE6}"/>
              </a:ext>
            </a:extLst>
          </p:cNvPr>
          <p:cNvSpPr/>
          <p:nvPr/>
        </p:nvSpPr>
        <p:spPr>
          <a:xfrm>
            <a:off x="3478825" y="6431722"/>
            <a:ext cx="110073" cy="1100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B948C45-2B7E-D0A1-B1C3-8FB9BEE0C558}"/>
              </a:ext>
            </a:extLst>
          </p:cNvPr>
          <p:cNvSpPr txBox="1"/>
          <p:nvPr/>
        </p:nvSpPr>
        <p:spPr>
          <a:xfrm>
            <a:off x="848484" y="1378191"/>
            <a:ext cx="1004293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동대구역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7C5A52A9-6D0D-71AB-E431-AFAE5CDD4AE8}"/>
              </a:ext>
            </a:extLst>
          </p:cNvPr>
          <p:cNvSpPr txBox="1"/>
          <p:nvPr/>
        </p:nvSpPr>
        <p:spPr>
          <a:xfrm>
            <a:off x="2688617" y="847694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영천역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39ED342-DF03-48D9-FE5A-B155E599A454}"/>
              </a:ext>
            </a:extLst>
          </p:cNvPr>
          <p:cNvSpPr txBox="1"/>
          <p:nvPr/>
        </p:nvSpPr>
        <p:spPr>
          <a:xfrm>
            <a:off x="4970997" y="927461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포항역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27A38CDC-CC6A-F639-97E9-3E9AFC709675}"/>
              </a:ext>
            </a:extLst>
          </p:cNvPr>
          <p:cNvSpPr txBox="1"/>
          <p:nvPr/>
        </p:nvSpPr>
        <p:spPr>
          <a:xfrm>
            <a:off x="4506462" y="1893024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경주역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DA5E58D-57EA-691D-AB1A-DB18D2C507FC}"/>
              </a:ext>
            </a:extLst>
          </p:cNvPr>
          <p:cNvSpPr txBox="1"/>
          <p:nvPr/>
        </p:nvSpPr>
        <p:spPr>
          <a:xfrm>
            <a:off x="5079143" y="3842872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울산역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4CBED811-CB21-DA7A-8728-E106949DEFDA}"/>
              </a:ext>
            </a:extLst>
          </p:cNvPr>
          <p:cNvSpPr txBox="1"/>
          <p:nvPr/>
        </p:nvSpPr>
        <p:spPr>
          <a:xfrm>
            <a:off x="3682241" y="6372518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FF0000"/>
                </a:solidFill>
              </a:rPr>
              <a:t>부산역</a:t>
            </a:r>
          </a:p>
        </p:txBody>
      </p:sp>
      <p:sp>
        <p:nvSpPr>
          <p:cNvPr id="89" name="자유형: 도형 88">
            <a:extLst>
              <a:ext uri="{FF2B5EF4-FFF2-40B4-BE49-F238E27FC236}">
                <a16:creationId xmlns:a16="http://schemas.microsoft.com/office/drawing/2014/main" id="{8DB4AEA1-FC85-1240-8522-898071C8DA89}"/>
              </a:ext>
            </a:extLst>
          </p:cNvPr>
          <p:cNvSpPr/>
          <p:nvPr/>
        </p:nvSpPr>
        <p:spPr>
          <a:xfrm>
            <a:off x="1797913" y="-1075"/>
            <a:ext cx="1082040" cy="1371600"/>
          </a:xfrm>
          <a:custGeom>
            <a:avLst/>
            <a:gdLst>
              <a:gd name="connsiteX0" fmla="*/ 1082040 w 1082040"/>
              <a:gd name="connsiteY0" fmla="*/ 1371600 h 1371600"/>
              <a:gd name="connsiteX1" fmla="*/ 1021080 w 1082040"/>
              <a:gd name="connsiteY1" fmla="*/ 1356360 h 1371600"/>
              <a:gd name="connsiteX2" fmla="*/ 982980 w 1082040"/>
              <a:gd name="connsiteY2" fmla="*/ 1333500 h 1371600"/>
              <a:gd name="connsiteX3" fmla="*/ 929640 w 1082040"/>
              <a:gd name="connsiteY3" fmla="*/ 1272540 h 1371600"/>
              <a:gd name="connsiteX4" fmla="*/ 914400 w 1082040"/>
              <a:gd name="connsiteY4" fmla="*/ 1249680 h 1371600"/>
              <a:gd name="connsiteX5" fmla="*/ 899160 w 1082040"/>
              <a:gd name="connsiteY5" fmla="*/ 1211580 h 1371600"/>
              <a:gd name="connsiteX6" fmla="*/ 883920 w 1082040"/>
              <a:gd name="connsiteY6" fmla="*/ 1120140 h 1371600"/>
              <a:gd name="connsiteX7" fmla="*/ 845820 w 1082040"/>
              <a:gd name="connsiteY7" fmla="*/ 1051560 h 1371600"/>
              <a:gd name="connsiteX8" fmla="*/ 777240 w 1082040"/>
              <a:gd name="connsiteY8" fmla="*/ 998220 h 1371600"/>
              <a:gd name="connsiteX9" fmla="*/ 754380 w 1082040"/>
              <a:gd name="connsiteY9" fmla="*/ 975360 h 1371600"/>
              <a:gd name="connsiteX10" fmla="*/ 685800 w 1082040"/>
              <a:gd name="connsiteY10" fmla="*/ 922020 h 1371600"/>
              <a:gd name="connsiteX11" fmla="*/ 670560 w 1082040"/>
              <a:gd name="connsiteY11" fmla="*/ 891540 h 1371600"/>
              <a:gd name="connsiteX12" fmla="*/ 640080 w 1082040"/>
              <a:gd name="connsiteY12" fmla="*/ 845820 h 1371600"/>
              <a:gd name="connsiteX13" fmla="*/ 624840 w 1082040"/>
              <a:gd name="connsiteY13" fmla="*/ 807720 h 1371600"/>
              <a:gd name="connsiteX14" fmla="*/ 617220 w 1082040"/>
              <a:gd name="connsiteY14" fmla="*/ 784860 h 1371600"/>
              <a:gd name="connsiteX15" fmla="*/ 556260 w 1082040"/>
              <a:gd name="connsiteY15" fmla="*/ 731520 h 1371600"/>
              <a:gd name="connsiteX16" fmla="*/ 541020 w 1082040"/>
              <a:gd name="connsiteY16" fmla="*/ 708660 h 1371600"/>
              <a:gd name="connsiteX17" fmla="*/ 510540 w 1082040"/>
              <a:gd name="connsiteY17" fmla="*/ 685800 h 1371600"/>
              <a:gd name="connsiteX18" fmla="*/ 487680 w 1082040"/>
              <a:gd name="connsiteY18" fmla="*/ 662940 h 1371600"/>
              <a:gd name="connsiteX19" fmla="*/ 457200 w 1082040"/>
              <a:gd name="connsiteY19" fmla="*/ 640080 h 1371600"/>
              <a:gd name="connsiteX20" fmla="*/ 403860 w 1082040"/>
              <a:gd name="connsiteY20" fmla="*/ 579120 h 1371600"/>
              <a:gd name="connsiteX21" fmla="*/ 373380 w 1082040"/>
              <a:gd name="connsiteY21" fmla="*/ 548640 h 1371600"/>
              <a:gd name="connsiteX22" fmla="*/ 335280 w 1082040"/>
              <a:gd name="connsiteY22" fmla="*/ 487680 h 1371600"/>
              <a:gd name="connsiteX23" fmla="*/ 320040 w 1082040"/>
              <a:gd name="connsiteY23" fmla="*/ 441960 h 1371600"/>
              <a:gd name="connsiteX24" fmla="*/ 304800 w 1082040"/>
              <a:gd name="connsiteY24" fmla="*/ 419100 h 1371600"/>
              <a:gd name="connsiteX25" fmla="*/ 281940 w 1082040"/>
              <a:gd name="connsiteY25" fmla="*/ 388620 h 1371600"/>
              <a:gd name="connsiteX26" fmla="*/ 259080 w 1082040"/>
              <a:gd name="connsiteY26" fmla="*/ 342900 h 1371600"/>
              <a:gd name="connsiteX27" fmla="*/ 243840 w 1082040"/>
              <a:gd name="connsiteY27" fmla="*/ 320040 h 1371600"/>
              <a:gd name="connsiteX28" fmla="*/ 198120 w 1082040"/>
              <a:gd name="connsiteY28" fmla="*/ 228600 h 1371600"/>
              <a:gd name="connsiteX29" fmla="*/ 190500 w 1082040"/>
              <a:gd name="connsiteY29" fmla="*/ 205740 h 1371600"/>
              <a:gd name="connsiteX30" fmla="*/ 144780 w 1082040"/>
              <a:gd name="connsiteY30" fmla="*/ 167640 h 1371600"/>
              <a:gd name="connsiteX31" fmla="*/ 91440 w 1082040"/>
              <a:gd name="connsiteY31" fmla="*/ 106680 h 1371600"/>
              <a:gd name="connsiteX32" fmla="*/ 53340 w 1082040"/>
              <a:gd name="connsiteY32" fmla="*/ 60960 h 1371600"/>
              <a:gd name="connsiteX33" fmla="*/ 15240 w 1082040"/>
              <a:gd name="connsiteY33" fmla="*/ 22860 h 1371600"/>
              <a:gd name="connsiteX34" fmla="*/ 0 w 1082040"/>
              <a:gd name="connsiteY3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82040" h="1371600">
                <a:moveTo>
                  <a:pt x="1082040" y="1371600"/>
                </a:moveTo>
                <a:cubicBezTo>
                  <a:pt x="1067549" y="1368702"/>
                  <a:pt x="1036701" y="1364170"/>
                  <a:pt x="1021080" y="1356360"/>
                </a:cubicBezTo>
                <a:cubicBezTo>
                  <a:pt x="1007833" y="1349736"/>
                  <a:pt x="994671" y="1342593"/>
                  <a:pt x="982980" y="1333500"/>
                </a:cubicBezTo>
                <a:cubicBezTo>
                  <a:pt x="961429" y="1316738"/>
                  <a:pt x="945292" y="1294452"/>
                  <a:pt x="929640" y="1272540"/>
                </a:cubicBezTo>
                <a:cubicBezTo>
                  <a:pt x="924317" y="1265088"/>
                  <a:pt x="918496" y="1257871"/>
                  <a:pt x="914400" y="1249680"/>
                </a:cubicBezTo>
                <a:cubicBezTo>
                  <a:pt x="908283" y="1237446"/>
                  <a:pt x="904240" y="1224280"/>
                  <a:pt x="899160" y="1211580"/>
                </a:cubicBezTo>
                <a:cubicBezTo>
                  <a:pt x="897434" y="1199499"/>
                  <a:pt x="889491" y="1136854"/>
                  <a:pt x="883920" y="1120140"/>
                </a:cubicBezTo>
                <a:cubicBezTo>
                  <a:pt x="879578" y="1107113"/>
                  <a:pt x="851680" y="1059373"/>
                  <a:pt x="845820" y="1051560"/>
                </a:cubicBezTo>
                <a:cubicBezTo>
                  <a:pt x="813645" y="1008660"/>
                  <a:pt x="825745" y="1046725"/>
                  <a:pt x="777240" y="998220"/>
                </a:cubicBezTo>
                <a:cubicBezTo>
                  <a:pt x="769620" y="990600"/>
                  <a:pt x="763001" y="981826"/>
                  <a:pt x="754380" y="975360"/>
                </a:cubicBezTo>
                <a:cubicBezTo>
                  <a:pt x="715116" y="945912"/>
                  <a:pt x="715929" y="962193"/>
                  <a:pt x="685800" y="922020"/>
                </a:cubicBezTo>
                <a:cubicBezTo>
                  <a:pt x="678984" y="912933"/>
                  <a:pt x="676404" y="901280"/>
                  <a:pt x="670560" y="891540"/>
                </a:cubicBezTo>
                <a:cubicBezTo>
                  <a:pt x="661136" y="875834"/>
                  <a:pt x="648851" y="861900"/>
                  <a:pt x="640080" y="845820"/>
                </a:cubicBezTo>
                <a:cubicBezTo>
                  <a:pt x="633530" y="833812"/>
                  <a:pt x="629643" y="820527"/>
                  <a:pt x="624840" y="807720"/>
                </a:cubicBezTo>
                <a:cubicBezTo>
                  <a:pt x="622020" y="800199"/>
                  <a:pt x="621675" y="791543"/>
                  <a:pt x="617220" y="784860"/>
                </a:cubicBezTo>
                <a:cubicBezTo>
                  <a:pt x="604892" y="766368"/>
                  <a:pt x="569523" y="744783"/>
                  <a:pt x="556260" y="731520"/>
                </a:cubicBezTo>
                <a:cubicBezTo>
                  <a:pt x="549784" y="725044"/>
                  <a:pt x="547496" y="715136"/>
                  <a:pt x="541020" y="708660"/>
                </a:cubicBezTo>
                <a:cubicBezTo>
                  <a:pt x="532040" y="699680"/>
                  <a:pt x="520183" y="694065"/>
                  <a:pt x="510540" y="685800"/>
                </a:cubicBezTo>
                <a:cubicBezTo>
                  <a:pt x="502358" y="678787"/>
                  <a:pt x="495862" y="669953"/>
                  <a:pt x="487680" y="662940"/>
                </a:cubicBezTo>
                <a:cubicBezTo>
                  <a:pt x="478037" y="654675"/>
                  <a:pt x="466843" y="648345"/>
                  <a:pt x="457200" y="640080"/>
                </a:cubicBezTo>
                <a:cubicBezTo>
                  <a:pt x="429659" y="616473"/>
                  <a:pt x="430780" y="609405"/>
                  <a:pt x="403860" y="579120"/>
                </a:cubicBezTo>
                <a:cubicBezTo>
                  <a:pt x="394314" y="568381"/>
                  <a:pt x="383540" y="558800"/>
                  <a:pt x="373380" y="548640"/>
                </a:cubicBezTo>
                <a:cubicBezTo>
                  <a:pt x="355244" y="494232"/>
                  <a:pt x="371506" y="511831"/>
                  <a:pt x="335280" y="487680"/>
                </a:cubicBezTo>
                <a:cubicBezTo>
                  <a:pt x="330200" y="472440"/>
                  <a:pt x="328951" y="455326"/>
                  <a:pt x="320040" y="441960"/>
                </a:cubicBezTo>
                <a:cubicBezTo>
                  <a:pt x="314960" y="434340"/>
                  <a:pt x="310123" y="426552"/>
                  <a:pt x="304800" y="419100"/>
                </a:cubicBezTo>
                <a:cubicBezTo>
                  <a:pt x="297418" y="408766"/>
                  <a:pt x="288474" y="399510"/>
                  <a:pt x="281940" y="388620"/>
                </a:cubicBezTo>
                <a:cubicBezTo>
                  <a:pt x="273174" y="374009"/>
                  <a:pt x="267355" y="357795"/>
                  <a:pt x="259080" y="342900"/>
                </a:cubicBezTo>
                <a:cubicBezTo>
                  <a:pt x="254632" y="334894"/>
                  <a:pt x="248150" y="328121"/>
                  <a:pt x="243840" y="320040"/>
                </a:cubicBezTo>
                <a:cubicBezTo>
                  <a:pt x="227803" y="289971"/>
                  <a:pt x="208896" y="260929"/>
                  <a:pt x="198120" y="228600"/>
                </a:cubicBezTo>
                <a:cubicBezTo>
                  <a:pt x="195580" y="220980"/>
                  <a:pt x="194955" y="212423"/>
                  <a:pt x="190500" y="205740"/>
                </a:cubicBezTo>
                <a:cubicBezTo>
                  <a:pt x="178766" y="188139"/>
                  <a:pt x="161648" y="178885"/>
                  <a:pt x="144780" y="167640"/>
                </a:cubicBezTo>
                <a:cubicBezTo>
                  <a:pt x="109144" y="96369"/>
                  <a:pt x="157198" y="181832"/>
                  <a:pt x="91440" y="106680"/>
                </a:cubicBezTo>
                <a:cubicBezTo>
                  <a:pt x="37300" y="44806"/>
                  <a:pt x="113711" y="101208"/>
                  <a:pt x="53340" y="60960"/>
                </a:cubicBezTo>
                <a:cubicBezTo>
                  <a:pt x="12700" y="0"/>
                  <a:pt x="66040" y="73660"/>
                  <a:pt x="15240" y="22860"/>
                </a:cubicBezTo>
                <a:cubicBezTo>
                  <a:pt x="8764" y="16384"/>
                  <a:pt x="5080" y="762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B30349F-D1D1-1145-EB4C-3936C9B21109}"/>
              </a:ext>
            </a:extLst>
          </p:cNvPr>
          <p:cNvSpPr txBox="1"/>
          <p:nvPr/>
        </p:nvSpPr>
        <p:spPr>
          <a:xfrm>
            <a:off x="3515460" y="5555935"/>
            <a:ext cx="818996" cy="338554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부전역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91" name="화살표: 오른쪽 90">
            <a:extLst>
              <a:ext uri="{FF2B5EF4-FFF2-40B4-BE49-F238E27FC236}">
                <a16:creationId xmlns:a16="http://schemas.microsoft.com/office/drawing/2014/main" id="{6D3F7153-ACD4-2399-EEDC-A7A6079752B3}"/>
              </a:ext>
            </a:extLst>
          </p:cNvPr>
          <p:cNvSpPr/>
          <p:nvPr/>
        </p:nvSpPr>
        <p:spPr>
          <a:xfrm>
            <a:off x="5820473" y="3322320"/>
            <a:ext cx="612014" cy="59633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90749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C50DB3D6-F252-1C1E-6FBD-CF92FC055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E5868E61-0AE4-A2FC-6D0D-FA53618917CB}"/>
              </a:ext>
            </a:extLst>
          </p:cNvPr>
          <p:cNvSpPr/>
          <p:nvPr/>
        </p:nvSpPr>
        <p:spPr>
          <a:xfrm>
            <a:off x="518615" y="2775650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/>
              <a:t>KTX</a:t>
            </a:r>
            <a:r>
              <a:rPr lang="ko-KR" altLang="en-US" sz="2000" dirty="0"/>
              <a:t> 도입</a:t>
            </a:r>
          </a:p>
        </p:txBody>
      </p:sp>
      <p:sp>
        <p:nvSpPr>
          <p:cNvPr id="5" name="타원 4">
            <a:extLst>
              <a:ext uri="{FF2B5EF4-FFF2-40B4-BE49-F238E27FC236}">
                <a16:creationId xmlns:a16="http://schemas.microsoft.com/office/drawing/2014/main" id="{7F18E7CF-9B26-BD51-B276-C243988F4CBD}"/>
              </a:ext>
            </a:extLst>
          </p:cNvPr>
          <p:cNvSpPr/>
          <p:nvPr/>
        </p:nvSpPr>
        <p:spPr>
          <a:xfrm>
            <a:off x="2368740" y="1463736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기존선 개량</a:t>
            </a: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3450280C-D32A-DAC4-2495-8C63A05A3A19}"/>
              </a:ext>
            </a:extLst>
          </p:cNvPr>
          <p:cNvSpPr/>
          <p:nvPr/>
        </p:nvSpPr>
        <p:spPr>
          <a:xfrm>
            <a:off x="9528780" y="2775650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동해선 완성 </a:t>
            </a: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E6A3F9FC-4915-7F8F-98DB-73E2C7AD769B}"/>
              </a:ext>
            </a:extLst>
          </p:cNvPr>
          <p:cNvSpPr/>
          <p:nvPr/>
        </p:nvSpPr>
        <p:spPr>
          <a:xfrm>
            <a:off x="2368740" y="4172736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표정속도 개선</a:t>
            </a: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29CCD8C0-F659-EDE6-5CCC-86ACF71C33CB}"/>
              </a:ext>
            </a:extLst>
          </p:cNvPr>
          <p:cNvSpPr/>
          <p:nvPr/>
        </p:nvSpPr>
        <p:spPr>
          <a:xfrm>
            <a:off x="7383437" y="4015787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철도 인프라 확충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CF099BBA-C5BF-2758-0A2D-7D4F10EECDAA}"/>
              </a:ext>
            </a:extLst>
          </p:cNvPr>
          <p:cNvSpPr/>
          <p:nvPr/>
        </p:nvSpPr>
        <p:spPr>
          <a:xfrm>
            <a:off x="4845523" y="5104190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수요 창출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DA2B0A41-3B4D-FC94-C9D6-E9E0AF985ACD}"/>
              </a:ext>
            </a:extLst>
          </p:cNvPr>
          <p:cNvSpPr/>
          <p:nvPr/>
        </p:nvSpPr>
        <p:spPr>
          <a:xfrm>
            <a:off x="7383437" y="1468950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운행 등급 분화</a:t>
            </a: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2DA06F18-9768-6B88-6234-AC3AF15393CB}"/>
              </a:ext>
            </a:extLst>
          </p:cNvPr>
          <p:cNvSpPr/>
          <p:nvPr/>
        </p:nvSpPr>
        <p:spPr>
          <a:xfrm>
            <a:off x="4845523" y="810386"/>
            <a:ext cx="2313294" cy="1306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/>
              <a:t>노선 간 연계 강화</a:t>
            </a: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8B2F2C61-03E4-1830-1229-F60104F6E362}"/>
              </a:ext>
            </a:extLst>
          </p:cNvPr>
          <p:cNvSpPr/>
          <p:nvPr/>
        </p:nvSpPr>
        <p:spPr>
          <a:xfrm>
            <a:off x="4392326" y="2562241"/>
            <a:ext cx="3219688" cy="181869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/>
              <a:t>동남권 지역의</a:t>
            </a:r>
            <a:endParaRPr lang="en-US" altLang="ko-KR" sz="2400" dirty="0"/>
          </a:p>
          <a:p>
            <a:pPr algn="ctr"/>
            <a:r>
              <a:rPr lang="ko-KR" altLang="en-US" sz="2400" dirty="0"/>
              <a:t>철도 환경 변화</a:t>
            </a:r>
          </a:p>
        </p:txBody>
      </p:sp>
    </p:spTree>
    <p:extLst>
      <p:ext uri="{BB962C8B-B14F-4D97-AF65-F5344CB8AC3E}">
        <p14:creationId xmlns:p14="http://schemas.microsoft.com/office/powerpoint/2010/main" val="27704090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302800-A411-D4A4-4646-5557E010E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F53A2B5C-A339-0FFD-A0A2-AB693860A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6412" y="1063625"/>
            <a:ext cx="6096000" cy="41624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1CFD40-9116-AC60-5E69-5BD8C4769257}"/>
              </a:ext>
            </a:extLst>
          </p:cNvPr>
          <p:cNvSpPr txBox="1"/>
          <p:nvPr/>
        </p:nvSpPr>
        <p:spPr>
          <a:xfrm>
            <a:off x="4640580" y="5334000"/>
            <a:ext cx="23698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600" dirty="0"/>
              <a:t>끝</a:t>
            </a:r>
          </a:p>
        </p:txBody>
      </p:sp>
    </p:spTree>
    <p:extLst>
      <p:ext uri="{BB962C8B-B14F-4D97-AF65-F5344CB8AC3E}">
        <p14:creationId xmlns:p14="http://schemas.microsoft.com/office/powerpoint/2010/main" val="19205916"/>
      </p:ext>
    </p:extLst>
  </p:cSld>
  <p:clrMapOvr>
    <a:masterClrMapping/>
  </p:clrMapOvr>
</p:sld>
</file>

<file path=ppt/theme/theme1.xml><?xml version="1.0" encoding="utf-8"?>
<a:theme xmlns:a="http://schemas.openxmlformats.org/drawingml/2006/main" name="UPnL_NanumSquar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나눔스퀘어">
      <a:majorFont>
        <a:latin typeface="나눔스퀘어 ExtraBold"/>
        <a:ea typeface="나눔스퀘어 ExtraBold"/>
        <a:cs typeface=""/>
      </a:majorFont>
      <a:minorFont>
        <a:latin typeface="나눔스퀘어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nL_NanumSquare" id="{D3E115C2-5724-4DCA-9A86-A861D83F0E3C}" vid="{89FBF750-D30A-4396-8D04-C3F695C7E429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UPnL_NanumSquare</Template>
  <TotalTime>962</TotalTime>
  <Words>1160</Words>
  <Application>Microsoft Office PowerPoint</Application>
  <PresentationFormat>와이드스크린</PresentationFormat>
  <Paragraphs>494</Paragraphs>
  <Slides>52</Slides>
  <Notes>45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52</vt:i4>
      </vt:variant>
    </vt:vector>
  </HeadingPairs>
  <TitlesOfParts>
    <vt:vector size="59" baseType="lpstr">
      <vt:lpstr>나눔고딕</vt:lpstr>
      <vt:lpstr>나눔스퀘어</vt:lpstr>
      <vt:lpstr>나눔스퀘어 ExtraBold</vt:lpstr>
      <vt:lpstr>맑은 고딕</vt:lpstr>
      <vt:lpstr>Arial</vt:lpstr>
      <vt:lpstr>UPnL_NanumSquare</vt:lpstr>
      <vt:lpstr>디자인 사용자 지정</vt:lpstr>
      <vt:lpstr>고속철도 도입 후 동남권 지역의 철도 환경 변화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한진제</dc:creator>
  <cp:lastModifiedBy>한진제</cp:lastModifiedBy>
  <cp:revision>237</cp:revision>
  <dcterms:created xsi:type="dcterms:W3CDTF">2025-05-06T10:46:57Z</dcterms:created>
  <dcterms:modified xsi:type="dcterms:W3CDTF">2025-05-10T14:00:00Z</dcterms:modified>
</cp:coreProperties>
</file>