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notesMasterIdLst>
    <p:notesMasterId r:id="rId62"/>
  </p:notesMasterIdLst>
  <p:sldIdLst>
    <p:sldId id="327" r:id="rId2"/>
    <p:sldId id="328" r:id="rId3"/>
    <p:sldId id="268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7" r:id="rId13"/>
    <p:sldId id="266" r:id="rId14"/>
    <p:sldId id="280" r:id="rId15"/>
    <p:sldId id="279" r:id="rId16"/>
    <p:sldId id="270" r:id="rId17"/>
    <p:sldId id="281" r:id="rId18"/>
    <p:sldId id="269" r:id="rId19"/>
    <p:sldId id="271" r:id="rId20"/>
    <p:sldId id="272" r:id="rId21"/>
    <p:sldId id="256" r:id="rId22"/>
    <p:sldId id="274" r:id="rId23"/>
    <p:sldId id="276" r:id="rId24"/>
    <p:sldId id="273" r:id="rId25"/>
    <p:sldId id="277" r:id="rId26"/>
    <p:sldId id="278" r:id="rId27"/>
    <p:sldId id="284" r:id="rId28"/>
    <p:sldId id="285" r:id="rId29"/>
    <p:sldId id="289" r:id="rId30"/>
    <p:sldId id="288" r:id="rId31"/>
    <p:sldId id="286" r:id="rId32"/>
    <p:sldId id="290" r:id="rId33"/>
    <p:sldId id="297" r:id="rId34"/>
    <p:sldId id="293" r:id="rId35"/>
    <p:sldId id="301" r:id="rId36"/>
    <p:sldId id="306" r:id="rId37"/>
    <p:sldId id="298" r:id="rId38"/>
    <p:sldId id="307" r:id="rId39"/>
    <p:sldId id="299" r:id="rId40"/>
    <p:sldId id="326" r:id="rId41"/>
    <p:sldId id="308" r:id="rId42"/>
    <p:sldId id="300" r:id="rId43"/>
    <p:sldId id="309" r:id="rId44"/>
    <p:sldId id="304" r:id="rId45"/>
    <p:sldId id="311" r:id="rId46"/>
    <p:sldId id="312" r:id="rId47"/>
    <p:sldId id="313" r:id="rId48"/>
    <p:sldId id="315" r:id="rId49"/>
    <p:sldId id="314" r:id="rId50"/>
    <p:sldId id="275" r:id="rId51"/>
    <p:sldId id="305" r:id="rId52"/>
    <p:sldId id="318" r:id="rId53"/>
    <p:sldId id="316" r:id="rId54"/>
    <p:sldId id="319" r:id="rId55"/>
    <p:sldId id="322" r:id="rId56"/>
    <p:sldId id="320" r:id="rId57"/>
    <p:sldId id="321" r:id="rId58"/>
    <p:sldId id="324" r:id="rId59"/>
    <p:sldId id="325" r:id="rId60"/>
    <p:sldId id="323" r:id="rId6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2A8A"/>
    <a:srgbClr val="0130A4"/>
    <a:srgbClr val="F18E40"/>
    <a:srgbClr val="0F0E13"/>
    <a:srgbClr val="00B9AB"/>
    <a:srgbClr val="E96243"/>
    <a:srgbClr val="009BD8"/>
    <a:srgbClr val="33B551"/>
    <a:srgbClr val="FFFFFF"/>
    <a:srgbClr val="D0D0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84624" autoAdjust="0"/>
  </p:normalViewPr>
  <p:slideViewPr>
    <p:cSldViewPr snapToGrid="0">
      <p:cViewPr varScale="1">
        <p:scale>
          <a:sx n="100" d="100"/>
          <a:sy n="100" d="100"/>
        </p:scale>
        <p:origin x="11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D5508-DD90-4A94-BDDD-6A6553353F7B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847B4-1113-4D3D-B91E-B95EC21AC9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541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391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https://www.tekken.co.jp/works/000919.html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882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8529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https://namu.wiki/jump/6YiBpJKou%2FZuDSpRUEEanefC937QBJEYxI9ZJzbfGkK%2FFz3TbsFKf1MbaZ6OBNTw1xM1a1mY3JLsDsUHOmzemg%3D%3D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956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https://namu.wiki/jump/81cFHydOj77DPuF6zUYmQgRvYEp4keIPcU3xNMJFJcZC92ZUwFc4QZJGkeozxEUj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6773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https://www.japan-guide.com/e/e2371.html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0188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일단 가장 오른쪽 저건 무시</a:t>
            </a:r>
            <a:r>
              <a:rPr lang="en-US" altLang="ko-KR" dirty="0"/>
              <a:t>, </a:t>
            </a:r>
            <a:r>
              <a:rPr lang="ko-KR" altLang="en-US" dirty="0"/>
              <a:t>잘 보면 번호도 막 겹침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398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https://www.gotokyo.org/en/destinations/central-tokyo/tokyo-station-and-marunouchi/index.html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87216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https://livejapan.com/en/in-tokyo/in-pref-tokyo/in-tokyo_train_station/article-a0001220/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8106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DECFF-6A1F-7AE0-45F9-033BD71A9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897DF78-6A36-15AD-B834-B2417AE073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864E2BD-8450-6EE8-C22C-70CD1B6644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https://livejapan.com/en/in-tokyo/in-pref-tokyo/in-tokyo_train_station/article-a0001220/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12C4A2E-C8A0-7A02-62F8-591B676ED7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7461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6259B-B6B0-93E2-5643-C80D9647E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B15E9B8-83AB-96E4-2352-07FF22463B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4829AA3-BD44-710A-29D2-DFBCDAD53F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https://livejapan.com/en/in-tokyo/in-pref-tokyo/in-tokyo_train_station/article-a0001220/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D85E466-22E8-263E-9294-30D5CC0E14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9803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ED1D3-7ED8-4F1F-6DEA-2673E0559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1787013-8BB6-4E68-469F-D54807A69F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08DE2D4-2675-F484-1221-9E1550C01A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432E04D-0D2D-4398-FD6C-97F8C6B8CB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86040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90803-8EC0-54B4-56A9-65164DD0D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2F70BD7-719F-3A5E-4FAC-F208406005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A5789DC-089B-77AB-AFF2-36208B1796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087D9BE-9237-9B4C-247E-390961E29F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28189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https://www.facebook.com/photo/?fbid=1234942565298531&amp;set=tokyo-station-platform-information-boardon-this-board-youll-find-the-platform-nu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10506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이런 이유로 </a:t>
            </a:r>
            <a:r>
              <a:rPr lang="ko-KR" altLang="en-US" dirty="0" err="1"/>
              <a:t>야마노테선만</a:t>
            </a:r>
            <a:r>
              <a:rPr lang="ko-KR" altLang="en-US" dirty="0"/>
              <a:t> 아는 경우가 대부분이고</a:t>
            </a:r>
            <a:r>
              <a:rPr lang="en-US" altLang="ko-KR" dirty="0"/>
              <a:t>, </a:t>
            </a:r>
            <a:r>
              <a:rPr lang="ko-KR" altLang="en-US" dirty="0"/>
              <a:t>도쿄 내부에서는 도쿄 메트로를 타고 다니는 사람이 대부분</a:t>
            </a:r>
            <a:endParaRPr lang="en-US" altLang="ko-KR" dirty="0"/>
          </a:p>
          <a:p>
            <a:r>
              <a:rPr lang="en-US" altLang="ko-KR" dirty="0"/>
              <a:t>https://www.facebook.com/TokyoCheapo/posts/tokyos-train-system-is-one-of-the-best-in-the-world-but-it-can-be-hard-to-know-w/1270636641741518/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780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https://japanharu.net/5352/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8118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1891</a:t>
            </a:r>
            <a:r>
              <a:rPr lang="ko-KR" altLang="en-US" dirty="0"/>
              <a:t>년 부터 열차가 운행되어 있었음</a:t>
            </a:r>
            <a:endParaRPr lang="en-US" altLang="ko-KR" dirty="0"/>
          </a:p>
          <a:p>
            <a:r>
              <a:rPr lang="ko-KR" altLang="en-US" dirty="0"/>
              <a:t>도쿄와 가까운 부분은 출퇴근 인구를 포함하여 도쿄로 이동하는 사람이 많으니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https://ja.wikipedia.org/wiki/%E6%9D%B1%E5%8C%97%E6%9C%AC%E7%B7%9A#/media/%E3%83%95%E3%82%A1%E3%82%A4%E3%83%AB:JR_Tohoku_Main_Line_linemap.svg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4535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도치기현의</a:t>
            </a:r>
            <a:r>
              <a:rPr lang="ko-KR" altLang="en-US" dirty="0"/>
              <a:t> 최대 도시인 </a:t>
            </a:r>
            <a:r>
              <a:rPr lang="ko-KR" altLang="en-US" dirty="0" err="1"/>
              <a:t>우츠노미야부터</a:t>
            </a:r>
            <a:r>
              <a:rPr lang="ko-KR" altLang="en-US" dirty="0"/>
              <a:t> 운행</a:t>
            </a:r>
            <a:endParaRPr lang="en-US" altLang="ko-KR" dirty="0"/>
          </a:p>
          <a:p>
            <a:r>
              <a:rPr lang="en-US" altLang="ko-KR" dirty="0"/>
              <a:t>1</a:t>
            </a:r>
            <a:r>
              <a:rPr lang="ko-KR" altLang="en-US" dirty="0"/>
              <a:t>호선 서울 </a:t>
            </a:r>
            <a:r>
              <a:rPr lang="en-US" altLang="ko-KR" dirty="0"/>
              <a:t>~ </a:t>
            </a:r>
            <a:r>
              <a:rPr lang="ko-KR" altLang="en-US" dirty="0"/>
              <a:t>천안 구간이랑 비슷한 원리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https://namu.wiki/jump/9opLDfnZnLd4Q9Isa69wooysfqkp4dgr8%2FccBqLT%2BR0busqHlLbX1WzPOaQ6SgNjNmGkzb7r%2B9nYfBZ7CdFR5g%3D%3D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3385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43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B2C11-8724-9415-519F-CA2FB9ABB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9D75511-71FE-B6DC-75AD-A4CACC17D9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58B2F74-B05D-6CA0-B1B8-137EAF757B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군마현의 최대 도시인 </a:t>
            </a:r>
            <a:r>
              <a:rPr lang="ko-KR" altLang="en-US" dirty="0" err="1"/>
              <a:t>타카사키시에서</a:t>
            </a:r>
            <a:r>
              <a:rPr lang="ko-KR" altLang="en-US" dirty="0"/>
              <a:t> 도쿄까지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https://namu.wiki/jump/QOQL17i%2FZsFy4NjaEQhNbkSQX6qxEsOHRWMIGr63jjsMhBcpeNxDEtI4ZQSKYj1Gm0mXtXZDqa%2Biv1astM4v1w%3D%3D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83F7DE-D2B9-619F-3E91-0967E25DA6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719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4984C-A1B7-398B-9643-C26A28061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2481A37-2C6A-19BC-BD6A-B9B01219F5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12ACAA0-6745-BF35-AC06-E13F63812F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오미야역에서</a:t>
            </a:r>
            <a:r>
              <a:rPr lang="ko-KR" altLang="en-US" dirty="0"/>
              <a:t> 합쳐져서 도쿄까지 운행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B8F6F6E-9C9C-9E3A-97AA-C863EDF7F0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7269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754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1971</a:t>
            </a:r>
            <a:r>
              <a:rPr lang="ko-KR" altLang="en-US" dirty="0"/>
              <a:t>년 문제가 시작되는데 </a:t>
            </a:r>
            <a:r>
              <a:rPr lang="ko-KR" altLang="en-US" dirty="0" err="1"/>
              <a:t>도호쿠</a:t>
            </a:r>
            <a:r>
              <a:rPr lang="ko-KR" altLang="en-US" dirty="0"/>
              <a:t> </a:t>
            </a:r>
            <a:r>
              <a:rPr lang="ko-KR" altLang="en-US" dirty="0" err="1"/>
              <a:t>신칸센이</a:t>
            </a:r>
            <a:r>
              <a:rPr lang="ko-KR" altLang="en-US" dirty="0"/>
              <a:t> 착공</a:t>
            </a:r>
            <a:endParaRPr lang="en-US" altLang="ko-KR" dirty="0"/>
          </a:p>
          <a:p>
            <a:r>
              <a:rPr lang="ko-KR" altLang="en-US" dirty="0"/>
              <a:t>출처</a:t>
            </a:r>
            <a:r>
              <a:rPr lang="en-US" altLang="ko-KR" dirty="0"/>
              <a:t>: https://librewiki.net/wiki/%EB%8F%84%ED%98%B8%EC%BF%A0_%EC%8B%A0%EC%B9%B8%EC%84%BC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28689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B63858-2F00-F9F9-42E4-F6EC519E4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FAFCCDF-F915-39C6-0EC3-487FFF4F6B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FE87790-0EBB-E8AB-5F6E-D6CEFCE4AD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85E320-768B-7D75-F499-3B47D76A2B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2860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우에노에서 조금 더 내려간 곳까지는 자리가 있었는데 도쿄까지는 안 가기 때문에 마찬가지</a:t>
            </a:r>
            <a:endParaRPr lang="en-US" altLang="ko-KR"/>
          </a:p>
          <a:p>
            <a:r>
              <a:rPr lang="ko-KR" altLang="en-US"/>
              <a:t>출처</a:t>
            </a:r>
            <a:r>
              <a:rPr lang="en-US" altLang="ko-KR" dirty="0"/>
              <a:t>: https://www.dreamstime.com/aerial-view-ueno-tokyo-japan-train-tracks-image281069571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8166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A0510-3E05-3885-6C71-416F31298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E8754C9-A3E5-AE92-9563-E5C8C35DA4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0D19D0D-561F-E91B-F322-5DFAAC5DED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5B11141-4693-1A9E-4F13-45DFFBA084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86238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83988-A0AC-6BE3-8DE7-5FAA63312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254A014-609F-A47A-C934-D8D354EE50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5EB6710-7B87-E859-53D8-0146C2CA95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F99D8E9-1E68-8357-346D-F8C7376E0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9694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E6257-58EE-AA98-C0B6-1F981FCCD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89B5EEA-4438-FF3F-2CAC-EA6739A78F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CABB776-CFAC-5E98-0DBA-9C59494659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CF2BB1B-D5E9-598B-5AC6-57D8A5F3FC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10213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C6313-E37D-3476-4DB6-4EB21C710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2B5E2D5-B768-A01E-FF83-CE4CBDA487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3AB1BEB-C883-31CD-B687-2F88E1810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https://medium.com/@kei_kinoshita/overcrowded-trains-in-japan-7621e587c6a4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3123BCD-02AC-94B5-C59C-2E61AB9EDE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80511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8B9F2-2CFE-DAD5-78C9-C1BD70B31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FA03DB2-8CEE-2B8D-02C0-7D55A11062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E9DB2C5-0FD0-0348-3015-D51072CE73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A5AFE2E-B750-3E0B-DBCE-4AC71E8DB6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88387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https://response.jp/article/2014/08/04/229227.html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23915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DC05D-D13D-CD63-9D67-D946EED70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8C3E77D-26F1-E6CE-A85B-2F776CDE19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261D6D6-30B1-2207-F556-CDAB32C3B2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8B1FF0A-2543-8B4F-BCE2-7C52342849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23112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0DF83-0B12-93FA-D42F-C3D3F5DC8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B6C6335-5CF7-E05A-3FCB-AB81CFF754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C1C4458-B133-A84A-A65F-4869402304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CA14B2A-E16B-AE20-951A-F775C54BF7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03916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392DDF-A228-47E0-F5C5-EE2B17597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30E89AA-F5E4-A7F7-6A4E-69EAF9A342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7486509-232F-FCAD-E26C-21B575636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사실 우리가 지금까지 다뤘던 노선들만 표시했지 실제로는 이 근방을 지나는 노선을 훨씬 많음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6F45879-7932-5ABF-30D9-6775EC9D29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4414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081A68-47FC-DF9B-4162-D69BFE214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4E246EB-8E51-1912-AFBC-5C755B56DB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A165B3C-6AFB-3243-1B38-8926C59D22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JR</a:t>
            </a:r>
            <a:r>
              <a:rPr lang="ko-KR" altLang="en-US" dirty="0"/>
              <a:t>만 표시한 거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20E71BD-A589-79D4-3440-2A52733B5B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4864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4B33C-EDBB-7B47-AF8F-E440D790E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52E7965-ED94-CAA1-FD13-2ED75F58E0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1419543-786E-BE90-2D53-22B6474690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065E75B-A716-1B10-18FD-1529C90AC7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2140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출처</a:t>
            </a:r>
            <a:r>
              <a:rPr lang="en-US" altLang="ko-KR" dirty="0"/>
              <a:t>: https://ja.wikipedia.org/wiki/%E6%9D%B1%E6%B5%B7%E9%81%93%E6%9C%AC%E7%B7%9A#/media/%E3%83%95%E3%82%A1%E3%82%A4%E3%83%AB:LineMap_Tokaido_jp.png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9726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828A6-FBAC-2AF7-26E0-5CE66C26C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11E5133-D897-09CC-B85D-62DDE84C4C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BCCD99A-8D9F-478D-BF95-14F15E6C7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1C1FC2-9A71-973F-54B0-718971F853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4029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66888-ED64-E062-7756-557CD7065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E78378F-D215-B006-8982-0DD2F61303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76C8D3F-3692-EC75-3A7F-057FC9ED8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399369F-C38E-5627-DB10-C6CBB13E4B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90122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우에노도쿄라인</a:t>
            </a:r>
            <a:r>
              <a:rPr lang="ko-KR" altLang="en-US" dirty="0"/>
              <a:t> 저 노선을 지나는 모든 운행 계통에 </a:t>
            </a:r>
            <a:r>
              <a:rPr lang="ko-KR" altLang="en-US" dirty="0" err="1"/>
              <a:t>우에노도쿄라인이라는</a:t>
            </a:r>
            <a:r>
              <a:rPr lang="ko-KR" altLang="en-US" dirty="0"/>
              <a:t> 별칭을 붙이게 되었고</a:t>
            </a:r>
            <a:endParaRPr lang="en-US" altLang="ko-KR" dirty="0"/>
          </a:p>
          <a:p>
            <a:r>
              <a:rPr lang="ko-KR" altLang="en-US" dirty="0" err="1"/>
              <a:t>우에노도쿄라인은</a:t>
            </a:r>
            <a:r>
              <a:rPr lang="ko-KR" altLang="en-US" dirty="0"/>
              <a:t> 이런 거대한 운행 계통이 되었습니다</a:t>
            </a:r>
            <a:endParaRPr lang="en-US" altLang="ko-KR" dirty="0"/>
          </a:p>
          <a:p>
            <a:r>
              <a:rPr lang="en-US" altLang="ko-KR" dirty="0"/>
              <a:t>https://namu.wiki/jump/GLQR%2FsfOwHnYRfHeodsUzyCFfm3qpY9dFURumbRF1sGNEmknU%2FhscnKxOJvxpjLj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3024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A227A9-ACAE-D778-D7CF-647BAA4F5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32B4933-DB20-4B7C-43BA-C38F7AF6F0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0C78FA4-7A3B-6966-9D0D-44AE634CC9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AB8FA98-3C9A-E9A5-AE5A-ED566AB0DF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702217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7BED26-4003-62F3-120F-F6E7E34A3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9AB9709-D380-D966-FBA7-A39994DD1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2F86D61-4777-DC25-3C8A-985C017AD3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968C32A-354E-891A-BC4B-92F510D7B9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61381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22658-4EE5-9CC0-1F1A-4187597A7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C01AB56-33BC-5236-FBEC-0539B99293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9937A9F-264E-3253-2862-468C1D6BDE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7B414E2-E8F6-06BB-5B4A-387187A32E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56356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6DDFE-11E7-147F-DE64-61CE59247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1B19231-AC7A-85DF-ED4C-71999D9A0D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36D28BC-5B9E-E948-23B7-0444675F78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8</a:t>
            </a:r>
            <a:r>
              <a:rPr lang="ko-KR" altLang="en-US" dirty="0"/>
              <a:t>번은 왜 </a:t>
            </a:r>
            <a:r>
              <a:rPr lang="ko-KR" altLang="en-US" dirty="0" err="1"/>
              <a:t>따로냐</a:t>
            </a:r>
            <a:r>
              <a:rPr lang="en-US" altLang="ko-KR" dirty="0"/>
              <a:t>: </a:t>
            </a:r>
            <a:r>
              <a:rPr lang="ko-KR" altLang="en-US" dirty="0"/>
              <a:t>무한루프 때문이 아니고 </a:t>
            </a:r>
            <a:r>
              <a:rPr lang="ko-KR" altLang="en-US" dirty="0" err="1"/>
              <a:t>조반선</a:t>
            </a:r>
            <a:r>
              <a:rPr lang="ko-KR" altLang="en-US" dirty="0"/>
              <a:t> 특급열차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F80768C-4E72-2E19-8567-8314744A8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91475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02CC7-E71B-26A1-7CF7-2BCB416F7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80EBBDC-C1C0-3195-6DEA-CAC543A3A3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D042F21-EAB4-1413-5D66-2B80DF6F46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8</a:t>
            </a:r>
            <a:r>
              <a:rPr lang="ko-KR" altLang="en-US" dirty="0"/>
              <a:t>번은 왜 </a:t>
            </a:r>
            <a:r>
              <a:rPr lang="ko-KR" altLang="en-US" dirty="0" err="1"/>
              <a:t>따로냐</a:t>
            </a:r>
            <a:r>
              <a:rPr lang="en-US" altLang="ko-KR" dirty="0"/>
              <a:t>: </a:t>
            </a:r>
            <a:r>
              <a:rPr lang="ko-KR" altLang="en-US" dirty="0"/>
              <a:t>무한루프 때문이 아니고 </a:t>
            </a:r>
            <a:r>
              <a:rPr lang="ko-KR" altLang="en-US" dirty="0" err="1"/>
              <a:t>조반선</a:t>
            </a:r>
            <a:r>
              <a:rPr lang="ko-KR" altLang="en-US" dirty="0"/>
              <a:t> 특급열차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5850856-ED36-4000-608D-80B46B4E5D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079972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B40DB-75AF-6AF7-6730-27555A56E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0AD24FC-96B0-87C3-8396-C60456D2D6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0D5FA0F-FC60-4257-5787-0AC48722DD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F727320-907B-C6F5-2975-158318C8A6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42501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도쿄 </a:t>
            </a:r>
            <a:r>
              <a:rPr lang="ko-KR" altLang="en-US" dirty="0" err="1"/>
              <a:t>우에노</a:t>
            </a:r>
            <a:r>
              <a:rPr lang="ko-KR" altLang="en-US" dirty="0"/>
              <a:t> 구간부터 보여주기</a:t>
            </a:r>
            <a:endParaRPr lang="en-US" altLang="ko-KR" dirty="0"/>
          </a:p>
          <a:p>
            <a:r>
              <a:rPr lang="en-US" altLang="ko-KR" dirty="0"/>
              <a:t>9</a:t>
            </a:r>
            <a:r>
              <a:rPr lang="ko-KR" altLang="en-US" dirty="0"/>
              <a:t>호선 </a:t>
            </a:r>
            <a:r>
              <a:rPr lang="ko-KR" altLang="en-US" dirty="0" err="1"/>
              <a:t>일반열차랑</a:t>
            </a:r>
            <a:r>
              <a:rPr lang="ko-KR" altLang="en-US" dirty="0"/>
              <a:t> </a:t>
            </a:r>
            <a:r>
              <a:rPr lang="ko-KR" altLang="en-US" dirty="0" err="1"/>
              <a:t>급행열차랑</a:t>
            </a:r>
            <a:r>
              <a:rPr lang="ko-KR" altLang="en-US" dirty="0"/>
              <a:t> 각자 선로에서 따로 달린다고 보면 됨</a:t>
            </a:r>
            <a:endParaRPr lang="en-US" altLang="ko-KR" dirty="0"/>
          </a:p>
          <a:p>
            <a:r>
              <a:rPr lang="ko-KR" altLang="en-US" dirty="0"/>
              <a:t>이 구간에서 이것보다 더 빠른 건 </a:t>
            </a:r>
            <a:r>
              <a:rPr lang="ko-KR" altLang="en-US" dirty="0" err="1"/>
              <a:t>신칸센밖에</a:t>
            </a:r>
            <a:r>
              <a:rPr lang="ko-KR" altLang="en-US" dirty="0"/>
              <a:t> 없음</a:t>
            </a:r>
            <a:endParaRPr lang="en-US" altLang="ko-KR" dirty="0"/>
          </a:p>
          <a:p>
            <a:r>
              <a:rPr lang="ko-KR" altLang="en-US" dirty="0"/>
              <a:t>돈은 더 안 내도 됨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83242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호선 신도림에서 잠실까지 </a:t>
            </a:r>
            <a:r>
              <a:rPr lang="en-US" altLang="ko-KR" dirty="0"/>
              <a:t>17</a:t>
            </a:r>
            <a:r>
              <a:rPr lang="ko-KR" altLang="en-US" dirty="0"/>
              <a:t>분만에 간다고 생각해 보십시오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도카이도선</a:t>
            </a:r>
            <a:r>
              <a:rPr lang="ko-KR" altLang="en-US" dirty="0"/>
              <a:t> </a:t>
            </a:r>
            <a:r>
              <a:rPr lang="ko-KR" altLang="en-US" dirty="0" err="1"/>
              <a:t>시나가와</a:t>
            </a:r>
            <a:r>
              <a:rPr lang="ko-KR" altLang="en-US" dirty="0"/>
              <a:t> </a:t>
            </a:r>
            <a:r>
              <a:rPr lang="en-US" altLang="ko-KR" dirty="0"/>
              <a:t>~ </a:t>
            </a:r>
            <a:r>
              <a:rPr lang="ko-KR" altLang="en-US" dirty="0"/>
              <a:t>오후나 </a:t>
            </a:r>
            <a:r>
              <a:rPr lang="en-US" altLang="ko-KR" dirty="0"/>
              <a:t>39.7km 35</a:t>
            </a:r>
            <a:r>
              <a:rPr lang="ko-KR" altLang="en-US" dirty="0"/>
              <a:t>분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GTX-A </a:t>
            </a:r>
            <a:r>
              <a:rPr lang="ko-KR" altLang="en-US" dirty="0"/>
              <a:t>서울역 </a:t>
            </a:r>
            <a:r>
              <a:rPr lang="en-US" altLang="ko-KR" dirty="0"/>
              <a:t>~ </a:t>
            </a:r>
            <a:r>
              <a:rPr lang="ko-KR" altLang="en-US" dirty="0" err="1"/>
              <a:t>킨텍스역</a:t>
            </a:r>
            <a:r>
              <a:rPr lang="ko-KR" altLang="en-US" dirty="0"/>
              <a:t> </a:t>
            </a:r>
            <a:r>
              <a:rPr lang="en-US" altLang="ko-KR" dirty="0"/>
              <a:t>26.6km 24</a:t>
            </a:r>
            <a:r>
              <a:rPr lang="ko-KR" altLang="en-US" dirty="0"/>
              <a:t>분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물론 요금은 </a:t>
            </a:r>
            <a:r>
              <a:rPr lang="en-US" altLang="ko-KR" dirty="0"/>
              <a:t>1.5</a:t>
            </a:r>
            <a:r>
              <a:rPr lang="ko-KR" altLang="en-US" dirty="0" err="1"/>
              <a:t>배쯤</a:t>
            </a:r>
            <a:r>
              <a:rPr lang="ko-KR" altLang="en-US" dirty="0"/>
              <a:t> 됩니다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B847B4-1113-4D3D-B91E-B95EC21AC9D2}" type="slidenum">
              <a:rPr lang="ko-KR" altLang="en-US" smtClean="0"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246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0955EB-5A18-8119-537D-0EB07F3463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ADCB27B-EE97-B4C9-04AF-8E7B9B5F3F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470704F-D142-BD53-50FD-3F6A45516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35C3D5-A73F-F7A7-6E0E-81740C6C3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4C963C-AA52-8987-28B6-8079DACCB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4523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505A9F-0080-B847-B125-B3347AEA4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D8D63D2-B858-D6C6-DDB4-FB0DF355B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1E264E-AC99-B3B6-A62E-66B167F26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1FCB04-59E2-0EA7-E115-7EF76916C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1C9F78F-32F6-D3FB-7518-B5E6CB138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44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B3224F-5423-7E71-DDB0-87BCCF269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07AA144-4577-29BE-BAD2-28F4A658FE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0C8C1D4-B7E9-3800-0326-C044225FE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C482AA-8350-C954-B80D-2BF7F0381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A7B8E1-F06A-386A-72FE-07D9EF51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117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39D9E1-0D2D-4D20-60D9-799251A7D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017EAE-4C0B-7B5E-27AE-9C9E2EF5C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39DEA27-E34E-6155-D5E3-F02DFBF9E1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E315E5-C9F9-93A4-A3E0-FC68EF809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41245-7474-610E-2092-4B0A40920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1B709DC-B3A8-AC7A-7C73-2644859BB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2469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CBA4DD-8119-D99B-B00D-3B3756EAE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677272A-AE9B-6738-5D0F-50B06A78A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88D18BD-5CB6-2E28-9239-E6CF846EEB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8CC10EE-7C79-A3C1-8B44-B268878A9E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7A2AC33-E46B-7490-4354-CD2983B584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64C9CC1-C561-AA8B-C35E-C9EA4CB0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330624C-CE2C-4583-9076-7732EE57B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627EBA2-E34E-2ECC-559A-C2BA8AE74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170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AE5747-2C8C-89BF-A8DF-EFCE73FFB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E2016C1-95E5-BCD8-1480-0F46446BB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B1A39D4-81E9-F936-6409-036061923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232473-7D1C-FD65-9291-26B40538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1547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8686E1D-1022-5FCD-0C6D-EE3F37AA7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AC8E831-5541-6000-B65C-1860DC5DC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EA16778-D5F9-AE86-529D-4CBA77C9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584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6F94B4-05F9-243F-00DF-E9E9DDF78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6E9B79-90D1-C231-5BE4-6981FC4D8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0C7C61-E5AA-55F0-DC95-29584A37D4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DFA4D2F-7D49-C5DE-0433-4AC86A9B7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1061BEF-D6DE-2D19-E3DF-9140BB242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EC201D7-48A4-6E92-599F-BBECED5F0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54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CB8F76-7C1B-2989-D00A-100F7D025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9F3164E-781D-DD9F-14ED-C6A153A2CD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5A90D78-662B-DF99-55EE-ECC031EF5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435A01C-C982-E10D-C3D4-15A846CD5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285C0A6-EDB2-8728-034B-3283FD0E9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4EB21C-4D84-E9FA-0AE4-F090CFE7B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1701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42DA57-067D-311C-F718-7B22C6226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050AD23-CB56-084C-BC51-E7830E27E2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888454-F3D0-3033-3696-6C9672594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ED8E5F8-A928-271C-C314-74DCF0A3B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DDC1C6-5365-B5AA-6E03-B79DCF7E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05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DF83842-45D2-CE44-D185-8664606FCD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E1F8DD8-89FD-84B5-DBA9-AAA5A3888D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215484-E1A4-E8D7-D77B-14E9BFA9A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323AD2-5C05-4CB6-BC79-15761C529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BB89437-5AFE-D45F-8BD1-45EACF756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889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90E1833-5BAD-37CA-0085-ACE13E7BA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FEA6BB2-E8C0-6492-A539-A9DC399EC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FA3685-5F43-2F01-48FB-4D8AD051BC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EFC040-687C-401D-83A6-1DAFC8F8A1E3}" type="datetimeFigureOut">
              <a:rPr lang="ko-KR" altLang="en-US" smtClean="0"/>
              <a:t>2026-05-16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E31FE7-34EA-D2C0-503A-F90D02AB5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D201DF-8CCC-57B2-9897-275B3E5C23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27E2DC-48BA-4D3E-BBAF-2A05405E57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798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JwyjUG319o?si=NLGNz8rgJa-umJm8&amp;t=650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FF19D-6A40-AA8C-B9E8-F92F27435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C93573-F41B-FDF1-84DA-1CE520D86D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1884" y="1122363"/>
            <a:ext cx="10988232" cy="2387600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우에노도쿄라인이란</a:t>
            </a:r>
            <a:r>
              <a:rPr lang="ko-KR" altLang="en-US" dirty="0"/>
              <a:t> 무엇인가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C3AE36E-D607-3E59-514D-E6D3CC6BE3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90034"/>
            <a:ext cx="9144000" cy="1067765"/>
          </a:xfrm>
        </p:spPr>
        <p:txBody>
          <a:bodyPr/>
          <a:lstStyle/>
          <a:p>
            <a:r>
              <a:rPr lang="ko-KR" altLang="en-US" dirty="0"/>
              <a:t>한진제</a:t>
            </a:r>
          </a:p>
        </p:txBody>
      </p:sp>
    </p:spTree>
    <p:extLst>
      <p:ext uri="{BB962C8B-B14F-4D97-AF65-F5344CB8AC3E}">
        <p14:creationId xmlns:p14="http://schemas.microsoft.com/office/powerpoint/2010/main" val="3327660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19386B-BDEA-D59D-CF59-80DB7F834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발표자 소개</a:t>
            </a:r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045B7574-6FE2-0FBC-CE59-9DD9E3F47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4370" y="1690688"/>
            <a:ext cx="7499430" cy="4964755"/>
          </a:xfrm>
        </p:spPr>
        <p:txBody>
          <a:bodyPr/>
          <a:lstStyle/>
          <a:p>
            <a:r>
              <a:rPr lang="en-US" altLang="ko-KR" dirty="0" err="1"/>
              <a:t>Coffetea</a:t>
            </a:r>
            <a:r>
              <a:rPr lang="en-US" altLang="ko-KR" dirty="0"/>
              <a:t> (a.k.a. </a:t>
            </a:r>
            <a:r>
              <a:rPr lang="ko-KR" altLang="en-US" dirty="0"/>
              <a:t>한진제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18</a:t>
            </a:r>
            <a:r>
              <a:rPr lang="ko-KR" altLang="en-US" dirty="0"/>
              <a:t>학번 학부생</a:t>
            </a:r>
            <a:endParaRPr lang="en-US" altLang="ko-KR" dirty="0"/>
          </a:p>
          <a:p>
            <a:pPr lvl="1"/>
            <a:r>
              <a:rPr lang="ko-KR" altLang="en-US" dirty="0"/>
              <a:t>이번 학기 졸업 예정</a:t>
            </a:r>
            <a:endParaRPr lang="en-US" altLang="ko-KR" dirty="0"/>
          </a:p>
          <a:p>
            <a:r>
              <a:rPr lang="ko-KR" altLang="en-US" dirty="0"/>
              <a:t>그런데 이미 회사원</a:t>
            </a:r>
            <a:endParaRPr lang="en-US" altLang="ko-KR" dirty="0"/>
          </a:p>
          <a:p>
            <a:pPr lvl="1"/>
            <a:r>
              <a:rPr lang="ko-KR" altLang="en-US" dirty="0" err="1"/>
              <a:t>서버∙인프라</a:t>
            </a:r>
            <a:r>
              <a:rPr lang="ko-KR" altLang="en-US" dirty="0"/>
              <a:t> 개발자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세카이의</a:t>
            </a:r>
            <a:r>
              <a:rPr lang="ko-KR" altLang="en-US" dirty="0"/>
              <a:t> 망령</a:t>
            </a:r>
            <a:endParaRPr lang="en-US" altLang="ko-KR" dirty="0"/>
          </a:p>
          <a:p>
            <a:r>
              <a:rPr lang="ko-KR" altLang="en-US" dirty="0"/>
              <a:t>총력전</a:t>
            </a:r>
            <a:r>
              <a:rPr lang="en-US" altLang="ko-KR" dirty="0"/>
              <a:t>/</a:t>
            </a:r>
            <a:r>
              <a:rPr lang="ko-KR" altLang="en-US" dirty="0" err="1"/>
              <a:t>대결전</a:t>
            </a:r>
            <a:r>
              <a:rPr lang="ko-KR" altLang="en-US" dirty="0"/>
              <a:t> </a:t>
            </a:r>
            <a:r>
              <a:rPr lang="ko-KR" altLang="en-US" dirty="0" err="1"/>
              <a:t>플레티넘</a:t>
            </a:r>
            <a:r>
              <a:rPr lang="ko-KR" altLang="en-US" dirty="0"/>
              <a:t> 트로피 </a:t>
            </a:r>
            <a:r>
              <a:rPr lang="en-US" altLang="ko-KR" dirty="0"/>
              <a:t>108</a:t>
            </a:r>
            <a:r>
              <a:rPr lang="ko-KR" altLang="en-US" dirty="0"/>
              <a:t>개</a:t>
            </a:r>
            <a:endParaRPr lang="en-US" altLang="ko-KR" dirty="0"/>
          </a:p>
          <a:p>
            <a:r>
              <a:rPr lang="ko-KR" altLang="en-US" dirty="0" err="1"/>
              <a:t>지리∙역사</a:t>
            </a:r>
            <a:r>
              <a:rPr lang="ko-KR" altLang="en-US" dirty="0"/>
              <a:t> 좋아함</a:t>
            </a:r>
            <a:endParaRPr lang="en-US" altLang="ko-KR" dirty="0"/>
          </a:p>
          <a:p>
            <a:pPr lvl="1"/>
            <a:r>
              <a:rPr lang="ko-KR" altLang="en-US" dirty="0"/>
              <a:t>특히 철도</a:t>
            </a:r>
          </a:p>
        </p:txBody>
      </p:sp>
      <p:pic>
        <p:nvPicPr>
          <p:cNvPr id="8" name="내용 개체 틀 4">
            <a:extLst>
              <a:ext uri="{FF2B5EF4-FFF2-40B4-BE49-F238E27FC236}">
                <a16:creationId xmlns:a16="http://schemas.microsoft.com/office/drawing/2014/main" id="{F914DB08-7785-0397-3CFC-D536048A3F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260985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06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6D9766C3-11DA-96AF-56CB-BF7413D76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419" y="0"/>
            <a:ext cx="99551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741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63EF1429-F849-EEE5-2576-1AD09D16FAF4}"/>
              </a:ext>
            </a:extLst>
          </p:cNvPr>
          <p:cNvGrpSpPr/>
          <p:nvPr/>
        </p:nvGrpSpPr>
        <p:grpSpPr>
          <a:xfrm>
            <a:off x="1524000" y="0"/>
            <a:ext cx="9144000" cy="6858000"/>
            <a:chOff x="1556385" y="0"/>
            <a:chExt cx="9144000" cy="685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4E35AF33-F423-2907-8F38-2B2D54A85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6385" y="0"/>
              <a:ext cx="9144000" cy="6858000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A05E1BC-A756-8E58-4D45-9BC713E3F2C3}"/>
                </a:ext>
              </a:extLst>
            </p:cNvPr>
            <p:cNvSpPr/>
            <p:nvPr/>
          </p:nvSpPr>
          <p:spPr>
            <a:xfrm>
              <a:off x="3442648" y="5481480"/>
              <a:ext cx="142876" cy="71595"/>
            </a:xfrm>
            <a:prstGeom prst="rect">
              <a:avLst/>
            </a:prstGeom>
            <a:solidFill>
              <a:srgbClr val="D0D0D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85C87139-F818-CC83-B66E-BAEB0487A657}"/>
                </a:ext>
              </a:extLst>
            </p:cNvPr>
            <p:cNvSpPr/>
            <p:nvPr/>
          </p:nvSpPr>
          <p:spPr>
            <a:xfrm>
              <a:off x="5250180" y="5610225"/>
              <a:ext cx="85725" cy="45719"/>
            </a:xfrm>
            <a:prstGeom prst="rect">
              <a:avLst/>
            </a:prstGeom>
            <a:solidFill>
              <a:srgbClr val="0F0E1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97567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A1E59-1434-B567-7681-AE655F3BAE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46D2236-428E-90A2-B882-E93A7ABC8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6" r="18085" b="39402"/>
          <a:stretch>
            <a:fillRect/>
          </a:stretch>
        </p:blipFill>
        <p:spPr>
          <a:xfrm>
            <a:off x="2350827" y="122831"/>
            <a:ext cx="7490346" cy="229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02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04C85-F327-A908-632B-41FF3654D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BDFDEDF-863D-4B90-584C-FBC70B3C6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1" t="40407" r="58681" b="48353"/>
          <a:stretch>
            <a:fillRect/>
          </a:stretch>
        </p:blipFill>
        <p:spPr>
          <a:xfrm>
            <a:off x="532263" y="2641999"/>
            <a:ext cx="11127474" cy="2842836"/>
          </a:xfrm>
          <a:prstGeom prst="rect">
            <a:avLst/>
          </a:prstGeom>
          <a:ln w="57150">
            <a:noFill/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9297CF5-D511-130D-058A-2503B6DD3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6" r="18085" b="39402"/>
          <a:stretch>
            <a:fillRect/>
          </a:stretch>
        </p:blipFill>
        <p:spPr>
          <a:xfrm>
            <a:off x="2350827" y="122831"/>
            <a:ext cx="7490346" cy="2299646"/>
          </a:xfrm>
          <a:prstGeom prst="rect">
            <a:avLst/>
          </a:prstGeom>
          <a:ln>
            <a:noFill/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E30F80EE-0618-464C-92E6-0019F4317CED}"/>
              </a:ext>
            </a:extLst>
          </p:cNvPr>
          <p:cNvSpPr/>
          <p:nvPr/>
        </p:nvSpPr>
        <p:spPr>
          <a:xfrm>
            <a:off x="3104866" y="1009934"/>
            <a:ext cx="2991134" cy="8461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C3ACBF-25B4-EDA1-513A-36596C30D4DF}"/>
              </a:ext>
            </a:extLst>
          </p:cNvPr>
          <p:cNvSpPr txBox="1"/>
          <p:nvPr/>
        </p:nvSpPr>
        <p:spPr>
          <a:xfrm>
            <a:off x="3214890" y="5854468"/>
            <a:ext cx="2204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/>
              <a:t>= </a:t>
            </a:r>
            <a:r>
              <a:rPr lang="ko-KR" altLang="en-US" sz="2400"/>
              <a:t>야마노테선</a:t>
            </a:r>
            <a:endParaRPr lang="ko-KR" alt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5C04DB-5E96-3C78-ED26-4BDA0C11F922}"/>
              </a:ext>
            </a:extLst>
          </p:cNvPr>
          <p:cNvSpPr txBox="1"/>
          <p:nvPr/>
        </p:nvSpPr>
        <p:spPr>
          <a:xfrm>
            <a:off x="6608338" y="5854468"/>
            <a:ext cx="2954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/>
              <a:t>= </a:t>
            </a:r>
            <a:r>
              <a:rPr lang="ko-KR" altLang="en-US" sz="2400" dirty="0" err="1"/>
              <a:t>케이힌토호쿠선</a:t>
            </a:r>
            <a:endParaRPr lang="ko-KR" altLang="en-US" sz="24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15D09A8-E46B-462D-6746-1201F1C01CBE}"/>
              </a:ext>
            </a:extLst>
          </p:cNvPr>
          <p:cNvSpPr/>
          <p:nvPr/>
        </p:nvSpPr>
        <p:spPr>
          <a:xfrm>
            <a:off x="2708238" y="5831974"/>
            <a:ext cx="506652" cy="506652"/>
          </a:xfrm>
          <a:prstGeom prst="rect">
            <a:avLst/>
          </a:prstGeom>
          <a:solidFill>
            <a:srgbClr val="33B5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0BA921B-8233-3C31-08C9-09843FE9646F}"/>
              </a:ext>
            </a:extLst>
          </p:cNvPr>
          <p:cNvSpPr/>
          <p:nvPr/>
        </p:nvSpPr>
        <p:spPr>
          <a:xfrm>
            <a:off x="6096000" y="5831974"/>
            <a:ext cx="506652" cy="506652"/>
          </a:xfrm>
          <a:prstGeom prst="rect">
            <a:avLst/>
          </a:prstGeom>
          <a:solidFill>
            <a:srgbClr val="009B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939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5E4CC-8884-B3BF-3ADA-5DC5A1D7C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FBBD07E-720D-60A4-69DD-D88AFC7FAD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666" y="0"/>
            <a:ext cx="8466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72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EC4B426-B59A-7F5C-F87D-CCDB5E70E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76212"/>
            <a:ext cx="9525000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017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5C9498D-0FFA-4DDD-64EA-056FCF1990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649" y="0"/>
            <a:ext cx="3630702" cy="6858000"/>
          </a:xfrm>
          <a:prstGeom prst="rect">
            <a:avLst/>
          </a:prstGeom>
        </p:spPr>
      </p:pic>
      <p:sp>
        <p:nvSpPr>
          <p:cNvPr id="4" name="화살표: 오른쪽 3">
            <a:extLst>
              <a:ext uri="{FF2B5EF4-FFF2-40B4-BE49-F238E27FC236}">
                <a16:creationId xmlns:a16="http://schemas.microsoft.com/office/drawing/2014/main" id="{BFCBF1F1-A0B3-72A9-27BA-3F36910E3D03}"/>
              </a:ext>
            </a:extLst>
          </p:cNvPr>
          <p:cNvSpPr/>
          <p:nvPr/>
        </p:nvSpPr>
        <p:spPr>
          <a:xfrm rot="9079050">
            <a:off x="6815922" y="1669189"/>
            <a:ext cx="1311874" cy="7344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279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96514-3D7B-BEF8-B217-4BF7F3298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3583CB0-D28B-56E3-D878-80AC4687F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1" t="40407" r="58681" b="48353"/>
          <a:stretch>
            <a:fillRect/>
          </a:stretch>
        </p:blipFill>
        <p:spPr>
          <a:xfrm>
            <a:off x="532263" y="2641999"/>
            <a:ext cx="11127474" cy="2842836"/>
          </a:xfrm>
          <a:prstGeom prst="rect">
            <a:avLst/>
          </a:prstGeom>
          <a:ln w="57150">
            <a:noFill/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B37B539-33D1-5500-E866-4BA62FE09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6" r="18085" b="39402"/>
          <a:stretch>
            <a:fillRect/>
          </a:stretch>
        </p:blipFill>
        <p:spPr>
          <a:xfrm>
            <a:off x="2350827" y="122831"/>
            <a:ext cx="7490346" cy="2299646"/>
          </a:xfrm>
          <a:prstGeom prst="rect">
            <a:avLst/>
          </a:prstGeom>
          <a:ln>
            <a:noFill/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5BD37D59-6010-958F-9B40-064B372796C2}"/>
              </a:ext>
            </a:extLst>
          </p:cNvPr>
          <p:cNvSpPr/>
          <p:nvPr/>
        </p:nvSpPr>
        <p:spPr>
          <a:xfrm>
            <a:off x="3104866" y="1009934"/>
            <a:ext cx="2991134" cy="8461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1CDA95-C914-349A-4404-8047E5935A9A}"/>
              </a:ext>
            </a:extLst>
          </p:cNvPr>
          <p:cNvSpPr txBox="1"/>
          <p:nvPr/>
        </p:nvSpPr>
        <p:spPr>
          <a:xfrm>
            <a:off x="3214890" y="5854468"/>
            <a:ext cx="2204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/>
              <a:t>= </a:t>
            </a:r>
            <a:r>
              <a:rPr lang="ko-KR" altLang="en-US" sz="2400"/>
              <a:t>야마노테선</a:t>
            </a:r>
            <a:endParaRPr lang="ko-KR" altLang="en-US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CC001E-DED8-5C62-953D-BC11E061DAC4}"/>
              </a:ext>
            </a:extLst>
          </p:cNvPr>
          <p:cNvSpPr txBox="1"/>
          <p:nvPr/>
        </p:nvSpPr>
        <p:spPr>
          <a:xfrm>
            <a:off x="6608338" y="5854468"/>
            <a:ext cx="2954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/>
              <a:t>= </a:t>
            </a:r>
            <a:r>
              <a:rPr lang="ko-KR" altLang="en-US" sz="2400" dirty="0" err="1"/>
              <a:t>케이힌토호쿠선</a:t>
            </a:r>
            <a:endParaRPr lang="ko-KR" altLang="en-US" sz="2400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7DC8665-F81A-2A0E-1CF8-E64EB118D445}"/>
              </a:ext>
            </a:extLst>
          </p:cNvPr>
          <p:cNvSpPr/>
          <p:nvPr/>
        </p:nvSpPr>
        <p:spPr>
          <a:xfrm>
            <a:off x="2708238" y="5831974"/>
            <a:ext cx="506652" cy="506652"/>
          </a:xfrm>
          <a:prstGeom prst="rect">
            <a:avLst/>
          </a:prstGeom>
          <a:solidFill>
            <a:srgbClr val="33B5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196AA62-D0C8-1463-A2C5-B94E0F95247C}"/>
              </a:ext>
            </a:extLst>
          </p:cNvPr>
          <p:cNvSpPr/>
          <p:nvPr/>
        </p:nvSpPr>
        <p:spPr>
          <a:xfrm>
            <a:off x="6096000" y="5831974"/>
            <a:ext cx="506652" cy="506652"/>
          </a:xfrm>
          <a:prstGeom prst="rect">
            <a:avLst/>
          </a:prstGeom>
          <a:solidFill>
            <a:srgbClr val="009B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4149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F0EEA-E440-CD72-E6B8-EE76E8E88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690BCFB-3462-7F51-C8B6-988D67E628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6" r="18085" b="39402"/>
          <a:stretch>
            <a:fillRect/>
          </a:stretch>
        </p:blipFill>
        <p:spPr>
          <a:xfrm>
            <a:off x="2350827" y="122831"/>
            <a:ext cx="7490346" cy="2299646"/>
          </a:xfrm>
          <a:prstGeom prst="rect">
            <a:avLst/>
          </a:prstGeom>
          <a:ln>
            <a:noFill/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2F4FFB61-3145-1A7D-DF7B-CD9C34F2EE9F}"/>
              </a:ext>
            </a:extLst>
          </p:cNvPr>
          <p:cNvSpPr/>
          <p:nvPr/>
        </p:nvSpPr>
        <p:spPr>
          <a:xfrm>
            <a:off x="6318518" y="1417983"/>
            <a:ext cx="2388160" cy="75537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4306507-CBA4-AD79-B71F-B82A0FBC80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8" t="46860" r="30775" b="43168"/>
          <a:stretch>
            <a:fillRect/>
          </a:stretch>
        </p:blipFill>
        <p:spPr>
          <a:xfrm>
            <a:off x="894125" y="2520584"/>
            <a:ext cx="10403750" cy="3040879"/>
          </a:xfrm>
          <a:prstGeom prst="rect">
            <a:avLst/>
          </a:prstGeom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AF08C9-3A0B-A621-9A85-EE947C104F81}"/>
              </a:ext>
            </a:extLst>
          </p:cNvPr>
          <p:cNvSpPr txBox="1"/>
          <p:nvPr/>
        </p:nvSpPr>
        <p:spPr>
          <a:xfrm>
            <a:off x="3214890" y="5854468"/>
            <a:ext cx="2204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/>
              <a:t>= ???</a:t>
            </a:r>
            <a:endParaRPr lang="ko-KR" altLang="en-US" sz="24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DE18E0F-DC51-4C79-89B3-F778791ADB1E}"/>
              </a:ext>
            </a:extLst>
          </p:cNvPr>
          <p:cNvSpPr/>
          <p:nvPr/>
        </p:nvSpPr>
        <p:spPr>
          <a:xfrm>
            <a:off x="2708238" y="5831974"/>
            <a:ext cx="506652" cy="506652"/>
          </a:xfrm>
          <a:prstGeom prst="rect">
            <a:avLst/>
          </a:prstGeom>
          <a:solidFill>
            <a:srgbClr val="E962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BE74391-024E-342F-AB1C-9E4AD146FCB8}"/>
              </a:ext>
            </a:extLst>
          </p:cNvPr>
          <p:cNvSpPr/>
          <p:nvPr/>
        </p:nvSpPr>
        <p:spPr>
          <a:xfrm>
            <a:off x="6096000" y="5831974"/>
            <a:ext cx="506652" cy="506652"/>
          </a:xfrm>
          <a:prstGeom prst="rect">
            <a:avLst/>
          </a:prstGeom>
          <a:solidFill>
            <a:srgbClr val="0130A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B75268D-9C56-E47D-3A1C-779ED6132898}"/>
              </a:ext>
            </a:extLst>
          </p:cNvPr>
          <p:cNvSpPr/>
          <p:nvPr/>
        </p:nvSpPr>
        <p:spPr>
          <a:xfrm>
            <a:off x="7932609" y="5831974"/>
            <a:ext cx="506652" cy="506652"/>
          </a:xfrm>
          <a:prstGeom prst="rect">
            <a:avLst/>
          </a:prstGeom>
          <a:solidFill>
            <a:srgbClr val="00B9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813B9B-81E8-F1B5-6E7A-7E01D25062F3}"/>
              </a:ext>
            </a:extLst>
          </p:cNvPr>
          <p:cNvSpPr txBox="1"/>
          <p:nvPr/>
        </p:nvSpPr>
        <p:spPr>
          <a:xfrm>
            <a:off x="6608338" y="5854468"/>
            <a:ext cx="4053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/>
              <a:t>= ??? (=      ?)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07605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6505D054-A6BB-266E-0BD1-DAF95B53F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328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43B44A49-5204-2EE5-C7B9-FCBA82C89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876300"/>
            <a:ext cx="71437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2742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CD7D8-9202-0C87-196B-391B8DE77C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04603309-153F-CE1E-B55C-6AE8D3FDBB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0" t="8784" r="10659" b="58075"/>
          <a:stretch>
            <a:fillRect/>
          </a:stretch>
        </p:blipFill>
        <p:spPr bwMode="auto">
          <a:xfrm>
            <a:off x="3240000" y="1324800"/>
            <a:ext cx="5666399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105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8442A9-029C-FC51-FCDF-D7E9DD63B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39E56874-597A-0421-B7E7-3A05A7D5C2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7" t="29375" r="29910" b="35650"/>
          <a:stretch>
            <a:fillRect/>
          </a:stretch>
        </p:blipFill>
        <p:spPr bwMode="auto">
          <a:xfrm>
            <a:off x="3391200" y="2376000"/>
            <a:ext cx="4140000" cy="178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690FAFC4-0BB4-0EAB-FF68-5E29889A31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8459" y="860400"/>
            <a:ext cx="2719691" cy="5137200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36B7400D-1BFA-A7A6-C477-C017994CA76C}"/>
              </a:ext>
            </a:extLst>
          </p:cNvPr>
          <p:cNvSpPr/>
          <p:nvPr/>
        </p:nvSpPr>
        <p:spPr>
          <a:xfrm rot="12555960">
            <a:off x="10286578" y="3250154"/>
            <a:ext cx="906978" cy="54136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1613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2291A-AB3D-FD8C-5CE0-D7FCFD0AA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F79B7050-23B4-545E-0449-C1965ECBC3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5" t="50000" r="6385" b="4380"/>
          <a:stretch>
            <a:fillRect/>
          </a:stretch>
        </p:blipFill>
        <p:spPr bwMode="auto">
          <a:xfrm>
            <a:off x="4565373" y="3429000"/>
            <a:ext cx="4646373" cy="232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2BCD07-112C-89E0-A344-078183654031}"/>
              </a:ext>
            </a:extLst>
          </p:cNvPr>
          <p:cNvSpPr txBox="1"/>
          <p:nvPr/>
        </p:nvSpPr>
        <p:spPr>
          <a:xfrm>
            <a:off x="9557046" y="4362702"/>
            <a:ext cx="727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/>
              <a:t>???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05807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43BC8-D54F-96F8-B9B1-45BF829EC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2DB8C86-C07C-8E6A-E1FC-08D62B2CDB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5" t="50000" r="6385" b="4380"/>
          <a:stretch>
            <a:fillRect/>
          </a:stretch>
        </p:blipFill>
        <p:spPr bwMode="auto">
          <a:xfrm>
            <a:off x="4565373" y="3429000"/>
            <a:ext cx="4646373" cy="232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84C1B37-2647-FFA7-D5C3-0E20F85A9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8" t="46860" r="30775" b="43168"/>
          <a:stretch>
            <a:fillRect/>
          </a:stretch>
        </p:blipFill>
        <p:spPr>
          <a:xfrm>
            <a:off x="655586" y="388121"/>
            <a:ext cx="8556161" cy="2500853"/>
          </a:xfrm>
          <a:prstGeom prst="rect">
            <a:avLst/>
          </a:prstGeom>
          <a:ln>
            <a:noFill/>
          </a:ln>
        </p:spPr>
      </p:pic>
      <p:sp>
        <p:nvSpPr>
          <p:cNvPr id="4" name="화살표: 왼쪽/위쪽 3">
            <a:extLst>
              <a:ext uri="{FF2B5EF4-FFF2-40B4-BE49-F238E27FC236}">
                <a16:creationId xmlns:a16="http://schemas.microsoft.com/office/drawing/2014/main" id="{744C8013-1DDB-A007-3BD4-DFAE1C3CEA6A}"/>
              </a:ext>
            </a:extLst>
          </p:cNvPr>
          <p:cNvSpPr/>
          <p:nvPr/>
        </p:nvSpPr>
        <p:spPr>
          <a:xfrm rot="5400000">
            <a:off x="2458278" y="3375992"/>
            <a:ext cx="1431234" cy="1431234"/>
          </a:xfrm>
          <a:prstGeom prst="leftUp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9264DC-0B95-909D-1770-BED4B812EBA0}"/>
              </a:ext>
            </a:extLst>
          </p:cNvPr>
          <p:cNvSpPr txBox="1"/>
          <p:nvPr/>
        </p:nvSpPr>
        <p:spPr>
          <a:xfrm>
            <a:off x="1730646" y="3969027"/>
            <a:ext cx="727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/>
              <a:t>???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76579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9C00DA76-07BA-1413-E5CE-9328FEC1B4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9" b="4462"/>
          <a:stretch>
            <a:fillRect/>
          </a:stretch>
        </p:blipFill>
        <p:spPr bwMode="auto">
          <a:xfrm>
            <a:off x="3324000" y="-869"/>
            <a:ext cx="5544000" cy="686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444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사진 설명이 없습니다.">
            <a:extLst>
              <a:ext uri="{FF2B5EF4-FFF2-40B4-BE49-F238E27FC236}">
                <a16:creationId xmlns:a16="http://schemas.microsoft.com/office/drawing/2014/main" id="{1377FC2E-AF99-1CF7-A4FC-33DB6E382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52" y="477078"/>
            <a:ext cx="4595854" cy="574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855B60A1-5897-983F-2E96-33F1418C4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342" y="795129"/>
            <a:ext cx="7451658" cy="526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9DD9151-59B7-2567-1292-E0903AEBE17D}"/>
              </a:ext>
            </a:extLst>
          </p:cNvPr>
          <p:cNvSpPr txBox="1"/>
          <p:nvPr/>
        </p:nvSpPr>
        <p:spPr>
          <a:xfrm>
            <a:off x="6914571" y="6062871"/>
            <a:ext cx="310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도쿄 메트로 </a:t>
            </a:r>
            <a:r>
              <a:rPr lang="en-US" altLang="ko-KR" dirty="0"/>
              <a:t>(JR</a:t>
            </a:r>
            <a:r>
              <a:rPr lang="ko-KR" altLang="en-US" dirty="0"/>
              <a:t>과 별개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5904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D7A2BDD-D8C6-F984-85CA-BD06B009D926}"/>
                  </a:ext>
                </a:extLst>
              </p:cNvPr>
              <p:cNvSpPr txBox="1"/>
              <p:nvPr/>
            </p:nvSpPr>
            <p:spPr>
              <a:xfrm>
                <a:off x="4369277" y="2642342"/>
                <a:ext cx="3453446" cy="157331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4800" i="1">
                          <a:latin typeface="Cambria Math" panose="02040503050406030204" pitchFamily="18" charset="0"/>
                        </a:rPr>
                        <m:t>지</m:t>
                      </m:r>
                      <m:r>
                        <a:rPr lang="ko-KR" altLang="en-US" sz="4800" i="1" smtClean="0">
                          <a:latin typeface="Cambria Math" panose="02040503050406030204" pitchFamily="18" charset="0"/>
                        </a:rPr>
                        <m:t>식</m:t>
                      </m:r>
                      <m:r>
                        <a:rPr lang="ko-KR" altLang="en-US" sz="4800" i="1" smtClean="0">
                          <a:latin typeface="Cambria Math" panose="02040503050406030204" pitchFamily="18" charset="0"/>
                        </a:rPr>
                        <m:t>∝</m:t>
                      </m:r>
                      <m:f>
                        <m:fPr>
                          <m:ctrlPr>
                            <a:rPr lang="en-US" altLang="ko-KR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o-KR" altLang="en-US" sz="4800" i="1">
                              <a:latin typeface="Cambria Math" panose="02040503050406030204" pitchFamily="18" charset="0"/>
                            </a:rPr>
                            <m:t>속</m:t>
                          </m:r>
                          <m:r>
                            <a:rPr lang="ko-KR" altLang="en-US" sz="4800" i="1" smtClean="0">
                              <a:latin typeface="Cambria Math" panose="02040503050406030204" pitchFamily="18" charset="0"/>
                            </a:rPr>
                            <m:t>도</m:t>
                          </m:r>
                        </m:num>
                        <m:den>
                          <m:r>
                            <a:rPr lang="ko-KR" altLang="en-US" sz="4800" i="1">
                              <a:latin typeface="Cambria Math" panose="02040503050406030204" pitchFamily="18" charset="0"/>
                            </a:rPr>
                            <m:t>가</m:t>
                          </m:r>
                          <m:r>
                            <a:rPr lang="ko-KR" altLang="en-US" sz="4800" i="1" smtClean="0">
                              <a:latin typeface="Cambria Math" panose="02040503050406030204" pitchFamily="18" charset="0"/>
                            </a:rPr>
                            <m:t>격</m:t>
                          </m:r>
                        </m:den>
                      </m:f>
                    </m:oMath>
                  </m:oMathPara>
                </a14:m>
                <a:endParaRPr lang="ko-KR" altLang="en-US" sz="4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D7A2BDD-D8C6-F984-85CA-BD06B009D9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9277" y="2642342"/>
                <a:ext cx="3453446" cy="157331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제목 9">
            <a:extLst>
              <a:ext uri="{FF2B5EF4-FFF2-40B4-BE49-F238E27FC236}">
                <a16:creationId xmlns:a16="http://schemas.microsoft.com/office/drawing/2014/main" id="{E4C79321-3178-48FE-2A29-8AB93D5A7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여행의 철칙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DF28CB-6C30-BEEB-24EF-86FB60326F4B}"/>
              </a:ext>
            </a:extLst>
          </p:cNvPr>
          <p:cNvSpPr txBox="1"/>
          <p:nvPr/>
        </p:nvSpPr>
        <p:spPr>
          <a:xfrm>
            <a:off x="2835965" y="6388587"/>
            <a:ext cx="6520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65</a:t>
            </a:r>
            <a:r>
              <a:rPr lang="ko-KR" altLang="en-US" dirty="0"/>
              <a:t>차 워크샵</a:t>
            </a:r>
            <a:r>
              <a:rPr lang="en-US" altLang="ko-KR" dirty="0"/>
              <a:t>, &lt;</a:t>
            </a:r>
            <a:r>
              <a:rPr lang="ko-KR" altLang="en-US" dirty="0" err="1"/>
              <a:t>우에노에서</a:t>
            </a:r>
            <a:r>
              <a:rPr lang="ko-KR" altLang="en-US" dirty="0"/>
              <a:t> </a:t>
            </a:r>
            <a:r>
              <a:rPr lang="ko-KR" altLang="en-US" dirty="0" err="1"/>
              <a:t>에노시마</a:t>
            </a:r>
            <a:r>
              <a:rPr lang="ko-KR" altLang="en-US" dirty="0"/>
              <a:t> 가려면 뭐 타야 돼요</a:t>
            </a:r>
            <a:r>
              <a:rPr lang="en-US" altLang="ko-KR" dirty="0"/>
              <a:t>?&gt;</a:t>
            </a:r>
          </a:p>
        </p:txBody>
      </p:sp>
    </p:spTree>
    <p:extLst>
      <p:ext uri="{BB962C8B-B14F-4D97-AF65-F5344CB8AC3E}">
        <p14:creationId xmlns:p14="http://schemas.microsoft.com/office/powerpoint/2010/main" val="3070596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B227AE-099B-05AA-6F96-E6BF544EA9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4800" dirty="0" err="1"/>
              <a:t>우에노도쿄라인이란</a:t>
            </a:r>
            <a:r>
              <a:rPr lang="ko-KR" altLang="en-US" sz="4800" dirty="0"/>
              <a:t> 무엇인가</a:t>
            </a:r>
            <a:r>
              <a:rPr lang="en-US" altLang="ko-KR" sz="4800" dirty="0"/>
              <a:t>?</a:t>
            </a:r>
            <a:endParaRPr lang="ko-KR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042451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7EAA8A9A-5071-F037-3C3A-3DC2FF6C7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노선과 운행계통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5959D8DD-7792-31B3-EB70-F15B397FD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노선 </a:t>
            </a:r>
            <a:r>
              <a:rPr lang="en-US" altLang="ko-KR" dirty="0"/>
              <a:t>= </a:t>
            </a:r>
            <a:r>
              <a:rPr lang="ko-KR" altLang="en-US" dirty="0"/>
              <a:t>철길이 깔린 것</a:t>
            </a:r>
            <a:endParaRPr lang="en-US" altLang="ko-KR" dirty="0"/>
          </a:p>
          <a:p>
            <a:r>
              <a:rPr lang="ko-KR" altLang="en-US" dirty="0"/>
              <a:t>운행계통 </a:t>
            </a:r>
            <a:r>
              <a:rPr lang="en-US" altLang="ko-KR" dirty="0"/>
              <a:t>= </a:t>
            </a:r>
            <a:r>
              <a:rPr lang="ko-KR" altLang="en-US" dirty="0"/>
              <a:t>열차가 운행하는 것</a:t>
            </a:r>
            <a:endParaRPr lang="en-US" altLang="ko-KR" dirty="0"/>
          </a:p>
          <a:p>
            <a:r>
              <a:rPr lang="ko-KR" altLang="en-US" dirty="0"/>
              <a:t>보통 명확하게 구별해서 사용하지는 않음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1A5460-9F4D-AAC0-5A7C-6D37A4671993}"/>
              </a:ext>
            </a:extLst>
          </p:cNvPr>
          <p:cNvSpPr txBox="1"/>
          <p:nvPr/>
        </p:nvSpPr>
        <p:spPr>
          <a:xfrm>
            <a:off x="2835965" y="6388587"/>
            <a:ext cx="6520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65</a:t>
            </a:r>
            <a:r>
              <a:rPr lang="ko-KR" altLang="en-US" dirty="0"/>
              <a:t>차 워크샵</a:t>
            </a:r>
            <a:r>
              <a:rPr lang="en-US" altLang="ko-KR" dirty="0"/>
              <a:t>, &lt;</a:t>
            </a:r>
            <a:r>
              <a:rPr lang="ko-KR" altLang="en-US" dirty="0" err="1"/>
              <a:t>우에노에서</a:t>
            </a:r>
            <a:r>
              <a:rPr lang="ko-KR" altLang="en-US" dirty="0"/>
              <a:t> </a:t>
            </a:r>
            <a:r>
              <a:rPr lang="ko-KR" altLang="en-US" dirty="0" err="1"/>
              <a:t>에노시마</a:t>
            </a:r>
            <a:r>
              <a:rPr lang="ko-KR" altLang="en-US" dirty="0"/>
              <a:t> 가려면 뭐 타야 돼요</a:t>
            </a:r>
            <a:r>
              <a:rPr lang="en-US" altLang="ko-KR" dirty="0"/>
              <a:t>?&gt;</a:t>
            </a:r>
          </a:p>
        </p:txBody>
      </p:sp>
    </p:spTree>
    <p:extLst>
      <p:ext uri="{BB962C8B-B14F-4D97-AF65-F5344CB8AC3E}">
        <p14:creationId xmlns:p14="http://schemas.microsoft.com/office/powerpoint/2010/main" val="2132059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DC670E0-DCA1-2CE5-9FC5-996F08B12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5" name="화살표: 오른쪽 4">
            <a:extLst>
              <a:ext uri="{FF2B5EF4-FFF2-40B4-BE49-F238E27FC236}">
                <a16:creationId xmlns:a16="http://schemas.microsoft.com/office/drawing/2014/main" id="{F12A95B3-9991-3806-04F3-556FC8A3E5E1}"/>
              </a:ext>
            </a:extLst>
          </p:cNvPr>
          <p:cNvSpPr/>
          <p:nvPr/>
        </p:nvSpPr>
        <p:spPr>
          <a:xfrm rot="10800000">
            <a:off x="8977800" y="2305800"/>
            <a:ext cx="1231800" cy="4518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936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undefined">
            <a:extLst>
              <a:ext uri="{FF2B5EF4-FFF2-40B4-BE49-F238E27FC236}">
                <a16:creationId xmlns:a16="http://schemas.microsoft.com/office/drawing/2014/main" id="{16DED58D-493D-565A-17E2-0A1FB9777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063" y="0"/>
            <a:ext cx="22939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F44955-B2E1-6951-76B1-F7D8F2A22662}"/>
              </a:ext>
            </a:extLst>
          </p:cNvPr>
          <p:cNvSpPr txBox="1"/>
          <p:nvPr/>
        </p:nvSpPr>
        <p:spPr>
          <a:xfrm>
            <a:off x="6336000" y="244800"/>
            <a:ext cx="326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도호쿠</a:t>
            </a:r>
            <a:r>
              <a:rPr lang="ko-KR" altLang="en-US" dirty="0"/>
              <a:t> 본선</a:t>
            </a:r>
            <a:endParaRPr lang="en-US" altLang="ko-KR" dirty="0"/>
          </a:p>
          <a:p>
            <a:r>
              <a:rPr lang="en-US" altLang="ko-KR" dirty="0"/>
              <a:t>1891</a:t>
            </a:r>
            <a:r>
              <a:rPr lang="ko-KR" altLang="en-US" dirty="0"/>
              <a:t>년 아오모리</a:t>
            </a:r>
            <a:r>
              <a:rPr lang="en-US" altLang="ko-KR" dirty="0"/>
              <a:t> ~ </a:t>
            </a:r>
            <a:r>
              <a:rPr lang="ko-KR" altLang="en-US" dirty="0" err="1"/>
              <a:t>우에노</a:t>
            </a:r>
            <a:endParaRPr lang="en-US" altLang="ko-KR" dirty="0"/>
          </a:p>
          <a:p>
            <a:r>
              <a:rPr lang="en-US" altLang="ko-KR" dirty="0"/>
              <a:t>1925</a:t>
            </a:r>
            <a:r>
              <a:rPr lang="ko-KR" altLang="en-US" dirty="0"/>
              <a:t>년 </a:t>
            </a:r>
            <a:r>
              <a:rPr lang="ko-KR" altLang="en-US" dirty="0" err="1"/>
              <a:t>우에노</a:t>
            </a:r>
            <a:r>
              <a:rPr lang="ko-KR" altLang="en-US" dirty="0"/>
              <a:t> </a:t>
            </a:r>
            <a:r>
              <a:rPr lang="en-US" altLang="ko-KR" dirty="0"/>
              <a:t>~ </a:t>
            </a:r>
            <a:r>
              <a:rPr lang="ko-KR" altLang="en-US" dirty="0"/>
              <a:t>도쿄</a:t>
            </a:r>
          </a:p>
        </p:txBody>
      </p:sp>
    </p:spTree>
    <p:extLst>
      <p:ext uri="{BB962C8B-B14F-4D97-AF65-F5344CB8AC3E}">
        <p14:creationId xmlns:p14="http://schemas.microsoft.com/office/powerpoint/2010/main" val="20575891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ndefined">
            <a:extLst>
              <a:ext uri="{FF2B5EF4-FFF2-40B4-BE49-F238E27FC236}">
                <a16:creationId xmlns:a16="http://schemas.microsoft.com/office/drawing/2014/main" id="{1016FA64-64DA-398A-9F20-BED6D4ACD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063" y="0"/>
            <a:ext cx="22939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EC05A03-EE14-D025-5BF6-E7ED100CB1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00" y="0"/>
            <a:ext cx="7620000" cy="68580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4C4E973-4661-4330-3CAB-12C1EBF39C53}"/>
              </a:ext>
            </a:extLst>
          </p:cNvPr>
          <p:cNvSpPr/>
          <p:nvPr/>
        </p:nvSpPr>
        <p:spPr>
          <a:xfrm>
            <a:off x="9734400" y="4248000"/>
            <a:ext cx="1425600" cy="1317600"/>
          </a:xfrm>
          <a:prstGeom prst="rect">
            <a:avLst/>
          </a:prstGeom>
          <a:noFill/>
          <a:ln w="57150">
            <a:solidFill>
              <a:srgbClr val="0130A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9F6EC-9AA5-137E-FFA0-4B0D7964EE4F}"/>
              </a:ext>
            </a:extLst>
          </p:cNvPr>
          <p:cNvSpPr txBox="1"/>
          <p:nvPr/>
        </p:nvSpPr>
        <p:spPr>
          <a:xfrm>
            <a:off x="3941430" y="3601669"/>
            <a:ext cx="430914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도호쿠</a:t>
            </a:r>
            <a:r>
              <a:rPr lang="ko-KR" altLang="en-US" dirty="0"/>
              <a:t> 본선</a:t>
            </a:r>
            <a:endParaRPr lang="en-US" altLang="ko-KR" dirty="0"/>
          </a:p>
          <a:p>
            <a:r>
              <a:rPr lang="ko-KR" altLang="en-US" dirty="0"/>
              <a:t>도쿄 근교 구간의 단거리 운행계통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0250F3-7DD2-323F-FFA9-E26926516F13}"/>
              </a:ext>
            </a:extLst>
          </p:cNvPr>
          <p:cNvSpPr txBox="1"/>
          <p:nvPr/>
        </p:nvSpPr>
        <p:spPr>
          <a:xfrm>
            <a:off x="4464322" y="2302200"/>
            <a:ext cx="275181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우츠노미야시</a:t>
            </a:r>
            <a:r>
              <a:rPr lang="en-US" altLang="ko-KR" dirty="0"/>
              <a:t>:</a:t>
            </a:r>
          </a:p>
          <a:p>
            <a:r>
              <a:rPr lang="ko-KR" altLang="en-US" dirty="0" err="1"/>
              <a:t>도치기현의</a:t>
            </a:r>
            <a:r>
              <a:rPr lang="ko-KR" altLang="en-US" dirty="0"/>
              <a:t> 최대도시</a:t>
            </a:r>
          </a:p>
        </p:txBody>
      </p:sp>
    </p:spTree>
    <p:extLst>
      <p:ext uri="{BB962C8B-B14F-4D97-AF65-F5344CB8AC3E}">
        <p14:creationId xmlns:p14="http://schemas.microsoft.com/office/powerpoint/2010/main" val="950271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9A5C7C4-2BBF-A3C8-62DE-E269A4718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7071" y="460564"/>
            <a:ext cx="5989858" cy="53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186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DD464-3472-5B1C-8B2A-E0C8A330D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9FD5ADFC-6298-4747-6B24-8E8E65521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71" y="460564"/>
            <a:ext cx="5917532" cy="53908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6314BF9-0B74-6341-C266-CC036F563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7071" y="460564"/>
            <a:ext cx="5989858" cy="53908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05F6E9-6AB4-CBC3-6D90-831F550FE644}"/>
              </a:ext>
            </a:extLst>
          </p:cNvPr>
          <p:cNvSpPr txBox="1"/>
          <p:nvPr/>
        </p:nvSpPr>
        <p:spPr>
          <a:xfrm>
            <a:off x="2658382" y="1143960"/>
            <a:ext cx="275181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타카사키시</a:t>
            </a:r>
            <a:r>
              <a:rPr lang="en-US" altLang="ko-KR" dirty="0"/>
              <a:t>:</a:t>
            </a:r>
          </a:p>
          <a:p>
            <a:r>
              <a:rPr lang="ko-KR" altLang="en-US" dirty="0"/>
              <a:t>군마현의 최대도시</a:t>
            </a:r>
          </a:p>
        </p:txBody>
      </p:sp>
    </p:spTree>
    <p:extLst>
      <p:ext uri="{BB962C8B-B14F-4D97-AF65-F5344CB8AC3E}">
        <p14:creationId xmlns:p14="http://schemas.microsoft.com/office/powerpoint/2010/main" val="17796377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C2694-0F6C-4E94-9BAB-88294F375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7F8F5C4-1618-00A0-8FE0-167A8BE3C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71" y="460564"/>
            <a:ext cx="5917532" cy="53908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735DCD4-1DD0-FB58-D5EA-DB0B117043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7071" y="460564"/>
            <a:ext cx="5989858" cy="5390872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649E7C01-2B13-151F-0852-7323ABE89385}"/>
              </a:ext>
            </a:extLst>
          </p:cNvPr>
          <p:cNvSpPr/>
          <p:nvPr/>
        </p:nvSpPr>
        <p:spPr>
          <a:xfrm>
            <a:off x="4370400" y="3715800"/>
            <a:ext cx="1504800" cy="191963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9E32F54-DA9C-68FD-149B-80999955FCD1}"/>
              </a:ext>
            </a:extLst>
          </p:cNvPr>
          <p:cNvSpPr/>
          <p:nvPr/>
        </p:nvSpPr>
        <p:spPr>
          <a:xfrm>
            <a:off x="7574400" y="4183800"/>
            <a:ext cx="1015200" cy="131040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661629-2C67-18EA-5B50-578C0A28D1EC}"/>
              </a:ext>
            </a:extLst>
          </p:cNvPr>
          <p:cNvSpPr txBox="1"/>
          <p:nvPr/>
        </p:nvSpPr>
        <p:spPr>
          <a:xfrm>
            <a:off x="396240" y="5974080"/>
            <a:ext cx="11498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오미야 </a:t>
            </a:r>
            <a:r>
              <a:rPr lang="en-US" altLang="ko-KR" dirty="0"/>
              <a:t>~ </a:t>
            </a:r>
            <a:r>
              <a:rPr lang="ko-KR" altLang="en-US" dirty="0"/>
              <a:t>도쿄 구간 선로 공유</a:t>
            </a:r>
            <a:endParaRPr lang="en-US" altLang="ko-KR" dirty="0"/>
          </a:p>
          <a:p>
            <a:r>
              <a:rPr lang="ko-KR" altLang="en-US" dirty="0"/>
              <a:t>정확히는 </a:t>
            </a:r>
            <a:r>
              <a:rPr lang="ko-KR" altLang="en-US" dirty="0" err="1"/>
              <a:t>타카사키선</a:t>
            </a:r>
            <a:r>
              <a:rPr lang="ko-KR" altLang="en-US" dirty="0"/>
              <a:t> 노선은 </a:t>
            </a:r>
            <a:r>
              <a:rPr lang="ko-KR" altLang="en-US" dirty="0" err="1"/>
              <a:t>오미야에서</a:t>
            </a:r>
            <a:r>
              <a:rPr lang="ko-KR" altLang="en-US" dirty="0"/>
              <a:t> 끝나고</a:t>
            </a:r>
            <a:r>
              <a:rPr lang="en-US" altLang="ko-KR" dirty="0"/>
              <a:t>, </a:t>
            </a:r>
            <a:r>
              <a:rPr lang="ko-KR" altLang="en-US" dirty="0"/>
              <a:t>여기를 달리던 열차가 </a:t>
            </a:r>
            <a:r>
              <a:rPr lang="ko-KR" altLang="en-US" dirty="0" err="1"/>
              <a:t>도호쿠</a:t>
            </a:r>
            <a:r>
              <a:rPr lang="ko-KR" altLang="en-US" dirty="0"/>
              <a:t> 본선으로 이어서 운행하는 방식</a:t>
            </a:r>
          </a:p>
        </p:txBody>
      </p:sp>
    </p:spTree>
    <p:extLst>
      <p:ext uri="{BB962C8B-B14F-4D97-AF65-F5344CB8AC3E}">
        <p14:creationId xmlns:p14="http://schemas.microsoft.com/office/powerpoint/2010/main" val="13329872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undefined">
            <a:extLst>
              <a:ext uri="{FF2B5EF4-FFF2-40B4-BE49-F238E27FC236}">
                <a16:creationId xmlns:a16="http://schemas.microsoft.com/office/drawing/2014/main" id="{307B5470-A18C-0580-33EC-BCA4CF034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75" y="0"/>
            <a:ext cx="35401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E2056D-69C7-D73D-E036-267B7DAC5796}"/>
              </a:ext>
            </a:extLst>
          </p:cNvPr>
          <p:cNvSpPr txBox="1"/>
          <p:nvPr/>
        </p:nvSpPr>
        <p:spPr>
          <a:xfrm>
            <a:off x="4917600" y="295200"/>
            <a:ext cx="326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조반선</a:t>
            </a:r>
            <a:endParaRPr lang="en-US" altLang="ko-KR" dirty="0"/>
          </a:p>
          <a:p>
            <a:r>
              <a:rPr lang="en-US" altLang="ko-KR" dirty="0"/>
              <a:t>1905</a:t>
            </a:r>
            <a:r>
              <a:rPr lang="ko-KR" altLang="en-US" dirty="0"/>
              <a:t>년 </a:t>
            </a:r>
            <a:r>
              <a:rPr lang="ko-KR" altLang="en-US" dirty="0" err="1"/>
              <a:t>닛포리</a:t>
            </a:r>
            <a:r>
              <a:rPr lang="ko-KR" altLang="en-US" dirty="0"/>
              <a:t> </a:t>
            </a:r>
            <a:r>
              <a:rPr lang="en-US" altLang="ko-KR" dirty="0"/>
              <a:t>~ </a:t>
            </a:r>
            <a:r>
              <a:rPr lang="ko-KR" altLang="en-US" dirty="0" err="1"/>
              <a:t>이와누마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FA92F7-95C1-9BA3-F88A-91334C36F400}"/>
              </a:ext>
            </a:extLst>
          </p:cNvPr>
          <p:cNvSpPr txBox="1"/>
          <p:nvPr/>
        </p:nvSpPr>
        <p:spPr>
          <a:xfrm>
            <a:off x="2240280" y="1887780"/>
            <a:ext cx="5938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* </a:t>
            </a:r>
            <a:r>
              <a:rPr lang="ko-KR" altLang="en-US" dirty="0" err="1"/>
              <a:t>조반선</a:t>
            </a:r>
            <a:r>
              <a:rPr lang="ko-KR" altLang="en-US" dirty="0"/>
              <a:t> 노선에는</a:t>
            </a:r>
            <a:endParaRPr lang="en-US" altLang="ko-KR" dirty="0"/>
          </a:p>
          <a:p>
            <a:r>
              <a:rPr lang="ko-KR" altLang="en-US" dirty="0"/>
              <a:t>조반 완행선</a:t>
            </a:r>
            <a:r>
              <a:rPr lang="en-US" altLang="ko-KR" dirty="0"/>
              <a:t>, </a:t>
            </a:r>
            <a:r>
              <a:rPr lang="ko-KR" altLang="en-US" dirty="0"/>
              <a:t>조반 쾌속선</a:t>
            </a:r>
            <a:r>
              <a:rPr lang="en-US" altLang="ko-KR" dirty="0"/>
              <a:t>, </a:t>
            </a:r>
            <a:r>
              <a:rPr lang="ko-KR" altLang="en-US" dirty="0" err="1"/>
              <a:t>조반선</a:t>
            </a:r>
            <a:r>
              <a:rPr lang="ko-KR" altLang="en-US" dirty="0"/>
              <a:t> 중장거리 열차 등</a:t>
            </a:r>
            <a:endParaRPr lang="en-US" altLang="ko-KR" dirty="0"/>
          </a:p>
          <a:p>
            <a:r>
              <a:rPr lang="ko-KR" altLang="en-US" dirty="0"/>
              <a:t>다양한 운행 계통이 있지만</a:t>
            </a:r>
            <a:endParaRPr lang="en-US" altLang="ko-KR" dirty="0"/>
          </a:p>
          <a:p>
            <a:r>
              <a:rPr lang="ko-KR" altLang="en-US" dirty="0"/>
              <a:t>여기선 뭉뚱그려 </a:t>
            </a:r>
            <a:r>
              <a:rPr lang="en-US" altLang="ko-KR" dirty="0"/>
              <a:t>‘</a:t>
            </a:r>
            <a:r>
              <a:rPr lang="ko-KR" altLang="en-US" dirty="0" err="1"/>
              <a:t>조반선</a:t>
            </a:r>
            <a:r>
              <a:rPr lang="en-US" altLang="ko-KR" dirty="0"/>
              <a:t>’</a:t>
            </a:r>
            <a:r>
              <a:rPr lang="ko-KR" altLang="en-US" dirty="0"/>
              <a:t>이라고 지칭</a:t>
            </a:r>
          </a:p>
        </p:txBody>
      </p:sp>
    </p:spTree>
    <p:extLst>
      <p:ext uri="{BB962C8B-B14F-4D97-AF65-F5344CB8AC3E}">
        <p14:creationId xmlns:p14="http://schemas.microsoft.com/office/powerpoint/2010/main" val="26841291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022AE-254E-8A0B-9250-DE0489139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4170447-58BF-27EA-A913-757C04BA5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693" y="0"/>
            <a:ext cx="10466614" cy="6858000"/>
          </a:xfrm>
          <a:prstGeom prst="rect">
            <a:avLst/>
          </a:prstGeom>
        </p:spPr>
      </p:pic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8E0CEBF2-9C16-7C95-0878-AF82B770DA2C}"/>
              </a:ext>
            </a:extLst>
          </p:cNvPr>
          <p:cNvSpPr/>
          <p:nvPr/>
        </p:nvSpPr>
        <p:spPr>
          <a:xfrm>
            <a:off x="4824000" y="14400"/>
            <a:ext cx="1339200" cy="2620813"/>
          </a:xfrm>
          <a:custGeom>
            <a:avLst/>
            <a:gdLst>
              <a:gd name="csX0" fmla="*/ 0 w 1339200"/>
              <a:gd name="csY0" fmla="*/ 0 h 2620813"/>
              <a:gd name="csX1" fmla="*/ 43200 w 1339200"/>
              <a:gd name="csY1" fmla="*/ 50400 h 2620813"/>
              <a:gd name="csX2" fmla="*/ 79200 w 1339200"/>
              <a:gd name="csY2" fmla="*/ 100800 h 2620813"/>
              <a:gd name="csX3" fmla="*/ 86400 w 1339200"/>
              <a:gd name="csY3" fmla="*/ 129600 h 2620813"/>
              <a:gd name="csX4" fmla="*/ 100800 w 1339200"/>
              <a:gd name="csY4" fmla="*/ 194400 h 2620813"/>
              <a:gd name="csX5" fmla="*/ 108000 w 1339200"/>
              <a:gd name="csY5" fmla="*/ 288000 h 2620813"/>
              <a:gd name="csX6" fmla="*/ 115200 w 1339200"/>
              <a:gd name="csY6" fmla="*/ 309600 h 2620813"/>
              <a:gd name="csX7" fmla="*/ 136800 w 1339200"/>
              <a:gd name="csY7" fmla="*/ 360000 h 2620813"/>
              <a:gd name="csX8" fmla="*/ 151200 w 1339200"/>
              <a:gd name="csY8" fmla="*/ 446400 h 2620813"/>
              <a:gd name="csX9" fmla="*/ 165600 w 1339200"/>
              <a:gd name="csY9" fmla="*/ 468000 h 2620813"/>
              <a:gd name="csX10" fmla="*/ 194400 w 1339200"/>
              <a:gd name="csY10" fmla="*/ 554400 h 2620813"/>
              <a:gd name="csX11" fmla="*/ 216000 w 1339200"/>
              <a:gd name="csY11" fmla="*/ 597600 h 2620813"/>
              <a:gd name="csX12" fmla="*/ 230400 w 1339200"/>
              <a:gd name="csY12" fmla="*/ 626400 h 2620813"/>
              <a:gd name="csX13" fmla="*/ 244800 w 1339200"/>
              <a:gd name="csY13" fmla="*/ 676800 h 2620813"/>
              <a:gd name="csX14" fmla="*/ 259200 w 1339200"/>
              <a:gd name="csY14" fmla="*/ 705600 h 2620813"/>
              <a:gd name="csX15" fmla="*/ 273600 w 1339200"/>
              <a:gd name="csY15" fmla="*/ 756000 h 2620813"/>
              <a:gd name="csX16" fmla="*/ 302400 w 1339200"/>
              <a:gd name="csY16" fmla="*/ 820800 h 2620813"/>
              <a:gd name="csX17" fmla="*/ 309600 w 1339200"/>
              <a:gd name="csY17" fmla="*/ 849600 h 2620813"/>
              <a:gd name="csX18" fmla="*/ 331200 w 1339200"/>
              <a:gd name="csY18" fmla="*/ 885600 h 2620813"/>
              <a:gd name="csX19" fmla="*/ 345600 w 1339200"/>
              <a:gd name="csY19" fmla="*/ 936000 h 2620813"/>
              <a:gd name="csX20" fmla="*/ 367200 w 1339200"/>
              <a:gd name="csY20" fmla="*/ 972000 h 2620813"/>
              <a:gd name="csX21" fmla="*/ 381600 w 1339200"/>
              <a:gd name="csY21" fmla="*/ 1000800 h 2620813"/>
              <a:gd name="csX22" fmla="*/ 417600 w 1339200"/>
              <a:gd name="csY22" fmla="*/ 1051200 h 2620813"/>
              <a:gd name="csX23" fmla="*/ 453600 w 1339200"/>
              <a:gd name="csY23" fmla="*/ 1108800 h 2620813"/>
              <a:gd name="csX24" fmla="*/ 489600 w 1339200"/>
              <a:gd name="csY24" fmla="*/ 1159200 h 2620813"/>
              <a:gd name="csX25" fmla="*/ 518400 w 1339200"/>
              <a:gd name="csY25" fmla="*/ 1209600 h 2620813"/>
              <a:gd name="csX26" fmla="*/ 547200 w 1339200"/>
              <a:gd name="csY26" fmla="*/ 1231200 h 2620813"/>
              <a:gd name="csX27" fmla="*/ 561600 w 1339200"/>
              <a:gd name="csY27" fmla="*/ 1260000 h 2620813"/>
              <a:gd name="csX28" fmla="*/ 655200 w 1339200"/>
              <a:gd name="csY28" fmla="*/ 1339200 h 2620813"/>
              <a:gd name="csX29" fmla="*/ 698400 w 1339200"/>
              <a:gd name="csY29" fmla="*/ 1375200 h 2620813"/>
              <a:gd name="csX30" fmla="*/ 720000 w 1339200"/>
              <a:gd name="csY30" fmla="*/ 1404000 h 2620813"/>
              <a:gd name="csX31" fmla="*/ 784800 w 1339200"/>
              <a:gd name="csY31" fmla="*/ 1454400 h 2620813"/>
              <a:gd name="csX32" fmla="*/ 806400 w 1339200"/>
              <a:gd name="csY32" fmla="*/ 1476000 h 2620813"/>
              <a:gd name="csX33" fmla="*/ 835200 w 1339200"/>
              <a:gd name="csY33" fmla="*/ 1490400 h 2620813"/>
              <a:gd name="csX34" fmla="*/ 856800 w 1339200"/>
              <a:gd name="csY34" fmla="*/ 1512000 h 2620813"/>
              <a:gd name="csX35" fmla="*/ 878400 w 1339200"/>
              <a:gd name="csY35" fmla="*/ 1526400 h 2620813"/>
              <a:gd name="csX36" fmla="*/ 914400 w 1339200"/>
              <a:gd name="csY36" fmla="*/ 1569600 h 2620813"/>
              <a:gd name="csX37" fmla="*/ 950400 w 1339200"/>
              <a:gd name="csY37" fmla="*/ 1584000 h 2620813"/>
              <a:gd name="csX38" fmla="*/ 1000800 w 1339200"/>
              <a:gd name="csY38" fmla="*/ 1648800 h 2620813"/>
              <a:gd name="csX39" fmla="*/ 1036800 w 1339200"/>
              <a:gd name="csY39" fmla="*/ 1670400 h 2620813"/>
              <a:gd name="csX40" fmla="*/ 1058400 w 1339200"/>
              <a:gd name="csY40" fmla="*/ 1706400 h 2620813"/>
              <a:gd name="csX41" fmla="*/ 1072800 w 1339200"/>
              <a:gd name="csY41" fmla="*/ 1728000 h 2620813"/>
              <a:gd name="csX42" fmla="*/ 1094400 w 1339200"/>
              <a:gd name="csY42" fmla="*/ 1742400 h 2620813"/>
              <a:gd name="csX43" fmla="*/ 1116000 w 1339200"/>
              <a:gd name="csY43" fmla="*/ 1764000 h 2620813"/>
              <a:gd name="csX44" fmla="*/ 1123200 w 1339200"/>
              <a:gd name="csY44" fmla="*/ 1785600 h 2620813"/>
              <a:gd name="csX45" fmla="*/ 1144800 w 1339200"/>
              <a:gd name="csY45" fmla="*/ 1807200 h 2620813"/>
              <a:gd name="csX46" fmla="*/ 1159200 w 1339200"/>
              <a:gd name="csY46" fmla="*/ 1828800 h 2620813"/>
              <a:gd name="csX47" fmla="*/ 1180800 w 1339200"/>
              <a:gd name="csY47" fmla="*/ 1850400 h 2620813"/>
              <a:gd name="csX48" fmla="*/ 1224000 w 1339200"/>
              <a:gd name="csY48" fmla="*/ 1900800 h 2620813"/>
              <a:gd name="csX49" fmla="*/ 1252800 w 1339200"/>
              <a:gd name="csY49" fmla="*/ 1951200 h 2620813"/>
              <a:gd name="csX50" fmla="*/ 1288800 w 1339200"/>
              <a:gd name="csY50" fmla="*/ 1994400 h 2620813"/>
              <a:gd name="csX51" fmla="*/ 1317600 w 1339200"/>
              <a:gd name="csY51" fmla="*/ 2044800 h 2620813"/>
              <a:gd name="csX52" fmla="*/ 1324800 w 1339200"/>
              <a:gd name="csY52" fmla="*/ 2073600 h 2620813"/>
              <a:gd name="csX53" fmla="*/ 1339200 w 1339200"/>
              <a:gd name="csY53" fmla="*/ 2138400 h 2620813"/>
              <a:gd name="csX54" fmla="*/ 1324800 w 1339200"/>
              <a:gd name="csY54" fmla="*/ 2224800 h 2620813"/>
              <a:gd name="csX55" fmla="*/ 1317600 w 1339200"/>
              <a:gd name="csY55" fmla="*/ 2260800 h 2620813"/>
              <a:gd name="csX56" fmla="*/ 1288800 w 1339200"/>
              <a:gd name="csY56" fmla="*/ 2296800 h 2620813"/>
              <a:gd name="csX57" fmla="*/ 1281600 w 1339200"/>
              <a:gd name="csY57" fmla="*/ 2318400 h 2620813"/>
              <a:gd name="csX58" fmla="*/ 1245600 w 1339200"/>
              <a:gd name="csY58" fmla="*/ 2361600 h 2620813"/>
              <a:gd name="csX59" fmla="*/ 1224000 w 1339200"/>
              <a:gd name="csY59" fmla="*/ 2404800 h 2620813"/>
              <a:gd name="csX60" fmla="*/ 1188000 w 1339200"/>
              <a:gd name="csY60" fmla="*/ 2448000 h 2620813"/>
              <a:gd name="csX61" fmla="*/ 1173600 w 1339200"/>
              <a:gd name="csY61" fmla="*/ 2491200 h 2620813"/>
              <a:gd name="csX62" fmla="*/ 1166400 w 1339200"/>
              <a:gd name="csY62" fmla="*/ 2512800 h 2620813"/>
              <a:gd name="csX63" fmla="*/ 1144800 w 1339200"/>
              <a:gd name="csY63" fmla="*/ 2534400 h 2620813"/>
              <a:gd name="csX64" fmla="*/ 1108800 w 1339200"/>
              <a:gd name="csY64" fmla="*/ 2577600 h 2620813"/>
              <a:gd name="csX65" fmla="*/ 1072800 w 1339200"/>
              <a:gd name="csY65" fmla="*/ 2620800 h 262081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</a:cxnLst>
            <a:rect l="l" t="t" r="r" b="b"/>
            <a:pathLst>
              <a:path w="1339200" h="2620813">
                <a:moveTo>
                  <a:pt x="0" y="0"/>
                </a:moveTo>
                <a:cubicBezTo>
                  <a:pt x="94253" y="75402"/>
                  <a:pt x="5298" y="-6453"/>
                  <a:pt x="43200" y="50400"/>
                </a:cubicBezTo>
                <a:cubicBezTo>
                  <a:pt x="74624" y="97537"/>
                  <a:pt x="57891" y="43975"/>
                  <a:pt x="79200" y="100800"/>
                </a:cubicBezTo>
                <a:cubicBezTo>
                  <a:pt x="82675" y="110065"/>
                  <a:pt x="84253" y="119940"/>
                  <a:pt x="86400" y="129600"/>
                </a:cubicBezTo>
                <a:cubicBezTo>
                  <a:pt x="104681" y="211866"/>
                  <a:pt x="83241" y="124163"/>
                  <a:pt x="100800" y="194400"/>
                </a:cubicBezTo>
                <a:cubicBezTo>
                  <a:pt x="103200" y="225600"/>
                  <a:pt x="104119" y="256949"/>
                  <a:pt x="108000" y="288000"/>
                </a:cubicBezTo>
                <a:cubicBezTo>
                  <a:pt x="108941" y="295531"/>
                  <a:pt x="112381" y="302553"/>
                  <a:pt x="115200" y="309600"/>
                </a:cubicBezTo>
                <a:cubicBezTo>
                  <a:pt x="121988" y="326571"/>
                  <a:pt x="129600" y="343200"/>
                  <a:pt x="136800" y="360000"/>
                </a:cubicBezTo>
                <a:cubicBezTo>
                  <a:pt x="137869" y="367484"/>
                  <a:pt x="146341" y="433442"/>
                  <a:pt x="151200" y="446400"/>
                </a:cubicBezTo>
                <a:cubicBezTo>
                  <a:pt x="154238" y="454502"/>
                  <a:pt x="162386" y="459966"/>
                  <a:pt x="165600" y="468000"/>
                </a:cubicBezTo>
                <a:cubicBezTo>
                  <a:pt x="176875" y="496187"/>
                  <a:pt x="177560" y="529141"/>
                  <a:pt x="194400" y="554400"/>
                </a:cubicBezTo>
                <a:cubicBezTo>
                  <a:pt x="222073" y="595910"/>
                  <a:pt x="198114" y="555867"/>
                  <a:pt x="216000" y="597600"/>
                </a:cubicBezTo>
                <a:cubicBezTo>
                  <a:pt x="220228" y="607465"/>
                  <a:pt x="226631" y="616350"/>
                  <a:pt x="230400" y="626400"/>
                </a:cubicBezTo>
                <a:cubicBezTo>
                  <a:pt x="248668" y="675115"/>
                  <a:pt x="227394" y="636185"/>
                  <a:pt x="244800" y="676800"/>
                </a:cubicBezTo>
                <a:cubicBezTo>
                  <a:pt x="249028" y="686665"/>
                  <a:pt x="254972" y="695735"/>
                  <a:pt x="259200" y="705600"/>
                </a:cubicBezTo>
                <a:cubicBezTo>
                  <a:pt x="269601" y="729869"/>
                  <a:pt x="264466" y="728598"/>
                  <a:pt x="273600" y="756000"/>
                </a:cubicBezTo>
                <a:cubicBezTo>
                  <a:pt x="313007" y="874220"/>
                  <a:pt x="264763" y="720436"/>
                  <a:pt x="302400" y="820800"/>
                </a:cubicBezTo>
                <a:cubicBezTo>
                  <a:pt x="305875" y="830065"/>
                  <a:pt x="305581" y="840557"/>
                  <a:pt x="309600" y="849600"/>
                </a:cubicBezTo>
                <a:cubicBezTo>
                  <a:pt x="315284" y="862388"/>
                  <a:pt x="324942" y="873083"/>
                  <a:pt x="331200" y="885600"/>
                </a:cubicBezTo>
                <a:cubicBezTo>
                  <a:pt x="348750" y="920699"/>
                  <a:pt x="327145" y="894476"/>
                  <a:pt x="345600" y="936000"/>
                </a:cubicBezTo>
                <a:cubicBezTo>
                  <a:pt x="351284" y="948788"/>
                  <a:pt x="360404" y="959767"/>
                  <a:pt x="367200" y="972000"/>
                </a:cubicBezTo>
                <a:cubicBezTo>
                  <a:pt x="372412" y="981382"/>
                  <a:pt x="376275" y="991481"/>
                  <a:pt x="381600" y="1000800"/>
                </a:cubicBezTo>
                <a:cubicBezTo>
                  <a:pt x="390023" y="1015539"/>
                  <a:pt x="408328" y="1038837"/>
                  <a:pt x="417600" y="1051200"/>
                </a:cubicBezTo>
                <a:cubicBezTo>
                  <a:pt x="434736" y="1102609"/>
                  <a:pt x="419370" y="1085980"/>
                  <a:pt x="453600" y="1108800"/>
                </a:cubicBezTo>
                <a:cubicBezTo>
                  <a:pt x="466234" y="1159334"/>
                  <a:pt x="449824" y="1119424"/>
                  <a:pt x="489600" y="1159200"/>
                </a:cubicBezTo>
                <a:cubicBezTo>
                  <a:pt x="522541" y="1192141"/>
                  <a:pt x="484518" y="1170070"/>
                  <a:pt x="518400" y="1209600"/>
                </a:cubicBezTo>
                <a:cubicBezTo>
                  <a:pt x="526209" y="1218711"/>
                  <a:pt x="537600" y="1224000"/>
                  <a:pt x="547200" y="1231200"/>
                </a:cubicBezTo>
                <a:cubicBezTo>
                  <a:pt x="552000" y="1240800"/>
                  <a:pt x="554667" y="1251806"/>
                  <a:pt x="561600" y="1260000"/>
                </a:cubicBezTo>
                <a:cubicBezTo>
                  <a:pt x="614686" y="1322738"/>
                  <a:pt x="605861" y="1314530"/>
                  <a:pt x="655200" y="1339200"/>
                </a:cubicBezTo>
                <a:cubicBezTo>
                  <a:pt x="691920" y="1394280"/>
                  <a:pt x="641560" y="1326480"/>
                  <a:pt x="698400" y="1375200"/>
                </a:cubicBezTo>
                <a:cubicBezTo>
                  <a:pt x="707511" y="1383009"/>
                  <a:pt x="711154" y="1395891"/>
                  <a:pt x="720000" y="1404000"/>
                </a:cubicBezTo>
                <a:cubicBezTo>
                  <a:pt x="740172" y="1422491"/>
                  <a:pt x="765451" y="1435051"/>
                  <a:pt x="784800" y="1454400"/>
                </a:cubicBezTo>
                <a:cubicBezTo>
                  <a:pt x="792000" y="1461600"/>
                  <a:pt x="798114" y="1470082"/>
                  <a:pt x="806400" y="1476000"/>
                </a:cubicBezTo>
                <a:cubicBezTo>
                  <a:pt x="815134" y="1482239"/>
                  <a:pt x="826466" y="1484161"/>
                  <a:pt x="835200" y="1490400"/>
                </a:cubicBezTo>
                <a:cubicBezTo>
                  <a:pt x="843486" y="1496318"/>
                  <a:pt x="848978" y="1505481"/>
                  <a:pt x="856800" y="1512000"/>
                </a:cubicBezTo>
                <a:cubicBezTo>
                  <a:pt x="863448" y="1517540"/>
                  <a:pt x="871200" y="1521600"/>
                  <a:pt x="878400" y="1526400"/>
                </a:cubicBezTo>
                <a:cubicBezTo>
                  <a:pt x="888353" y="1541329"/>
                  <a:pt x="898561" y="1559700"/>
                  <a:pt x="914400" y="1569600"/>
                </a:cubicBezTo>
                <a:cubicBezTo>
                  <a:pt x="925360" y="1576450"/>
                  <a:pt x="938400" y="1579200"/>
                  <a:pt x="950400" y="1584000"/>
                </a:cubicBezTo>
                <a:cubicBezTo>
                  <a:pt x="969013" y="1615022"/>
                  <a:pt x="971778" y="1626228"/>
                  <a:pt x="1000800" y="1648800"/>
                </a:cubicBezTo>
                <a:cubicBezTo>
                  <a:pt x="1011846" y="1657392"/>
                  <a:pt x="1024800" y="1663200"/>
                  <a:pt x="1036800" y="1670400"/>
                </a:cubicBezTo>
                <a:cubicBezTo>
                  <a:pt x="1044000" y="1682400"/>
                  <a:pt x="1050983" y="1694533"/>
                  <a:pt x="1058400" y="1706400"/>
                </a:cubicBezTo>
                <a:cubicBezTo>
                  <a:pt x="1062986" y="1713738"/>
                  <a:pt x="1066681" y="1721881"/>
                  <a:pt x="1072800" y="1728000"/>
                </a:cubicBezTo>
                <a:cubicBezTo>
                  <a:pt x="1078919" y="1734119"/>
                  <a:pt x="1087752" y="1736860"/>
                  <a:pt x="1094400" y="1742400"/>
                </a:cubicBezTo>
                <a:cubicBezTo>
                  <a:pt x="1102222" y="1748919"/>
                  <a:pt x="1108800" y="1756800"/>
                  <a:pt x="1116000" y="1764000"/>
                </a:cubicBezTo>
                <a:cubicBezTo>
                  <a:pt x="1118400" y="1771200"/>
                  <a:pt x="1118990" y="1779285"/>
                  <a:pt x="1123200" y="1785600"/>
                </a:cubicBezTo>
                <a:cubicBezTo>
                  <a:pt x="1128848" y="1794072"/>
                  <a:pt x="1138281" y="1799378"/>
                  <a:pt x="1144800" y="1807200"/>
                </a:cubicBezTo>
                <a:cubicBezTo>
                  <a:pt x="1150340" y="1813848"/>
                  <a:pt x="1153660" y="1822152"/>
                  <a:pt x="1159200" y="1828800"/>
                </a:cubicBezTo>
                <a:cubicBezTo>
                  <a:pt x="1165719" y="1836622"/>
                  <a:pt x="1174691" y="1842254"/>
                  <a:pt x="1180800" y="1850400"/>
                </a:cubicBezTo>
                <a:cubicBezTo>
                  <a:pt x="1219878" y="1902504"/>
                  <a:pt x="1182701" y="1873268"/>
                  <a:pt x="1224000" y="1900800"/>
                </a:cubicBezTo>
                <a:cubicBezTo>
                  <a:pt x="1237945" y="1956581"/>
                  <a:pt x="1219803" y="1905005"/>
                  <a:pt x="1252800" y="1951200"/>
                </a:cubicBezTo>
                <a:cubicBezTo>
                  <a:pt x="1286018" y="1997705"/>
                  <a:pt x="1246218" y="1966012"/>
                  <a:pt x="1288800" y="1994400"/>
                </a:cubicBezTo>
                <a:cubicBezTo>
                  <a:pt x="1300737" y="2012305"/>
                  <a:pt x="1309770" y="2023920"/>
                  <a:pt x="1317600" y="2044800"/>
                </a:cubicBezTo>
                <a:cubicBezTo>
                  <a:pt x="1321075" y="2054065"/>
                  <a:pt x="1322653" y="2063940"/>
                  <a:pt x="1324800" y="2073600"/>
                </a:cubicBezTo>
                <a:cubicBezTo>
                  <a:pt x="1343081" y="2155866"/>
                  <a:pt x="1321641" y="2068163"/>
                  <a:pt x="1339200" y="2138400"/>
                </a:cubicBezTo>
                <a:cubicBezTo>
                  <a:pt x="1334400" y="2167200"/>
                  <a:pt x="1329874" y="2196047"/>
                  <a:pt x="1324800" y="2224800"/>
                </a:cubicBezTo>
                <a:cubicBezTo>
                  <a:pt x="1322673" y="2236851"/>
                  <a:pt x="1323073" y="2249854"/>
                  <a:pt x="1317600" y="2260800"/>
                </a:cubicBezTo>
                <a:cubicBezTo>
                  <a:pt x="1310727" y="2274545"/>
                  <a:pt x="1298400" y="2284800"/>
                  <a:pt x="1288800" y="2296800"/>
                </a:cubicBezTo>
                <a:cubicBezTo>
                  <a:pt x="1286400" y="2304000"/>
                  <a:pt x="1284994" y="2311612"/>
                  <a:pt x="1281600" y="2318400"/>
                </a:cubicBezTo>
                <a:cubicBezTo>
                  <a:pt x="1271576" y="2338448"/>
                  <a:pt x="1261524" y="2345676"/>
                  <a:pt x="1245600" y="2361600"/>
                </a:cubicBezTo>
                <a:cubicBezTo>
                  <a:pt x="1238384" y="2383248"/>
                  <a:pt x="1239508" y="2386190"/>
                  <a:pt x="1224000" y="2404800"/>
                </a:cubicBezTo>
                <a:cubicBezTo>
                  <a:pt x="1207852" y="2424178"/>
                  <a:pt x="1198215" y="2425016"/>
                  <a:pt x="1188000" y="2448000"/>
                </a:cubicBezTo>
                <a:cubicBezTo>
                  <a:pt x="1181835" y="2461871"/>
                  <a:pt x="1178400" y="2476800"/>
                  <a:pt x="1173600" y="2491200"/>
                </a:cubicBezTo>
                <a:cubicBezTo>
                  <a:pt x="1171200" y="2498400"/>
                  <a:pt x="1171767" y="2507433"/>
                  <a:pt x="1166400" y="2512800"/>
                </a:cubicBezTo>
                <a:cubicBezTo>
                  <a:pt x="1159200" y="2520000"/>
                  <a:pt x="1150718" y="2526114"/>
                  <a:pt x="1144800" y="2534400"/>
                </a:cubicBezTo>
                <a:cubicBezTo>
                  <a:pt x="1111582" y="2580905"/>
                  <a:pt x="1151382" y="2549212"/>
                  <a:pt x="1108800" y="2577600"/>
                </a:cubicBezTo>
                <a:cubicBezTo>
                  <a:pt x="1078669" y="2622797"/>
                  <a:pt x="1097307" y="2620800"/>
                  <a:pt x="1072800" y="2620800"/>
                </a:cubicBezTo>
              </a:path>
            </a:pathLst>
          </a:custGeom>
          <a:noFill/>
          <a:ln w="57150">
            <a:solidFill>
              <a:srgbClr val="F18E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945C53D1-667B-EE76-54E6-2D4872781BC1}"/>
              </a:ext>
            </a:extLst>
          </p:cNvPr>
          <p:cNvSpPr/>
          <p:nvPr/>
        </p:nvSpPr>
        <p:spPr>
          <a:xfrm>
            <a:off x="5112000" y="2613600"/>
            <a:ext cx="799391" cy="3254400"/>
          </a:xfrm>
          <a:custGeom>
            <a:avLst/>
            <a:gdLst>
              <a:gd name="csX0" fmla="*/ 792000 w 799391"/>
              <a:gd name="csY0" fmla="*/ 0 h 3254400"/>
              <a:gd name="csX1" fmla="*/ 799200 w 799391"/>
              <a:gd name="csY1" fmla="*/ 36000 h 3254400"/>
              <a:gd name="csX2" fmla="*/ 784800 w 799391"/>
              <a:gd name="csY2" fmla="*/ 64800 h 3254400"/>
              <a:gd name="csX3" fmla="*/ 741600 w 799391"/>
              <a:gd name="csY3" fmla="*/ 108000 h 3254400"/>
              <a:gd name="csX4" fmla="*/ 712800 w 799391"/>
              <a:gd name="csY4" fmla="*/ 165600 h 3254400"/>
              <a:gd name="csX5" fmla="*/ 669600 w 799391"/>
              <a:gd name="csY5" fmla="*/ 237600 h 3254400"/>
              <a:gd name="csX6" fmla="*/ 648000 w 799391"/>
              <a:gd name="csY6" fmla="*/ 295200 h 3254400"/>
              <a:gd name="csX7" fmla="*/ 633600 w 799391"/>
              <a:gd name="csY7" fmla="*/ 338400 h 3254400"/>
              <a:gd name="csX8" fmla="*/ 626400 w 799391"/>
              <a:gd name="csY8" fmla="*/ 360000 h 3254400"/>
              <a:gd name="csX9" fmla="*/ 640800 w 799391"/>
              <a:gd name="csY9" fmla="*/ 432000 h 3254400"/>
              <a:gd name="csX10" fmla="*/ 655200 w 799391"/>
              <a:gd name="csY10" fmla="*/ 504000 h 3254400"/>
              <a:gd name="csX11" fmla="*/ 648000 w 799391"/>
              <a:gd name="csY11" fmla="*/ 727200 h 3254400"/>
              <a:gd name="csX12" fmla="*/ 633600 w 799391"/>
              <a:gd name="csY12" fmla="*/ 828000 h 3254400"/>
              <a:gd name="csX13" fmla="*/ 619200 w 799391"/>
              <a:gd name="csY13" fmla="*/ 928800 h 3254400"/>
              <a:gd name="csX14" fmla="*/ 597600 w 799391"/>
              <a:gd name="csY14" fmla="*/ 1036800 h 3254400"/>
              <a:gd name="csX15" fmla="*/ 590400 w 799391"/>
              <a:gd name="csY15" fmla="*/ 1072800 h 3254400"/>
              <a:gd name="csX16" fmla="*/ 583200 w 799391"/>
              <a:gd name="csY16" fmla="*/ 1094400 h 3254400"/>
              <a:gd name="csX17" fmla="*/ 568800 w 799391"/>
              <a:gd name="csY17" fmla="*/ 1159200 h 3254400"/>
              <a:gd name="csX18" fmla="*/ 561600 w 799391"/>
              <a:gd name="csY18" fmla="*/ 1188000 h 3254400"/>
              <a:gd name="csX19" fmla="*/ 547200 w 799391"/>
              <a:gd name="csY19" fmla="*/ 1483200 h 3254400"/>
              <a:gd name="csX20" fmla="*/ 540000 w 799391"/>
              <a:gd name="csY20" fmla="*/ 1504800 h 3254400"/>
              <a:gd name="csX21" fmla="*/ 518400 w 799391"/>
              <a:gd name="csY21" fmla="*/ 1641600 h 3254400"/>
              <a:gd name="csX22" fmla="*/ 511200 w 799391"/>
              <a:gd name="csY22" fmla="*/ 1670400 h 3254400"/>
              <a:gd name="csX23" fmla="*/ 489600 w 799391"/>
              <a:gd name="csY23" fmla="*/ 1749600 h 3254400"/>
              <a:gd name="csX24" fmla="*/ 475200 w 799391"/>
              <a:gd name="csY24" fmla="*/ 1836000 h 3254400"/>
              <a:gd name="csX25" fmla="*/ 468000 w 799391"/>
              <a:gd name="csY25" fmla="*/ 1857600 h 3254400"/>
              <a:gd name="csX26" fmla="*/ 460800 w 799391"/>
              <a:gd name="csY26" fmla="*/ 1886400 h 3254400"/>
              <a:gd name="csX27" fmla="*/ 446400 w 799391"/>
              <a:gd name="csY27" fmla="*/ 1951200 h 3254400"/>
              <a:gd name="csX28" fmla="*/ 432000 w 799391"/>
              <a:gd name="csY28" fmla="*/ 1972800 h 3254400"/>
              <a:gd name="csX29" fmla="*/ 417600 w 799391"/>
              <a:gd name="csY29" fmla="*/ 2023200 h 3254400"/>
              <a:gd name="csX30" fmla="*/ 410400 w 799391"/>
              <a:gd name="csY30" fmla="*/ 2059200 h 3254400"/>
              <a:gd name="csX31" fmla="*/ 381600 w 799391"/>
              <a:gd name="csY31" fmla="*/ 2102400 h 3254400"/>
              <a:gd name="csX32" fmla="*/ 374400 w 799391"/>
              <a:gd name="csY32" fmla="*/ 2131200 h 3254400"/>
              <a:gd name="csX33" fmla="*/ 367200 w 799391"/>
              <a:gd name="csY33" fmla="*/ 2167200 h 3254400"/>
              <a:gd name="csX34" fmla="*/ 345600 w 799391"/>
              <a:gd name="csY34" fmla="*/ 2217600 h 3254400"/>
              <a:gd name="csX35" fmla="*/ 331200 w 799391"/>
              <a:gd name="csY35" fmla="*/ 2275200 h 3254400"/>
              <a:gd name="csX36" fmla="*/ 316800 w 799391"/>
              <a:gd name="csY36" fmla="*/ 2304000 h 3254400"/>
              <a:gd name="csX37" fmla="*/ 302400 w 799391"/>
              <a:gd name="csY37" fmla="*/ 2347200 h 3254400"/>
              <a:gd name="csX38" fmla="*/ 295200 w 799391"/>
              <a:gd name="csY38" fmla="*/ 2376000 h 3254400"/>
              <a:gd name="csX39" fmla="*/ 280800 w 799391"/>
              <a:gd name="csY39" fmla="*/ 2397600 h 3254400"/>
              <a:gd name="csX40" fmla="*/ 266400 w 799391"/>
              <a:gd name="csY40" fmla="*/ 2440800 h 3254400"/>
              <a:gd name="csX41" fmla="*/ 259200 w 799391"/>
              <a:gd name="csY41" fmla="*/ 2469600 h 3254400"/>
              <a:gd name="csX42" fmla="*/ 244800 w 799391"/>
              <a:gd name="csY42" fmla="*/ 2491200 h 3254400"/>
              <a:gd name="csX43" fmla="*/ 223200 w 799391"/>
              <a:gd name="csY43" fmla="*/ 2563200 h 3254400"/>
              <a:gd name="csX44" fmla="*/ 187200 w 799391"/>
              <a:gd name="csY44" fmla="*/ 2635200 h 3254400"/>
              <a:gd name="csX45" fmla="*/ 180000 w 799391"/>
              <a:gd name="csY45" fmla="*/ 2671200 h 3254400"/>
              <a:gd name="csX46" fmla="*/ 151200 w 799391"/>
              <a:gd name="csY46" fmla="*/ 2743200 h 3254400"/>
              <a:gd name="csX47" fmla="*/ 144000 w 799391"/>
              <a:gd name="csY47" fmla="*/ 2822400 h 3254400"/>
              <a:gd name="csX48" fmla="*/ 136800 w 799391"/>
              <a:gd name="csY48" fmla="*/ 2844000 h 3254400"/>
              <a:gd name="csX49" fmla="*/ 129600 w 799391"/>
              <a:gd name="csY49" fmla="*/ 2872800 h 3254400"/>
              <a:gd name="csX50" fmla="*/ 115200 w 799391"/>
              <a:gd name="csY50" fmla="*/ 2916000 h 3254400"/>
              <a:gd name="csX51" fmla="*/ 108000 w 799391"/>
              <a:gd name="csY51" fmla="*/ 2937600 h 3254400"/>
              <a:gd name="csX52" fmla="*/ 93600 w 799391"/>
              <a:gd name="csY52" fmla="*/ 2973600 h 3254400"/>
              <a:gd name="csX53" fmla="*/ 79200 w 799391"/>
              <a:gd name="csY53" fmla="*/ 3002400 h 3254400"/>
              <a:gd name="csX54" fmla="*/ 43200 w 799391"/>
              <a:gd name="csY54" fmla="*/ 3096000 h 3254400"/>
              <a:gd name="csX55" fmla="*/ 28800 w 799391"/>
              <a:gd name="csY55" fmla="*/ 3153600 h 3254400"/>
              <a:gd name="csX56" fmla="*/ 7200 w 799391"/>
              <a:gd name="csY56" fmla="*/ 3189600 h 3254400"/>
              <a:gd name="csX57" fmla="*/ 0 w 799391"/>
              <a:gd name="csY57" fmla="*/ 3254400 h 3254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</a:cxnLst>
            <a:rect l="l" t="t" r="r" b="b"/>
            <a:pathLst>
              <a:path w="799391" h="3254400">
                <a:moveTo>
                  <a:pt x="792000" y="0"/>
                </a:moveTo>
                <a:cubicBezTo>
                  <a:pt x="794400" y="12000"/>
                  <a:pt x="800551" y="23837"/>
                  <a:pt x="799200" y="36000"/>
                </a:cubicBezTo>
                <a:cubicBezTo>
                  <a:pt x="798015" y="46667"/>
                  <a:pt x="790489" y="55698"/>
                  <a:pt x="784800" y="64800"/>
                </a:cubicBezTo>
                <a:cubicBezTo>
                  <a:pt x="765663" y="95419"/>
                  <a:pt x="767665" y="90624"/>
                  <a:pt x="741600" y="108000"/>
                </a:cubicBezTo>
                <a:cubicBezTo>
                  <a:pt x="728246" y="161418"/>
                  <a:pt x="744271" y="113148"/>
                  <a:pt x="712800" y="165600"/>
                </a:cubicBezTo>
                <a:cubicBezTo>
                  <a:pt x="658867" y="255489"/>
                  <a:pt x="720960" y="169121"/>
                  <a:pt x="669600" y="237600"/>
                </a:cubicBezTo>
                <a:cubicBezTo>
                  <a:pt x="654011" y="299954"/>
                  <a:pt x="673101" y="232449"/>
                  <a:pt x="648000" y="295200"/>
                </a:cubicBezTo>
                <a:cubicBezTo>
                  <a:pt x="642363" y="309293"/>
                  <a:pt x="638400" y="324000"/>
                  <a:pt x="633600" y="338400"/>
                </a:cubicBezTo>
                <a:lnTo>
                  <a:pt x="626400" y="360000"/>
                </a:lnTo>
                <a:cubicBezTo>
                  <a:pt x="631200" y="384000"/>
                  <a:pt x="636289" y="407944"/>
                  <a:pt x="640800" y="432000"/>
                </a:cubicBezTo>
                <a:cubicBezTo>
                  <a:pt x="654040" y="502614"/>
                  <a:pt x="641468" y="449071"/>
                  <a:pt x="655200" y="504000"/>
                </a:cubicBezTo>
                <a:cubicBezTo>
                  <a:pt x="652800" y="578400"/>
                  <a:pt x="651717" y="652854"/>
                  <a:pt x="648000" y="727200"/>
                </a:cubicBezTo>
                <a:cubicBezTo>
                  <a:pt x="644346" y="800290"/>
                  <a:pt x="642305" y="772870"/>
                  <a:pt x="633600" y="828000"/>
                </a:cubicBezTo>
                <a:cubicBezTo>
                  <a:pt x="628306" y="861526"/>
                  <a:pt x="625856" y="895518"/>
                  <a:pt x="619200" y="928800"/>
                </a:cubicBezTo>
                <a:lnTo>
                  <a:pt x="597600" y="1036800"/>
                </a:lnTo>
                <a:cubicBezTo>
                  <a:pt x="595200" y="1048800"/>
                  <a:pt x="594270" y="1061190"/>
                  <a:pt x="590400" y="1072800"/>
                </a:cubicBezTo>
                <a:cubicBezTo>
                  <a:pt x="588000" y="1080000"/>
                  <a:pt x="585285" y="1087103"/>
                  <a:pt x="583200" y="1094400"/>
                </a:cubicBezTo>
                <a:cubicBezTo>
                  <a:pt x="574420" y="1125129"/>
                  <a:pt x="576224" y="1125794"/>
                  <a:pt x="568800" y="1159200"/>
                </a:cubicBezTo>
                <a:cubicBezTo>
                  <a:pt x="566653" y="1168860"/>
                  <a:pt x="564000" y="1178400"/>
                  <a:pt x="561600" y="1188000"/>
                </a:cubicBezTo>
                <a:cubicBezTo>
                  <a:pt x="559391" y="1267535"/>
                  <a:pt x="570596" y="1389615"/>
                  <a:pt x="547200" y="1483200"/>
                </a:cubicBezTo>
                <a:cubicBezTo>
                  <a:pt x="545359" y="1490563"/>
                  <a:pt x="542400" y="1497600"/>
                  <a:pt x="540000" y="1504800"/>
                </a:cubicBezTo>
                <a:cubicBezTo>
                  <a:pt x="533411" y="1564098"/>
                  <a:pt x="533330" y="1581881"/>
                  <a:pt x="518400" y="1641600"/>
                </a:cubicBezTo>
                <a:cubicBezTo>
                  <a:pt x="516000" y="1651200"/>
                  <a:pt x="513918" y="1660885"/>
                  <a:pt x="511200" y="1670400"/>
                </a:cubicBezTo>
                <a:cubicBezTo>
                  <a:pt x="501157" y="1705550"/>
                  <a:pt x="496934" y="1698264"/>
                  <a:pt x="489600" y="1749600"/>
                </a:cubicBezTo>
                <a:cubicBezTo>
                  <a:pt x="485536" y="1778048"/>
                  <a:pt x="482219" y="1807925"/>
                  <a:pt x="475200" y="1836000"/>
                </a:cubicBezTo>
                <a:cubicBezTo>
                  <a:pt x="473359" y="1843363"/>
                  <a:pt x="470085" y="1850303"/>
                  <a:pt x="468000" y="1857600"/>
                </a:cubicBezTo>
                <a:cubicBezTo>
                  <a:pt x="465282" y="1867115"/>
                  <a:pt x="462947" y="1876740"/>
                  <a:pt x="460800" y="1886400"/>
                </a:cubicBezTo>
                <a:cubicBezTo>
                  <a:pt x="459223" y="1893497"/>
                  <a:pt x="450452" y="1941745"/>
                  <a:pt x="446400" y="1951200"/>
                </a:cubicBezTo>
                <a:cubicBezTo>
                  <a:pt x="442991" y="1959154"/>
                  <a:pt x="436800" y="1965600"/>
                  <a:pt x="432000" y="1972800"/>
                </a:cubicBezTo>
                <a:cubicBezTo>
                  <a:pt x="427200" y="1989600"/>
                  <a:pt x="421838" y="2006249"/>
                  <a:pt x="417600" y="2023200"/>
                </a:cubicBezTo>
                <a:cubicBezTo>
                  <a:pt x="414632" y="2035072"/>
                  <a:pt x="415464" y="2048059"/>
                  <a:pt x="410400" y="2059200"/>
                </a:cubicBezTo>
                <a:cubicBezTo>
                  <a:pt x="403238" y="2074955"/>
                  <a:pt x="381600" y="2102400"/>
                  <a:pt x="381600" y="2102400"/>
                </a:cubicBezTo>
                <a:cubicBezTo>
                  <a:pt x="379200" y="2112000"/>
                  <a:pt x="376547" y="2121540"/>
                  <a:pt x="374400" y="2131200"/>
                </a:cubicBezTo>
                <a:cubicBezTo>
                  <a:pt x="371745" y="2143146"/>
                  <a:pt x="370168" y="2155328"/>
                  <a:pt x="367200" y="2167200"/>
                </a:cubicBezTo>
                <a:cubicBezTo>
                  <a:pt x="354618" y="2217529"/>
                  <a:pt x="366206" y="2155782"/>
                  <a:pt x="345600" y="2217600"/>
                </a:cubicBezTo>
                <a:cubicBezTo>
                  <a:pt x="339342" y="2236375"/>
                  <a:pt x="340051" y="2257498"/>
                  <a:pt x="331200" y="2275200"/>
                </a:cubicBezTo>
                <a:cubicBezTo>
                  <a:pt x="326400" y="2284800"/>
                  <a:pt x="320786" y="2294035"/>
                  <a:pt x="316800" y="2304000"/>
                </a:cubicBezTo>
                <a:cubicBezTo>
                  <a:pt x="311163" y="2318093"/>
                  <a:pt x="306081" y="2332474"/>
                  <a:pt x="302400" y="2347200"/>
                </a:cubicBezTo>
                <a:cubicBezTo>
                  <a:pt x="300000" y="2356800"/>
                  <a:pt x="299098" y="2366905"/>
                  <a:pt x="295200" y="2376000"/>
                </a:cubicBezTo>
                <a:cubicBezTo>
                  <a:pt x="291791" y="2383954"/>
                  <a:pt x="284314" y="2389692"/>
                  <a:pt x="280800" y="2397600"/>
                </a:cubicBezTo>
                <a:cubicBezTo>
                  <a:pt x="274635" y="2411471"/>
                  <a:pt x="270081" y="2426074"/>
                  <a:pt x="266400" y="2440800"/>
                </a:cubicBezTo>
                <a:cubicBezTo>
                  <a:pt x="264000" y="2450400"/>
                  <a:pt x="263098" y="2460505"/>
                  <a:pt x="259200" y="2469600"/>
                </a:cubicBezTo>
                <a:cubicBezTo>
                  <a:pt x="255791" y="2477554"/>
                  <a:pt x="249600" y="2484000"/>
                  <a:pt x="244800" y="2491200"/>
                </a:cubicBezTo>
                <a:cubicBezTo>
                  <a:pt x="240449" y="2508605"/>
                  <a:pt x="230713" y="2550679"/>
                  <a:pt x="223200" y="2563200"/>
                </a:cubicBezTo>
                <a:cubicBezTo>
                  <a:pt x="205560" y="2592600"/>
                  <a:pt x="196999" y="2602538"/>
                  <a:pt x="187200" y="2635200"/>
                </a:cubicBezTo>
                <a:cubicBezTo>
                  <a:pt x="183684" y="2646922"/>
                  <a:pt x="183220" y="2659394"/>
                  <a:pt x="180000" y="2671200"/>
                </a:cubicBezTo>
                <a:cubicBezTo>
                  <a:pt x="169324" y="2710347"/>
                  <a:pt x="167355" y="2710889"/>
                  <a:pt x="151200" y="2743200"/>
                </a:cubicBezTo>
                <a:cubicBezTo>
                  <a:pt x="148800" y="2769600"/>
                  <a:pt x="147749" y="2796158"/>
                  <a:pt x="144000" y="2822400"/>
                </a:cubicBezTo>
                <a:cubicBezTo>
                  <a:pt x="142927" y="2829913"/>
                  <a:pt x="138885" y="2836703"/>
                  <a:pt x="136800" y="2844000"/>
                </a:cubicBezTo>
                <a:cubicBezTo>
                  <a:pt x="134082" y="2853515"/>
                  <a:pt x="132443" y="2863322"/>
                  <a:pt x="129600" y="2872800"/>
                </a:cubicBezTo>
                <a:cubicBezTo>
                  <a:pt x="125238" y="2887339"/>
                  <a:pt x="120000" y="2901600"/>
                  <a:pt x="115200" y="2916000"/>
                </a:cubicBezTo>
                <a:cubicBezTo>
                  <a:pt x="112800" y="2923200"/>
                  <a:pt x="110819" y="2930553"/>
                  <a:pt x="108000" y="2937600"/>
                </a:cubicBezTo>
                <a:cubicBezTo>
                  <a:pt x="103200" y="2949600"/>
                  <a:pt x="98849" y="2961790"/>
                  <a:pt x="93600" y="2973600"/>
                </a:cubicBezTo>
                <a:cubicBezTo>
                  <a:pt x="89241" y="2983408"/>
                  <a:pt x="82868" y="2992313"/>
                  <a:pt x="79200" y="3002400"/>
                </a:cubicBezTo>
                <a:cubicBezTo>
                  <a:pt x="41554" y="3105926"/>
                  <a:pt x="89958" y="3002484"/>
                  <a:pt x="43200" y="3096000"/>
                </a:cubicBezTo>
                <a:cubicBezTo>
                  <a:pt x="40461" y="3109693"/>
                  <a:pt x="36180" y="3138840"/>
                  <a:pt x="28800" y="3153600"/>
                </a:cubicBezTo>
                <a:cubicBezTo>
                  <a:pt x="22542" y="3166117"/>
                  <a:pt x="11045" y="3176144"/>
                  <a:pt x="7200" y="3189600"/>
                </a:cubicBezTo>
                <a:cubicBezTo>
                  <a:pt x="1230" y="3210497"/>
                  <a:pt x="2400" y="3232800"/>
                  <a:pt x="0" y="3254400"/>
                </a:cubicBezTo>
              </a:path>
            </a:pathLst>
          </a:custGeom>
          <a:noFill/>
          <a:ln w="57150">
            <a:solidFill>
              <a:srgbClr val="F18E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1663B478-7A38-DD77-C6DB-81C38A378352}"/>
              </a:ext>
            </a:extLst>
          </p:cNvPr>
          <p:cNvSpPr/>
          <p:nvPr/>
        </p:nvSpPr>
        <p:spPr>
          <a:xfrm>
            <a:off x="4975200" y="5752800"/>
            <a:ext cx="252000" cy="25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1AC03A-4C6A-C734-D98D-243D672299B2}"/>
              </a:ext>
            </a:extLst>
          </p:cNvPr>
          <p:cNvSpPr/>
          <p:nvPr/>
        </p:nvSpPr>
        <p:spPr>
          <a:xfrm>
            <a:off x="3897239" y="1101600"/>
            <a:ext cx="1159104" cy="331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solidFill>
                  <a:schemeClr val="tx1"/>
                </a:solidFill>
              </a:rPr>
              <a:t>닛포리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82D82F7-E025-BFA2-8D4A-5A2553A93724}"/>
              </a:ext>
            </a:extLst>
          </p:cNvPr>
          <p:cNvSpPr/>
          <p:nvPr/>
        </p:nvSpPr>
        <p:spPr>
          <a:xfrm>
            <a:off x="4500287" y="2451613"/>
            <a:ext cx="1159104" cy="331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solidFill>
                  <a:schemeClr val="tx1"/>
                </a:solidFill>
              </a:rPr>
              <a:t>우에노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A8DA902-9E2A-20E6-CFEF-8E4FDEC3E01A}"/>
              </a:ext>
            </a:extLst>
          </p:cNvPr>
          <p:cNvSpPr/>
          <p:nvPr/>
        </p:nvSpPr>
        <p:spPr>
          <a:xfrm>
            <a:off x="3897238" y="5691613"/>
            <a:ext cx="987913" cy="331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도쿄</a:t>
            </a:r>
          </a:p>
        </p:txBody>
      </p:sp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E636E1FF-A364-BECF-CCBD-47B7C6F210CD}"/>
              </a:ext>
            </a:extLst>
          </p:cNvPr>
          <p:cNvSpPr/>
          <p:nvPr/>
        </p:nvSpPr>
        <p:spPr>
          <a:xfrm>
            <a:off x="5328000" y="14400"/>
            <a:ext cx="2570405" cy="1252800"/>
          </a:xfrm>
          <a:custGeom>
            <a:avLst/>
            <a:gdLst>
              <a:gd name="csX0" fmla="*/ 108000 w 2570405"/>
              <a:gd name="csY0" fmla="*/ 1252800 h 1252800"/>
              <a:gd name="csX1" fmla="*/ 43200 w 2570405"/>
              <a:gd name="csY1" fmla="*/ 1209600 h 1252800"/>
              <a:gd name="csX2" fmla="*/ 21600 w 2570405"/>
              <a:gd name="csY2" fmla="*/ 1188000 h 1252800"/>
              <a:gd name="csX3" fmla="*/ 14400 w 2570405"/>
              <a:gd name="csY3" fmla="*/ 1152000 h 1252800"/>
              <a:gd name="csX4" fmla="*/ 0 w 2570405"/>
              <a:gd name="csY4" fmla="*/ 1108800 h 1252800"/>
              <a:gd name="csX5" fmla="*/ 7200 w 2570405"/>
              <a:gd name="csY5" fmla="*/ 936000 h 1252800"/>
              <a:gd name="csX6" fmla="*/ 14400 w 2570405"/>
              <a:gd name="csY6" fmla="*/ 900000 h 1252800"/>
              <a:gd name="csX7" fmla="*/ 36000 w 2570405"/>
              <a:gd name="csY7" fmla="*/ 871200 h 1252800"/>
              <a:gd name="csX8" fmla="*/ 64800 w 2570405"/>
              <a:gd name="csY8" fmla="*/ 820800 h 1252800"/>
              <a:gd name="csX9" fmla="*/ 100800 w 2570405"/>
              <a:gd name="csY9" fmla="*/ 799200 h 1252800"/>
              <a:gd name="csX10" fmla="*/ 144000 w 2570405"/>
              <a:gd name="csY10" fmla="*/ 770400 h 1252800"/>
              <a:gd name="csX11" fmla="*/ 172800 w 2570405"/>
              <a:gd name="csY11" fmla="*/ 748800 h 1252800"/>
              <a:gd name="csX12" fmla="*/ 252000 w 2570405"/>
              <a:gd name="csY12" fmla="*/ 727200 h 1252800"/>
              <a:gd name="csX13" fmla="*/ 338400 w 2570405"/>
              <a:gd name="csY13" fmla="*/ 712800 h 1252800"/>
              <a:gd name="csX14" fmla="*/ 540000 w 2570405"/>
              <a:gd name="csY14" fmla="*/ 720000 h 1252800"/>
              <a:gd name="csX15" fmla="*/ 619200 w 2570405"/>
              <a:gd name="csY15" fmla="*/ 741600 h 1252800"/>
              <a:gd name="csX16" fmla="*/ 734400 w 2570405"/>
              <a:gd name="csY16" fmla="*/ 763200 h 1252800"/>
              <a:gd name="csX17" fmla="*/ 856800 w 2570405"/>
              <a:gd name="csY17" fmla="*/ 792000 h 1252800"/>
              <a:gd name="csX18" fmla="*/ 892800 w 2570405"/>
              <a:gd name="csY18" fmla="*/ 799200 h 1252800"/>
              <a:gd name="csX19" fmla="*/ 957600 w 2570405"/>
              <a:gd name="csY19" fmla="*/ 813600 h 1252800"/>
              <a:gd name="csX20" fmla="*/ 1058400 w 2570405"/>
              <a:gd name="csY20" fmla="*/ 828000 h 1252800"/>
              <a:gd name="csX21" fmla="*/ 1130400 w 2570405"/>
              <a:gd name="csY21" fmla="*/ 849600 h 1252800"/>
              <a:gd name="csX22" fmla="*/ 1195200 w 2570405"/>
              <a:gd name="csY22" fmla="*/ 856800 h 1252800"/>
              <a:gd name="csX23" fmla="*/ 1238400 w 2570405"/>
              <a:gd name="csY23" fmla="*/ 871200 h 1252800"/>
              <a:gd name="csX24" fmla="*/ 1288800 w 2570405"/>
              <a:gd name="csY24" fmla="*/ 878400 h 1252800"/>
              <a:gd name="csX25" fmla="*/ 1432800 w 2570405"/>
              <a:gd name="csY25" fmla="*/ 892800 h 1252800"/>
              <a:gd name="csX26" fmla="*/ 1468800 w 2570405"/>
              <a:gd name="csY26" fmla="*/ 900000 h 1252800"/>
              <a:gd name="csX27" fmla="*/ 1562400 w 2570405"/>
              <a:gd name="csY27" fmla="*/ 907200 h 1252800"/>
              <a:gd name="csX28" fmla="*/ 1605600 w 2570405"/>
              <a:gd name="csY28" fmla="*/ 921600 h 1252800"/>
              <a:gd name="csX29" fmla="*/ 1728000 w 2570405"/>
              <a:gd name="csY29" fmla="*/ 936000 h 1252800"/>
              <a:gd name="csX30" fmla="*/ 1792800 w 2570405"/>
              <a:gd name="csY30" fmla="*/ 943200 h 1252800"/>
              <a:gd name="csX31" fmla="*/ 1843200 w 2570405"/>
              <a:gd name="csY31" fmla="*/ 950400 h 1252800"/>
              <a:gd name="csX32" fmla="*/ 1915200 w 2570405"/>
              <a:gd name="csY32" fmla="*/ 964800 h 1252800"/>
              <a:gd name="csX33" fmla="*/ 1936800 w 2570405"/>
              <a:gd name="csY33" fmla="*/ 972000 h 1252800"/>
              <a:gd name="csX34" fmla="*/ 2001600 w 2570405"/>
              <a:gd name="csY34" fmla="*/ 979200 h 1252800"/>
              <a:gd name="csX35" fmla="*/ 2030400 w 2570405"/>
              <a:gd name="csY35" fmla="*/ 986400 h 1252800"/>
              <a:gd name="csX36" fmla="*/ 2124000 w 2570405"/>
              <a:gd name="csY36" fmla="*/ 964800 h 1252800"/>
              <a:gd name="csX37" fmla="*/ 2188800 w 2570405"/>
              <a:gd name="csY37" fmla="*/ 936000 h 1252800"/>
              <a:gd name="csX38" fmla="*/ 2210400 w 2570405"/>
              <a:gd name="csY38" fmla="*/ 921600 h 1252800"/>
              <a:gd name="csX39" fmla="*/ 2260800 w 2570405"/>
              <a:gd name="csY39" fmla="*/ 892800 h 1252800"/>
              <a:gd name="csX40" fmla="*/ 2275200 w 2570405"/>
              <a:gd name="csY40" fmla="*/ 871200 h 1252800"/>
              <a:gd name="csX41" fmla="*/ 2296800 w 2570405"/>
              <a:gd name="csY41" fmla="*/ 835200 h 1252800"/>
              <a:gd name="csX42" fmla="*/ 2318400 w 2570405"/>
              <a:gd name="csY42" fmla="*/ 820800 h 1252800"/>
              <a:gd name="csX43" fmla="*/ 2332800 w 2570405"/>
              <a:gd name="csY43" fmla="*/ 784800 h 1252800"/>
              <a:gd name="csX44" fmla="*/ 2354400 w 2570405"/>
              <a:gd name="csY44" fmla="*/ 770400 h 1252800"/>
              <a:gd name="csX45" fmla="*/ 2361600 w 2570405"/>
              <a:gd name="csY45" fmla="*/ 712800 h 1252800"/>
              <a:gd name="csX46" fmla="*/ 2368800 w 2570405"/>
              <a:gd name="csY46" fmla="*/ 691200 h 1252800"/>
              <a:gd name="csX47" fmla="*/ 2376000 w 2570405"/>
              <a:gd name="csY47" fmla="*/ 655200 h 1252800"/>
              <a:gd name="csX48" fmla="*/ 2390400 w 2570405"/>
              <a:gd name="csY48" fmla="*/ 633600 h 1252800"/>
              <a:gd name="csX49" fmla="*/ 2404800 w 2570405"/>
              <a:gd name="csY49" fmla="*/ 583200 h 1252800"/>
              <a:gd name="csX50" fmla="*/ 2412000 w 2570405"/>
              <a:gd name="csY50" fmla="*/ 561600 h 1252800"/>
              <a:gd name="csX51" fmla="*/ 2426400 w 2570405"/>
              <a:gd name="csY51" fmla="*/ 540000 h 1252800"/>
              <a:gd name="csX52" fmla="*/ 2433600 w 2570405"/>
              <a:gd name="csY52" fmla="*/ 496800 h 1252800"/>
              <a:gd name="csX53" fmla="*/ 2440800 w 2570405"/>
              <a:gd name="csY53" fmla="*/ 475200 h 1252800"/>
              <a:gd name="csX54" fmla="*/ 2448000 w 2570405"/>
              <a:gd name="csY54" fmla="*/ 432000 h 1252800"/>
              <a:gd name="csX55" fmla="*/ 2455200 w 2570405"/>
              <a:gd name="csY55" fmla="*/ 410400 h 1252800"/>
              <a:gd name="csX56" fmla="*/ 2462400 w 2570405"/>
              <a:gd name="csY56" fmla="*/ 381600 h 1252800"/>
              <a:gd name="csX57" fmla="*/ 2476800 w 2570405"/>
              <a:gd name="csY57" fmla="*/ 352800 h 1252800"/>
              <a:gd name="csX58" fmla="*/ 2484000 w 2570405"/>
              <a:gd name="csY58" fmla="*/ 331200 h 1252800"/>
              <a:gd name="csX59" fmla="*/ 2512800 w 2570405"/>
              <a:gd name="csY59" fmla="*/ 266400 h 1252800"/>
              <a:gd name="csX60" fmla="*/ 2527200 w 2570405"/>
              <a:gd name="csY60" fmla="*/ 180000 h 1252800"/>
              <a:gd name="csX61" fmla="*/ 2541600 w 2570405"/>
              <a:gd name="csY61" fmla="*/ 136800 h 1252800"/>
              <a:gd name="csX62" fmla="*/ 2548800 w 2570405"/>
              <a:gd name="csY62" fmla="*/ 115200 h 1252800"/>
              <a:gd name="csX63" fmla="*/ 2563200 w 2570405"/>
              <a:gd name="csY63" fmla="*/ 43200 h 1252800"/>
              <a:gd name="csX64" fmla="*/ 2570400 w 2570405"/>
              <a:gd name="csY64" fmla="*/ 0 h 12528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</a:cxnLst>
            <a:rect l="l" t="t" r="r" b="b"/>
            <a:pathLst>
              <a:path w="2570405" h="1252800">
                <a:moveTo>
                  <a:pt x="108000" y="1252800"/>
                </a:moveTo>
                <a:cubicBezTo>
                  <a:pt x="81144" y="1236687"/>
                  <a:pt x="66531" y="1229598"/>
                  <a:pt x="43200" y="1209600"/>
                </a:cubicBezTo>
                <a:cubicBezTo>
                  <a:pt x="35469" y="1202973"/>
                  <a:pt x="28800" y="1195200"/>
                  <a:pt x="21600" y="1188000"/>
                </a:cubicBezTo>
                <a:cubicBezTo>
                  <a:pt x="19200" y="1176000"/>
                  <a:pt x="17620" y="1163806"/>
                  <a:pt x="14400" y="1152000"/>
                </a:cubicBezTo>
                <a:cubicBezTo>
                  <a:pt x="10406" y="1137356"/>
                  <a:pt x="0" y="1108800"/>
                  <a:pt x="0" y="1108800"/>
                </a:cubicBezTo>
                <a:cubicBezTo>
                  <a:pt x="2400" y="1051200"/>
                  <a:pt x="3234" y="993513"/>
                  <a:pt x="7200" y="936000"/>
                </a:cubicBezTo>
                <a:cubicBezTo>
                  <a:pt x="8042" y="923791"/>
                  <a:pt x="9430" y="911183"/>
                  <a:pt x="14400" y="900000"/>
                </a:cubicBezTo>
                <a:cubicBezTo>
                  <a:pt x="19274" y="889034"/>
                  <a:pt x="29640" y="881376"/>
                  <a:pt x="36000" y="871200"/>
                </a:cubicBezTo>
                <a:cubicBezTo>
                  <a:pt x="42260" y="861183"/>
                  <a:pt x="54129" y="829947"/>
                  <a:pt x="64800" y="820800"/>
                </a:cubicBezTo>
                <a:cubicBezTo>
                  <a:pt x="75425" y="811693"/>
                  <a:pt x="88994" y="806713"/>
                  <a:pt x="100800" y="799200"/>
                </a:cubicBezTo>
                <a:cubicBezTo>
                  <a:pt x="115401" y="789908"/>
                  <a:pt x="130155" y="780784"/>
                  <a:pt x="144000" y="770400"/>
                </a:cubicBezTo>
                <a:cubicBezTo>
                  <a:pt x="153600" y="763200"/>
                  <a:pt x="162067" y="754167"/>
                  <a:pt x="172800" y="748800"/>
                </a:cubicBezTo>
                <a:cubicBezTo>
                  <a:pt x="194784" y="737808"/>
                  <a:pt x="227581" y="731509"/>
                  <a:pt x="252000" y="727200"/>
                </a:cubicBezTo>
                <a:lnTo>
                  <a:pt x="338400" y="712800"/>
                </a:lnTo>
                <a:cubicBezTo>
                  <a:pt x="405600" y="715200"/>
                  <a:pt x="472873" y="716051"/>
                  <a:pt x="540000" y="720000"/>
                </a:cubicBezTo>
                <a:cubicBezTo>
                  <a:pt x="592465" y="723086"/>
                  <a:pt x="572729" y="727301"/>
                  <a:pt x="619200" y="741600"/>
                </a:cubicBezTo>
                <a:cubicBezTo>
                  <a:pt x="671454" y="757678"/>
                  <a:pt x="680741" y="756493"/>
                  <a:pt x="734400" y="763200"/>
                </a:cubicBezTo>
                <a:cubicBezTo>
                  <a:pt x="805131" y="786777"/>
                  <a:pt x="758998" y="773662"/>
                  <a:pt x="856800" y="792000"/>
                </a:cubicBezTo>
                <a:cubicBezTo>
                  <a:pt x="868828" y="794255"/>
                  <a:pt x="880834" y="796636"/>
                  <a:pt x="892800" y="799200"/>
                </a:cubicBezTo>
                <a:cubicBezTo>
                  <a:pt x="914436" y="803836"/>
                  <a:pt x="935800" y="809809"/>
                  <a:pt x="957600" y="813600"/>
                </a:cubicBezTo>
                <a:cubicBezTo>
                  <a:pt x="991039" y="819416"/>
                  <a:pt x="1058400" y="828000"/>
                  <a:pt x="1058400" y="828000"/>
                </a:cubicBezTo>
                <a:cubicBezTo>
                  <a:pt x="1079697" y="835099"/>
                  <a:pt x="1111560" y="846068"/>
                  <a:pt x="1130400" y="849600"/>
                </a:cubicBezTo>
                <a:cubicBezTo>
                  <a:pt x="1151761" y="853605"/>
                  <a:pt x="1173600" y="854400"/>
                  <a:pt x="1195200" y="856800"/>
                </a:cubicBezTo>
                <a:cubicBezTo>
                  <a:pt x="1209600" y="861600"/>
                  <a:pt x="1223610" y="867787"/>
                  <a:pt x="1238400" y="871200"/>
                </a:cubicBezTo>
                <a:cubicBezTo>
                  <a:pt x="1254936" y="875016"/>
                  <a:pt x="1271960" y="876295"/>
                  <a:pt x="1288800" y="878400"/>
                </a:cubicBezTo>
                <a:cubicBezTo>
                  <a:pt x="1342813" y="885152"/>
                  <a:pt x="1377251" y="887750"/>
                  <a:pt x="1432800" y="892800"/>
                </a:cubicBezTo>
                <a:cubicBezTo>
                  <a:pt x="1444800" y="895200"/>
                  <a:pt x="1456637" y="898649"/>
                  <a:pt x="1468800" y="900000"/>
                </a:cubicBezTo>
                <a:cubicBezTo>
                  <a:pt x="1499901" y="903456"/>
                  <a:pt x="1531491" y="902320"/>
                  <a:pt x="1562400" y="907200"/>
                </a:cubicBezTo>
                <a:cubicBezTo>
                  <a:pt x="1577393" y="909567"/>
                  <a:pt x="1590483" y="920226"/>
                  <a:pt x="1605600" y="921600"/>
                </a:cubicBezTo>
                <a:cubicBezTo>
                  <a:pt x="1798280" y="939116"/>
                  <a:pt x="1604164" y="919489"/>
                  <a:pt x="1728000" y="936000"/>
                </a:cubicBezTo>
                <a:cubicBezTo>
                  <a:pt x="1749542" y="938872"/>
                  <a:pt x="1771235" y="940504"/>
                  <a:pt x="1792800" y="943200"/>
                </a:cubicBezTo>
                <a:cubicBezTo>
                  <a:pt x="1809640" y="945305"/>
                  <a:pt x="1826400" y="948000"/>
                  <a:pt x="1843200" y="950400"/>
                </a:cubicBezTo>
                <a:cubicBezTo>
                  <a:pt x="1892000" y="966667"/>
                  <a:pt x="1832467" y="948253"/>
                  <a:pt x="1915200" y="964800"/>
                </a:cubicBezTo>
                <a:cubicBezTo>
                  <a:pt x="1922642" y="966288"/>
                  <a:pt x="1929314" y="970752"/>
                  <a:pt x="1936800" y="972000"/>
                </a:cubicBezTo>
                <a:cubicBezTo>
                  <a:pt x="1958237" y="975573"/>
                  <a:pt x="1980000" y="976800"/>
                  <a:pt x="2001600" y="979200"/>
                </a:cubicBezTo>
                <a:cubicBezTo>
                  <a:pt x="2011200" y="981600"/>
                  <a:pt x="2020505" y="986400"/>
                  <a:pt x="2030400" y="986400"/>
                </a:cubicBezTo>
                <a:cubicBezTo>
                  <a:pt x="2061410" y="986400"/>
                  <a:pt x="2095483" y="976207"/>
                  <a:pt x="2124000" y="964800"/>
                </a:cubicBezTo>
                <a:cubicBezTo>
                  <a:pt x="2149716" y="954514"/>
                  <a:pt x="2165257" y="949453"/>
                  <a:pt x="2188800" y="936000"/>
                </a:cubicBezTo>
                <a:cubicBezTo>
                  <a:pt x="2196313" y="931707"/>
                  <a:pt x="2202887" y="925893"/>
                  <a:pt x="2210400" y="921600"/>
                </a:cubicBezTo>
                <a:cubicBezTo>
                  <a:pt x="2274345" y="885060"/>
                  <a:pt x="2208175" y="927883"/>
                  <a:pt x="2260800" y="892800"/>
                </a:cubicBezTo>
                <a:cubicBezTo>
                  <a:pt x="2265600" y="885600"/>
                  <a:pt x="2270614" y="878538"/>
                  <a:pt x="2275200" y="871200"/>
                </a:cubicBezTo>
                <a:cubicBezTo>
                  <a:pt x="2282617" y="859333"/>
                  <a:pt x="2287693" y="845825"/>
                  <a:pt x="2296800" y="835200"/>
                </a:cubicBezTo>
                <a:cubicBezTo>
                  <a:pt x="2302432" y="828630"/>
                  <a:pt x="2311200" y="825600"/>
                  <a:pt x="2318400" y="820800"/>
                </a:cubicBezTo>
                <a:cubicBezTo>
                  <a:pt x="2323200" y="808800"/>
                  <a:pt x="2325288" y="795317"/>
                  <a:pt x="2332800" y="784800"/>
                </a:cubicBezTo>
                <a:cubicBezTo>
                  <a:pt x="2337830" y="777759"/>
                  <a:pt x="2351186" y="778434"/>
                  <a:pt x="2354400" y="770400"/>
                </a:cubicBezTo>
                <a:cubicBezTo>
                  <a:pt x="2361586" y="752435"/>
                  <a:pt x="2358139" y="731837"/>
                  <a:pt x="2361600" y="712800"/>
                </a:cubicBezTo>
                <a:cubicBezTo>
                  <a:pt x="2362958" y="705333"/>
                  <a:pt x="2366959" y="698563"/>
                  <a:pt x="2368800" y="691200"/>
                </a:cubicBezTo>
                <a:cubicBezTo>
                  <a:pt x="2371768" y="679328"/>
                  <a:pt x="2371703" y="666658"/>
                  <a:pt x="2376000" y="655200"/>
                </a:cubicBezTo>
                <a:cubicBezTo>
                  <a:pt x="2379038" y="647098"/>
                  <a:pt x="2386530" y="641340"/>
                  <a:pt x="2390400" y="633600"/>
                </a:cubicBezTo>
                <a:cubicBezTo>
                  <a:pt x="2396154" y="622091"/>
                  <a:pt x="2401724" y="593965"/>
                  <a:pt x="2404800" y="583200"/>
                </a:cubicBezTo>
                <a:cubicBezTo>
                  <a:pt x="2406885" y="575903"/>
                  <a:pt x="2408606" y="568388"/>
                  <a:pt x="2412000" y="561600"/>
                </a:cubicBezTo>
                <a:cubicBezTo>
                  <a:pt x="2415870" y="553860"/>
                  <a:pt x="2421600" y="547200"/>
                  <a:pt x="2426400" y="540000"/>
                </a:cubicBezTo>
                <a:cubicBezTo>
                  <a:pt x="2428800" y="525600"/>
                  <a:pt x="2430433" y="511051"/>
                  <a:pt x="2433600" y="496800"/>
                </a:cubicBezTo>
                <a:cubicBezTo>
                  <a:pt x="2435246" y="489391"/>
                  <a:pt x="2439154" y="482609"/>
                  <a:pt x="2440800" y="475200"/>
                </a:cubicBezTo>
                <a:cubicBezTo>
                  <a:pt x="2443967" y="460949"/>
                  <a:pt x="2444833" y="446251"/>
                  <a:pt x="2448000" y="432000"/>
                </a:cubicBezTo>
                <a:cubicBezTo>
                  <a:pt x="2449646" y="424591"/>
                  <a:pt x="2453115" y="417697"/>
                  <a:pt x="2455200" y="410400"/>
                </a:cubicBezTo>
                <a:cubicBezTo>
                  <a:pt x="2457918" y="400885"/>
                  <a:pt x="2458925" y="390865"/>
                  <a:pt x="2462400" y="381600"/>
                </a:cubicBezTo>
                <a:cubicBezTo>
                  <a:pt x="2466169" y="371550"/>
                  <a:pt x="2472572" y="362665"/>
                  <a:pt x="2476800" y="352800"/>
                </a:cubicBezTo>
                <a:cubicBezTo>
                  <a:pt x="2479790" y="345824"/>
                  <a:pt x="2481335" y="338306"/>
                  <a:pt x="2484000" y="331200"/>
                </a:cubicBezTo>
                <a:cubicBezTo>
                  <a:pt x="2497790" y="294428"/>
                  <a:pt x="2496437" y="299125"/>
                  <a:pt x="2512800" y="266400"/>
                </a:cubicBezTo>
                <a:cubicBezTo>
                  <a:pt x="2517600" y="237600"/>
                  <a:pt x="2517967" y="207699"/>
                  <a:pt x="2527200" y="180000"/>
                </a:cubicBezTo>
                <a:lnTo>
                  <a:pt x="2541600" y="136800"/>
                </a:lnTo>
                <a:cubicBezTo>
                  <a:pt x="2544000" y="129600"/>
                  <a:pt x="2547312" y="122642"/>
                  <a:pt x="2548800" y="115200"/>
                </a:cubicBezTo>
                <a:lnTo>
                  <a:pt x="2563200" y="43200"/>
                </a:lnTo>
                <a:cubicBezTo>
                  <a:pt x="2570871" y="4847"/>
                  <a:pt x="2570400" y="19438"/>
                  <a:pt x="2570400" y="0"/>
                </a:cubicBezTo>
              </a:path>
            </a:pathLst>
          </a:custGeom>
          <a:noFill/>
          <a:ln w="57150">
            <a:solidFill>
              <a:srgbClr val="022A8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151C5B0-4AEC-6C38-2E27-2B9984982B86}"/>
              </a:ext>
            </a:extLst>
          </p:cNvPr>
          <p:cNvSpPr/>
          <p:nvPr/>
        </p:nvSpPr>
        <p:spPr>
          <a:xfrm>
            <a:off x="8137900" y="640800"/>
            <a:ext cx="1028960" cy="34218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solidFill>
                  <a:schemeClr val="bg1"/>
                </a:solidFill>
              </a:rPr>
              <a:t>조반선</a:t>
            </a:r>
            <a:endParaRPr lang="en-US" altLang="ko-KR" dirty="0">
              <a:solidFill>
                <a:schemeClr val="bg1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1ED0523-5062-325E-B91C-3C68B81BCE0E}"/>
              </a:ext>
            </a:extLst>
          </p:cNvPr>
          <p:cNvSpPr/>
          <p:nvPr/>
        </p:nvSpPr>
        <p:spPr>
          <a:xfrm>
            <a:off x="3165553" y="343794"/>
            <a:ext cx="1587134" cy="3312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solidFill>
                  <a:schemeClr val="tx1"/>
                </a:solidFill>
              </a:rPr>
              <a:t>도호쿠</a:t>
            </a:r>
            <a:r>
              <a:rPr lang="ko-KR" altLang="en-US" dirty="0">
                <a:solidFill>
                  <a:schemeClr val="tx1"/>
                </a:solidFill>
              </a:rPr>
              <a:t> 본선</a:t>
            </a:r>
          </a:p>
        </p:txBody>
      </p:sp>
      <p:sp>
        <p:nvSpPr>
          <p:cNvPr id="26" name="자유형: 도형 25">
            <a:extLst>
              <a:ext uri="{FF2B5EF4-FFF2-40B4-BE49-F238E27FC236}">
                <a16:creationId xmlns:a16="http://schemas.microsoft.com/office/drawing/2014/main" id="{4FB37E4F-C9C5-4D89-94BD-B6354BCAA8CD}"/>
              </a:ext>
            </a:extLst>
          </p:cNvPr>
          <p:cNvSpPr/>
          <p:nvPr/>
        </p:nvSpPr>
        <p:spPr>
          <a:xfrm>
            <a:off x="5516880" y="1287780"/>
            <a:ext cx="716280" cy="1333500"/>
          </a:xfrm>
          <a:custGeom>
            <a:avLst/>
            <a:gdLst>
              <a:gd name="csX0" fmla="*/ 0 w 716280"/>
              <a:gd name="csY0" fmla="*/ 0 h 1333500"/>
              <a:gd name="csX1" fmla="*/ 38100 w 716280"/>
              <a:gd name="csY1" fmla="*/ 30480 h 1333500"/>
              <a:gd name="csX2" fmla="*/ 60960 w 716280"/>
              <a:gd name="csY2" fmla="*/ 60960 h 1333500"/>
              <a:gd name="csX3" fmla="*/ 68580 w 716280"/>
              <a:gd name="csY3" fmla="*/ 83820 h 1333500"/>
              <a:gd name="csX4" fmla="*/ 91440 w 716280"/>
              <a:gd name="csY4" fmla="*/ 99060 h 1333500"/>
              <a:gd name="csX5" fmla="*/ 114300 w 716280"/>
              <a:gd name="csY5" fmla="*/ 129540 h 1333500"/>
              <a:gd name="csX6" fmla="*/ 160020 w 716280"/>
              <a:gd name="csY6" fmla="*/ 160020 h 1333500"/>
              <a:gd name="csX7" fmla="*/ 198120 w 716280"/>
              <a:gd name="csY7" fmla="*/ 182880 h 1333500"/>
              <a:gd name="csX8" fmla="*/ 236220 w 716280"/>
              <a:gd name="csY8" fmla="*/ 228600 h 1333500"/>
              <a:gd name="csX9" fmla="*/ 259080 w 716280"/>
              <a:gd name="csY9" fmla="*/ 243840 h 1333500"/>
              <a:gd name="csX10" fmla="*/ 297180 w 716280"/>
              <a:gd name="csY10" fmla="*/ 297180 h 1333500"/>
              <a:gd name="csX11" fmla="*/ 350520 w 716280"/>
              <a:gd name="csY11" fmla="*/ 342900 h 1333500"/>
              <a:gd name="csX12" fmla="*/ 388620 w 716280"/>
              <a:gd name="csY12" fmla="*/ 396240 h 1333500"/>
              <a:gd name="csX13" fmla="*/ 419100 w 716280"/>
              <a:gd name="csY13" fmla="*/ 426720 h 1333500"/>
              <a:gd name="csX14" fmla="*/ 464820 w 716280"/>
              <a:gd name="csY14" fmla="*/ 487680 h 1333500"/>
              <a:gd name="csX15" fmla="*/ 487680 w 716280"/>
              <a:gd name="csY15" fmla="*/ 502920 h 1333500"/>
              <a:gd name="csX16" fmla="*/ 571500 w 716280"/>
              <a:gd name="csY16" fmla="*/ 601980 h 1333500"/>
              <a:gd name="csX17" fmla="*/ 617220 w 716280"/>
              <a:gd name="csY17" fmla="*/ 670560 h 1333500"/>
              <a:gd name="csX18" fmla="*/ 662940 w 716280"/>
              <a:gd name="csY18" fmla="*/ 739140 h 1333500"/>
              <a:gd name="csX19" fmla="*/ 685800 w 716280"/>
              <a:gd name="csY19" fmla="*/ 769620 h 1333500"/>
              <a:gd name="csX20" fmla="*/ 701040 w 716280"/>
              <a:gd name="csY20" fmla="*/ 807720 h 1333500"/>
              <a:gd name="csX21" fmla="*/ 716280 w 716280"/>
              <a:gd name="csY21" fmla="*/ 861060 h 1333500"/>
              <a:gd name="csX22" fmla="*/ 708660 w 716280"/>
              <a:gd name="csY22" fmla="*/ 982980 h 1333500"/>
              <a:gd name="csX23" fmla="*/ 693420 w 716280"/>
              <a:gd name="csY23" fmla="*/ 1005840 h 1333500"/>
              <a:gd name="csX24" fmla="*/ 647700 w 716280"/>
              <a:gd name="csY24" fmla="*/ 1043940 h 1333500"/>
              <a:gd name="csX25" fmla="*/ 617220 w 716280"/>
              <a:gd name="csY25" fmla="*/ 1089660 h 1333500"/>
              <a:gd name="csX26" fmla="*/ 594360 w 716280"/>
              <a:gd name="csY26" fmla="*/ 1150620 h 1333500"/>
              <a:gd name="csX27" fmla="*/ 556260 w 716280"/>
              <a:gd name="csY27" fmla="*/ 1211580 h 1333500"/>
              <a:gd name="csX28" fmla="*/ 541020 w 716280"/>
              <a:gd name="csY28" fmla="*/ 1242060 h 1333500"/>
              <a:gd name="csX29" fmla="*/ 480060 w 716280"/>
              <a:gd name="csY29" fmla="*/ 1295400 h 1333500"/>
              <a:gd name="csX30" fmla="*/ 441960 w 716280"/>
              <a:gd name="csY30" fmla="*/ 1333500 h 13335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</a:cxnLst>
            <a:rect l="l" t="t" r="r" b="b"/>
            <a:pathLst>
              <a:path w="716280" h="1333500">
                <a:moveTo>
                  <a:pt x="0" y="0"/>
                </a:moveTo>
                <a:cubicBezTo>
                  <a:pt x="12700" y="10160"/>
                  <a:pt x="26600" y="18980"/>
                  <a:pt x="38100" y="30480"/>
                </a:cubicBezTo>
                <a:cubicBezTo>
                  <a:pt x="47080" y="39460"/>
                  <a:pt x="54659" y="49933"/>
                  <a:pt x="60960" y="60960"/>
                </a:cubicBezTo>
                <a:cubicBezTo>
                  <a:pt x="64945" y="67934"/>
                  <a:pt x="63562" y="77548"/>
                  <a:pt x="68580" y="83820"/>
                </a:cubicBezTo>
                <a:cubicBezTo>
                  <a:pt x="74301" y="90971"/>
                  <a:pt x="84964" y="92584"/>
                  <a:pt x="91440" y="99060"/>
                </a:cubicBezTo>
                <a:cubicBezTo>
                  <a:pt x="100420" y="108040"/>
                  <a:pt x="104808" y="121103"/>
                  <a:pt x="114300" y="129540"/>
                </a:cubicBezTo>
                <a:cubicBezTo>
                  <a:pt x="127990" y="141709"/>
                  <a:pt x="144567" y="150186"/>
                  <a:pt x="160020" y="160020"/>
                </a:cubicBezTo>
                <a:cubicBezTo>
                  <a:pt x="172515" y="167971"/>
                  <a:pt x="198120" y="182880"/>
                  <a:pt x="198120" y="182880"/>
                </a:cubicBezTo>
                <a:cubicBezTo>
                  <a:pt x="213105" y="205357"/>
                  <a:pt x="214218" y="210265"/>
                  <a:pt x="236220" y="228600"/>
                </a:cubicBezTo>
                <a:cubicBezTo>
                  <a:pt x="243255" y="234463"/>
                  <a:pt x="251460" y="238760"/>
                  <a:pt x="259080" y="243840"/>
                </a:cubicBezTo>
                <a:cubicBezTo>
                  <a:pt x="267733" y="256820"/>
                  <a:pt x="287728" y="287728"/>
                  <a:pt x="297180" y="297180"/>
                </a:cubicBezTo>
                <a:cubicBezTo>
                  <a:pt x="347633" y="347633"/>
                  <a:pt x="309047" y="293132"/>
                  <a:pt x="350520" y="342900"/>
                </a:cubicBezTo>
                <a:cubicBezTo>
                  <a:pt x="421643" y="428247"/>
                  <a:pt x="292539" y="286433"/>
                  <a:pt x="388620" y="396240"/>
                </a:cubicBezTo>
                <a:cubicBezTo>
                  <a:pt x="398082" y="407053"/>
                  <a:pt x="409749" y="415811"/>
                  <a:pt x="419100" y="426720"/>
                </a:cubicBezTo>
                <a:cubicBezTo>
                  <a:pt x="461308" y="475963"/>
                  <a:pt x="396748" y="419608"/>
                  <a:pt x="464820" y="487680"/>
                </a:cubicBezTo>
                <a:cubicBezTo>
                  <a:pt x="471296" y="494156"/>
                  <a:pt x="480060" y="497840"/>
                  <a:pt x="487680" y="502920"/>
                </a:cubicBezTo>
                <a:cubicBezTo>
                  <a:pt x="582663" y="645394"/>
                  <a:pt x="488125" y="518605"/>
                  <a:pt x="571500" y="601980"/>
                </a:cubicBezTo>
                <a:cubicBezTo>
                  <a:pt x="589240" y="619720"/>
                  <a:pt x="604160" y="650245"/>
                  <a:pt x="617220" y="670560"/>
                </a:cubicBezTo>
                <a:cubicBezTo>
                  <a:pt x="632077" y="693671"/>
                  <a:pt x="646455" y="717161"/>
                  <a:pt x="662940" y="739140"/>
                </a:cubicBezTo>
                <a:cubicBezTo>
                  <a:pt x="670560" y="749300"/>
                  <a:pt x="679632" y="758518"/>
                  <a:pt x="685800" y="769620"/>
                </a:cubicBezTo>
                <a:cubicBezTo>
                  <a:pt x="692443" y="781577"/>
                  <a:pt x="696237" y="794913"/>
                  <a:pt x="701040" y="807720"/>
                </a:cubicBezTo>
                <a:cubicBezTo>
                  <a:pt x="709239" y="829584"/>
                  <a:pt x="710275" y="837041"/>
                  <a:pt x="716280" y="861060"/>
                </a:cubicBezTo>
                <a:cubicBezTo>
                  <a:pt x="713740" y="901700"/>
                  <a:pt x="715011" y="942759"/>
                  <a:pt x="708660" y="982980"/>
                </a:cubicBezTo>
                <a:cubicBezTo>
                  <a:pt x="707232" y="992026"/>
                  <a:pt x="699283" y="998805"/>
                  <a:pt x="693420" y="1005840"/>
                </a:cubicBezTo>
                <a:cubicBezTo>
                  <a:pt x="675085" y="1027842"/>
                  <a:pt x="670177" y="1028955"/>
                  <a:pt x="647700" y="1043940"/>
                </a:cubicBezTo>
                <a:cubicBezTo>
                  <a:pt x="627556" y="1104373"/>
                  <a:pt x="657991" y="1024427"/>
                  <a:pt x="617220" y="1089660"/>
                </a:cubicBezTo>
                <a:cubicBezTo>
                  <a:pt x="602869" y="1112622"/>
                  <a:pt x="604032" y="1128052"/>
                  <a:pt x="594360" y="1150620"/>
                </a:cubicBezTo>
                <a:cubicBezTo>
                  <a:pt x="573297" y="1199766"/>
                  <a:pt x="586095" y="1163843"/>
                  <a:pt x="556260" y="1211580"/>
                </a:cubicBezTo>
                <a:cubicBezTo>
                  <a:pt x="550240" y="1221213"/>
                  <a:pt x="547994" y="1233094"/>
                  <a:pt x="541020" y="1242060"/>
                </a:cubicBezTo>
                <a:cubicBezTo>
                  <a:pt x="517018" y="1272920"/>
                  <a:pt x="507374" y="1277191"/>
                  <a:pt x="480060" y="1295400"/>
                </a:cubicBezTo>
                <a:cubicBezTo>
                  <a:pt x="459740" y="1325880"/>
                  <a:pt x="472440" y="1313180"/>
                  <a:pt x="441960" y="1333500"/>
                </a:cubicBezTo>
              </a:path>
            </a:pathLst>
          </a:custGeom>
          <a:noFill/>
          <a:ln w="57150">
            <a:solidFill>
              <a:srgbClr val="022A8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C4C95851-4919-78E9-CE09-20934BCC6C62}"/>
              </a:ext>
            </a:extLst>
          </p:cNvPr>
          <p:cNvSpPr/>
          <p:nvPr/>
        </p:nvSpPr>
        <p:spPr>
          <a:xfrm>
            <a:off x="5310286" y="1180800"/>
            <a:ext cx="252000" cy="25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963BC862-4C15-AF1D-761C-4DDCD7C26451}"/>
              </a:ext>
            </a:extLst>
          </p:cNvPr>
          <p:cNvSpPr/>
          <p:nvPr/>
        </p:nvSpPr>
        <p:spPr>
          <a:xfrm>
            <a:off x="5785296" y="2523613"/>
            <a:ext cx="252000" cy="25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2373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C6DD8AA-AB3B-2F1E-A1A3-53CAEA898717}"/>
              </a:ext>
            </a:extLst>
          </p:cNvPr>
          <p:cNvSpPr/>
          <p:nvPr/>
        </p:nvSpPr>
        <p:spPr>
          <a:xfrm>
            <a:off x="7603800" y="0"/>
            <a:ext cx="518400" cy="5428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C247C2F-20D4-BF12-79A9-AC88BBB159F8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5C61777-061B-26E1-7988-30B12AABCB61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A82EFE3-64D5-E714-948D-E8F0492391E8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6DCCC1E-473E-8DDF-C9E2-D9DF467E6777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5EE82E73-F178-BE40-18E0-4E5348AA69B4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5AB4AE-527A-B74F-673B-8E0ED2C0183A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FA4EA6-3F09-1A36-CFA8-DECD895E1681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CF076D-908F-9A24-DC3B-B2D74A3FAC45}"/>
              </a:ext>
            </a:extLst>
          </p:cNvPr>
          <p:cNvSpPr txBox="1"/>
          <p:nvPr/>
        </p:nvSpPr>
        <p:spPr>
          <a:xfrm>
            <a:off x="6840600" y="4122770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5ECCED-7F96-DD67-2AAE-FED78F090701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6581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>
            <a:extLst>
              <a:ext uri="{FF2B5EF4-FFF2-40B4-BE49-F238E27FC236}">
                <a16:creationId xmlns:a16="http://schemas.microsoft.com/office/drawing/2014/main" id="{A5248708-3332-BAA1-E03C-412AA4B08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975" y="0"/>
            <a:ext cx="3883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C277AE-1974-4C00-D35D-549BA55DA383}"/>
              </a:ext>
            </a:extLst>
          </p:cNvPr>
          <p:cNvSpPr txBox="1"/>
          <p:nvPr/>
        </p:nvSpPr>
        <p:spPr>
          <a:xfrm>
            <a:off x="4334400" y="453600"/>
            <a:ext cx="354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도호쿠</a:t>
            </a:r>
            <a:r>
              <a:rPr lang="ko-KR" altLang="en-US" dirty="0"/>
              <a:t> 신칸센</a:t>
            </a:r>
            <a:endParaRPr lang="en-US" altLang="ko-KR" dirty="0"/>
          </a:p>
          <a:p>
            <a:r>
              <a:rPr lang="en-US" altLang="ko-KR" dirty="0"/>
              <a:t>1971</a:t>
            </a:r>
            <a:r>
              <a:rPr lang="ko-KR" altLang="en-US" dirty="0"/>
              <a:t>년 착공</a:t>
            </a:r>
            <a:endParaRPr lang="en-US" altLang="ko-KR" dirty="0"/>
          </a:p>
          <a:p>
            <a:r>
              <a:rPr lang="en-US" altLang="ko-KR" dirty="0"/>
              <a:t>1982</a:t>
            </a:r>
            <a:r>
              <a:rPr lang="ko-KR" altLang="en-US" dirty="0"/>
              <a:t>년 </a:t>
            </a:r>
            <a:r>
              <a:rPr lang="ko-KR" altLang="en-US" dirty="0" err="1"/>
              <a:t>모리오카</a:t>
            </a:r>
            <a:r>
              <a:rPr lang="ko-KR" altLang="en-US" dirty="0"/>
              <a:t> </a:t>
            </a:r>
            <a:r>
              <a:rPr lang="en-US" altLang="ko-KR" dirty="0"/>
              <a:t>~ </a:t>
            </a:r>
            <a:r>
              <a:rPr lang="ko-KR" altLang="en-US" dirty="0"/>
              <a:t>오미야</a:t>
            </a:r>
            <a:endParaRPr lang="en-US" altLang="ko-KR" dirty="0"/>
          </a:p>
          <a:p>
            <a:r>
              <a:rPr lang="en-US" altLang="ko-KR" dirty="0"/>
              <a:t>1985</a:t>
            </a:r>
            <a:r>
              <a:rPr lang="ko-KR" altLang="en-US" dirty="0"/>
              <a:t>년 오미야 </a:t>
            </a:r>
            <a:r>
              <a:rPr lang="en-US" altLang="ko-KR" dirty="0"/>
              <a:t>~ </a:t>
            </a:r>
            <a:r>
              <a:rPr lang="ko-KR" altLang="en-US" dirty="0" err="1"/>
              <a:t>우에노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53065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4B2127-BE02-9F94-6D8E-8B0F53E4E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BB2609D-6569-3609-08EB-C52BCCA90420}"/>
              </a:ext>
            </a:extLst>
          </p:cNvPr>
          <p:cNvSpPr/>
          <p:nvPr/>
        </p:nvSpPr>
        <p:spPr>
          <a:xfrm>
            <a:off x="7603800" y="0"/>
            <a:ext cx="518400" cy="5428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19290094-0846-058B-EB39-4362C03D9584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973880D-6D7A-3579-E5B9-378F5D33C682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788583D-D7D6-9135-10F7-A0EA7B74984C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3C507B5-9552-F10E-2A65-800B8FEADE36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BA9FC3-000E-A55B-756B-386DC6EAB2DF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D7C685-1F90-6BA3-C337-0910A3141F96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21BB39-5B86-5A0A-9EF6-7EC9291462A6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E09FB1B2-6738-A7BA-C9C1-68FC83A85E52}"/>
              </a:ext>
            </a:extLst>
          </p:cNvPr>
          <p:cNvSpPr/>
          <p:nvPr/>
        </p:nvSpPr>
        <p:spPr>
          <a:xfrm>
            <a:off x="5886000" y="0"/>
            <a:ext cx="518400" cy="136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651EBD8A-160E-F36A-1546-53DA4EAAE43D}"/>
              </a:ext>
            </a:extLst>
          </p:cNvPr>
          <p:cNvSpPr/>
          <p:nvPr/>
        </p:nvSpPr>
        <p:spPr>
          <a:xfrm rot="5400000">
            <a:off x="5594400" y="1807200"/>
            <a:ext cx="1101600" cy="986400"/>
          </a:xfrm>
          <a:prstGeom prst="rightArrow">
            <a:avLst>
              <a:gd name="adj1" fmla="val 50000"/>
              <a:gd name="adj2" fmla="val 504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0406FA-6718-C39A-DFBC-9D9F19A2B6B4}"/>
              </a:ext>
            </a:extLst>
          </p:cNvPr>
          <p:cNvSpPr txBox="1"/>
          <p:nvPr/>
        </p:nvSpPr>
        <p:spPr>
          <a:xfrm>
            <a:off x="4860000" y="441864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393CD58-2A65-129C-9CC3-D8226C84F2B2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693F84-DB57-28E3-A5A8-4E87C762ACDA}"/>
              </a:ext>
            </a:extLst>
          </p:cNvPr>
          <p:cNvSpPr txBox="1"/>
          <p:nvPr/>
        </p:nvSpPr>
        <p:spPr>
          <a:xfrm>
            <a:off x="6840600" y="4122770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29590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7153C330-58F0-8EB0-D79A-A51B191250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37"/>
          <a:stretch>
            <a:fillRect/>
          </a:stretch>
        </p:blipFill>
        <p:spPr bwMode="auto">
          <a:xfrm>
            <a:off x="929824" y="0"/>
            <a:ext cx="103323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0145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66929-E33F-84FC-58CC-870C3748B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F8ECC72-C0C4-0BEF-F9CF-69049E4F4083}"/>
              </a:ext>
            </a:extLst>
          </p:cNvPr>
          <p:cNvSpPr/>
          <p:nvPr/>
        </p:nvSpPr>
        <p:spPr>
          <a:xfrm>
            <a:off x="7603800" y="0"/>
            <a:ext cx="518400" cy="5428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1F1E94C-CFF2-B3A2-5CA3-7D562DDB84EF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006F4DE-B1FE-8AF0-AD71-EE294C45A447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802C82F-94F0-EA1A-AF72-7350A23B5FB5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A869F777-6422-CA86-7CCF-D2D7E7B7767F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8E0E4F-F9BF-735D-619D-648CDD364CD6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E9E981-F63E-8150-451B-1775143CBB1C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D20B23-C197-F99E-94D9-44F4EEA2F59A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5A02147-CC41-C691-FCA1-D4D1B4D0E185}"/>
              </a:ext>
            </a:extLst>
          </p:cNvPr>
          <p:cNvSpPr/>
          <p:nvPr/>
        </p:nvSpPr>
        <p:spPr>
          <a:xfrm>
            <a:off x="5886000" y="0"/>
            <a:ext cx="518400" cy="136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D4DA31-CA9F-8377-C513-F93A303DFF1D}"/>
              </a:ext>
            </a:extLst>
          </p:cNvPr>
          <p:cNvSpPr txBox="1"/>
          <p:nvPr/>
        </p:nvSpPr>
        <p:spPr>
          <a:xfrm>
            <a:off x="4860000" y="441864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AF729C4-3E56-E899-DEC2-A08215409D2F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05FFD5-5616-D71A-93D5-7BD399C73F6E}"/>
              </a:ext>
            </a:extLst>
          </p:cNvPr>
          <p:cNvSpPr txBox="1"/>
          <p:nvPr/>
        </p:nvSpPr>
        <p:spPr>
          <a:xfrm>
            <a:off x="6840600" y="4122770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3EE4C-4D74-1A64-DF93-DADFD529DB9A}"/>
              </a:ext>
            </a:extLst>
          </p:cNvPr>
          <p:cNvSpPr txBox="1"/>
          <p:nvPr/>
        </p:nvSpPr>
        <p:spPr>
          <a:xfrm>
            <a:off x="196200" y="131666"/>
            <a:ext cx="123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/>
              <a:t>1985</a:t>
            </a:r>
          </a:p>
        </p:txBody>
      </p:sp>
    </p:spTree>
    <p:extLst>
      <p:ext uri="{BB962C8B-B14F-4D97-AF65-F5344CB8AC3E}">
        <p14:creationId xmlns:p14="http://schemas.microsoft.com/office/powerpoint/2010/main" val="39329994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E900F-9ABF-13E3-B746-148A98106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95C4991F-0D55-DCFC-12C2-41E9B8A9EB92}"/>
              </a:ext>
            </a:extLst>
          </p:cNvPr>
          <p:cNvSpPr/>
          <p:nvPr/>
        </p:nvSpPr>
        <p:spPr>
          <a:xfrm>
            <a:off x="7603800" y="0"/>
            <a:ext cx="518400" cy="14616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C687EBA-CCCA-1503-10ED-7C32CAB5B19B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14B93CF-B030-C7C3-189E-F83FECAA3A11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EC12D5E-C228-1041-EBB6-9BD115913E98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49735647-A982-EB21-1C7A-C784DAF2E693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66E0B6-58FB-407D-ED1E-159CD90B512A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1873F3-EF4F-9FCA-60AC-78ECA22FC788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98EBA6-AA19-2BA0-31FE-E66EFFD24B12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0C92ACF-91D2-C783-1C3A-9AAEB988ECE6}"/>
              </a:ext>
            </a:extLst>
          </p:cNvPr>
          <p:cNvSpPr/>
          <p:nvPr/>
        </p:nvSpPr>
        <p:spPr>
          <a:xfrm>
            <a:off x="5886000" y="0"/>
            <a:ext cx="518400" cy="136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90DBEC-44FC-5FE8-17D6-3F6A8ACAE5C2}"/>
              </a:ext>
            </a:extLst>
          </p:cNvPr>
          <p:cNvSpPr txBox="1"/>
          <p:nvPr/>
        </p:nvSpPr>
        <p:spPr>
          <a:xfrm>
            <a:off x="4860000" y="441864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B72FEB1-B193-5CB1-389A-5B389F528A8C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648647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90E22-5F18-6171-7386-8A01F59DF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D692A5F4-883B-B177-EC0C-5682449C9553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0342E0D-1BD5-613F-5B44-980CD4654F24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2E6AC77-0F4C-2EF7-2B17-FB3F12A4C2EE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89A2C66-7B63-7938-0DD0-07E59EADBB39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4DF05B-A100-A0C6-AF10-9D0BFAF21BD5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64A458-F17C-4E5B-1F02-715D8E4B5333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41B5DC-C777-710C-F938-9B6E0560EBCF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C8AA1E93-D7F8-74B4-F366-AF7F3EB3766F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7D381F-7EA1-6E93-9CC9-515F6703ACC5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CF096B35-B39E-8B6E-79AF-F168B641CE17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9C3FD167-8FEA-90E0-DB6D-5E5E55A7491A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62CFCF-AC29-FBAB-0015-0A5008602ADE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18F93B-55C3-8B67-E5E9-923AEDD5E3BC}"/>
              </a:ext>
            </a:extLst>
          </p:cNvPr>
          <p:cNvSpPr txBox="1"/>
          <p:nvPr/>
        </p:nvSpPr>
        <p:spPr>
          <a:xfrm>
            <a:off x="196200" y="131666"/>
            <a:ext cx="123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/>
              <a:t>1991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3BFB8B-95D1-F649-07A0-7419859D6978}"/>
              </a:ext>
            </a:extLst>
          </p:cNvPr>
          <p:cNvSpPr txBox="1"/>
          <p:nvPr/>
        </p:nvSpPr>
        <p:spPr>
          <a:xfrm>
            <a:off x="7190400" y="2937458"/>
            <a:ext cx="4773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* </a:t>
            </a:r>
            <a:r>
              <a:rPr lang="ko-KR" altLang="en-US" dirty="0"/>
              <a:t>일본의 일반 철도는 </a:t>
            </a:r>
            <a:r>
              <a:rPr lang="en-US" altLang="ko-KR" dirty="0"/>
              <a:t>1067mm </a:t>
            </a:r>
            <a:r>
              <a:rPr lang="ko-KR" altLang="en-US" dirty="0"/>
              <a:t>협궤인데 </a:t>
            </a:r>
            <a:endParaRPr lang="en-US" altLang="ko-KR" dirty="0"/>
          </a:p>
          <a:p>
            <a:r>
              <a:rPr lang="ko-KR" altLang="en-US" dirty="0" err="1"/>
              <a:t>신칸센은</a:t>
            </a:r>
            <a:r>
              <a:rPr lang="ko-KR" altLang="en-US" dirty="0"/>
              <a:t> </a:t>
            </a:r>
            <a:r>
              <a:rPr lang="en-US" altLang="ko-KR" dirty="0"/>
              <a:t>1435mm </a:t>
            </a:r>
            <a:r>
              <a:rPr lang="ko-KR" altLang="en-US" dirty="0" err="1"/>
              <a:t>표준궤이므로</a:t>
            </a:r>
            <a:endParaRPr lang="en-US" altLang="ko-KR" dirty="0"/>
          </a:p>
          <a:p>
            <a:r>
              <a:rPr lang="ko-KR" altLang="en-US" dirty="0"/>
              <a:t>선로를 다시 깔아야 함</a:t>
            </a:r>
          </a:p>
        </p:txBody>
      </p:sp>
    </p:spTree>
    <p:extLst>
      <p:ext uri="{BB962C8B-B14F-4D97-AF65-F5344CB8AC3E}">
        <p14:creationId xmlns:p14="http://schemas.microsoft.com/office/powerpoint/2010/main" val="26818790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FCC9B-B811-E06A-A543-7975348FB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A3A0325D-F98A-0D3B-7CB2-0E1F011E7786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1C7FF93-A88B-9508-C904-64E8FD312D83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D63C8BD-B882-1442-BCAE-E42489BB2975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0D8DBAD-5B53-19B4-2FAE-24E7B58464A8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8366D2-8F73-2C8E-57EC-AE544951BFCA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1D9587-DE3C-0227-E022-0127EE0133CB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00A1F-1B8F-BB4B-7C1D-D3F74762396C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E48D3EEB-1B84-E963-A759-5E1A9C6CCA5F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E6A80A1-2840-6927-884D-D1A0B73AB11F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A8B36FF-8308-7420-60CE-1463420BA606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51D43925-AD99-A67B-AD28-C3122DC82B4D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C03ED4-9184-DFC6-317B-D675704AB6C1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FA127A4-8766-0C55-5CDC-C38A0A0FD9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950" y="2065253"/>
            <a:ext cx="3075100" cy="219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7098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8CB554-6B51-5438-BA47-81A11BE472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2155FA0-D727-EB81-8BDE-26E86404BA98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BD35BD2-CABE-2DB0-0853-D4D66F16DDE1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F75E90E-4530-5EA4-5E34-53758FBDD8CE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CE9A31E-7F7E-BAB4-0E68-5553B676208D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A4FBF6-57DC-A5BC-FA19-2F823BEF9AF2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543D3C-3A15-0753-F28F-777364A75001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EE1405-FA4D-BA11-FEB1-93CE00757CAC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7198A85-1231-EF03-12A3-FE71C6510924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CD3772-1470-BCDE-E752-4CACD167348A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AE2168D-349D-6901-9857-D6E0C50D4DCB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45B4FE8-801F-4546-6637-85561022AF1F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62D2C108-6654-F054-3C41-DBD573962C72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8E7E571-F56D-022D-8AB4-652B3548A09E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EC385B-1440-690D-F440-BB3948A29554}"/>
              </a:ext>
            </a:extLst>
          </p:cNvPr>
          <p:cNvSpPr txBox="1"/>
          <p:nvPr/>
        </p:nvSpPr>
        <p:spPr>
          <a:xfrm>
            <a:off x="196200" y="131666"/>
            <a:ext cx="123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/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10985201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このほど試運転が始まった東北縦貫線（写真中央）。宇都宮・高崎・常磐各線と東海道線を直通する「上野東京ライン」の列車が走る。2014年度末の運転開始が予定されている。">
            <a:extLst>
              <a:ext uri="{FF2B5EF4-FFF2-40B4-BE49-F238E27FC236}">
                <a16:creationId xmlns:a16="http://schemas.microsoft.com/office/drawing/2014/main" id="{64BA44D6-E016-EA81-AE18-5D87E614F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14300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7F0F966E-0D18-60EB-3E02-BCC2BF1F2DC6}"/>
              </a:ext>
            </a:extLst>
          </p:cNvPr>
          <p:cNvSpPr/>
          <p:nvPr/>
        </p:nvSpPr>
        <p:spPr>
          <a:xfrm>
            <a:off x="2453640" y="4000500"/>
            <a:ext cx="731520" cy="55626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화살표: 오른쪽 3">
            <a:extLst>
              <a:ext uri="{FF2B5EF4-FFF2-40B4-BE49-F238E27FC236}">
                <a16:creationId xmlns:a16="http://schemas.microsoft.com/office/drawing/2014/main" id="{246BB9F3-69F0-343A-3780-4433C8D5C8BB}"/>
              </a:ext>
            </a:extLst>
          </p:cNvPr>
          <p:cNvSpPr/>
          <p:nvPr/>
        </p:nvSpPr>
        <p:spPr>
          <a:xfrm rot="10800000">
            <a:off x="6408420" y="3722370"/>
            <a:ext cx="731520" cy="55626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FA11D1-A631-A37E-2C25-2F9A0AE8E074}"/>
              </a:ext>
            </a:extLst>
          </p:cNvPr>
          <p:cNvSpPr txBox="1"/>
          <p:nvPr/>
        </p:nvSpPr>
        <p:spPr>
          <a:xfrm>
            <a:off x="1234440" y="4093964"/>
            <a:ext cx="106680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신칸센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69F8D2-DB0E-80FD-B617-8132E8EFB01B}"/>
              </a:ext>
            </a:extLst>
          </p:cNvPr>
          <p:cNvSpPr txBox="1"/>
          <p:nvPr/>
        </p:nvSpPr>
        <p:spPr>
          <a:xfrm>
            <a:off x="7292340" y="3815834"/>
            <a:ext cx="106680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재래선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A5D128F-406A-207C-C3C2-6AB7454DEB02}"/>
              </a:ext>
            </a:extLst>
          </p:cNvPr>
          <p:cNvSpPr txBox="1"/>
          <p:nvPr/>
        </p:nvSpPr>
        <p:spPr>
          <a:xfrm>
            <a:off x="3886200" y="5981819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신칸센 선로를 설치할 때</a:t>
            </a:r>
            <a:endParaRPr lang="en-US" altLang="ko-KR" dirty="0"/>
          </a:p>
          <a:p>
            <a:r>
              <a:rPr lang="ko-KR" altLang="en-US" dirty="0"/>
              <a:t>위에 선로를 얹을 것을 상정하고 공사함</a:t>
            </a:r>
          </a:p>
        </p:txBody>
      </p:sp>
    </p:spTree>
    <p:extLst>
      <p:ext uri="{BB962C8B-B14F-4D97-AF65-F5344CB8AC3E}">
        <p14:creationId xmlns:p14="http://schemas.microsoft.com/office/powerpoint/2010/main" val="9095412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62D0B-4549-F9EE-8E2C-F121D4BB0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E8DE8AB-819F-F0C5-0600-A7908F8EE56C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8B7001D-6813-1039-A48A-02B7B1869DA7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DA20C79-1020-D80F-3CE7-0D334AE4024F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B311817-E425-40D1-E6F1-E8B670360FE1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9EFF52-26DD-1ACE-40A3-327A183B5DA9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D8CFD3-8CB4-D6AD-20CB-A6A7861BE645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38EDC7-F7EC-3323-01EE-BD50D7F03889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E8ED298-E1E8-135F-FEA9-B914DD9CF12B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A54A66-59B4-97FA-2EC3-3D769C00EC44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55ED7F0-7C9B-DEED-7F78-CC01971DBB93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AD6D6D37-E6B8-BA29-044C-8E814ABCD6AD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967FBA8-7B6F-6B1A-7F3C-966653DEBFCD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560143-81B2-66A4-CD90-08D1C8557B26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08622630-F3E7-F182-B9F9-DBB9C2BB0F14}"/>
              </a:ext>
            </a:extLst>
          </p:cNvPr>
          <p:cNvCxnSpPr/>
          <p:nvPr/>
        </p:nvCxnSpPr>
        <p:spPr>
          <a:xfrm>
            <a:off x="7862400" y="1094329"/>
            <a:ext cx="0" cy="223271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728F1A3F-D5F8-2A1E-93F7-9D60C092117C}"/>
              </a:ext>
            </a:extLst>
          </p:cNvPr>
          <p:cNvCxnSpPr>
            <a:cxnSpLocks/>
          </p:cNvCxnSpPr>
          <p:nvPr/>
        </p:nvCxnSpPr>
        <p:spPr>
          <a:xfrm flipH="1">
            <a:off x="6163200" y="1317600"/>
            <a:ext cx="1699200" cy="0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EEDE0E8F-9BC4-1F73-13CB-C2470E3025E5}"/>
              </a:ext>
            </a:extLst>
          </p:cNvPr>
          <p:cNvCxnSpPr>
            <a:cxnSpLocks/>
          </p:cNvCxnSpPr>
          <p:nvPr/>
        </p:nvCxnSpPr>
        <p:spPr>
          <a:xfrm>
            <a:off x="6163200" y="1317600"/>
            <a:ext cx="0" cy="3697271"/>
          </a:xfrm>
          <a:prstGeom prst="straightConnector1">
            <a:avLst/>
          </a:prstGeom>
          <a:ln w="28575">
            <a:solidFill>
              <a:srgbClr val="F18E4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>
            <a:extLst>
              <a:ext uri="{FF2B5EF4-FFF2-40B4-BE49-F238E27FC236}">
                <a16:creationId xmlns:a16="http://schemas.microsoft.com/office/drawing/2014/main" id="{BC506C95-5990-9A32-0104-42C0DFAA4D10}"/>
              </a:ext>
            </a:extLst>
          </p:cNvPr>
          <p:cNvCxnSpPr>
            <a:cxnSpLocks/>
          </p:cNvCxnSpPr>
          <p:nvPr/>
        </p:nvCxnSpPr>
        <p:spPr>
          <a:xfrm>
            <a:off x="6347150" y="1428750"/>
            <a:ext cx="0" cy="3586121"/>
          </a:xfrm>
          <a:prstGeom prst="straightConnector1">
            <a:avLst/>
          </a:prstGeom>
          <a:ln w="28575">
            <a:solidFill>
              <a:srgbClr val="0130A4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10D6A99A-FB40-2C77-6232-4A9494BE08FC}"/>
              </a:ext>
            </a:extLst>
          </p:cNvPr>
          <p:cNvCxnSpPr>
            <a:cxnSpLocks/>
          </p:cNvCxnSpPr>
          <p:nvPr/>
        </p:nvCxnSpPr>
        <p:spPr>
          <a:xfrm flipH="1">
            <a:off x="6347150" y="1428750"/>
            <a:ext cx="3259130" cy="0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DE149AC3-F373-FC43-80F7-2B8F3546165C}"/>
              </a:ext>
            </a:extLst>
          </p:cNvPr>
          <p:cNvCxnSpPr>
            <a:cxnSpLocks/>
          </p:cNvCxnSpPr>
          <p:nvPr/>
        </p:nvCxnSpPr>
        <p:spPr>
          <a:xfrm>
            <a:off x="9599760" y="1094329"/>
            <a:ext cx="0" cy="334421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2110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4F042-9A7D-F95D-CCD6-2F00F51F3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B0D242A-759F-EDC2-5363-212F8E88E514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E0D39FE-30FC-E598-A442-25C65BEF90E8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216B298-DA16-5761-D95D-EF9EAEC67CF6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D3D0C7E-D86D-570D-19BF-052B3959DD2F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A700D-0225-A318-5E29-037C3C9C8400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704AA2-285C-814B-8942-C9E6E90D523F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C643A2-F3A0-162E-54F5-CC8D6448466C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C9E8FAB3-DE8B-47CE-130D-1ED9E9B31E11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E1B71F-6DB5-C16E-8787-CF9A8F042E96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2092D7A-104B-1C19-8B81-A70954F4EDA9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6B65FBF-75D2-0E8C-C023-CC38A92EECB5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2C98A6D-DC92-A1CD-8FF9-4390212C301F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191F276-69C9-5B12-1B20-00C6707D687E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0E3F08D-97BD-58FC-4043-81F8624950A4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A78422-91B2-6E57-F3FA-290278247A8A}"/>
              </a:ext>
            </a:extLst>
          </p:cNvPr>
          <p:cNvSpPr txBox="1"/>
          <p:nvPr/>
        </p:nvSpPr>
        <p:spPr>
          <a:xfrm>
            <a:off x="5501400" y="6149563"/>
            <a:ext cx="660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주행영상 </a:t>
            </a:r>
            <a:r>
              <a:rPr lang="en-US" altLang="ko-KR" dirty="0"/>
              <a:t>(</a:t>
            </a:r>
            <a:r>
              <a:rPr lang="ko-KR" altLang="en-US" dirty="0" err="1"/>
              <a:t>도쿄역</a:t>
            </a:r>
            <a:r>
              <a:rPr lang="ko-KR" altLang="en-US" dirty="0"/>
              <a:t> </a:t>
            </a:r>
            <a:r>
              <a:rPr lang="en-US" altLang="ko-KR" dirty="0"/>
              <a:t>-&gt; </a:t>
            </a:r>
            <a:r>
              <a:rPr lang="ko-KR" altLang="en-US" dirty="0" err="1"/>
              <a:t>우에노역</a:t>
            </a:r>
            <a:r>
              <a:rPr lang="en-US" altLang="ko-KR" dirty="0"/>
              <a:t>)</a:t>
            </a:r>
          </a:p>
          <a:p>
            <a:r>
              <a:rPr lang="en-US" altLang="ko-KR" dirty="0">
                <a:hlinkClick r:id="rId3"/>
              </a:rPr>
              <a:t>https://youtu.be/-JwyjUG319o?si=NLGNz8rgJa-umJm8&amp;t=650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299934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AE2C2-F5CA-A9EB-B10A-76B7AEB2D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EC6B469-DB28-506A-EF0A-EB06733591E4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2BD3B2C-B44C-4EB9-6B55-369E20BB554E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50BFE9C-FC3C-BA6F-DC4A-581E7397A581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94F2089-F4C9-6463-5D58-87577C882896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DE2D68-FC63-5D71-C089-133B09FDBA07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F9E9F7-52ED-E0C9-FFDB-20E2140ADF79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CA232C-DF85-141B-0DE9-F9984C3D7BA0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A3FA3B2-14BB-C729-2127-915089B80DEA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1A005A-D7FC-0A19-9CFC-A9C0BEC254F9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B683E61-A3B9-2D1A-8D58-EEA0D988CF0F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C0DCF7A-1CE6-D8E9-A75C-20C7B7094759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20E7460B-E833-E840-B4AD-68FF4FAF006A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605059B-BA7A-DEC7-9DF9-8D48F4B15728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E278FFD-78FA-129E-08B8-9079590CEF0B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4946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8F7A3-6075-7D94-6040-576D26D3D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>
            <a:extLst>
              <a:ext uri="{FF2B5EF4-FFF2-40B4-BE49-F238E27FC236}">
                <a16:creationId xmlns:a16="http://schemas.microsoft.com/office/drawing/2014/main" id="{8BF1BB25-D8BE-CF06-5883-7F5036BEA378}"/>
              </a:ext>
            </a:extLst>
          </p:cNvPr>
          <p:cNvSpPr/>
          <p:nvPr/>
        </p:nvSpPr>
        <p:spPr>
          <a:xfrm>
            <a:off x="1617600" y="3198167"/>
            <a:ext cx="518400" cy="1942633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9F784DA-51F6-4F32-D345-8D45CC6F13B4}"/>
              </a:ext>
            </a:extLst>
          </p:cNvPr>
          <p:cNvSpPr/>
          <p:nvPr/>
        </p:nvSpPr>
        <p:spPr>
          <a:xfrm>
            <a:off x="10759200" y="5140800"/>
            <a:ext cx="1432800" cy="4616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/>
              <a:t>케이요선</a:t>
            </a:r>
            <a:endParaRPr lang="ko-KR" altLang="en-US" sz="24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E1A763F-6AD2-19E8-682E-B5CD8A2E4BE9}"/>
              </a:ext>
            </a:extLst>
          </p:cNvPr>
          <p:cNvSpPr/>
          <p:nvPr/>
        </p:nvSpPr>
        <p:spPr>
          <a:xfrm>
            <a:off x="9875400" y="3333961"/>
            <a:ext cx="518400" cy="352403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7FE8B0A-019D-6888-1C8E-B774B1DB2972}"/>
              </a:ext>
            </a:extLst>
          </p:cNvPr>
          <p:cNvSpPr/>
          <p:nvPr/>
        </p:nvSpPr>
        <p:spPr>
          <a:xfrm>
            <a:off x="760380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C9D0096-F89B-AB59-AD3C-C38482FDEFC6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8E4ED56-7346-28A7-3601-FEF0BAD965E2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FB51B092-D3E9-78FC-46BD-5B1A23CD2D04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E75DEC-E70E-78B6-84C5-83ECA9F07C61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89C035-7E38-0391-682F-6C71E5DDF1CF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BCF96B-FE93-8219-1E7E-25EACB478AD6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91D558-F6AE-6C9A-1A8E-FCED20A0FA2D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7391E1B-48F3-A1F6-1157-E4A122D9FB91}"/>
              </a:ext>
            </a:extLst>
          </p:cNvPr>
          <p:cNvSpPr/>
          <p:nvPr/>
        </p:nvSpPr>
        <p:spPr>
          <a:xfrm>
            <a:off x="5886000" y="0"/>
            <a:ext cx="51840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B65238-7768-7AA0-CA28-D31D9DBFFC33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7B3891E-96E3-C5E1-BA60-327796E06F00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50925618-B5BE-4750-7218-E581D064AFFA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16B5C97E-A88F-8124-FFCF-F0766ADAF473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84C6B67-7C76-7EE5-B99B-F69AB09DD1F0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9F3DA3-C91E-DA40-D77E-F56BC2FD6E1F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1E4C81-A8B9-C848-0595-DE4AD835BD81}"/>
              </a:ext>
            </a:extLst>
          </p:cNvPr>
          <p:cNvSpPr txBox="1"/>
          <p:nvPr/>
        </p:nvSpPr>
        <p:spPr>
          <a:xfrm>
            <a:off x="713220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C4F571-ACBD-239E-771E-2B56F3CEC073}"/>
              </a:ext>
            </a:extLst>
          </p:cNvPr>
          <p:cNvSpPr txBox="1"/>
          <p:nvPr/>
        </p:nvSpPr>
        <p:spPr>
          <a:xfrm>
            <a:off x="5351400" y="5895336"/>
            <a:ext cx="1489200" cy="83099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신칸센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614369-C0D0-0C3E-C560-BB624981F7DE}"/>
              </a:ext>
            </a:extLst>
          </p:cNvPr>
          <p:cNvSpPr txBox="1"/>
          <p:nvPr/>
        </p:nvSpPr>
        <p:spPr>
          <a:xfrm>
            <a:off x="9217200" y="6080003"/>
            <a:ext cx="1834800" cy="46166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요코스카선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8FBB5EB-2992-FB58-2761-A57AD2F8907B}"/>
              </a:ext>
            </a:extLst>
          </p:cNvPr>
          <p:cNvSpPr/>
          <p:nvPr/>
        </p:nvSpPr>
        <p:spPr>
          <a:xfrm rot="5400000">
            <a:off x="808800" y="2006761"/>
            <a:ext cx="518400" cy="21360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7D7E99-4A75-6645-F6DF-6FE35AD88B6F}"/>
              </a:ext>
            </a:extLst>
          </p:cNvPr>
          <p:cNvSpPr txBox="1"/>
          <p:nvPr/>
        </p:nvSpPr>
        <p:spPr>
          <a:xfrm>
            <a:off x="9217200" y="4106519"/>
            <a:ext cx="1834800" cy="46166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소부</a:t>
            </a:r>
            <a:r>
              <a:rPr lang="ko-KR" altLang="en-US" sz="2400" dirty="0">
                <a:solidFill>
                  <a:schemeClr val="bg1"/>
                </a:solidFill>
              </a:rPr>
              <a:t> 쾌속선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8598835-D0EF-CBDD-DFD1-AC5EBC0AE370}"/>
              </a:ext>
            </a:extLst>
          </p:cNvPr>
          <p:cNvSpPr/>
          <p:nvPr/>
        </p:nvSpPr>
        <p:spPr>
          <a:xfrm rot="5400000">
            <a:off x="10774500" y="1916461"/>
            <a:ext cx="518400" cy="2316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E28C708-8219-6F07-98BD-3FC9594625B9}"/>
              </a:ext>
            </a:extLst>
          </p:cNvPr>
          <p:cNvSpPr txBox="1"/>
          <p:nvPr/>
        </p:nvSpPr>
        <p:spPr>
          <a:xfrm>
            <a:off x="959400" y="4106519"/>
            <a:ext cx="1834800" cy="461665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츄오</a:t>
            </a:r>
            <a:r>
              <a:rPr lang="ko-KR" altLang="en-US" sz="2400" dirty="0"/>
              <a:t> 쾌속선</a:t>
            </a:r>
            <a:endParaRPr lang="ko-KR" altLang="en-US" sz="1400"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B9B68325-FCBF-A526-8247-ADC661D5C53A}"/>
              </a:ext>
            </a:extLst>
          </p:cNvPr>
          <p:cNvSpPr/>
          <p:nvPr/>
        </p:nvSpPr>
        <p:spPr>
          <a:xfrm>
            <a:off x="0" y="2297161"/>
            <a:ext cx="12192000" cy="5184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>
                <a:solidFill>
                  <a:schemeClr val="tx1"/>
                </a:solidFill>
              </a:rPr>
              <a:t>츄오</a:t>
            </a:r>
            <a:r>
              <a:rPr lang="en-US" altLang="ko-KR" sz="2400" dirty="0">
                <a:solidFill>
                  <a:schemeClr val="tx1"/>
                </a:solidFill>
              </a:rPr>
              <a:t>-</a:t>
            </a:r>
            <a:r>
              <a:rPr lang="ko-KR" altLang="en-US" sz="2400" dirty="0" err="1">
                <a:solidFill>
                  <a:schemeClr val="tx1"/>
                </a:solidFill>
              </a:rPr>
              <a:t>소부</a:t>
            </a:r>
            <a:r>
              <a:rPr lang="ko-KR" altLang="en-US" sz="2400" dirty="0">
                <a:solidFill>
                  <a:schemeClr val="tx1"/>
                </a:solidFill>
              </a:rPr>
              <a:t> 완행선</a:t>
            </a:r>
          </a:p>
        </p:txBody>
      </p:sp>
    </p:spTree>
    <p:extLst>
      <p:ext uri="{BB962C8B-B14F-4D97-AF65-F5344CB8AC3E}">
        <p14:creationId xmlns:p14="http://schemas.microsoft.com/office/powerpoint/2010/main" val="6285315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B6B492-2872-8E5B-E6F3-93FAC4CE5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8C349EA-97A0-EDC2-8FBF-316D688B3E7B}"/>
              </a:ext>
            </a:extLst>
          </p:cNvPr>
          <p:cNvSpPr/>
          <p:nvPr/>
        </p:nvSpPr>
        <p:spPr>
          <a:xfrm>
            <a:off x="760380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D0C4102-520E-A1A7-0DC6-D462056F3524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376A5A6-5CDF-8E8D-EAB6-5C3C229A184C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B19102A-FD9C-A576-D93B-40CF08B514A9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771468F-8DD2-C1AD-2B7E-82A5A7EFAA07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603137-D3D5-1DBA-7EEB-F84927B8280F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2E2BF0-E9F4-1061-32C9-45066A452A12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DDCF90-5A22-F7D4-00F8-B72785CE8400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B4A1934-B61B-59F2-1F70-ED44CA461DC5}"/>
              </a:ext>
            </a:extLst>
          </p:cNvPr>
          <p:cNvSpPr/>
          <p:nvPr/>
        </p:nvSpPr>
        <p:spPr>
          <a:xfrm>
            <a:off x="5886000" y="0"/>
            <a:ext cx="518400" cy="542534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3494A9-4EA8-5D32-0515-07FECABE801B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0721CA3-17E5-ED67-33E4-00FB3D48F59E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4484AC4B-C8BF-8305-3978-7C607CB64955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613D6274-84F0-A382-E6D9-82DA368A3181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C7C1B6-AD6C-2D61-69BD-433DF578C896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302649-5DBC-40F9-FBA6-302658574126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3037F9C-C6C4-259C-30B4-A420129C190C}"/>
              </a:ext>
            </a:extLst>
          </p:cNvPr>
          <p:cNvSpPr txBox="1"/>
          <p:nvPr/>
        </p:nvSpPr>
        <p:spPr>
          <a:xfrm>
            <a:off x="713220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sp>
        <p:nvSpPr>
          <p:cNvPr id="12" name="화살표: 오른쪽 11">
            <a:extLst>
              <a:ext uri="{FF2B5EF4-FFF2-40B4-BE49-F238E27FC236}">
                <a16:creationId xmlns:a16="http://schemas.microsoft.com/office/drawing/2014/main" id="{1C188628-A926-6196-5410-2FC0CE6C9149}"/>
              </a:ext>
            </a:extLst>
          </p:cNvPr>
          <p:cNvSpPr/>
          <p:nvPr/>
        </p:nvSpPr>
        <p:spPr>
          <a:xfrm rot="10800000">
            <a:off x="8879662" y="6046604"/>
            <a:ext cx="688425" cy="52845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0809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undefined">
            <a:extLst>
              <a:ext uri="{FF2B5EF4-FFF2-40B4-BE49-F238E27FC236}">
                <a16:creationId xmlns:a16="http://schemas.microsoft.com/office/drawing/2014/main" id="{7E99FC05-F3FD-7E6C-09CF-36C39BB6C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3524250"/>
            <a:ext cx="9048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9BA72B-379E-309D-A05D-B2ABF56AA272}"/>
              </a:ext>
            </a:extLst>
          </p:cNvPr>
          <p:cNvSpPr txBox="1"/>
          <p:nvPr/>
        </p:nvSpPr>
        <p:spPr>
          <a:xfrm>
            <a:off x="672000" y="2262888"/>
            <a:ext cx="42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도카이도 본선</a:t>
            </a:r>
            <a:endParaRPr lang="en-US" altLang="ko-KR" dirty="0"/>
          </a:p>
          <a:p>
            <a:r>
              <a:rPr lang="ko-KR" altLang="en-US" dirty="0"/>
              <a:t>일본 최초의 철도 노선 </a:t>
            </a:r>
            <a:r>
              <a:rPr lang="en-US" altLang="ko-KR" dirty="0"/>
              <a:t>(1872</a:t>
            </a:r>
            <a:r>
              <a:rPr lang="ko-KR" altLang="en-US" dirty="0"/>
              <a:t>년 첫 개통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4075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2B265-50BD-52BF-07A1-B101F5933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defined">
            <a:extLst>
              <a:ext uri="{FF2B5EF4-FFF2-40B4-BE49-F238E27FC236}">
                <a16:creationId xmlns:a16="http://schemas.microsoft.com/office/drawing/2014/main" id="{50602BB6-E1AA-ACE7-3E3B-9F4EE2830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3524250"/>
            <a:ext cx="9048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10A5981-3A62-859C-D159-77E1670430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34771" cy="498764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D714E15-5C81-9B03-C3A0-4E7667997FF0}"/>
              </a:ext>
            </a:extLst>
          </p:cNvPr>
          <p:cNvSpPr/>
          <p:nvPr/>
        </p:nvSpPr>
        <p:spPr>
          <a:xfrm>
            <a:off x="8595360" y="3621600"/>
            <a:ext cx="2233440" cy="206640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7D384D-BD01-884E-BDD8-08AA63A54F41}"/>
              </a:ext>
            </a:extLst>
          </p:cNvPr>
          <p:cNvSpPr txBox="1"/>
          <p:nvPr/>
        </p:nvSpPr>
        <p:spPr>
          <a:xfrm>
            <a:off x="7469490" y="507949"/>
            <a:ext cx="430914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/>
              <a:t>도카이도 본선</a:t>
            </a:r>
            <a:endParaRPr lang="en-US" altLang="ko-KR" dirty="0"/>
          </a:p>
          <a:p>
            <a:r>
              <a:rPr lang="ko-KR" altLang="en-US" dirty="0"/>
              <a:t>도쿄 근교 구간의 단거리 운행계통</a:t>
            </a:r>
            <a:endParaRPr lang="en-US" altLang="ko-KR" dirty="0"/>
          </a:p>
          <a:p>
            <a:r>
              <a:rPr lang="ko-KR" altLang="en-US" dirty="0" err="1"/>
              <a:t>우츠노미야선과</a:t>
            </a:r>
            <a:r>
              <a:rPr lang="ko-KR" altLang="en-US" dirty="0"/>
              <a:t> 유사</a:t>
            </a:r>
          </a:p>
        </p:txBody>
      </p:sp>
    </p:spTree>
    <p:extLst>
      <p:ext uri="{BB962C8B-B14F-4D97-AF65-F5344CB8AC3E}">
        <p14:creationId xmlns:p14="http://schemas.microsoft.com/office/powerpoint/2010/main" val="19604610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AA020-12EA-A4C3-3901-610F13CD5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7864649-25EB-6771-5BF9-80640E06B968}"/>
              </a:ext>
            </a:extLst>
          </p:cNvPr>
          <p:cNvSpPr/>
          <p:nvPr/>
        </p:nvSpPr>
        <p:spPr>
          <a:xfrm>
            <a:off x="5886000" y="0"/>
            <a:ext cx="518400" cy="5378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CC9A818-0D18-33EE-B21C-FE47F5458990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CF5F9EB-F397-99B8-47ED-33637BB82CBE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A3604F7-E509-9B42-2B69-86EBC851D783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6F79B11-3A5D-C215-BD03-A4FD7575D2FA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788C46-6ACC-C439-D0F7-C229DDFE71D2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947C1F-6B94-C4DE-56FD-2A403CB4287C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8F732B-DE94-A9CB-5FB1-B5C9827D5F1B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5598AA-0E3D-4C96-1EDB-05D76B06C3B7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7DD921D-EBDA-626B-CC12-AB208D715633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308F7A55-DD79-B06B-162C-72AC7FABB3CD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1D1FCF1-114D-388D-9115-14BC90910372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43A739A4-ECE5-13D4-4312-039D1057AC9A}"/>
              </a:ext>
            </a:extLst>
          </p:cNvPr>
          <p:cNvCxnSpPr/>
          <p:nvPr/>
        </p:nvCxnSpPr>
        <p:spPr>
          <a:xfrm>
            <a:off x="7862400" y="1094329"/>
            <a:ext cx="0" cy="223271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2FCB6F6B-BE20-9192-836C-53A604C672D5}"/>
              </a:ext>
            </a:extLst>
          </p:cNvPr>
          <p:cNvCxnSpPr>
            <a:cxnSpLocks/>
          </p:cNvCxnSpPr>
          <p:nvPr/>
        </p:nvCxnSpPr>
        <p:spPr>
          <a:xfrm flipH="1">
            <a:off x="6163200" y="1317600"/>
            <a:ext cx="1699200" cy="0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3BCB06F9-2B2A-B136-9B91-198FB46054B0}"/>
              </a:ext>
            </a:extLst>
          </p:cNvPr>
          <p:cNvCxnSpPr>
            <a:cxnSpLocks/>
          </p:cNvCxnSpPr>
          <p:nvPr/>
        </p:nvCxnSpPr>
        <p:spPr>
          <a:xfrm flipH="1">
            <a:off x="6347150" y="1428750"/>
            <a:ext cx="3259130" cy="0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D2F80D81-7275-5522-140E-36A135E41987}"/>
              </a:ext>
            </a:extLst>
          </p:cNvPr>
          <p:cNvCxnSpPr>
            <a:cxnSpLocks/>
          </p:cNvCxnSpPr>
          <p:nvPr/>
        </p:nvCxnSpPr>
        <p:spPr>
          <a:xfrm>
            <a:off x="9599760" y="1094329"/>
            <a:ext cx="0" cy="334421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62535D-D8F5-564F-76DA-9085860683D8}"/>
              </a:ext>
            </a:extLst>
          </p:cNvPr>
          <p:cNvSpPr/>
          <p:nvPr/>
        </p:nvSpPr>
        <p:spPr>
          <a:xfrm>
            <a:off x="760380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87F692-4A7D-7BBF-59C1-7C2CD2B913DA}"/>
              </a:ext>
            </a:extLst>
          </p:cNvPr>
          <p:cNvSpPr txBox="1"/>
          <p:nvPr/>
        </p:nvSpPr>
        <p:spPr>
          <a:xfrm>
            <a:off x="713220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67372B58-DA1E-CE35-18CB-3882B91D7443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159D87-CC5B-C717-73D2-AE871CA97219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9C7F1929-14F0-A527-071B-992A5D6C91F5}"/>
              </a:ext>
            </a:extLst>
          </p:cNvPr>
          <p:cNvCxnSpPr>
            <a:cxnSpLocks/>
          </p:cNvCxnSpPr>
          <p:nvPr/>
        </p:nvCxnSpPr>
        <p:spPr>
          <a:xfrm>
            <a:off x="6163200" y="1317600"/>
            <a:ext cx="0" cy="3697271"/>
          </a:xfrm>
          <a:prstGeom prst="straightConnector1">
            <a:avLst/>
          </a:prstGeom>
          <a:ln w="28575">
            <a:solidFill>
              <a:srgbClr val="F18E4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>
            <a:extLst>
              <a:ext uri="{FF2B5EF4-FFF2-40B4-BE49-F238E27FC236}">
                <a16:creationId xmlns:a16="http://schemas.microsoft.com/office/drawing/2014/main" id="{59751DFB-D328-7555-4692-A18903303A08}"/>
              </a:ext>
            </a:extLst>
          </p:cNvPr>
          <p:cNvCxnSpPr>
            <a:cxnSpLocks/>
          </p:cNvCxnSpPr>
          <p:nvPr/>
        </p:nvCxnSpPr>
        <p:spPr>
          <a:xfrm>
            <a:off x="6347150" y="1428750"/>
            <a:ext cx="0" cy="3586121"/>
          </a:xfrm>
          <a:prstGeom prst="straightConnector1">
            <a:avLst/>
          </a:prstGeom>
          <a:ln w="28575">
            <a:solidFill>
              <a:srgbClr val="0130A4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94227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E35A0-A329-F9EC-6B7A-8F99D6B81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305759BA-CCCB-85C7-CC31-943B965449DC}"/>
              </a:ext>
            </a:extLst>
          </p:cNvPr>
          <p:cNvSpPr/>
          <p:nvPr/>
        </p:nvSpPr>
        <p:spPr>
          <a:xfrm>
            <a:off x="760380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16AD7A2-7F3D-3B28-6A22-68208380AEC9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3C06AC9-3E58-2FE6-B56D-9F731111E656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5632560-4D81-FB88-A9F4-443B30118EA0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CD88DE1-C9C8-4F05-C7B3-1DA989C1C20D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48CCAF-A7C6-544F-9426-E4466A823B3C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A24EC3-0128-6C4D-9FF1-D19ECE35BB04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7AF019-2965-E654-842C-7B28038BF08B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2ADE95C-2037-172F-F645-AF7A32E2B44D}"/>
              </a:ext>
            </a:extLst>
          </p:cNvPr>
          <p:cNvSpPr/>
          <p:nvPr/>
        </p:nvSpPr>
        <p:spPr>
          <a:xfrm>
            <a:off x="5886000" y="0"/>
            <a:ext cx="518400" cy="542534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CEEECD-48D0-0ADD-0B7B-1037C3177DD6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526CFA3-4ED8-2ECD-E03E-E352B31351B5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0FA9BED2-F554-E835-80BC-7BB0A1B9B3F4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86C1545-9F8C-FC89-A0EE-A267AF1D2ED9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07CC9F-84BF-F260-D32F-117D85B5F910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753C168-433A-81D8-B3FA-86530D26EF29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376653-B9B4-B874-B268-76104298A151}"/>
              </a:ext>
            </a:extLst>
          </p:cNvPr>
          <p:cNvSpPr txBox="1"/>
          <p:nvPr/>
        </p:nvSpPr>
        <p:spPr>
          <a:xfrm>
            <a:off x="713220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A907C8E3-EEDA-5D9D-5957-C7E95E4C41FB}"/>
              </a:ext>
            </a:extLst>
          </p:cNvPr>
          <p:cNvCxnSpPr/>
          <p:nvPr/>
        </p:nvCxnSpPr>
        <p:spPr>
          <a:xfrm>
            <a:off x="7862400" y="1094329"/>
            <a:ext cx="0" cy="223271"/>
          </a:xfrm>
          <a:prstGeom prst="line">
            <a:avLst/>
          </a:prstGeom>
          <a:ln w="28575">
            <a:solidFill>
              <a:srgbClr val="F18E40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5E05C8D0-04A8-B7D4-25AE-BB69E070B50C}"/>
              </a:ext>
            </a:extLst>
          </p:cNvPr>
          <p:cNvCxnSpPr>
            <a:cxnSpLocks/>
          </p:cNvCxnSpPr>
          <p:nvPr/>
        </p:nvCxnSpPr>
        <p:spPr>
          <a:xfrm flipH="1">
            <a:off x="6163200" y="1317600"/>
            <a:ext cx="1699200" cy="0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46B7A77E-1D13-B53D-F2B3-EE0991BB94E8}"/>
              </a:ext>
            </a:extLst>
          </p:cNvPr>
          <p:cNvCxnSpPr>
            <a:cxnSpLocks/>
          </p:cNvCxnSpPr>
          <p:nvPr/>
        </p:nvCxnSpPr>
        <p:spPr>
          <a:xfrm>
            <a:off x="6163200" y="1317600"/>
            <a:ext cx="0" cy="4107742"/>
          </a:xfrm>
          <a:prstGeom prst="straightConnector1">
            <a:avLst/>
          </a:prstGeom>
          <a:ln w="28575">
            <a:solidFill>
              <a:srgbClr val="F18E4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28C85366-4CF6-C011-E418-13DA21CA711A}"/>
              </a:ext>
            </a:extLst>
          </p:cNvPr>
          <p:cNvCxnSpPr>
            <a:cxnSpLocks/>
          </p:cNvCxnSpPr>
          <p:nvPr/>
        </p:nvCxnSpPr>
        <p:spPr>
          <a:xfrm>
            <a:off x="6347150" y="1428750"/>
            <a:ext cx="0" cy="3801618"/>
          </a:xfrm>
          <a:prstGeom prst="straightConnector1">
            <a:avLst/>
          </a:prstGeom>
          <a:ln w="28575">
            <a:solidFill>
              <a:srgbClr val="0130A4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10F39BF0-A65D-461B-37C0-6EA5388C3542}"/>
              </a:ext>
            </a:extLst>
          </p:cNvPr>
          <p:cNvCxnSpPr>
            <a:cxnSpLocks/>
          </p:cNvCxnSpPr>
          <p:nvPr/>
        </p:nvCxnSpPr>
        <p:spPr>
          <a:xfrm flipH="1">
            <a:off x="6347150" y="1428750"/>
            <a:ext cx="3259130" cy="0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1E617076-20C0-4726-FD1B-6ABA14FA2CD7}"/>
              </a:ext>
            </a:extLst>
          </p:cNvPr>
          <p:cNvCxnSpPr>
            <a:cxnSpLocks/>
          </p:cNvCxnSpPr>
          <p:nvPr/>
        </p:nvCxnSpPr>
        <p:spPr>
          <a:xfrm>
            <a:off x="9599760" y="1094329"/>
            <a:ext cx="0" cy="334421"/>
          </a:xfrm>
          <a:prstGeom prst="line">
            <a:avLst/>
          </a:prstGeom>
          <a:ln w="28575">
            <a:solidFill>
              <a:srgbClr val="0130A4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4F8088B7-1057-6824-00A0-99305A0A9BE7}"/>
              </a:ext>
            </a:extLst>
          </p:cNvPr>
          <p:cNvCxnSpPr>
            <a:cxnSpLocks/>
          </p:cNvCxnSpPr>
          <p:nvPr/>
        </p:nvCxnSpPr>
        <p:spPr>
          <a:xfrm flipH="1">
            <a:off x="6163200" y="5425342"/>
            <a:ext cx="1605600" cy="0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1AB9D04B-C1B0-2DC8-1E8B-D53956957309}"/>
              </a:ext>
            </a:extLst>
          </p:cNvPr>
          <p:cNvCxnSpPr>
            <a:cxnSpLocks/>
          </p:cNvCxnSpPr>
          <p:nvPr/>
        </p:nvCxnSpPr>
        <p:spPr>
          <a:xfrm flipH="1">
            <a:off x="6347150" y="5230368"/>
            <a:ext cx="1589842" cy="0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29E992B7-3400-8C7A-21ED-5E72D085107C}"/>
              </a:ext>
            </a:extLst>
          </p:cNvPr>
          <p:cNvCxnSpPr>
            <a:cxnSpLocks/>
          </p:cNvCxnSpPr>
          <p:nvPr/>
        </p:nvCxnSpPr>
        <p:spPr>
          <a:xfrm>
            <a:off x="7768800" y="5425342"/>
            <a:ext cx="0" cy="338329"/>
          </a:xfrm>
          <a:prstGeom prst="line">
            <a:avLst/>
          </a:prstGeom>
          <a:ln w="28575">
            <a:solidFill>
              <a:srgbClr val="F18E4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3D8E7AE9-1742-2800-525F-68824B7FFB88}"/>
              </a:ext>
            </a:extLst>
          </p:cNvPr>
          <p:cNvCxnSpPr>
            <a:cxnSpLocks/>
          </p:cNvCxnSpPr>
          <p:nvPr/>
        </p:nvCxnSpPr>
        <p:spPr>
          <a:xfrm>
            <a:off x="7936992" y="5230368"/>
            <a:ext cx="0" cy="533303"/>
          </a:xfrm>
          <a:prstGeom prst="line">
            <a:avLst/>
          </a:prstGeom>
          <a:ln w="28575">
            <a:solidFill>
              <a:srgbClr val="0130A4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2880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9662C901-61D4-4E04-3C73-EE35047A0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129" y="0"/>
            <a:ext cx="9217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429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07F28-B221-BAE7-ED76-84C272801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5799365-D940-2A0C-944C-9778C813C2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129" y="0"/>
            <a:ext cx="9217742" cy="6858000"/>
          </a:xfrm>
          <a:prstGeom prst="rect">
            <a:avLst/>
          </a:prstGeom>
        </p:spPr>
      </p:pic>
      <p:sp>
        <p:nvSpPr>
          <p:cNvPr id="2" name="화살표: 오른쪽 1">
            <a:extLst>
              <a:ext uri="{FF2B5EF4-FFF2-40B4-BE49-F238E27FC236}">
                <a16:creationId xmlns:a16="http://schemas.microsoft.com/office/drawing/2014/main" id="{8873E020-84F4-25A2-B537-47079EB374E0}"/>
              </a:ext>
            </a:extLst>
          </p:cNvPr>
          <p:cNvSpPr/>
          <p:nvPr/>
        </p:nvSpPr>
        <p:spPr>
          <a:xfrm>
            <a:off x="5623560" y="3948120"/>
            <a:ext cx="882840" cy="496800"/>
          </a:xfrm>
          <a:prstGeom prst="rightArrow">
            <a:avLst>
              <a:gd name="adj1" fmla="val 31594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3EE6C1-14E4-F857-CE3D-EA4B0724E7E0}"/>
              </a:ext>
            </a:extLst>
          </p:cNvPr>
          <p:cNvSpPr txBox="1"/>
          <p:nvPr/>
        </p:nvSpPr>
        <p:spPr>
          <a:xfrm>
            <a:off x="3787140" y="3873354"/>
            <a:ext cx="1836420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우에노도쿄라인</a:t>
            </a:r>
            <a:endParaRPr lang="en-US" altLang="ko-KR" dirty="0"/>
          </a:p>
          <a:p>
            <a:pPr algn="ctr"/>
            <a:r>
              <a:rPr lang="en-US" altLang="ko-KR" dirty="0"/>
              <a:t>(</a:t>
            </a:r>
            <a:r>
              <a:rPr lang="ko-KR" altLang="en-US" dirty="0"/>
              <a:t>노선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69E263-F8BC-831C-0C00-4F0AD39835ED}"/>
              </a:ext>
            </a:extLst>
          </p:cNvPr>
          <p:cNvSpPr txBox="1"/>
          <p:nvPr/>
        </p:nvSpPr>
        <p:spPr>
          <a:xfrm>
            <a:off x="3284220" y="2463654"/>
            <a:ext cx="147828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타카사키선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70E2E5-5A89-1542-ECF2-4043EE10F41A}"/>
              </a:ext>
            </a:extLst>
          </p:cNvPr>
          <p:cNvSpPr txBox="1"/>
          <p:nvPr/>
        </p:nvSpPr>
        <p:spPr>
          <a:xfrm>
            <a:off x="6096000" y="726294"/>
            <a:ext cx="172212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도호쿠</a:t>
            </a:r>
            <a:r>
              <a:rPr lang="ko-KR" altLang="en-US" dirty="0"/>
              <a:t> 본선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9A80A4-8B59-569E-54DE-5CCDA7215E41}"/>
              </a:ext>
            </a:extLst>
          </p:cNvPr>
          <p:cNvSpPr txBox="1"/>
          <p:nvPr/>
        </p:nvSpPr>
        <p:spPr>
          <a:xfrm>
            <a:off x="7559040" y="2648320"/>
            <a:ext cx="89916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조반선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47E3A9-6F12-641B-72C5-D9CDB7086EC3}"/>
              </a:ext>
            </a:extLst>
          </p:cNvPr>
          <p:cNvSpPr txBox="1"/>
          <p:nvPr/>
        </p:nvSpPr>
        <p:spPr>
          <a:xfrm>
            <a:off x="5173980" y="5375387"/>
            <a:ext cx="172212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도카이도 본선</a:t>
            </a:r>
          </a:p>
        </p:txBody>
      </p:sp>
    </p:spTree>
    <p:extLst>
      <p:ext uri="{BB962C8B-B14F-4D97-AF65-F5344CB8AC3E}">
        <p14:creationId xmlns:p14="http://schemas.microsoft.com/office/powerpoint/2010/main" val="7313321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8110CD-4900-89D5-DCE2-C2F24E985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B6E76D32-75BD-2E85-32CB-4FE2E55FBABE}"/>
              </a:ext>
            </a:extLst>
          </p:cNvPr>
          <p:cNvSpPr/>
          <p:nvPr/>
        </p:nvSpPr>
        <p:spPr>
          <a:xfrm>
            <a:off x="760380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E88C89D-3FED-F49A-3B70-D060F85C801C}"/>
              </a:ext>
            </a:extLst>
          </p:cNvPr>
          <p:cNvSpPr/>
          <p:nvPr/>
        </p:nvSpPr>
        <p:spPr>
          <a:xfrm>
            <a:off x="760380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103A247-227C-3F05-0D4B-8551C7BB05C7}"/>
              </a:ext>
            </a:extLst>
          </p:cNvPr>
          <p:cNvSpPr/>
          <p:nvPr/>
        </p:nvSpPr>
        <p:spPr>
          <a:xfrm>
            <a:off x="4168200" y="0"/>
            <a:ext cx="5184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8BF104D-BDF5-3E2B-C002-71DECF7D2DE1}"/>
              </a:ext>
            </a:extLst>
          </p:cNvPr>
          <p:cNvSpPr/>
          <p:nvPr/>
        </p:nvSpPr>
        <p:spPr>
          <a:xfrm>
            <a:off x="2450400" y="0"/>
            <a:ext cx="5184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88AF011-AAF9-5708-6240-C12F8F3DC827}"/>
              </a:ext>
            </a:extLst>
          </p:cNvPr>
          <p:cNvSpPr/>
          <p:nvPr/>
        </p:nvSpPr>
        <p:spPr>
          <a:xfrm>
            <a:off x="932160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B64F40-70E1-7C83-E8BC-B09276EDC695}"/>
              </a:ext>
            </a:extLst>
          </p:cNvPr>
          <p:cNvSpPr txBox="1"/>
          <p:nvPr/>
        </p:nvSpPr>
        <p:spPr>
          <a:xfrm>
            <a:off x="1798500" y="6034173"/>
            <a:ext cx="18222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야마노테선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883C69-DE9A-61C0-E24F-23A93B6F76EC}"/>
              </a:ext>
            </a:extLst>
          </p:cNvPr>
          <p:cNvSpPr txBox="1"/>
          <p:nvPr/>
        </p:nvSpPr>
        <p:spPr>
          <a:xfrm>
            <a:off x="3656550" y="5895337"/>
            <a:ext cx="154170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케이힌</a:t>
            </a:r>
            <a:endParaRPr lang="en-US" altLang="ko-KR" sz="2400" dirty="0"/>
          </a:p>
          <a:p>
            <a:pPr algn="ctr"/>
            <a:r>
              <a:rPr lang="ko-KR" altLang="en-US" sz="2400" dirty="0" err="1"/>
              <a:t>토호쿠선</a:t>
            </a:r>
            <a:endParaRPr lang="ko-KR" alt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5A6036-1A82-A556-21BE-2256CB9A3C26}"/>
              </a:ext>
            </a:extLst>
          </p:cNvPr>
          <p:cNvSpPr txBox="1"/>
          <p:nvPr/>
        </p:nvSpPr>
        <p:spPr>
          <a:xfrm>
            <a:off x="902700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6495A92-2EFD-E952-E568-8AE6CFBD313F}"/>
              </a:ext>
            </a:extLst>
          </p:cNvPr>
          <p:cNvSpPr/>
          <p:nvPr/>
        </p:nvSpPr>
        <p:spPr>
          <a:xfrm>
            <a:off x="5886000" y="0"/>
            <a:ext cx="518400" cy="542534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6419C4-CDA0-9F69-707F-9A9C10DDD716}"/>
              </a:ext>
            </a:extLst>
          </p:cNvPr>
          <p:cNvSpPr txBox="1"/>
          <p:nvPr/>
        </p:nvSpPr>
        <p:spPr>
          <a:xfrm>
            <a:off x="4860000" y="4396521"/>
            <a:ext cx="24720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신칸센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C157E6E-A034-66D1-4F67-A4B3E6DBE7BB}"/>
              </a:ext>
            </a:extLst>
          </p:cNvPr>
          <p:cNvSpPr/>
          <p:nvPr/>
        </p:nvSpPr>
        <p:spPr>
          <a:xfrm>
            <a:off x="597240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DC1C9C3A-46CD-410A-B340-905EC6027ED9}"/>
              </a:ext>
            </a:extLst>
          </p:cNvPr>
          <p:cNvSpPr/>
          <p:nvPr/>
        </p:nvSpPr>
        <p:spPr>
          <a:xfrm>
            <a:off x="1432800" y="1094329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5778BAF-20C9-12E4-C7B8-735B6CB4883E}"/>
              </a:ext>
            </a:extLst>
          </p:cNvPr>
          <p:cNvSpPr/>
          <p:nvPr/>
        </p:nvSpPr>
        <p:spPr>
          <a:xfrm>
            <a:off x="1432800" y="5014871"/>
            <a:ext cx="93264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C22C04-5C09-50CF-AA3E-EEB139ED4795}"/>
              </a:ext>
            </a:extLst>
          </p:cNvPr>
          <p:cNvSpPr txBox="1"/>
          <p:nvPr/>
        </p:nvSpPr>
        <p:spPr>
          <a:xfrm>
            <a:off x="684060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6684F9-C67E-BA59-94C2-E4BB1B011DD2}"/>
              </a:ext>
            </a:extLst>
          </p:cNvPr>
          <p:cNvSpPr txBox="1"/>
          <p:nvPr/>
        </p:nvSpPr>
        <p:spPr>
          <a:xfrm>
            <a:off x="505440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6E2F5F-8163-4505-7301-77C2CD859A5E}"/>
              </a:ext>
            </a:extLst>
          </p:cNvPr>
          <p:cNvSpPr txBox="1"/>
          <p:nvPr/>
        </p:nvSpPr>
        <p:spPr>
          <a:xfrm>
            <a:off x="713220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FF8CCDFE-3869-993C-1A1E-731217EDDEB5}"/>
              </a:ext>
            </a:extLst>
          </p:cNvPr>
          <p:cNvCxnSpPr/>
          <p:nvPr/>
        </p:nvCxnSpPr>
        <p:spPr>
          <a:xfrm>
            <a:off x="7862400" y="1094329"/>
            <a:ext cx="0" cy="223271"/>
          </a:xfrm>
          <a:prstGeom prst="line">
            <a:avLst/>
          </a:prstGeom>
          <a:ln w="28575">
            <a:solidFill>
              <a:srgbClr val="F18E40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8106A285-E912-4412-3D98-B5361F9EC412}"/>
              </a:ext>
            </a:extLst>
          </p:cNvPr>
          <p:cNvCxnSpPr>
            <a:cxnSpLocks/>
          </p:cNvCxnSpPr>
          <p:nvPr/>
        </p:nvCxnSpPr>
        <p:spPr>
          <a:xfrm flipH="1">
            <a:off x="6163200" y="1317600"/>
            <a:ext cx="1699200" cy="0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CB257569-CAA2-DE2B-DBA7-F1F5A4867D01}"/>
              </a:ext>
            </a:extLst>
          </p:cNvPr>
          <p:cNvCxnSpPr>
            <a:cxnSpLocks/>
          </p:cNvCxnSpPr>
          <p:nvPr/>
        </p:nvCxnSpPr>
        <p:spPr>
          <a:xfrm>
            <a:off x="6163200" y="1317600"/>
            <a:ext cx="0" cy="4107742"/>
          </a:xfrm>
          <a:prstGeom prst="straightConnector1">
            <a:avLst/>
          </a:prstGeom>
          <a:ln w="28575">
            <a:solidFill>
              <a:srgbClr val="F18E4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CF2DD937-973A-C472-CA66-CD012CA388A6}"/>
              </a:ext>
            </a:extLst>
          </p:cNvPr>
          <p:cNvCxnSpPr>
            <a:cxnSpLocks/>
          </p:cNvCxnSpPr>
          <p:nvPr/>
        </p:nvCxnSpPr>
        <p:spPr>
          <a:xfrm>
            <a:off x="6347150" y="1428750"/>
            <a:ext cx="0" cy="3801618"/>
          </a:xfrm>
          <a:prstGeom prst="straightConnector1">
            <a:avLst/>
          </a:prstGeom>
          <a:ln w="28575">
            <a:solidFill>
              <a:srgbClr val="0130A4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C12C45A7-05FD-DD0A-48D7-4BE5FB1C0953}"/>
              </a:ext>
            </a:extLst>
          </p:cNvPr>
          <p:cNvCxnSpPr>
            <a:cxnSpLocks/>
          </p:cNvCxnSpPr>
          <p:nvPr/>
        </p:nvCxnSpPr>
        <p:spPr>
          <a:xfrm flipH="1">
            <a:off x="6347150" y="1428750"/>
            <a:ext cx="3259130" cy="0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8610E8EB-4C4E-8D32-C3F3-285BFF3B3614}"/>
              </a:ext>
            </a:extLst>
          </p:cNvPr>
          <p:cNvCxnSpPr>
            <a:cxnSpLocks/>
          </p:cNvCxnSpPr>
          <p:nvPr/>
        </p:nvCxnSpPr>
        <p:spPr>
          <a:xfrm>
            <a:off x="9599760" y="1094329"/>
            <a:ext cx="0" cy="334421"/>
          </a:xfrm>
          <a:prstGeom prst="line">
            <a:avLst/>
          </a:prstGeom>
          <a:ln w="28575">
            <a:solidFill>
              <a:srgbClr val="0130A4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0B699869-E26E-689F-2339-0071714C4239}"/>
              </a:ext>
            </a:extLst>
          </p:cNvPr>
          <p:cNvCxnSpPr>
            <a:cxnSpLocks/>
          </p:cNvCxnSpPr>
          <p:nvPr/>
        </p:nvCxnSpPr>
        <p:spPr>
          <a:xfrm flipH="1">
            <a:off x="6163200" y="5425342"/>
            <a:ext cx="1605600" cy="0"/>
          </a:xfrm>
          <a:prstGeom prst="line">
            <a:avLst/>
          </a:prstGeom>
          <a:ln w="28575">
            <a:solidFill>
              <a:srgbClr val="F18E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7A46C5D-6D01-CC98-5A11-F7974783BBAD}"/>
              </a:ext>
            </a:extLst>
          </p:cNvPr>
          <p:cNvCxnSpPr>
            <a:cxnSpLocks/>
          </p:cNvCxnSpPr>
          <p:nvPr/>
        </p:nvCxnSpPr>
        <p:spPr>
          <a:xfrm flipH="1">
            <a:off x="6347150" y="5230368"/>
            <a:ext cx="1589842" cy="0"/>
          </a:xfrm>
          <a:prstGeom prst="line">
            <a:avLst/>
          </a:prstGeom>
          <a:ln w="28575">
            <a:solidFill>
              <a:srgbClr val="0130A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78073221-368D-594D-6FFD-E744E53F171B}"/>
              </a:ext>
            </a:extLst>
          </p:cNvPr>
          <p:cNvCxnSpPr>
            <a:cxnSpLocks/>
          </p:cNvCxnSpPr>
          <p:nvPr/>
        </p:nvCxnSpPr>
        <p:spPr>
          <a:xfrm>
            <a:off x="7768800" y="5425342"/>
            <a:ext cx="0" cy="338329"/>
          </a:xfrm>
          <a:prstGeom prst="line">
            <a:avLst/>
          </a:prstGeom>
          <a:ln w="28575">
            <a:solidFill>
              <a:srgbClr val="F18E4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A20A358E-870B-0CE2-DEB8-1E105E2B59B6}"/>
              </a:ext>
            </a:extLst>
          </p:cNvPr>
          <p:cNvCxnSpPr>
            <a:cxnSpLocks/>
          </p:cNvCxnSpPr>
          <p:nvPr/>
        </p:nvCxnSpPr>
        <p:spPr>
          <a:xfrm>
            <a:off x="7936992" y="5230368"/>
            <a:ext cx="0" cy="533303"/>
          </a:xfrm>
          <a:prstGeom prst="line">
            <a:avLst/>
          </a:prstGeom>
          <a:ln w="28575">
            <a:solidFill>
              <a:srgbClr val="0130A4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E4C481F-0986-4F10-4650-E3DD9E5AC2D8}"/>
              </a:ext>
            </a:extLst>
          </p:cNvPr>
          <p:cNvSpPr txBox="1"/>
          <p:nvPr/>
        </p:nvSpPr>
        <p:spPr>
          <a:xfrm>
            <a:off x="7936992" y="2306026"/>
            <a:ext cx="37662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*</a:t>
            </a:r>
            <a:r>
              <a:rPr lang="ko-KR" altLang="en-US" dirty="0"/>
              <a:t>주의사항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우에노도쿄라인은</a:t>
            </a:r>
            <a:r>
              <a:rPr lang="ko-KR" altLang="en-US" dirty="0"/>
              <a:t> 명목상으로는</a:t>
            </a:r>
            <a:endParaRPr lang="en-US" altLang="ko-KR" dirty="0"/>
          </a:p>
          <a:p>
            <a:r>
              <a:rPr lang="ko-KR" altLang="en-US" dirty="0" err="1"/>
              <a:t>도호쿠</a:t>
            </a:r>
            <a:r>
              <a:rPr lang="ko-KR" altLang="en-US" dirty="0"/>
              <a:t> 본선의 일부임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도호쿠</a:t>
            </a:r>
            <a:r>
              <a:rPr lang="ko-KR" altLang="en-US" dirty="0"/>
              <a:t> 본선의 기점은</a:t>
            </a:r>
            <a:endParaRPr lang="en-US" altLang="ko-KR" dirty="0"/>
          </a:p>
          <a:p>
            <a:r>
              <a:rPr lang="ko-KR" altLang="en-US" dirty="0" err="1"/>
              <a:t>우에노역이</a:t>
            </a:r>
            <a:r>
              <a:rPr lang="ko-KR" altLang="en-US" dirty="0"/>
              <a:t> 아닌 </a:t>
            </a:r>
            <a:r>
              <a:rPr lang="ko-KR" altLang="en-US" dirty="0" err="1"/>
              <a:t>도쿄역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255057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C7685-B6DF-D486-7074-0CE9D220A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8B8DEB90-8A26-45CD-D06E-741DE1FC69F9}"/>
              </a:ext>
            </a:extLst>
          </p:cNvPr>
          <p:cNvSpPr/>
          <p:nvPr/>
        </p:nvSpPr>
        <p:spPr>
          <a:xfrm>
            <a:off x="187356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D83D9C2-8156-83FE-5BF2-B8A38270100F}"/>
              </a:ext>
            </a:extLst>
          </p:cNvPr>
          <p:cNvSpPr/>
          <p:nvPr/>
        </p:nvSpPr>
        <p:spPr>
          <a:xfrm>
            <a:off x="105822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37E276-B769-7B85-312A-1C3571425341}"/>
              </a:ext>
            </a:extLst>
          </p:cNvPr>
          <p:cNvSpPr/>
          <p:nvPr/>
        </p:nvSpPr>
        <p:spPr>
          <a:xfrm>
            <a:off x="277602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01B4F6-CBF2-A0A4-3002-21A71A97694C}"/>
              </a:ext>
            </a:extLst>
          </p:cNvPr>
          <p:cNvSpPr txBox="1"/>
          <p:nvPr/>
        </p:nvSpPr>
        <p:spPr>
          <a:xfrm>
            <a:off x="248142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E359060-ABC3-27B1-8068-23E79A0C2FDA}"/>
              </a:ext>
            </a:extLst>
          </p:cNvPr>
          <p:cNvSpPr/>
          <p:nvPr/>
        </p:nvSpPr>
        <p:spPr>
          <a:xfrm>
            <a:off x="188898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DB82F27E-B65A-2838-1294-E15AB2EDDE77}"/>
              </a:ext>
            </a:extLst>
          </p:cNvPr>
          <p:cNvSpPr/>
          <p:nvPr/>
        </p:nvSpPr>
        <p:spPr>
          <a:xfrm>
            <a:off x="693420" y="1094329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19BD192-1F59-3435-05F3-66B80207F273}"/>
              </a:ext>
            </a:extLst>
          </p:cNvPr>
          <p:cNvSpPr/>
          <p:nvPr/>
        </p:nvSpPr>
        <p:spPr>
          <a:xfrm>
            <a:off x="693420" y="5014871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7F7ABA-8E38-6F8E-D846-233DF4CAD19D}"/>
              </a:ext>
            </a:extLst>
          </p:cNvPr>
          <p:cNvSpPr txBox="1"/>
          <p:nvPr/>
        </p:nvSpPr>
        <p:spPr>
          <a:xfrm>
            <a:off x="29502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13B9BB-80AC-9D78-2043-A503443A06F7}"/>
              </a:ext>
            </a:extLst>
          </p:cNvPr>
          <p:cNvSpPr txBox="1"/>
          <p:nvPr/>
        </p:nvSpPr>
        <p:spPr>
          <a:xfrm>
            <a:off x="97098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13E4A9F-C8AD-E55E-0DAD-BB34C0CB7F73}"/>
              </a:ext>
            </a:extLst>
          </p:cNvPr>
          <p:cNvSpPr txBox="1"/>
          <p:nvPr/>
        </p:nvSpPr>
        <p:spPr>
          <a:xfrm>
            <a:off x="140196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28310271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59686-13CB-D368-3C2C-CE3908811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043EDACC-7CD4-E921-52A4-5F21609B2EB5}"/>
              </a:ext>
            </a:extLst>
          </p:cNvPr>
          <p:cNvSpPr/>
          <p:nvPr/>
        </p:nvSpPr>
        <p:spPr>
          <a:xfrm>
            <a:off x="187356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4310289-CB3C-D465-2790-18712857BE02}"/>
              </a:ext>
            </a:extLst>
          </p:cNvPr>
          <p:cNvSpPr/>
          <p:nvPr/>
        </p:nvSpPr>
        <p:spPr>
          <a:xfrm>
            <a:off x="105822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20D089C-C5CE-5712-3292-9C74000039A7}"/>
              </a:ext>
            </a:extLst>
          </p:cNvPr>
          <p:cNvSpPr/>
          <p:nvPr/>
        </p:nvSpPr>
        <p:spPr>
          <a:xfrm>
            <a:off x="277602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292EA31-BF08-0EEF-28B4-9772E035947D}"/>
              </a:ext>
            </a:extLst>
          </p:cNvPr>
          <p:cNvSpPr txBox="1"/>
          <p:nvPr/>
        </p:nvSpPr>
        <p:spPr>
          <a:xfrm>
            <a:off x="248142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826263C-E319-1EF9-14B1-79D061C6C4B7}"/>
              </a:ext>
            </a:extLst>
          </p:cNvPr>
          <p:cNvSpPr/>
          <p:nvPr/>
        </p:nvSpPr>
        <p:spPr>
          <a:xfrm>
            <a:off x="188898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AA8D1D0D-4E69-0AD1-0F6B-1B25E72854DE}"/>
              </a:ext>
            </a:extLst>
          </p:cNvPr>
          <p:cNvSpPr/>
          <p:nvPr/>
        </p:nvSpPr>
        <p:spPr>
          <a:xfrm>
            <a:off x="693420" y="1094329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50563BF2-6B7B-D657-AC07-115732C359FD}"/>
              </a:ext>
            </a:extLst>
          </p:cNvPr>
          <p:cNvSpPr/>
          <p:nvPr/>
        </p:nvSpPr>
        <p:spPr>
          <a:xfrm>
            <a:off x="693420" y="5014871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ACB4E9-8F7C-6125-EF0C-2C9A0649728A}"/>
              </a:ext>
            </a:extLst>
          </p:cNvPr>
          <p:cNvSpPr txBox="1"/>
          <p:nvPr/>
        </p:nvSpPr>
        <p:spPr>
          <a:xfrm>
            <a:off x="29502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700074-3727-3EC5-8BBD-8CE9D81128B3}"/>
              </a:ext>
            </a:extLst>
          </p:cNvPr>
          <p:cNvSpPr txBox="1"/>
          <p:nvPr/>
        </p:nvSpPr>
        <p:spPr>
          <a:xfrm>
            <a:off x="97098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3932E0-8E1C-385A-10EA-9862739D6DF5}"/>
              </a:ext>
            </a:extLst>
          </p:cNvPr>
          <p:cNvSpPr txBox="1"/>
          <p:nvPr/>
        </p:nvSpPr>
        <p:spPr>
          <a:xfrm>
            <a:off x="140196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4F288FF-390D-042E-8E25-209398419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8" t="46860" r="30775" b="43168"/>
          <a:stretch>
            <a:fillRect/>
          </a:stretch>
        </p:blipFill>
        <p:spPr>
          <a:xfrm>
            <a:off x="3953820" y="333572"/>
            <a:ext cx="8014239" cy="2342456"/>
          </a:xfrm>
          <a:prstGeom prst="rect">
            <a:avLst/>
          </a:prstGeom>
          <a:ln>
            <a:noFill/>
          </a:ln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C40F5371-A54C-D01E-212B-834F5195E453}"/>
              </a:ext>
            </a:extLst>
          </p:cNvPr>
          <p:cNvSpPr/>
          <p:nvPr/>
        </p:nvSpPr>
        <p:spPr>
          <a:xfrm>
            <a:off x="4789248" y="2876724"/>
            <a:ext cx="506652" cy="506652"/>
          </a:xfrm>
          <a:prstGeom prst="rect">
            <a:avLst/>
          </a:prstGeom>
          <a:solidFill>
            <a:srgbClr val="00B9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0FA41F-690C-AC48-EAE1-5BAA0B9381BE}"/>
              </a:ext>
            </a:extLst>
          </p:cNvPr>
          <p:cNvSpPr txBox="1"/>
          <p:nvPr/>
        </p:nvSpPr>
        <p:spPr>
          <a:xfrm>
            <a:off x="5295900" y="2941320"/>
            <a:ext cx="4556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= </a:t>
            </a:r>
            <a:r>
              <a:rPr lang="ko-KR" altLang="en-US" dirty="0"/>
              <a:t>조반 쾌속선 </a:t>
            </a:r>
            <a:r>
              <a:rPr lang="en-US" altLang="ko-KR" dirty="0"/>
              <a:t>(</a:t>
            </a:r>
            <a:r>
              <a:rPr lang="ko-KR" altLang="en-US" dirty="0"/>
              <a:t>일부열차 나리타선 직결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61453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895E2-F94A-3FF2-1E82-0EAFAAA9A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22BC35EE-3D9D-157B-2AB3-E8F0FD2FDAB5}"/>
              </a:ext>
            </a:extLst>
          </p:cNvPr>
          <p:cNvSpPr/>
          <p:nvPr/>
        </p:nvSpPr>
        <p:spPr>
          <a:xfrm>
            <a:off x="187356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945B7D3-B3EC-F924-AADD-61FE92896972}"/>
              </a:ext>
            </a:extLst>
          </p:cNvPr>
          <p:cNvSpPr/>
          <p:nvPr/>
        </p:nvSpPr>
        <p:spPr>
          <a:xfrm>
            <a:off x="105822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5430A6A-55D3-21AD-FB49-3525C176E6E9}"/>
              </a:ext>
            </a:extLst>
          </p:cNvPr>
          <p:cNvSpPr/>
          <p:nvPr/>
        </p:nvSpPr>
        <p:spPr>
          <a:xfrm>
            <a:off x="277602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79F6FD9-8A20-0FB8-D265-4E8DCA3362B1}"/>
              </a:ext>
            </a:extLst>
          </p:cNvPr>
          <p:cNvSpPr txBox="1"/>
          <p:nvPr/>
        </p:nvSpPr>
        <p:spPr>
          <a:xfrm>
            <a:off x="248142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72A5F26-85BF-F01B-F552-11D4A13339A2}"/>
              </a:ext>
            </a:extLst>
          </p:cNvPr>
          <p:cNvSpPr/>
          <p:nvPr/>
        </p:nvSpPr>
        <p:spPr>
          <a:xfrm>
            <a:off x="188898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266ACFF-CF0A-F125-50B4-49F5A4BB4AD0}"/>
              </a:ext>
            </a:extLst>
          </p:cNvPr>
          <p:cNvSpPr/>
          <p:nvPr/>
        </p:nvSpPr>
        <p:spPr>
          <a:xfrm>
            <a:off x="693420" y="1094329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578F9DF-316F-B0BB-3E1E-C138236EBD3A}"/>
              </a:ext>
            </a:extLst>
          </p:cNvPr>
          <p:cNvSpPr/>
          <p:nvPr/>
        </p:nvSpPr>
        <p:spPr>
          <a:xfrm>
            <a:off x="693420" y="5014871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F39206B-73AF-EA92-6027-52CBACA57D5D}"/>
              </a:ext>
            </a:extLst>
          </p:cNvPr>
          <p:cNvSpPr txBox="1"/>
          <p:nvPr/>
        </p:nvSpPr>
        <p:spPr>
          <a:xfrm>
            <a:off x="29502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11A52A-8293-035C-185C-A7AC9AD08A21}"/>
              </a:ext>
            </a:extLst>
          </p:cNvPr>
          <p:cNvSpPr txBox="1"/>
          <p:nvPr/>
        </p:nvSpPr>
        <p:spPr>
          <a:xfrm>
            <a:off x="97098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9C7C2A-0173-8457-331B-C9F4FFFF2DA0}"/>
              </a:ext>
            </a:extLst>
          </p:cNvPr>
          <p:cNvSpPr txBox="1"/>
          <p:nvPr/>
        </p:nvSpPr>
        <p:spPr>
          <a:xfrm>
            <a:off x="140196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6292C36-2C9C-0B8C-18C0-D77649C90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04" t="49490" r="11409" b="40538"/>
          <a:stretch>
            <a:fillRect/>
          </a:stretch>
        </p:blipFill>
        <p:spPr>
          <a:xfrm>
            <a:off x="3953820" y="333572"/>
            <a:ext cx="8014239" cy="2342456"/>
          </a:xfrm>
          <a:prstGeom prst="rect">
            <a:avLst/>
          </a:prstGeom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69D3CA-CDFC-7B2C-B111-7B881A8A4C9D}"/>
              </a:ext>
            </a:extLst>
          </p:cNvPr>
          <p:cNvSpPr txBox="1"/>
          <p:nvPr/>
        </p:nvSpPr>
        <p:spPr>
          <a:xfrm>
            <a:off x="5295900" y="2941320"/>
            <a:ext cx="4556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우에노역에서</a:t>
            </a:r>
            <a:r>
              <a:rPr lang="ko-KR" altLang="en-US" dirty="0"/>
              <a:t> 시</a:t>
            </a:r>
            <a:r>
              <a:rPr lang="en-US" altLang="ko-KR" dirty="0"/>
              <a:t>·</a:t>
            </a:r>
            <a:r>
              <a:rPr lang="ko-KR" altLang="en-US" dirty="0"/>
              <a:t>종착하는 열차용 플랫폼</a:t>
            </a:r>
          </a:p>
        </p:txBody>
      </p:sp>
    </p:spTree>
    <p:extLst>
      <p:ext uri="{BB962C8B-B14F-4D97-AF65-F5344CB8AC3E}">
        <p14:creationId xmlns:p14="http://schemas.microsoft.com/office/powerpoint/2010/main" val="202090297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FC567-80CD-01D2-067F-18107315C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97D80B44-7A01-F4F2-D613-9B132F54ADD9}"/>
              </a:ext>
            </a:extLst>
          </p:cNvPr>
          <p:cNvSpPr/>
          <p:nvPr/>
        </p:nvSpPr>
        <p:spPr>
          <a:xfrm>
            <a:off x="1873560" y="535320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D434147-22F2-35B7-CD5A-14B3B1FEDB2A}"/>
              </a:ext>
            </a:extLst>
          </p:cNvPr>
          <p:cNvSpPr/>
          <p:nvPr/>
        </p:nvSpPr>
        <p:spPr>
          <a:xfrm>
            <a:off x="1058220" y="0"/>
            <a:ext cx="518400" cy="1504800"/>
          </a:xfrm>
          <a:prstGeom prst="rect">
            <a:avLst/>
          </a:prstGeom>
          <a:solidFill>
            <a:srgbClr val="F18E4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86D2164-1417-51FE-F2B5-6E33CCBFA012}"/>
              </a:ext>
            </a:extLst>
          </p:cNvPr>
          <p:cNvSpPr/>
          <p:nvPr/>
        </p:nvSpPr>
        <p:spPr>
          <a:xfrm>
            <a:off x="2776020" y="0"/>
            <a:ext cx="518400" cy="1317600"/>
          </a:xfrm>
          <a:prstGeom prst="rect">
            <a:avLst/>
          </a:prstGeom>
          <a:solidFill>
            <a:srgbClr val="022A8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D0CA37-7733-2500-D129-C5A17AB7A06B}"/>
              </a:ext>
            </a:extLst>
          </p:cNvPr>
          <p:cNvSpPr txBox="1"/>
          <p:nvPr/>
        </p:nvSpPr>
        <p:spPr>
          <a:xfrm>
            <a:off x="2481420" y="316332"/>
            <a:ext cx="1107600" cy="461665"/>
          </a:xfrm>
          <a:prstGeom prst="rect">
            <a:avLst/>
          </a:prstGeom>
          <a:solidFill>
            <a:srgbClr val="0130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조반선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AA0A920-542C-6483-AF90-A325A2C21037}"/>
              </a:ext>
            </a:extLst>
          </p:cNvPr>
          <p:cNvSpPr/>
          <p:nvPr/>
        </p:nvSpPr>
        <p:spPr>
          <a:xfrm>
            <a:off x="1888980" y="1432658"/>
            <a:ext cx="518400" cy="384494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C379E2DF-F1C6-0C55-5290-AB8E47535D84}"/>
              </a:ext>
            </a:extLst>
          </p:cNvPr>
          <p:cNvSpPr/>
          <p:nvPr/>
        </p:nvSpPr>
        <p:spPr>
          <a:xfrm>
            <a:off x="693420" y="1094329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우에노역</a:t>
            </a:r>
            <a:endParaRPr lang="ko-KR" altLang="en-US" sz="3200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402E51B5-ED1D-83FA-94A4-3EF55EFD4C50}"/>
              </a:ext>
            </a:extLst>
          </p:cNvPr>
          <p:cNvSpPr/>
          <p:nvPr/>
        </p:nvSpPr>
        <p:spPr>
          <a:xfrm>
            <a:off x="693420" y="5014871"/>
            <a:ext cx="2895600" cy="7488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/>
              <a:t>도쿄역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8B0C56-47B9-1F7E-6856-A5BE3C422835}"/>
              </a:ext>
            </a:extLst>
          </p:cNvPr>
          <p:cNvSpPr txBox="1"/>
          <p:nvPr/>
        </p:nvSpPr>
        <p:spPr>
          <a:xfrm>
            <a:off x="295020" y="208611"/>
            <a:ext cx="2044800" cy="677108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/>
              <a:t>도호쿠</a:t>
            </a:r>
            <a:r>
              <a:rPr lang="ko-KR" altLang="en-US" sz="2400" dirty="0"/>
              <a:t> 본선</a:t>
            </a:r>
            <a:endParaRPr lang="en-US" altLang="ko-KR" sz="2400" dirty="0"/>
          </a:p>
          <a:p>
            <a:pPr algn="ctr"/>
            <a:r>
              <a:rPr lang="en-US" altLang="ko-KR" sz="1400" dirty="0"/>
              <a:t>(</a:t>
            </a:r>
            <a:r>
              <a:rPr lang="ko-KR" altLang="en-US" sz="1400" dirty="0" err="1"/>
              <a:t>타카사키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우츠노미야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1A6D07A-BC9D-E0F5-5181-AF5EE6F7C03D}"/>
              </a:ext>
            </a:extLst>
          </p:cNvPr>
          <p:cNvSpPr txBox="1"/>
          <p:nvPr/>
        </p:nvSpPr>
        <p:spPr>
          <a:xfrm>
            <a:off x="970980" y="3198167"/>
            <a:ext cx="23544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bg1"/>
                </a:solidFill>
              </a:rPr>
              <a:t>우에노도쿄라인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8E39E3-3E7A-5E79-8EED-58365A6C41FF}"/>
              </a:ext>
            </a:extLst>
          </p:cNvPr>
          <p:cNvSpPr txBox="1"/>
          <p:nvPr/>
        </p:nvSpPr>
        <p:spPr>
          <a:xfrm>
            <a:off x="1401960" y="5895336"/>
            <a:ext cx="1461600" cy="830997"/>
          </a:xfrm>
          <a:prstGeom prst="rect">
            <a:avLst/>
          </a:prstGeom>
          <a:solidFill>
            <a:srgbClr val="F18E4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도카이도</a:t>
            </a:r>
            <a:endParaRPr lang="en-US" altLang="ko-KR" sz="2400" dirty="0"/>
          </a:p>
          <a:p>
            <a:pPr algn="ctr"/>
            <a:r>
              <a:rPr lang="ko-KR" altLang="en-US" sz="2400" dirty="0"/>
              <a:t>본선</a:t>
            </a:r>
            <a:endParaRPr lang="ko-KR" altLang="en-US" sz="14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3C94D8AE-FC84-7E56-C8A7-0FF0624C5B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5" t="50000" r="6385" b="4380"/>
          <a:stretch>
            <a:fillRect/>
          </a:stretch>
        </p:blipFill>
        <p:spPr bwMode="auto">
          <a:xfrm>
            <a:off x="4950679" y="4140928"/>
            <a:ext cx="5157747" cy="258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8448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B627265-B3C0-54C5-BDC2-876F744B05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 err="1"/>
              <a:t>여기까지가</a:t>
            </a:r>
            <a:r>
              <a:rPr lang="ko-KR" altLang="en-US" dirty="0"/>
              <a:t> </a:t>
            </a:r>
            <a:r>
              <a:rPr lang="ko-KR" altLang="en-US" dirty="0" err="1"/>
              <a:t>우에노도쿄라인이란</a:t>
            </a:r>
            <a:r>
              <a:rPr lang="ko-KR" altLang="en-US" dirty="0"/>
              <a:t> 무엇인가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플랫폼 간판에 적힌 의미 이해하기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ko-KR" altLang="en-US" dirty="0" err="1"/>
              <a:t>에</a:t>
            </a:r>
            <a:r>
              <a:rPr lang="ko-KR" altLang="en-US" dirty="0"/>
              <a:t> 대한 내용이었고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여기부터가 </a:t>
            </a:r>
            <a:r>
              <a:rPr lang="en-US" altLang="ko-KR" dirty="0"/>
              <a:t>‘</a:t>
            </a:r>
            <a:r>
              <a:rPr lang="ko-KR" altLang="en-US" dirty="0"/>
              <a:t>진짜</a:t>
            </a:r>
            <a:r>
              <a:rPr lang="en-US" altLang="ko-KR" dirty="0"/>
              <a:t>’ </a:t>
            </a:r>
            <a:r>
              <a:rPr lang="ko-KR" altLang="en-US" dirty="0"/>
              <a:t>여행에 도움이 되는 내용</a:t>
            </a:r>
          </a:p>
        </p:txBody>
      </p:sp>
    </p:spTree>
    <p:extLst>
      <p:ext uri="{BB962C8B-B14F-4D97-AF65-F5344CB8AC3E}">
        <p14:creationId xmlns:p14="http://schemas.microsoft.com/office/powerpoint/2010/main" val="174821075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86DB7-1413-2486-7B2F-445E7193F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E223AC-3E1C-D1A9-0031-3C234756AD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 err="1"/>
              <a:t>우에노도쿄라인</a:t>
            </a:r>
            <a:r>
              <a:rPr lang="ko-KR" altLang="en-US" dirty="0"/>
              <a:t> 계통은 다른 노선들보다 빠르다는 건데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그림을 넣기 귀찮으니 노선도를 보여주면서 설명하겠습니다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이곳에 설명 입력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336727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02A61-0DEC-6C67-6F2D-93F0C97E8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A6B9DA-D382-32DF-AF81-6E0D3083E6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요약</a:t>
            </a:r>
            <a:r>
              <a:rPr lang="en-US" altLang="ko-KR" dirty="0"/>
              <a:t>:</a:t>
            </a:r>
          </a:p>
          <a:p>
            <a:pPr marL="0" indent="0">
              <a:buNone/>
            </a:pPr>
            <a:r>
              <a:rPr lang="ko-KR" altLang="en-US" dirty="0" err="1"/>
              <a:t>우에노도쿄라인</a:t>
            </a:r>
            <a:r>
              <a:rPr lang="ko-KR" altLang="en-US" dirty="0"/>
              <a:t> 계통은 다른 노선들의 급행의 성격을 가진다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특급을 타는 게 아니면 추가요금도 없다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행선지를 보고 적극적으로 활용하자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88025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シンボルマーク">
            <a:extLst>
              <a:ext uri="{FF2B5EF4-FFF2-40B4-BE49-F238E27FC236}">
                <a16:creationId xmlns:a16="http://schemas.microsoft.com/office/drawing/2014/main" id="{655E01BC-13C8-7D3B-8A76-2948A82A7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046" y="2441012"/>
            <a:ext cx="2561908" cy="197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제목 6">
            <a:extLst>
              <a:ext uri="{FF2B5EF4-FFF2-40B4-BE49-F238E27FC236}">
                <a16:creationId xmlns:a16="http://schemas.microsoft.com/office/drawing/2014/main" id="{9BB8CE88-6AB0-C2B6-E0E1-1C3DCC5351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96583"/>
            <a:ext cx="9144000" cy="1178877"/>
          </a:xfrm>
        </p:spPr>
        <p:txBody>
          <a:bodyPr/>
          <a:lstStyle/>
          <a:p>
            <a:r>
              <a:rPr lang="ko-KR" altLang="en-US" dirty="0"/>
              <a:t>끝</a:t>
            </a:r>
          </a:p>
        </p:txBody>
      </p:sp>
      <p:sp>
        <p:nvSpPr>
          <p:cNvPr id="8" name="부제목 7">
            <a:extLst>
              <a:ext uri="{FF2B5EF4-FFF2-40B4-BE49-F238E27FC236}">
                <a16:creationId xmlns:a16="http://schemas.microsoft.com/office/drawing/2014/main" id="{B056026F-8FCB-1A90-6703-AF2C8D6E9F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82540"/>
            <a:ext cx="9144000" cy="556260"/>
          </a:xfrm>
        </p:spPr>
        <p:txBody>
          <a:bodyPr/>
          <a:lstStyle/>
          <a:p>
            <a:r>
              <a:rPr lang="ko-KR" altLang="en-US" dirty="0"/>
              <a:t>민첩한 여행 되세요</a:t>
            </a:r>
          </a:p>
        </p:txBody>
      </p:sp>
    </p:spTree>
    <p:extLst>
      <p:ext uri="{BB962C8B-B14F-4D97-AF65-F5344CB8AC3E}">
        <p14:creationId xmlns:p14="http://schemas.microsoft.com/office/powerpoint/2010/main" val="4159563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1448</TotalTime>
  <Words>1358</Words>
  <Application>Microsoft Office PowerPoint</Application>
  <PresentationFormat>와이드스크린</PresentationFormat>
  <Paragraphs>384</Paragraphs>
  <Slides>60</Slides>
  <Notes>48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60</vt:i4>
      </vt:variant>
    </vt:vector>
  </HeadingPairs>
  <TitlesOfParts>
    <vt:vector size="64" baseType="lpstr">
      <vt:lpstr>맑은 고딕</vt:lpstr>
      <vt:lpstr>Arial</vt:lpstr>
      <vt:lpstr>Cambria Math</vt:lpstr>
      <vt:lpstr>Office 테마</vt:lpstr>
      <vt:lpstr>우에노도쿄라인이란 무엇인가?</vt:lpstr>
      <vt:lpstr>발표자 소개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여행의 철칙</vt:lpstr>
      <vt:lpstr>우에노도쿄라인이란 무엇인가?</vt:lpstr>
      <vt:lpstr>노선과 운행계통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한진제</dc:creator>
  <cp:lastModifiedBy>한진제</cp:lastModifiedBy>
  <cp:revision>221</cp:revision>
  <dcterms:created xsi:type="dcterms:W3CDTF">2026-05-02T04:08:24Z</dcterms:created>
  <dcterms:modified xsi:type="dcterms:W3CDTF">2026-05-16T15:07:15Z</dcterms:modified>
</cp:coreProperties>
</file>