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103"/>
  </p:notesMasterIdLst>
  <p:handoutMasterIdLst>
    <p:handoutMasterId r:id="rId104"/>
  </p:handoutMasterIdLst>
  <p:sldIdLst>
    <p:sldId id="257" r:id="rId3"/>
    <p:sldId id="280" r:id="rId4"/>
    <p:sldId id="274" r:id="rId5"/>
    <p:sldId id="275" r:id="rId6"/>
    <p:sldId id="276" r:id="rId7"/>
    <p:sldId id="277" r:id="rId8"/>
    <p:sldId id="282" r:id="rId9"/>
    <p:sldId id="298" r:id="rId10"/>
    <p:sldId id="297" r:id="rId11"/>
    <p:sldId id="281" r:id="rId12"/>
    <p:sldId id="283" r:id="rId13"/>
    <p:sldId id="284" r:id="rId14"/>
    <p:sldId id="285" r:id="rId15"/>
    <p:sldId id="286" r:id="rId16"/>
    <p:sldId id="287" r:id="rId17"/>
    <p:sldId id="288" r:id="rId18"/>
    <p:sldId id="290" r:id="rId19"/>
    <p:sldId id="292" r:id="rId20"/>
    <p:sldId id="293" r:id="rId21"/>
    <p:sldId id="294" r:id="rId22"/>
    <p:sldId id="295" r:id="rId23"/>
    <p:sldId id="291" r:id="rId24"/>
    <p:sldId id="296" r:id="rId25"/>
    <p:sldId id="299" r:id="rId26"/>
    <p:sldId id="300" r:id="rId27"/>
    <p:sldId id="303" r:id="rId28"/>
    <p:sldId id="304" r:id="rId29"/>
    <p:sldId id="305" r:id="rId30"/>
    <p:sldId id="306" r:id="rId31"/>
    <p:sldId id="307" r:id="rId32"/>
    <p:sldId id="308" r:id="rId33"/>
    <p:sldId id="309" r:id="rId34"/>
    <p:sldId id="310" r:id="rId35"/>
    <p:sldId id="311" r:id="rId36"/>
    <p:sldId id="312" r:id="rId37"/>
    <p:sldId id="313" r:id="rId38"/>
    <p:sldId id="314" r:id="rId39"/>
    <p:sldId id="315" r:id="rId40"/>
    <p:sldId id="316" r:id="rId41"/>
    <p:sldId id="317" r:id="rId42"/>
    <p:sldId id="318" r:id="rId43"/>
    <p:sldId id="342" r:id="rId44"/>
    <p:sldId id="320" r:id="rId45"/>
    <p:sldId id="322" r:id="rId46"/>
    <p:sldId id="323" r:id="rId47"/>
    <p:sldId id="325" r:id="rId48"/>
    <p:sldId id="326" r:id="rId49"/>
    <p:sldId id="327" r:id="rId50"/>
    <p:sldId id="328" r:id="rId51"/>
    <p:sldId id="329" r:id="rId52"/>
    <p:sldId id="330" r:id="rId53"/>
    <p:sldId id="331" r:id="rId54"/>
    <p:sldId id="332" r:id="rId55"/>
    <p:sldId id="333" r:id="rId56"/>
    <p:sldId id="334" r:id="rId57"/>
    <p:sldId id="335" r:id="rId58"/>
    <p:sldId id="336" r:id="rId59"/>
    <p:sldId id="337" r:id="rId60"/>
    <p:sldId id="338" r:id="rId61"/>
    <p:sldId id="339" r:id="rId62"/>
    <p:sldId id="340" r:id="rId63"/>
    <p:sldId id="341" r:id="rId64"/>
    <p:sldId id="343" r:id="rId65"/>
    <p:sldId id="344" r:id="rId66"/>
    <p:sldId id="345" r:id="rId67"/>
    <p:sldId id="346" r:id="rId68"/>
    <p:sldId id="348" r:id="rId69"/>
    <p:sldId id="349" r:id="rId70"/>
    <p:sldId id="347" r:id="rId71"/>
    <p:sldId id="350" r:id="rId72"/>
    <p:sldId id="353" r:id="rId73"/>
    <p:sldId id="351" r:id="rId74"/>
    <p:sldId id="352" r:id="rId75"/>
    <p:sldId id="301" r:id="rId76"/>
    <p:sldId id="302" r:id="rId77"/>
    <p:sldId id="360" r:id="rId78"/>
    <p:sldId id="359" r:id="rId79"/>
    <p:sldId id="362" r:id="rId80"/>
    <p:sldId id="357" r:id="rId81"/>
    <p:sldId id="358" r:id="rId82"/>
    <p:sldId id="365" r:id="rId83"/>
    <p:sldId id="355" r:id="rId84"/>
    <p:sldId id="363" r:id="rId85"/>
    <p:sldId id="364" r:id="rId86"/>
    <p:sldId id="367" r:id="rId87"/>
    <p:sldId id="368" r:id="rId88"/>
    <p:sldId id="366" r:id="rId89"/>
    <p:sldId id="374" r:id="rId90"/>
    <p:sldId id="371" r:id="rId91"/>
    <p:sldId id="373" r:id="rId92"/>
    <p:sldId id="382" r:id="rId93"/>
    <p:sldId id="372" r:id="rId94"/>
    <p:sldId id="375" r:id="rId95"/>
    <p:sldId id="376" r:id="rId96"/>
    <p:sldId id="377" r:id="rId97"/>
    <p:sldId id="380" r:id="rId98"/>
    <p:sldId id="379" r:id="rId99"/>
    <p:sldId id="378" r:id="rId100"/>
    <p:sldId id="381" r:id="rId101"/>
    <p:sldId id="272" r:id="rId102"/>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72">
          <p15:clr>
            <a:srgbClr val="A4A3A4"/>
          </p15:clr>
        </p15:guide>
        <p15:guide id="3" orient="horz" pos="3888">
          <p15:clr>
            <a:srgbClr val="A4A3A4"/>
          </p15:clr>
        </p15:guide>
        <p15:guide id="4" orient="horz" pos="368">
          <p15:clr>
            <a:srgbClr val="A4A3A4"/>
          </p15:clr>
        </p15:guide>
        <p15:guide id="5" pos="3839">
          <p15:clr>
            <a:srgbClr val="A4A3A4"/>
          </p15:clr>
        </p15:guide>
        <p15:guide id="6" pos="768">
          <p15:clr>
            <a:srgbClr val="A4A3A4"/>
          </p15:clr>
        </p15:guide>
        <p15:guide id="7" pos="729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3626"/>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p:cViewPr varScale="1">
        <p:scale>
          <a:sx n="161" d="100"/>
          <a:sy n="161" d="100"/>
        </p:scale>
        <p:origin x="150" y="222"/>
      </p:cViewPr>
      <p:guideLst>
        <p:guide orient="horz" pos="2160"/>
        <p:guide orient="horz" pos="1072"/>
        <p:guide orient="horz" pos="3888"/>
        <p:guide orient="horz" pos="368"/>
        <p:guide pos="3839"/>
        <p:guide pos="768"/>
        <p:guide pos="7294"/>
      </p:guideLst>
    </p:cSldViewPr>
  </p:slideViewPr>
  <p:notesTextViewPr>
    <p:cViewPr>
      <p:scale>
        <a:sx n="1" d="1"/>
        <a:sy n="1" d="1"/>
      </p:scale>
      <p:origin x="0" y="0"/>
    </p:cViewPr>
  </p:notesTextViewPr>
  <p:notesViewPr>
    <p:cSldViewPr showGuides="1">
      <p:cViewPr varScale="1">
        <p:scale>
          <a:sx n="84" d="100"/>
          <a:sy n="84" d="100"/>
        </p:scale>
        <p:origin x="1002" y="6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theme" Target="theme/theme1.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notesMaster" Target="notesMasters/notesMaster1.xml"/><Relationship Id="rId108"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1">
              <a:defRPr lang="ko-KR" sz="1200"/>
            </a:lvl1pPr>
          </a:lstStyle>
          <a:p>
            <a:endParaRPr lang="ko-KR"/>
          </a:p>
        </p:txBody>
      </p:sp>
      <p:sp>
        <p:nvSpPr>
          <p:cNvPr id="3" name="날짜 개체 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latinLnBrk="1">
              <a:defRPr lang="ko-KR" sz="1200"/>
            </a:lvl1pPr>
          </a:lstStyle>
          <a:p>
            <a:fld id="{FE5B4EDC-59C0-49C7-8ADA-5A781B329E02}" type="datetimeFigureOut">
              <a:rPr lang="en-US" altLang="ko-KR"/>
              <a:t>5/25/2014</a:t>
            </a:fld>
            <a:endParaRPr lang="ko-KR"/>
          </a:p>
        </p:txBody>
      </p:sp>
      <p:sp>
        <p:nvSpPr>
          <p:cNvPr id="4" name="바닥글 개체 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latinLnBrk="1">
              <a:defRPr lang="ko-KR" sz="1200"/>
            </a:lvl1pPr>
          </a:lstStyle>
          <a:p>
            <a:endParaRPr lang="ko-KR"/>
          </a:p>
        </p:txBody>
      </p:sp>
      <p:sp>
        <p:nvSpPr>
          <p:cNvPr id="5" name="슬라이드 번호 개체 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latinLnBrk="1">
              <a:defRPr lang="ko-KR" sz="1200"/>
            </a:lvl1pPr>
          </a:lstStyle>
          <a:p>
            <a:fld id="{79429053-DC2A-4342-ADD4-2FD729D91E2C}" type="slidenum">
              <a:rPr lang="ko-KR"/>
              <a:t>‹#›</a:t>
            </a:fld>
            <a:endParaRPr lang="ko-KR"/>
          </a:p>
        </p:txBody>
      </p:sp>
    </p:spTree>
    <p:extLst>
      <p:ext uri="{BB962C8B-B14F-4D97-AF65-F5344CB8AC3E}">
        <p14:creationId xmlns:p14="http://schemas.microsoft.com/office/powerpoint/2010/main" val="4232045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1">
              <a:defRPr lang="ko-KR" sz="1200"/>
            </a:lvl1pPr>
          </a:lstStyle>
          <a:p>
            <a:endParaRPr lang="ko-KR"/>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latinLnBrk="1">
              <a:defRPr lang="ko-KR" sz="1200"/>
            </a:lvl1pPr>
          </a:lstStyle>
          <a:p>
            <a:fld id="{F2D8D46A-B586-417D-BFBD-8C8FE0AAF762}" type="datetimeFigureOut">
              <a:t>2014-05-25</a:t>
            </a:fld>
            <a:endParaRPr lang="ko-KR"/>
          </a:p>
        </p:txBody>
      </p:sp>
      <p:sp>
        <p:nvSpPr>
          <p:cNvPr id="4" name="슬라이드 이미지 개체 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ko-KR"/>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latinLnBrk="1"/>
            <a:r>
              <a:rPr lang="ko-KR"/>
              <a:t>마스터 텍스트 스타일 편집</a:t>
            </a:r>
          </a:p>
          <a:p>
            <a:pPr lvl="1" latinLnBrk="1"/>
            <a:r>
              <a:rPr lang="ko-KR"/>
              <a:t>둘째 수준</a:t>
            </a:r>
          </a:p>
          <a:p>
            <a:pPr lvl="2" latinLnBrk="1"/>
            <a:r>
              <a:rPr lang="ko-KR"/>
              <a:t>셋째 수준</a:t>
            </a:r>
          </a:p>
          <a:p>
            <a:pPr lvl="3" latinLnBrk="1"/>
            <a:r>
              <a:rPr lang="ko-KR"/>
              <a:t>넷째 수준</a:t>
            </a:r>
          </a:p>
          <a:p>
            <a:pPr lvl="4" latinLnBrk="1"/>
            <a:r>
              <a:rPr lang="ko-KR"/>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latinLnBrk="1">
              <a:defRPr lang="ko-KR" sz="1200"/>
            </a:lvl1pPr>
          </a:lstStyle>
          <a:p>
            <a:endParaRPr lang="ko-KR"/>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latinLnBrk="1">
              <a:defRPr lang="ko-KR" sz="1200"/>
            </a:lvl1pPr>
          </a:lstStyle>
          <a:p>
            <a:fld id="{3EBA5BD7-F043-4D1B-AA17-CD412FC534DE}" type="slidenum">
              <a:t>‹#›</a:t>
            </a:fld>
            <a:endParaRPr lang="ko-KR"/>
          </a:p>
        </p:txBody>
      </p:sp>
    </p:spTree>
    <p:extLst>
      <p:ext uri="{BB962C8B-B14F-4D97-AF65-F5344CB8AC3E}">
        <p14:creationId xmlns:p14="http://schemas.microsoft.com/office/powerpoint/2010/main" val="276705785"/>
      </p:ext>
    </p:extLst>
  </p:cSld>
  <p:clrMap bg1="lt1" tx1="dk1" bg2="lt2" tx2="dk2" accent1="accent1" accent2="accent2" accent3="accent3" accent4="accent4" accent5="accent5" accent6="accent6" hlink="hlink" folHlink="folHlink"/>
  <p:notesStyle>
    <a:lvl1pPr marL="0" algn="l" defTabSz="1218987" rtl="0" eaLnBrk="1" latinLnBrk="1" hangingPunct="1">
      <a:defRPr lang="ko-KR" sz="1600" kern="1200">
        <a:solidFill>
          <a:schemeClr val="tx1"/>
        </a:solidFill>
        <a:latin typeface="+mn-lt"/>
        <a:ea typeface="+mn-ea"/>
        <a:cs typeface="+mn-cs"/>
      </a:defRPr>
    </a:lvl1pPr>
    <a:lvl2pPr marL="609493" algn="l" defTabSz="1218987" rtl="0" eaLnBrk="1" latinLnBrk="1" hangingPunct="1">
      <a:defRPr lang="ko-KR" sz="1600" kern="1200">
        <a:solidFill>
          <a:schemeClr val="tx1"/>
        </a:solidFill>
        <a:latin typeface="+mn-lt"/>
        <a:ea typeface="+mn-ea"/>
        <a:cs typeface="+mn-cs"/>
      </a:defRPr>
    </a:lvl2pPr>
    <a:lvl3pPr marL="1218987" algn="l" defTabSz="1218987" rtl="0" eaLnBrk="1" latinLnBrk="1" hangingPunct="1">
      <a:defRPr lang="ko-KR" sz="1600" kern="1200">
        <a:solidFill>
          <a:schemeClr val="tx1"/>
        </a:solidFill>
        <a:latin typeface="+mn-lt"/>
        <a:ea typeface="+mn-ea"/>
        <a:cs typeface="+mn-cs"/>
      </a:defRPr>
    </a:lvl3pPr>
    <a:lvl4pPr marL="1828480" algn="l" defTabSz="1218987" rtl="0" eaLnBrk="1" latinLnBrk="1" hangingPunct="1">
      <a:defRPr lang="ko-KR" sz="1600" kern="1200">
        <a:solidFill>
          <a:schemeClr val="tx1"/>
        </a:solidFill>
        <a:latin typeface="+mn-lt"/>
        <a:ea typeface="+mn-ea"/>
        <a:cs typeface="+mn-cs"/>
      </a:defRPr>
    </a:lvl4pPr>
    <a:lvl5pPr marL="2437973" algn="l" defTabSz="1218987" rtl="0" eaLnBrk="1" latinLnBrk="1" hangingPunct="1">
      <a:defRPr lang="ko-KR" sz="1600" kern="1200">
        <a:solidFill>
          <a:schemeClr val="tx1"/>
        </a:solidFill>
        <a:latin typeface="+mn-lt"/>
        <a:ea typeface="+mn-ea"/>
        <a:cs typeface="+mn-cs"/>
      </a:defRPr>
    </a:lvl5pPr>
    <a:lvl6pPr marL="3047467" algn="l" defTabSz="1218987" rtl="0" eaLnBrk="1" latinLnBrk="1" hangingPunct="1">
      <a:defRPr lang="ko-KR" sz="1600" kern="1200">
        <a:solidFill>
          <a:schemeClr val="tx1"/>
        </a:solidFill>
        <a:latin typeface="+mn-lt"/>
        <a:ea typeface="+mn-ea"/>
        <a:cs typeface="+mn-cs"/>
      </a:defRPr>
    </a:lvl6pPr>
    <a:lvl7pPr marL="3656960" algn="l" defTabSz="1218987" rtl="0" eaLnBrk="1" latinLnBrk="1" hangingPunct="1">
      <a:defRPr lang="ko-KR" sz="1600" kern="1200">
        <a:solidFill>
          <a:schemeClr val="tx1"/>
        </a:solidFill>
        <a:latin typeface="+mn-lt"/>
        <a:ea typeface="+mn-ea"/>
        <a:cs typeface="+mn-cs"/>
      </a:defRPr>
    </a:lvl7pPr>
    <a:lvl8pPr marL="4266453" algn="l" defTabSz="1218987" rtl="0" eaLnBrk="1" latinLnBrk="1" hangingPunct="1">
      <a:defRPr lang="ko-KR" sz="1600" kern="1200">
        <a:solidFill>
          <a:schemeClr val="tx1"/>
        </a:solidFill>
        <a:latin typeface="+mn-lt"/>
        <a:ea typeface="+mn-ea"/>
        <a:cs typeface="+mn-cs"/>
      </a:defRPr>
    </a:lvl8pPr>
    <a:lvl9pPr marL="4875947" algn="l" defTabSz="1218987" rtl="0" eaLnBrk="1" latinLnBrk="1" hangingPunct="1">
      <a:defRPr lang="ko-K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grpSp>
        <p:nvGrpSpPr>
          <p:cNvPr id="21" name="대각선"/>
          <p:cNvGrpSpPr/>
          <p:nvPr/>
        </p:nvGrpSpPr>
        <p:grpSpPr>
          <a:xfrm>
            <a:off x="7516443" y="4145281"/>
            <a:ext cx="4686117" cy="2731407"/>
            <a:chOff x="5638800" y="3108960"/>
            <a:chExt cx="3515503" cy="2048555"/>
          </a:xfrm>
        </p:grpSpPr>
        <p:cxnSp>
          <p:nvCxnSpPr>
            <p:cNvPr id="14" name="직선 연결선 13"/>
            <p:cNvCxnSpPr/>
            <p:nvPr/>
          </p:nvCxnSpPr>
          <p:spPr>
            <a:xfrm flipV="1">
              <a:off x="5638800" y="3108960"/>
              <a:ext cx="3515503" cy="2037116"/>
            </a:xfrm>
            <a:prstGeom prst="line">
              <a:avLst/>
            </a:pr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7" name="직선 연결선 16"/>
            <p:cNvCxnSpPr/>
            <p:nvPr/>
          </p:nvCxnSpPr>
          <p:spPr>
            <a:xfrm flipV="1">
              <a:off x="6004643" y="3333750"/>
              <a:ext cx="3149660" cy="1823765"/>
            </a:xfrm>
            <a:prstGeom prst="line">
              <a:avLst/>
            </a:pr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9" name="직선 연결선 18"/>
            <p:cNvCxnSpPr/>
            <p:nvPr/>
          </p:nvCxnSpPr>
          <p:spPr>
            <a:xfrm flipV="1">
              <a:off x="6388342" y="3549891"/>
              <a:ext cx="2765961" cy="1600149"/>
            </a:xfrm>
            <a:prstGeom prst="line">
              <a:avLst/>
            </a:pr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grpSp>
      <p:grpSp>
        <p:nvGrpSpPr>
          <p:cNvPr id="12" name="맨 아래 선"/>
          <p:cNvGrpSpPr/>
          <p:nvPr/>
        </p:nvGrpSpPr>
        <p:grpSpPr>
          <a:xfrm>
            <a:off x="-8916" y="6057149"/>
            <a:ext cx="5498726" cy="820207"/>
            <a:chOff x="-6689" y="4553748"/>
            <a:chExt cx="4125119" cy="615155"/>
          </a:xfrm>
        </p:grpSpPr>
        <p:sp>
          <p:nvSpPr>
            <p:cNvPr id="9" name="자유형 8"/>
            <p:cNvSpPr/>
            <p:nvPr/>
          </p:nvSpPr>
          <p:spPr>
            <a:xfrm rot="16200000">
              <a:off x="1754302" y="2802395"/>
              <a:ext cx="612775" cy="411548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4115481 h 4115481"/>
                <a:gd name="connsiteX1" fmla="*/ 612775 w 612775"/>
                <a:gd name="connsiteY1" fmla="*/ 3180443 h 4115481"/>
                <a:gd name="connsiteX2" fmla="*/ 612775 w 612775"/>
                <a:gd name="connsiteY2" fmla="*/ 0 h 4115481"/>
              </a:gdLst>
              <a:ahLst/>
              <a:cxnLst>
                <a:cxn ang="0">
                  <a:pos x="connsiteX0" y="connsiteY0"/>
                </a:cxn>
                <a:cxn ang="0">
                  <a:pos x="connsiteX1" y="connsiteY1"/>
                </a:cxn>
                <a:cxn ang="0">
                  <a:pos x="connsiteX2" y="connsiteY2"/>
                </a:cxn>
              </a:cxnLst>
              <a:rect l="l" t="t" r="r" b="b"/>
              <a:pathLst>
                <a:path w="612775" h="4115481">
                  <a:moveTo>
                    <a:pt x="0" y="4115481"/>
                  </a:moveTo>
                  <a:lnTo>
                    <a:pt x="612775" y="3180443"/>
                  </a:lnTo>
                  <a:lnTo>
                    <a:pt x="612775" y="0"/>
                  </a:lnTo>
                </a:path>
              </a:pathLst>
            </a:cu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latinLnBrk="1"/>
              <a:endParaRPr lang="ko-KR"/>
            </a:p>
          </p:txBody>
        </p:sp>
        <p:sp>
          <p:nvSpPr>
            <p:cNvPr id="10" name="자유형 9"/>
            <p:cNvSpPr/>
            <p:nvPr/>
          </p:nvSpPr>
          <p:spPr>
            <a:xfrm rot="16200000">
              <a:off x="1604659" y="3152814"/>
              <a:ext cx="410751" cy="3621427"/>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202024 w 612775"/>
                <a:gd name="connsiteY1" fmla="*/ 3607676 h 3919538"/>
                <a:gd name="connsiteX2" fmla="*/ 612775 w 612775"/>
                <a:gd name="connsiteY2" fmla="*/ 2984500 h 3919538"/>
                <a:gd name="connsiteX3" fmla="*/ 612775 w 612775"/>
                <a:gd name="connsiteY3" fmla="*/ 0 h 3919538"/>
                <a:gd name="connsiteX0" fmla="*/ 0 w 410751"/>
                <a:gd name="connsiteY0" fmla="*/ 3607676 h 3607676"/>
                <a:gd name="connsiteX1" fmla="*/ 410751 w 410751"/>
                <a:gd name="connsiteY1" fmla="*/ 2984500 h 3607676"/>
                <a:gd name="connsiteX2" fmla="*/ 410751 w 410751"/>
                <a:gd name="connsiteY2" fmla="*/ 0 h 3607676"/>
                <a:gd name="connsiteX0" fmla="*/ 0 w 410751"/>
                <a:gd name="connsiteY0" fmla="*/ 3607676 h 3607676"/>
                <a:gd name="connsiteX1" fmla="*/ 410751 w 410751"/>
                <a:gd name="connsiteY1" fmla="*/ 2984500 h 3607676"/>
                <a:gd name="connsiteX2" fmla="*/ 409575 w 410751"/>
                <a:gd name="connsiteY2" fmla="*/ 185820 h 3607676"/>
                <a:gd name="connsiteX3" fmla="*/ 410751 w 410751"/>
                <a:gd name="connsiteY3" fmla="*/ 0 h 3607676"/>
                <a:gd name="connsiteX0" fmla="*/ 0 w 410751"/>
                <a:gd name="connsiteY0" fmla="*/ 3421856 h 3421856"/>
                <a:gd name="connsiteX1" fmla="*/ 410751 w 410751"/>
                <a:gd name="connsiteY1" fmla="*/ 2798680 h 3421856"/>
                <a:gd name="connsiteX2" fmla="*/ 409575 w 410751"/>
                <a:gd name="connsiteY2" fmla="*/ 0 h 3421856"/>
                <a:gd name="connsiteX0" fmla="*/ 0 w 410751"/>
                <a:gd name="connsiteY0" fmla="*/ 3614170 h 3614170"/>
                <a:gd name="connsiteX1" fmla="*/ 410751 w 410751"/>
                <a:gd name="connsiteY1" fmla="*/ 2990994 h 3614170"/>
                <a:gd name="connsiteX2" fmla="*/ 405947 w 410751"/>
                <a:gd name="connsiteY2" fmla="*/ 0 h 3614170"/>
                <a:gd name="connsiteX0" fmla="*/ 0 w 410751"/>
                <a:gd name="connsiteY0" fmla="*/ 3621427 h 3621427"/>
                <a:gd name="connsiteX1" fmla="*/ 410751 w 410751"/>
                <a:gd name="connsiteY1" fmla="*/ 2998251 h 3621427"/>
                <a:gd name="connsiteX2" fmla="*/ 405947 w 410751"/>
                <a:gd name="connsiteY2" fmla="*/ 0 h 3621427"/>
              </a:gdLst>
              <a:ahLst/>
              <a:cxnLst>
                <a:cxn ang="0">
                  <a:pos x="connsiteX0" y="connsiteY0"/>
                </a:cxn>
                <a:cxn ang="0">
                  <a:pos x="connsiteX1" y="connsiteY1"/>
                </a:cxn>
                <a:cxn ang="0">
                  <a:pos x="connsiteX2" y="connsiteY2"/>
                </a:cxn>
              </a:cxnLst>
              <a:rect l="l" t="t" r="r" b="b"/>
              <a:pathLst>
                <a:path w="410751" h="3621427">
                  <a:moveTo>
                    <a:pt x="0" y="3621427"/>
                  </a:moveTo>
                  <a:lnTo>
                    <a:pt x="410751" y="2998251"/>
                  </a:lnTo>
                  <a:cubicBezTo>
                    <a:pt x="410359" y="2065358"/>
                    <a:pt x="406339" y="932893"/>
                    <a:pt x="405947" y="0"/>
                  </a:cubicBezTo>
                </a:path>
              </a:pathLst>
            </a:cu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latinLnBrk="1"/>
              <a:endParaRPr lang="ko-KR"/>
            </a:p>
          </p:txBody>
        </p:sp>
        <p:sp>
          <p:nvSpPr>
            <p:cNvPr id="11" name="자유형 10"/>
            <p:cNvSpPr/>
            <p:nvPr/>
          </p:nvSpPr>
          <p:spPr>
            <a:xfrm rot="16200000">
              <a:off x="1462308" y="3453376"/>
              <a:ext cx="241768" cy="317976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373856 w 612775"/>
                <a:gd name="connsiteY1" fmla="*/ 3344891 h 3919538"/>
                <a:gd name="connsiteX2" fmla="*/ 612775 w 612775"/>
                <a:gd name="connsiteY2" fmla="*/ 2984500 h 3919538"/>
                <a:gd name="connsiteX3" fmla="*/ 612775 w 612775"/>
                <a:gd name="connsiteY3" fmla="*/ 0 h 3919538"/>
                <a:gd name="connsiteX0" fmla="*/ 0 w 238919"/>
                <a:gd name="connsiteY0" fmla="*/ 3344891 h 3344891"/>
                <a:gd name="connsiteX1" fmla="*/ 238919 w 238919"/>
                <a:gd name="connsiteY1" fmla="*/ 2984500 h 3344891"/>
                <a:gd name="connsiteX2" fmla="*/ 238919 w 238919"/>
                <a:gd name="connsiteY2" fmla="*/ 0 h 3344891"/>
                <a:gd name="connsiteX0" fmla="*/ 0 w 238919"/>
                <a:gd name="connsiteY0" fmla="*/ 3344891 h 3344891"/>
                <a:gd name="connsiteX1" fmla="*/ 238919 w 238919"/>
                <a:gd name="connsiteY1" fmla="*/ 2984500 h 3344891"/>
                <a:gd name="connsiteX2" fmla="*/ 238125 w 238919"/>
                <a:gd name="connsiteY2" fmla="*/ 368330 h 3344891"/>
                <a:gd name="connsiteX3" fmla="*/ 238919 w 238919"/>
                <a:gd name="connsiteY3" fmla="*/ 0 h 3344891"/>
                <a:gd name="connsiteX0" fmla="*/ 0 w 238919"/>
                <a:gd name="connsiteY0" fmla="*/ 2976561 h 2976561"/>
                <a:gd name="connsiteX1" fmla="*/ 238919 w 238919"/>
                <a:gd name="connsiteY1" fmla="*/ 2616170 h 2976561"/>
                <a:gd name="connsiteX2" fmla="*/ 238125 w 238919"/>
                <a:gd name="connsiteY2" fmla="*/ 0 h 2976561"/>
                <a:gd name="connsiteX0" fmla="*/ 0 w 241768"/>
                <a:gd name="connsiteY0" fmla="*/ 3179761 h 3179761"/>
                <a:gd name="connsiteX1" fmla="*/ 238919 w 241768"/>
                <a:gd name="connsiteY1" fmla="*/ 2819370 h 3179761"/>
                <a:gd name="connsiteX2" fmla="*/ 241754 w 241768"/>
                <a:gd name="connsiteY2" fmla="*/ 0 h 3179761"/>
              </a:gdLst>
              <a:ahLst/>
              <a:cxnLst>
                <a:cxn ang="0">
                  <a:pos x="connsiteX0" y="connsiteY0"/>
                </a:cxn>
                <a:cxn ang="0">
                  <a:pos x="connsiteX1" y="connsiteY1"/>
                </a:cxn>
                <a:cxn ang="0">
                  <a:pos x="connsiteX2" y="connsiteY2"/>
                </a:cxn>
              </a:cxnLst>
              <a:rect l="l" t="t" r="r" b="b"/>
              <a:pathLst>
                <a:path w="241768" h="3179761">
                  <a:moveTo>
                    <a:pt x="0" y="3179761"/>
                  </a:moveTo>
                  <a:lnTo>
                    <a:pt x="238919" y="2819370"/>
                  </a:lnTo>
                  <a:cubicBezTo>
                    <a:pt x="238654" y="1947313"/>
                    <a:pt x="242019" y="872057"/>
                    <a:pt x="241754" y="0"/>
                  </a:cubicBezTo>
                </a:path>
              </a:pathLst>
            </a:cu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latinLnBrk="1"/>
              <a:endParaRPr lang="ko-KR"/>
            </a:p>
          </p:txBody>
        </p:sp>
      </p:grpSp>
      <p:sp>
        <p:nvSpPr>
          <p:cNvPr id="2" name="제목 1"/>
          <p:cNvSpPr>
            <a:spLocks noGrp="1"/>
          </p:cNvSpPr>
          <p:nvPr>
            <p:ph type="ctrTitle"/>
          </p:nvPr>
        </p:nvSpPr>
        <p:spPr>
          <a:xfrm>
            <a:off x="1625176" y="584200"/>
            <a:ext cx="8735325" cy="2000251"/>
          </a:xfrm>
        </p:spPr>
        <p:txBody>
          <a:bodyPr>
            <a:normAutofit/>
          </a:bodyPr>
          <a:lstStyle>
            <a:lvl1pPr latinLnBrk="1">
              <a:defRPr lang="ko-KR" sz="5400"/>
            </a:lvl1pPr>
          </a:lstStyle>
          <a:p>
            <a:r>
              <a:rPr lang="ko-KR" altLang="en-US" smtClean="0"/>
              <a:t>마스터 제목 스타일 편집</a:t>
            </a:r>
            <a:endParaRPr lang="ko-KR"/>
          </a:p>
        </p:txBody>
      </p:sp>
      <p:sp>
        <p:nvSpPr>
          <p:cNvPr id="3" name="부제 2"/>
          <p:cNvSpPr>
            <a:spLocks noGrp="1"/>
          </p:cNvSpPr>
          <p:nvPr>
            <p:ph type="subTitle" idx="1"/>
          </p:nvPr>
        </p:nvSpPr>
        <p:spPr>
          <a:xfrm>
            <a:off x="1625176" y="2616200"/>
            <a:ext cx="8735325" cy="1752600"/>
          </a:xfrm>
        </p:spPr>
        <p:txBody>
          <a:bodyPr>
            <a:normAutofit/>
          </a:bodyPr>
          <a:lstStyle>
            <a:lvl1pPr marL="0" indent="0" algn="l" latinLnBrk="1">
              <a:spcBef>
                <a:spcPts val="0"/>
              </a:spcBef>
              <a:buNone/>
              <a:defRPr lang="ko-KR" sz="2800" cap="all" spc="200" baseline="0">
                <a:solidFill>
                  <a:schemeClr val="accent1"/>
                </a:solidFill>
              </a:defRPr>
            </a:lvl1pPr>
            <a:lvl2pPr marL="609493" indent="0" algn="ctr" latinLnBrk="1">
              <a:buNone/>
              <a:defRPr lang="ko-KR">
                <a:solidFill>
                  <a:schemeClr val="tx1">
                    <a:tint val="75000"/>
                  </a:schemeClr>
                </a:solidFill>
              </a:defRPr>
            </a:lvl2pPr>
            <a:lvl3pPr marL="1218987" indent="0" algn="ctr" latinLnBrk="1">
              <a:buNone/>
              <a:defRPr lang="ko-KR">
                <a:solidFill>
                  <a:schemeClr val="tx1">
                    <a:tint val="75000"/>
                  </a:schemeClr>
                </a:solidFill>
              </a:defRPr>
            </a:lvl3pPr>
            <a:lvl4pPr marL="1828480" indent="0" algn="ctr" latinLnBrk="1">
              <a:buNone/>
              <a:defRPr lang="ko-KR">
                <a:solidFill>
                  <a:schemeClr val="tx1">
                    <a:tint val="75000"/>
                  </a:schemeClr>
                </a:solidFill>
              </a:defRPr>
            </a:lvl4pPr>
            <a:lvl5pPr marL="2437973" indent="0" algn="ctr" latinLnBrk="1">
              <a:buNone/>
              <a:defRPr lang="ko-KR">
                <a:solidFill>
                  <a:schemeClr val="tx1">
                    <a:tint val="75000"/>
                  </a:schemeClr>
                </a:solidFill>
              </a:defRPr>
            </a:lvl5pPr>
            <a:lvl6pPr marL="3047467" indent="0" algn="ctr" latinLnBrk="1">
              <a:buNone/>
              <a:defRPr lang="ko-KR">
                <a:solidFill>
                  <a:schemeClr val="tx1">
                    <a:tint val="75000"/>
                  </a:schemeClr>
                </a:solidFill>
              </a:defRPr>
            </a:lvl6pPr>
            <a:lvl7pPr marL="3656960" indent="0" algn="ctr" latinLnBrk="1">
              <a:buNone/>
              <a:defRPr lang="ko-KR">
                <a:solidFill>
                  <a:schemeClr val="tx1">
                    <a:tint val="75000"/>
                  </a:schemeClr>
                </a:solidFill>
              </a:defRPr>
            </a:lvl7pPr>
            <a:lvl8pPr marL="4266453" indent="0" algn="ctr" latinLnBrk="1">
              <a:buNone/>
              <a:defRPr lang="ko-KR">
                <a:solidFill>
                  <a:schemeClr val="tx1">
                    <a:tint val="75000"/>
                  </a:schemeClr>
                </a:solidFill>
              </a:defRPr>
            </a:lvl8pPr>
            <a:lvl9pPr marL="4875947" indent="0" algn="ctr" latinLnBrk="1">
              <a:buNone/>
              <a:defRPr lang="ko-KR">
                <a:solidFill>
                  <a:schemeClr val="tx1">
                    <a:tint val="75000"/>
                  </a:schemeClr>
                </a:solidFill>
              </a:defRPr>
            </a:lvl9pPr>
          </a:lstStyle>
          <a:p>
            <a:r>
              <a:rPr lang="ko-KR" altLang="en-US" smtClean="0"/>
              <a:t>마스터 부제목 스타일 편집</a:t>
            </a:r>
            <a:endParaRPr lang="ko-KR"/>
          </a:p>
        </p:txBody>
      </p:sp>
      <p:sp>
        <p:nvSpPr>
          <p:cNvPr id="22" name="날짜 개체 틀 21"/>
          <p:cNvSpPr>
            <a:spLocks noGrp="1"/>
          </p:cNvSpPr>
          <p:nvPr>
            <p:ph type="dt" sz="half" idx="10"/>
          </p:nvPr>
        </p:nvSpPr>
        <p:spPr/>
        <p:txBody>
          <a:bodyPr/>
          <a:lstStyle/>
          <a:p>
            <a:fld id="{F0DFD029-FB74-4578-B929-F66AA97659CA}" type="datetimeFigureOut">
              <a:t>2014-05-25</a:t>
            </a:fld>
            <a:endParaRPr lang="ko-KR"/>
          </a:p>
        </p:txBody>
      </p:sp>
      <p:sp>
        <p:nvSpPr>
          <p:cNvPr id="23" name="바닥글 개체 틀 22"/>
          <p:cNvSpPr>
            <a:spLocks noGrp="1"/>
          </p:cNvSpPr>
          <p:nvPr>
            <p:ph type="ftr" sz="quarter" idx="11"/>
          </p:nvPr>
        </p:nvSpPr>
        <p:spPr/>
        <p:txBody>
          <a:bodyPr/>
          <a:lstStyle/>
          <a:p>
            <a:endParaRPr lang="ko-KR"/>
          </a:p>
        </p:txBody>
      </p:sp>
      <p:sp>
        <p:nvSpPr>
          <p:cNvPr id="24" name="슬라이드 번호 개체 틀 23"/>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184748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p>
        </p:txBody>
      </p:sp>
      <p:sp>
        <p:nvSpPr>
          <p:cNvPr id="3" name="내용 개체 틀 2"/>
          <p:cNvSpPr>
            <a:spLocks noGrp="1"/>
          </p:cNvSpPr>
          <p:nvPr>
            <p:ph idx="1"/>
          </p:nvPr>
        </p:nvSpPr>
        <p:spPr/>
        <p:txBody>
          <a:bodyPr/>
          <a:lstStyle>
            <a:lvl5pPr latinLnBrk="1">
              <a:defRPr lang="ko-KR"/>
            </a:lvl5pPr>
            <a:lvl6pPr latinLnBrk="1">
              <a:defRPr lang="ko-KR"/>
            </a:lvl6pPr>
            <a:lvl7pPr latinLnBrk="1">
              <a:defRPr lang="ko-KR"/>
            </a:lvl7pPr>
            <a:lvl8pPr latinLnBrk="1">
              <a:defRPr lang="ko-KR"/>
            </a:lvl8pPr>
            <a:lvl9pPr latinLnBrk="1">
              <a:defRPr lang="ko-KR"/>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4" name="날짜 개체 틀 3"/>
          <p:cNvSpPr>
            <a:spLocks noGrp="1"/>
          </p:cNvSpPr>
          <p:nvPr>
            <p:ph type="dt" sz="half" idx="10"/>
          </p:nvPr>
        </p:nvSpPr>
        <p:spPr/>
        <p:txBody>
          <a:bodyPr/>
          <a:lstStyle/>
          <a:p>
            <a:fld id="{F0DFD029-FB74-4578-B929-F66AA97659CA}" type="datetimeFigureOut">
              <a:t>2014-05-25</a:t>
            </a:fld>
            <a:endParaRPr lang="ko-KR"/>
          </a:p>
        </p:txBody>
      </p:sp>
      <p:sp>
        <p:nvSpPr>
          <p:cNvPr id="5" name="바닥글 개체 틀 4"/>
          <p:cNvSpPr>
            <a:spLocks noGrp="1"/>
          </p:cNvSpPr>
          <p:nvPr>
            <p:ph type="ftr" sz="quarter" idx="11"/>
          </p:nvPr>
        </p:nvSpPr>
        <p:spPr/>
        <p:txBody>
          <a:bodyPr/>
          <a:lstStyle/>
          <a:p>
            <a:endParaRPr lang="ko-KR"/>
          </a:p>
        </p:txBody>
      </p:sp>
      <p:sp>
        <p:nvSpPr>
          <p:cNvPr id="6" name="슬라이드 번호 개체 틀 5"/>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1406769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1625177" y="2209801"/>
            <a:ext cx="8938472" cy="2764335"/>
          </a:xfrm>
        </p:spPr>
        <p:txBody>
          <a:bodyPr anchor="b">
            <a:normAutofit/>
          </a:bodyPr>
          <a:lstStyle>
            <a:lvl1pPr algn="l" latinLnBrk="1">
              <a:defRPr lang="ko-KR" sz="5400" b="0" cap="none" baseline="0"/>
            </a:lvl1pPr>
          </a:lstStyle>
          <a:p>
            <a:r>
              <a:rPr lang="ko-KR" altLang="en-US" smtClean="0"/>
              <a:t>마스터 제목 스타일 편집</a:t>
            </a:r>
            <a:endParaRPr lang="ko-KR"/>
          </a:p>
        </p:txBody>
      </p:sp>
      <p:sp>
        <p:nvSpPr>
          <p:cNvPr id="3" name="텍스트 개체 틀 2"/>
          <p:cNvSpPr>
            <a:spLocks noGrp="1"/>
          </p:cNvSpPr>
          <p:nvPr>
            <p:ph type="body" idx="1"/>
          </p:nvPr>
        </p:nvSpPr>
        <p:spPr>
          <a:xfrm>
            <a:off x="1625176" y="4951266"/>
            <a:ext cx="7069519" cy="1220933"/>
          </a:xfrm>
        </p:spPr>
        <p:txBody>
          <a:bodyPr anchor="t">
            <a:normAutofit/>
          </a:bodyPr>
          <a:lstStyle>
            <a:lvl1pPr marL="0" indent="0" latinLnBrk="1">
              <a:spcBef>
                <a:spcPts val="0"/>
              </a:spcBef>
              <a:buNone/>
              <a:defRPr lang="ko-KR" sz="2800" cap="all" spc="200" baseline="0">
                <a:solidFill>
                  <a:schemeClr val="accent1"/>
                </a:solidFill>
              </a:defRPr>
            </a:lvl1pPr>
            <a:lvl2pPr marL="609493" indent="0" latinLnBrk="1">
              <a:buNone/>
              <a:defRPr lang="ko-KR" sz="2400">
                <a:solidFill>
                  <a:schemeClr val="tx1">
                    <a:tint val="75000"/>
                  </a:schemeClr>
                </a:solidFill>
              </a:defRPr>
            </a:lvl2pPr>
            <a:lvl3pPr marL="1218987" indent="0" latinLnBrk="1">
              <a:buNone/>
              <a:defRPr lang="ko-KR" sz="2100">
                <a:solidFill>
                  <a:schemeClr val="tx1">
                    <a:tint val="75000"/>
                  </a:schemeClr>
                </a:solidFill>
              </a:defRPr>
            </a:lvl3pPr>
            <a:lvl4pPr marL="1828480" indent="0" latinLnBrk="1">
              <a:buNone/>
              <a:defRPr lang="ko-KR" sz="1900">
                <a:solidFill>
                  <a:schemeClr val="tx1">
                    <a:tint val="75000"/>
                  </a:schemeClr>
                </a:solidFill>
              </a:defRPr>
            </a:lvl4pPr>
            <a:lvl5pPr marL="2437973" indent="0" latinLnBrk="1">
              <a:buNone/>
              <a:defRPr lang="ko-KR" sz="1900">
                <a:solidFill>
                  <a:schemeClr val="tx1">
                    <a:tint val="75000"/>
                  </a:schemeClr>
                </a:solidFill>
              </a:defRPr>
            </a:lvl5pPr>
            <a:lvl6pPr marL="3047467" indent="0" latinLnBrk="1">
              <a:buNone/>
              <a:defRPr lang="ko-KR" sz="1900">
                <a:solidFill>
                  <a:schemeClr val="tx1">
                    <a:tint val="75000"/>
                  </a:schemeClr>
                </a:solidFill>
              </a:defRPr>
            </a:lvl6pPr>
            <a:lvl7pPr marL="3656960" indent="0" latinLnBrk="1">
              <a:buNone/>
              <a:defRPr lang="ko-KR" sz="1900">
                <a:solidFill>
                  <a:schemeClr val="tx1">
                    <a:tint val="75000"/>
                  </a:schemeClr>
                </a:solidFill>
              </a:defRPr>
            </a:lvl7pPr>
            <a:lvl8pPr marL="4266453" indent="0" latinLnBrk="1">
              <a:buNone/>
              <a:defRPr lang="ko-KR" sz="1900">
                <a:solidFill>
                  <a:schemeClr val="tx1">
                    <a:tint val="75000"/>
                  </a:schemeClr>
                </a:solidFill>
              </a:defRPr>
            </a:lvl8pPr>
            <a:lvl9pPr marL="4875947" indent="0" latinLnBrk="1">
              <a:buNone/>
              <a:defRPr lang="ko-KR" sz="1900">
                <a:solidFill>
                  <a:schemeClr val="tx1">
                    <a:tint val="75000"/>
                  </a:schemeClr>
                </a:solidFill>
              </a:defRPr>
            </a:lvl9pPr>
          </a:lstStyle>
          <a:p>
            <a:pPr lvl="0" latinLnBrk="1"/>
            <a:r>
              <a:rPr lang="ko-KR" altLang="en-US" smtClean="0"/>
              <a:t>마스터 텍스트 스타일을 편집합니다</a:t>
            </a:r>
          </a:p>
        </p:txBody>
      </p:sp>
      <p:sp>
        <p:nvSpPr>
          <p:cNvPr id="4" name="날짜 개체 틀 3"/>
          <p:cNvSpPr>
            <a:spLocks noGrp="1"/>
          </p:cNvSpPr>
          <p:nvPr>
            <p:ph type="dt" sz="half" idx="10"/>
          </p:nvPr>
        </p:nvSpPr>
        <p:spPr/>
        <p:txBody>
          <a:bodyPr/>
          <a:lstStyle/>
          <a:p>
            <a:fld id="{F0DFD029-FB74-4578-B929-F66AA97659CA}" type="datetimeFigureOut">
              <a:t>2014-05-25</a:t>
            </a:fld>
            <a:endParaRPr lang="ko-KR"/>
          </a:p>
        </p:txBody>
      </p:sp>
      <p:sp>
        <p:nvSpPr>
          <p:cNvPr id="5" name="바닥글 개체 틀 4"/>
          <p:cNvSpPr>
            <a:spLocks noGrp="1"/>
          </p:cNvSpPr>
          <p:nvPr>
            <p:ph type="ftr" sz="quarter" idx="11"/>
          </p:nvPr>
        </p:nvSpPr>
        <p:spPr/>
        <p:txBody>
          <a:bodyPr/>
          <a:lstStyle/>
          <a:p>
            <a:endParaRPr lang="ko-KR"/>
          </a:p>
        </p:txBody>
      </p:sp>
      <p:sp>
        <p:nvSpPr>
          <p:cNvPr id="6" name="슬라이드 번호 개체 틀 5"/>
          <p:cNvSpPr>
            <a:spLocks noGrp="1"/>
          </p:cNvSpPr>
          <p:nvPr>
            <p:ph type="sldNum" sz="quarter" idx="12"/>
          </p:nvPr>
        </p:nvSpPr>
        <p:spPr/>
        <p:txBody>
          <a:bodyPr/>
          <a:lstStyle/>
          <a:p>
            <a:fld id="{C014DD1E-5D91-48A3-AD6D-45FBA980D106}" type="slidenum">
              <a:t>‹#›</a:t>
            </a:fld>
            <a:endParaRPr lang="ko-KR"/>
          </a:p>
        </p:txBody>
      </p:sp>
      <p:grpSp>
        <p:nvGrpSpPr>
          <p:cNvPr id="11" name="대각선"/>
          <p:cNvGrpSpPr/>
          <p:nvPr/>
        </p:nvGrpSpPr>
        <p:grpSpPr>
          <a:xfrm>
            <a:off x="7516443" y="4145281"/>
            <a:ext cx="4686117" cy="2731407"/>
            <a:chOff x="5638800" y="3108960"/>
            <a:chExt cx="3515503" cy="2048555"/>
          </a:xfrm>
        </p:grpSpPr>
        <p:cxnSp>
          <p:nvCxnSpPr>
            <p:cNvPr id="12" name="직선 연결선 11"/>
            <p:cNvCxnSpPr/>
            <p:nvPr/>
          </p:nvCxnSpPr>
          <p:spPr>
            <a:xfrm flipV="1">
              <a:off x="5638800" y="3108960"/>
              <a:ext cx="3515503" cy="2037116"/>
            </a:xfrm>
            <a:prstGeom prst="line">
              <a:avLst/>
            </a:pr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3" name="직선 연결선 12"/>
            <p:cNvCxnSpPr/>
            <p:nvPr/>
          </p:nvCxnSpPr>
          <p:spPr>
            <a:xfrm flipV="1">
              <a:off x="6004643" y="3333750"/>
              <a:ext cx="3149660" cy="1823765"/>
            </a:xfrm>
            <a:prstGeom prst="line">
              <a:avLst/>
            </a:pr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4" name="직선 연결선 13"/>
            <p:cNvCxnSpPr/>
            <p:nvPr/>
          </p:nvCxnSpPr>
          <p:spPr>
            <a:xfrm flipV="1">
              <a:off x="6388342" y="3549891"/>
              <a:ext cx="2765961" cy="1600149"/>
            </a:xfrm>
            <a:prstGeom prst="line">
              <a:avLst/>
            </a:pr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3616330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내용 2개">
    <p:spTree>
      <p:nvGrpSpPr>
        <p:cNvPr id="1" name=""/>
        <p:cNvGrpSpPr/>
        <p:nvPr/>
      </p:nvGrpSpPr>
      <p:grpSpPr>
        <a:xfrm>
          <a:off x="0" y="0"/>
          <a:ext cx="0" cy="0"/>
          <a:chOff x="0" y="0"/>
          <a:chExt cx="0" cy="0"/>
        </a:xfrm>
      </p:grpSpPr>
      <p:sp>
        <p:nvSpPr>
          <p:cNvPr id="2" name="제목 1"/>
          <p:cNvSpPr>
            <a:spLocks noGrp="1"/>
          </p:cNvSpPr>
          <p:nvPr>
            <p:ph type="title"/>
          </p:nvPr>
        </p:nvSpPr>
        <p:spPr>
          <a:xfrm>
            <a:off x="1218883" y="274637"/>
            <a:ext cx="10360501" cy="1223963"/>
          </a:xfrm>
        </p:spPr>
        <p:txBody>
          <a:bodyPr/>
          <a:lstStyle/>
          <a:p>
            <a:r>
              <a:rPr lang="ko-KR" altLang="en-US" smtClean="0"/>
              <a:t>마스터 제목 스타일 편집</a:t>
            </a:r>
            <a:endParaRPr lang="ko-KR"/>
          </a:p>
        </p:txBody>
      </p:sp>
      <p:sp>
        <p:nvSpPr>
          <p:cNvPr id="3" name="내용 개체 틀 2"/>
          <p:cNvSpPr>
            <a:spLocks noGrp="1"/>
          </p:cNvSpPr>
          <p:nvPr>
            <p:ph sz="half" idx="1"/>
          </p:nvPr>
        </p:nvSpPr>
        <p:spPr>
          <a:xfrm>
            <a:off x="1218883" y="1706880"/>
            <a:ext cx="5078677" cy="4465320"/>
          </a:xfrm>
        </p:spPr>
        <p:txBody>
          <a:bodyPr>
            <a:normAutofit/>
          </a:bodyPr>
          <a:lstStyle>
            <a:lvl1pPr latinLnBrk="1">
              <a:defRPr lang="ko-KR" sz="2800"/>
            </a:lvl1pPr>
            <a:lvl2pPr latinLnBrk="1">
              <a:defRPr lang="ko-KR" sz="2400"/>
            </a:lvl2pPr>
            <a:lvl3pPr latinLnBrk="1">
              <a:defRPr lang="ko-KR" sz="2000"/>
            </a:lvl3pPr>
            <a:lvl4pPr latinLnBrk="1">
              <a:defRPr lang="ko-KR" sz="2000"/>
            </a:lvl4pPr>
            <a:lvl5pPr latinLnBrk="1">
              <a:defRPr lang="ko-KR" sz="2000"/>
            </a:lvl5pPr>
            <a:lvl6pPr latinLnBrk="1">
              <a:defRPr lang="ko-KR" sz="2000"/>
            </a:lvl6pPr>
            <a:lvl7pPr latinLnBrk="1">
              <a:defRPr lang="ko-KR" sz="2000"/>
            </a:lvl7pPr>
            <a:lvl8pPr latinLnBrk="1">
              <a:defRPr lang="ko-KR" sz="2000" baseline="0"/>
            </a:lvl8pPr>
            <a:lvl9pPr latinLnBrk="1">
              <a:defRPr lang="ko-KR" sz="2000" baseline="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4" name="내용 개체 틀 3"/>
          <p:cNvSpPr>
            <a:spLocks noGrp="1"/>
          </p:cNvSpPr>
          <p:nvPr>
            <p:ph sz="half" idx="2"/>
          </p:nvPr>
        </p:nvSpPr>
        <p:spPr>
          <a:xfrm>
            <a:off x="6500707" y="1706880"/>
            <a:ext cx="5078677" cy="4465320"/>
          </a:xfrm>
        </p:spPr>
        <p:txBody>
          <a:bodyPr>
            <a:normAutofit/>
          </a:bodyPr>
          <a:lstStyle>
            <a:lvl1pPr latinLnBrk="1">
              <a:defRPr lang="ko-KR" sz="2800"/>
            </a:lvl1pPr>
            <a:lvl2pPr latinLnBrk="1">
              <a:defRPr lang="ko-KR" sz="2400"/>
            </a:lvl2pPr>
            <a:lvl3pPr latinLnBrk="1">
              <a:defRPr lang="ko-KR" sz="2000"/>
            </a:lvl3pPr>
            <a:lvl4pPr latinLnBrk="1">
              <a:defRPr lang="ko-KR" sz="2000"/>
            </a:lvl4pPr>
            <a:lvl5pPr latinLnBrk="1">
              <a:defRPr lang="ko-KR" sz="2000"/>
            </a:lvl5pPr>
            <a:lvl6pPr latinLnBrk="1">
              <a:defRPr lang="ko-KR" sz="2000"/>
            </a:lvl6pPr>
            <a:lvl7pPr latinLnBrk="1">
              <a:defRPr lang="ko-KR" sz="2000"/>
            </a:lvl7pPr>
            <a:lvl8pPr latinLnBrk="1">
              <a:defRPr lang="ko-KR" sz="2000"/>
            </a:lvl8pPr>
            <a:lvl9pPr latinLnBrk="1">
              <a:defRPr lang="ko-KR" sz="200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5" name="날짜 개체 틀 4"/>
          <p:cNvSpPr>
            <a:spLocks noGrp="1"/>
          </p:cNvSpPr>
          <p:nvPr>
            <p:ph type="dt" sz="half" idx="10"/>
          </p:nvPr>
        </p:nvSpPr>
        <p:spPr/>
        <p:txBody>
          <a:bodyPr/>
          <a:lstStyle/>
          <a:p>
            <a:fld id="{F0DFD029-FB74-4578-B929-F66AA97659CA}" type="datetimeFigureOut">
              <a:t>2014-05-25</a:t>
            </a:fld>
            <a:endParaRPr lang="ko-KR"/>
          </a:p>
        </p:txBody>
      </p:sp>
      <p:sp>
        <p:nvSpPr>
          <p:cNvPr id="6" name="바닥글 개체 틀 5"/>
          <p:cNvSpPr>
            <a:spLocks noGrp="1"/>
          </p:cNvSpPr>
          <p:nvPr>
            <p:ph type="ftr" sz="quarter" idx="11"/>
          </p:nvPr>
        </p:nvSpPr>
        <p:spPr/>
        <p:txBody>
          <a:bodyPr/>
          <a:lstStyle/>
          <a:p>
            <a:endParaRPr lang="ko-KR"/>
          </a:p>
        </p:txBody>
      </p:sp>
      <p:sp>
        <p:nvSpPr>
          <p:cNvPr id="7" name="슬라이드 번호 개체 틀 6"/>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3557647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1218883" y="274637"/>
            <a:ext cx="10360501" cy="1223963"/>
          </a:xfrm>
        </p:spPr>
        <p:txBody>
          <a:bodyPr/>
          <a:lstStyle>
            <a:lvl1pPr latinLnBrk="1">
              <a:defRPr lang="ko-KR"/>
            </a:lvl1pPr>
          </a:lstStyle>
          <a:p>
            <a:r>
              <a:rPr lang="ko-KR" altLang="en-US" smtClean="0"/>
              <a:t>마스터 제목 스타일 편집</a:t>
            </a:r>
            <a:endParaRPr lang="ko-KR"/>
          </a:p>
        </p:txBody>
      </p:sp>
      <p:sp>
        <p:nvSpPr>
          <p:cNvPr id="3" name="텍스트 개체 틀 2"/>
          <p:cNvSpPr>
            <a:spLocks noGrp="1"/>
          </p:cNvSpPr>
          <p:nvPr>
            <p:ph type="body" idx="1"/>
          </p:nvPr>
        </p:nvSpPr>
        <p:spPr>
          <a:xfrm>
            <a:off x="1218883" y="1701800"/>
            <a:ext cx="5082740" cy="914400"/>
          </a:xfrm>
        </p:spPr>
        <p:txBody>
          <a:bodyPr anchor="b">
            <a:normAutofit/>
          </a:bodyPr>
          <a:lstStyle>
            <a:lvl1pPr marL="0" indent="0" latinLnBrk="1">
              <a:spcBef>
                <a:spcPts val="0"/>
              </a:spcBef>
              <a:buNone/>
              <a:defRPr lang="ko-KR" sz="2800" b="0" cap="all" spc="200" baseline="0">
                <a:solidFill>
                  <a:schemeClr val="accent1"/>
                </a:solidFill>
              </a:defRPr>
            </a:lvl1pPr>
            <a:lvl2pPr marL="609493" indent="0" latinLnBrk="1">
              <a:buNone/>
              <a:defRPr lang="ko-KR" sz="2700" b="1"/>
            </a:lvl2pPr>
            <a:lvl3pPr marL="1218987" indent="0" latinLnBrk="1">
              <a:buNone/>
              <a:defRPr lang="ko-KR" sz="2400" b="1"/>
            </a:lvl3pPr>
            <a:lvl4pPr marL="1828480" indent="0" latinLnBrk="1">
              <a:buNone/>
              <a:defRPr lang="ko-KR" sz="2100" b="1"/>
            </a:lvl4pPr>
            <a:lvl5pPr marL="2437973" indent="0" latinLnBrk="1">
              <a:buNone/>
              <a:defRPr lang="ko-KR" sz="2100" b="1"/>
            </a:lvl5pPr>
            <a:lvl6pPr marL="3047467" indent="0" latinLnBrk="1">
              <a:buNone/>
              <a:defRPr lang="ko-KR" sz="2100" b="1"/>
            </a:lvl6pPr>
            <a:lvl7pPr marL="3656960" indent="0" latinLnBrk="1">
              <a:buNone/>
              <a:defRPr lang="ko-KR" sz="2100" b="1"/>
            </a:lvl7pPr>
            <a:lvl8pPr marL="4266453" indent="0" latinLnBrk="1">
              <a:buNone/>
              <a:defRPr lang="ko-KR" sz="2100" b="1"/>
            </a:lvl8pPr>
            <a:lvl9pPr marL="4875947" indent="0" latinLnBrk="1">
              <a:buNone/>
              <a:defRPr lang="ko-KR" sz="2100" b="1"/>
            </a:lvl9pPr>
          </a:lstStyle>
          <a:p>
            <a:pPr lvl="0" latinLnBrk="1"/>
            <a:r>
              <a:rPr lang="ko-KR" altLang="en-US" smtClean="0"/>
              <a:t>마스터 텍스트 스타일을 편집합니다</a:t>
            </a:r>
          </a:p>
        </p:txBody>
      </p:sp>
      <p:sp>
        <p:nvSpPr>
          <p:cNvPr id="4" name="내용 개체 틀 3"/>
          <p:cNvSpPr>
            <a:spLocks noGrp="1"/>
          </p:cNvSpPr>
          <p:nvPr>
            <p:ph sz="half" idx="2"/>
          </p:nvPr>
        </p:nvSpPr>
        <p:spPr>
          <a:xfrm>
            <a:off x="1218883" y="2717800"/>
            <a:ext cx="5078677" cy="3454400"/>
          </a:xfrm>
        </p:spPr>
        <p:txBody>
          <a:bodyPr>
            <a:noAutofit/>
          </a:bodyPr>
          <a:lstStyle>
            <a:lvl1pPr latinLnBrk="1">
              <a:defRPr lang="ko-KR" sz="2800"/>
            </a:lvl1pPr>
            <a:lvl2pPr latinLnBrk="1">
              <a:defRPr lang="ko-KR" sz="2400"/>
            </a:lvl2pPr>
            <a:lvl3pPr latinLnBrk="1">
              <a:defRPr lang="ko-KR" sz="2000"/>
            </a:lvl3pPr>
            <a:lvl4pPr latinLnBrk="1">
              <a:defRPr lang="ko-KR" sz="2000"/>
            </a:lvl4pPr>
            <a:lvl5pPr latinLnBrk="1">
              <a:defRPr lang="ko-KR" sz="2000"/>
            </a:lvl5pPr>
            <a:lvl6pPr latinLnBrk="1">
              <a:defRPr lang="ko-KR" sz="2000"/>
            </a:lvl6pPr>
            <a:lvl7pPr latinLnBrk="1">
              <a:defRPr lang="ko-KR" sz="2000" baseline="0"/>
            </a:lvl7pPr>
            <a:lvl8pPr latinLnBrk="1">
              <a:defRPr lang="ko-KR" sz="2000" baseline="0"/>
            </a:lvl8pPr>
            <a:lvl9pPr latinLnBrk="1">
              <a:defRPr lang="ko-KR" sz="2000" baseline="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5" name="텍스트 개체 틀 4"/>
          <p:cNvSpPr>
            <a:spLocks noGrp="1"/>
          </p:cNvSpPr>
          <p:nvPr>
            <p:ph type="body" sz="quarter" idx="3"/>
          </p:nvPr>
        </p:nvSpPr>
        <p:spPr>
          <a:xfrm>
            <a:off x="6496644" y="1701800"/>
            <a:ext cx="5082740" cy="914400"/>
          </a:xfrm>
        </p:spPr>
        <p:txBody>
          <a:bodyPr anchor="b">
            <a:normAutofit/>
          </a:bodyPr>
          <a:lstStyle>
            <a:lvl1pPr marL="0" indent="0" latinLnBrk="1">
              <a:spcBef>
                <a:spcPts val="0"/>
              </a:spcBef>
              <a:buNone/>
              <a:defRPr lang="ko-KR" sz="2800" b="0" cap="all" spc="200" baseline="0">
                <a:solidFill>
                  <a:schemeClr val="accent1"/>
                </a:solidFill>
              </a:defRPr>
            </a:lvl1pPr>
            <a:lvl2pPr marL="609493" indent="0" latinLnBrk="1">
              <a:buNone/>
              <a:defRPr lang="ko-KR" sz="2700" b="1"/>
            </a:lvl2pPr>
            <a:lvl3pPr marL="1218987" indent="0" latinLnBrk="1">
              <a:buNone/>
              <a:defRPr lang="ko-KR" sz="2400" b="1"/>
            </a:lvl3pPr>
            <a:lvl4pPr marL="1828480" indent="0" latinLnBrk="1">
              <a:buNone/>
              <a:defRPr lang="ko-KR" sz="2100" b="1"/>
            </a:lvl4pPr>
            <a:lvl5pPr marL="2437973" indent="0" latinLnBrk="1">
              <a:buNone/>
              <a:defRPr lang="ko-KR" sz="2100" b="1"/>
            </a:lvl5pPr>
            <a:lvl6pPr marL="3047467" indent="0" latinLnBrk="1">
              <a:buNone/>
              <a:defRPr lang="ko-KR" sz="2100" b="1"/>
            </a:lvl6pPr>
            <a:lvl7pPr marL="3656960" indent="0" latinLnBrk="1">
              <a:buNone/>
              <a:defRPr lang="ko-KR" sz="2100" b="1"/>
            </a:lvl7pPr>
            <a:lvl8pPr marL="4266453" indent="0" latinLnBrk="1">
              <a:buNone/>
              <a:defRPr lang="ko-KR" sz="2100" b="1"/>
            </a:lvl8pPr>
            <a:lvl9pPr marL="4875947" indent="0" latinLnBrk="1">
              <a:buNone/>
              <a:defRPr lang="ko-KR" sz="2100" b="1"/>
            </a:lvl9pPr>
          </a:lstStyle>
          <a:p>
            <a:pPr lvl="0" latinLnBrk="1"/>
            <a:r>
              <a:rPr lang="ko-KR" altLang="en-US" smtClean="0"/>
              <a:t>마스터 텍스트 스타일을 편집합니다</a:t>
            </a:r>
          </a:p>
        </p:txBody>
      </p:sp>
      <p:sp>
        <p:nvSpPr>
          <p:cNvPr id="6" name="내용 개체 틀 5"/>
          <p:cNvSpPr>
            <a:spLocks noGrp="1"/>
          </p:cNvSpPr>
          <p:nvPr>
            <p:ph sz="quarter" idx="4"/>
          </p:nvPr>
        </p:nvSpPr>
        <p:spPr>
          <a:xfrm>
            <a:off x="6500707" y="2717800"/>
            <a:ext cx="5078677" cy="3454400"/>
          </a:xfrm>
        </p:spPr>
        <p:txBody>
          <a:bodyPr>
            <a:noAutofit/>
          </a:bodyPr>
          <a:lstStyle>
            <a:lvl1pPr latinLnBrk="1">
              <a:defRPr lang="ko-KR" sz="2800"/>
            </a:lvl1pPr>
            <a:lvl2pPr latinLnBrk="1">
              <a:defRPr lang="ko-KR" sz="2400"/>
            </a:lvl2pPr>
            <a:lvl3pPr latinLnBrk="1">
              <a:defRPr lang="ko-KR" sz="2000"/>
            </a:lvl3pPr>
            <a:lvl4pPr latinLnBrk="1">
              <a:defRPr lang="ko-KR" sz="2000"/>
            </a:lvl4pPr>
            <a:lvl5pPr latinLnBrk="1">
              <a:defRPr lang="ko-KR" sz="2000"/>
            </a:lvl5pPr>
            <a:lvl6pPr latinLnBrk="1">
              <a:defRPr lang="ko-KR" sz="2000" baseline="0"/>
            </a:lvl6pPr>
            <a:lvl7pPr latinLnBrk="1">
              <a:defRPr lang="ko-KR" sz="2000" baseline="0"/>
            </a:lvl7pPr>
            <a:lvl8pPr latinLnBrk="1">
              <a:defRPr lang="ko-KR" sz="2000" baseline="0"/>
            </a:lvl8pPr>
            <a:lvl9pPr latinLnBrk="1">
              <a:defRPr lang="ko-KR" sz="2000" baseline="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7" name="날짜 개체 틀 6"/>
          <p:cNvSpPr>
            <a:spLocks noGrp="1"/>
          </p:cNvSpPr>
          <p:nvPr>
            <p:ph type="dt" sz="half" idx="10"/>
          </p:nvPr>
        </p:nvSpPr>
        <p:spPr/>
        <p:txBody>
          <a:bodyPr/>
          <a:lstStyle/>
          <a:p>
            <a:fld id="{F0DFD029-FB74-4578-B929-F66AA97659CA}" type="datetimeFigureOut">
              <a:t>2014-05-25</a:t>
            </a:fld>
            <a:endParaRPr lang="ko-KR"/>
          </a:p>
        </p:txBody>
      </p:sp>
      <p:sp>
        <p:nvSpPr>
          <p:cNvPr id="8" name="바닥글 개체 틀 7"/>
          <p:cNvSpPr>
            <a:spLocks noGrp="1"/>
          </p:cNvSpPr>
          <p:nvPr>
            <p:ph type="ftr" sz="quarter" idx="11"/>
          </p:nvPr>
        </p:nvSpPr>
        <p:spPr/>
        <p:txBody>
          <a:bodyPr/>
          <a:lstStyle/>
          <a:p>
            <a:endParaRPr lang="ko-KR"/>
          </a:p>
        </p:txBody>
      </p:sp>
      <p:sp>
        <p:nvSpPr>
          <p:cNvPr id="9" name="슬라이드 번호 개체 틀 8"/>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595381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p>
        </p:txBody>
      </p:sp>
      <p:sp>
        <p:nvSpPr>
          <p:cNvPr id="3" name="날짜 개체 틀 2"/>
          <p:cNvSpPr>
            <a:spLocks noGrp="1"/>
          </p:cNvSpPr>
          <p:nvPr>
            <p:ph type="dt" sz="half" idx="10"/>
          </p:nvPr>
        </p:nvSpPr>
        <p:spPr/>
        <p:txBody>
          <a:bodyPr/>
          <a:lstStyle/>
          <a:p>
            <a:fld id="{F0DFD029-FB74-4578-B929-F66AA97659CA}" type="datetimeFigureOut">
              <a:t>2014-05-25</a:t>
            </a:fld>
            <a:endParaRPr lang="ko-KR"/>
          </a:p>
        </p:txBody>
      </p:sp>
      <p:sp>
        <p:nvSpPr>
          <p:cNvPr id="4" name="바닥글 개체 틀 3"/>
          <p:cNvSpPr>
            <a:spLocks noGrp="1"/>
          </p:cNvSpPr>
          <p:nvPr>
            <p:ph type="ftr" sz="quarter" idx="11"/>
          </p:nvPr>
        </p:nvSpPr>
        <p:spPr/>
        <p:txBody>
          <a:bodyPr/>
          <a:lstStyle/>
          <a:p>
            <a:endParaRPr lang="ko-KR"/>
          </a:p>
        </p:txBody>
      </p:sp>
      <p:sp>
        <p:nvSpPr>
          <p:cNvPr id="5" name="슬라이드 번호 개체 틀 4"/>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1515229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0DFD029-FB74-4578-B929-F66AA97659CA}" type="datetimeFigureOut">
              <a:t>2014-05-25</a:t>
            </a:fld>
            <a:endParaRPr lang="ko-KR"/>
          </a:p>
        </p:txBody>
      </p:sp>
      <p:sp>
        <p:nvSpPr>
          <p:cNvPr id="3" name="바닥글 개체 틀 2"/>
          <p:cNvSpPr>
            <a:spLocks noGrp="1"/>
          </p:cNvSpPr>
          <p:nvPr>
            <p:ph type="ftr" sz="quarter" idx="11"/>
          </p:nvPr>
        </p:nvSpPr>
        <p:spPr/>
        <p:txBody>
          <a:bodyPr/>
          <a:lstStyle/>
          <a:p>
            <a:endParaRPr lang="ko-KR"/>
          </a:p>
        </p:txBody>
      </p:sp>
      <p:sp>
        <p:nvSpPr>
          <p:cNvPr id="4" name="슬라이드 번호 개체 틀 3"/>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217247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내용(캡션 포함)">
    <p:spTree>
      <p:nvGrpSpPr>
        <p:cNvPr id="1" name=""/>
        <p:cNvGrpSpPr/>
        <p:nvPr/>
      </p:nvGrpSpPr>
      <p:grpSpPr>
        <a:xfrm>
          <a:off x="0" y="0"/>
          <a:ext cx="0" cy="0"/>
          <a:chOff x="0" y="0"/>
          <a:chExt cx="0" cy="0"/>
        </a:xfrm>
      </p:grpSpPr>
      <p:sp>
        <p:nvSpPr>
          <p:cNvPr id="2" name="제목 1"/>
          <p:cNvSpPr>
            <a:spLocks noGrp="1"/>
          </p:cNvSpPr>
          <p:nvPr>
            <p:ph type="title"/>
          </p:nvPr>
        </p:nvSpPr>
        <p:spPr>
          <a:xfrm>
            <a:off x="1218882" y="1701800"/>
            <a:ext cx="4062942" cy="2438400"/>
          </a:xfrm>
        </p:spPr>
        <p:txBody>
          <a:bodyPr anchor="b">
            <a:normAutofit/>
          </a:bodyPr>
          <a:lstStyle>
            <a:lvl1pPr algn="l" latinLnBrk="1">
              <a:defRPr lang="ko-KR" sz="2800" b="0" cap="all" spc="200" baseline="0">
                <a:solidFill>
                  <a:schemeClr val="accent1"/>
                </a:solidFill>
              </a:defRPr>
            </a:lvl1pPr>
          </a:lstStyle>
          <a:p>
            <a:r>
              <a:rPr lang="ko-KR" altLang="en-US" smtClean="0"/>
              <a:t>마스터 제목 스타일 편집</a:t>
            </a:r>
            <a:endParaRPr lang="ko-KR"/>
          </a:p>
        </p:txBody>
      </p:sp>
      <p:sp>
        <p:nvSpPr>
          <p:cNvPr id="3" name="내용 개체 틀 2"/>
          <p:cNvSpPr>
            <a:spLocks noGrp="1"/>
          </p:cNvSpPr>
          <p:nvPr>
            <p:ph idx="1"/>
          </p:nvPr>
        </p:nvSpPr>
        <p:spPr>
          <a:xfrm>
            <a:off x="5484971" y="584200"/>
            <a:ext cx="6094413" cy="5588000"/>
          </a:xfrm>
        </p:spPr>
        <p:txBody>
          <a:bodyPr>
            <a:normAutofit/>
          </a:bodyPr>
          <a:lstStyle>
            <a:lvl1pPr latinLnBrk="1">
              <a:defRPr lang="ko-KR" sz="2800"/>
            </a:lvl1pPr>
            <a:lvl2pPr latinLnBrk="1">
              <a:defRPr lang="ko-KR" sz="2400"/>
            </a:lvl2pPr>
            <a:lvl3pPr latinLnBrk="1">
              <a:defRPr lang="ko-KR" sz="2000"/>
            </a:lvl3pPr>
            <a:lvl4pPr latinLnBrk="1">
              <a:defRPr lang="ko-KR" sz="2000"/>
            </a:lvl4pPr>
            <a:lvl5pPr latinLnBrk="1">
              <a:defRPr lang="ko-KR" sz="2000"/>
            </a:lvl5pPr>
            <a:lvl6pPr latinLnBrk="1">
              <a:defRPr lang="ko-KR" sz="2000"/>
            </a:lvl6pPr>
            <a:lvl7pPr latinLnBrk="1">
              <a:defRPr lang="ko-KR" sz="2000"/>
            </a:lvl7pPr>
            <a:lvl8pPr latinLnBrk="1">
              <a:defRPr lang="ko-KR" sz="2000" baseline="0"/>
            </a:lvl8pPr>
            <a:lvl9pPr latinLnBrk="1">
              <a:defRPr lang="ko-KR" sz="2000" baseline="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4" name="텍스트 개체 틀 3"/>
          <p:cNvSpPr>
            <a:spLocks noGrp="1"/>
          </p:cNvSpPr>
          <p:nvPr>
            <p:ph type="body" sz="half" idx="2"/>
          </p:nvPr>
        </p:nvSpPr>
        <p:spPr>
          <a:xfrm>
            <a:off x="1218882" y="4241800"/>
            <a:ext cx="4062942" cy="1930400"/>
          </a:xfrm>
        </p:spPr>
        <p:txBody>
          <a:bodyPr>
            <a:normAutofit/>
          </a:bodyPr>
          <a:lstStyle>
            <a:lvl1pPr marL="0" indent="0" latinLnBrk="1">
              <a:buNone/>
              <a:defRPr lang="ko-KR" sz="2000"/>
            </a:lvl1pPr>
            <a:lvl2pPr marL="609493" indent="0" latinLnBrk="1">
              <a:buNone/>
              <a:defRPr lang="ko-KR" sz="1600"/>
            </a:lvl2pPr>
            <a:lvl3pPr marL="1218987" indent="0" latinLnBrk="1">
              <a:buNone/>
              <a:defRPr lang="ko-KR" sz="1300"/>
            </a:lvl3pPr>
            <a:lvl4pPr marL="1828480" indent="0" latinLnBrk="1">
              <a:buNone/>
              <a:defRPr lang="ko-KR" sz="1200"/>
            </a:lvl4pPr>
            <a:lvl5pPr marL="2437973" indent="0" latinLnBrk="1">
              <a:buNone/>
              <a:defRPr lang="ko-KR" sz="1200"/>
            </a:lvl5pPr>
            <a:lvl6pPr marL="3047467" indent="0" latinLnBrk="1">
              <a:buNone/>
              <a:defRPr lang="ko-KR" sz="1200"/>
            </a:lvl6pPr>
            <a:lvl7pPr marL="3656960" indent="0" latinLnBrk="1">
              <a:buNone/>
              <a:defRPr lang="ko-KR" sz="1200"/>
            </a:lvl7pPr>
            <a:lvl8pPr marL="4266453" indent="0" latinLnBrk="1">
              <a:buNone/>
              <a:defRPr lang="ko-KR" sz="1200"/>
            </a:lvl8pPr>
            <a:lvl9pPr marL="4875947" indent="0" latinLnBrk="1">
              <a:buNone/>
              <a:defRPr lang="ko-KR" sz="1200"/>
            </a:lvl9pPr>
          </a:lstStyle>
          <a:p>
            <a:pPr lvl="0" latinLnBrk="1"/>
            <a:r>
              <a:rPr lang="ko-KR" altLang="en-US" smtClean="0"/>
              <a:t>마스터 텍스트 스타일을 편집합니다</a:t>
            </a:r>
          </a:p>
        </p:txBody>
      </p:sp>
      <p:sp>
        <p:nvSpPr>
          <p:cNvPr id="5" name="날짜 개체 틀 4"/>
          <p:cNvSpPr>
            <a:spLocks noGrp="1"/>
          </p:cNvSpPr>
          <p:nvPr>
            <p:ph type="dt" sz="half" idx="10"/>
          </p:nvPr>
        </p:nvSpPr>
        <p:spPr/>
        <p:txBody>
          <a:bodyPr/>
          <a:lstStyle/>
          <a:p>
            <a:fld id="{F0DFD029-FB74-4578-B929-F66AA97659CA}" type="datetimeFigureOut">
              <a:t>2014-05-25</a:t>
            </a:fld>
            <a:endParaRPr lang="ko-KR"/>
          </a:p>
        </p:txBody>
      </p:sp>
      <p:sp>
        <p:nvSpPr>
          <p:cNvPr id="6" name="바닥글 개체 틀 5"/>
          <p:cNvSpPr>
            <a:spLocks noGrp="1"/>
          </p:cNvSpPr>
          <p:nvPr>
            <p:ph type="ftr" sz="quarter" idx="11"/>
          </p:nvPr>
        </p:nvSpPr>
        <p:spPr/>
        <p:txBody>
          <a:bodyPr/>
          <a:lstStyle/>
          <a:p>
            <a:endParaRPr lang="ko-KR"/>
          </a:p>
        </p:txBody>
      </p:sp>
      <p:sp>
        <p:nvSpPr>
          <p:cNvPr id="7" name="슬라이드 번호 개체 틀 6"/>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1618139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그림(캡션 포함)">
    <p:spTree>
      <p:nvGrpSpPr>
        <p:cNvPr id="1" name=""/>
        <p:cNvGrpSpPr/>
        <p:nvPr/>
      </p:nvGrpSpPr>
      <p:grpSpPr>
        <a:xfrm>
          <a:off x="0" y="0"/>
          <a:ext cx="0" cy="0"/>
          <a:chOff x="0" y="0"/>
          <a:chExt cx="0" cy="0"/>
        </a:xfrm>
      </p:grpSpPr>
      <p:sp>
        <p:nvSpPr>
          <p:cNvPr id="2" name="제목 1"/>
          <p:cNvSpPr>
            <a:spLocks noGrp="1"/>
          </p:cNvSpPr>
          <p:nvPr>
            <p:ph type="title"/>
          </p:nvPr>
        </p:nvSpPr>
        <p:spPr>
          <a:xfrm>
            <a:off x="1218882" y="1701800"/>
            <a:ext cx="4062942" cy="2438400"/>
          </a:xfrm>
        </p:spPr>
        <p:txBody>
          <a:bodyPr anchor="b">
            <a:normAutofit/>
          </a:bodyPr>
          <a:lstStyle>
            <a:lvl1pPr algn="l" latinLnBrk="1">
              <a:defRPr lang="ko-KR" sz="2800" b="0" cap="all" spc="200" baseline="0">
                <a:solidFill>
                  <a:schemeClr val="accent1"/>
                </a:solidFill>
              </a:defRPr>
            </a:lvl1pPr>
          </a:lstStyle>
          <a:p>
            <a:r>
              <a:rPr lang="ko-KR" altLang="en-US" smtClean="0"/>
              <a:t>마스터 제목 스타일 편집</a:t>
            </a:r>
            <a:endParaRPr lang="ko-KR"/>
          </a:p>
        </p:txBody>
      </p:sp>
      <p:sp>
        <p:nvSpPr>
          <p:cNvPr id="3" name="그림 개체 틀 2"/>
          <p:cNvSpPr>
            <a:spLocks noGrp="1"/>
          </p:cNvSpPr>
          <p:nvPr>
            <p:ph type="pic" idx="1"/>
          </p:nvPr>
        </p:nvSpPr>
        <p:spPr>
          <a:xfrm>
            <a:off x="5484971" y="584200"/>
            <a:ext cx="6094413" cy="5588000"/>
          </a:xfrm>
          <a:ln w="12700">
            <a:solidFill>
              <a:schemeClr val="bg1">
                <a:lumMod val="75000"/>
                <a:lumOff val="25000"/>
              </a:schemeClr>
            </a:solidFill>
            <a:miter lim="800000"/>
          </a:ln>
        </p:spPr>
        <p:txBody>
          <a:bodyPr>
            <a:normAutofit/>
          </a:bodyPr>
          <a:lstStyle>
            <a:lvl1pPr marL="0" indent="0" latinLnBrk="1">
              <a:buNone/>
              <a:defRPr lang="ko-KR" sz="2800"/>
            </a:lvl1pPr>
            <a:lvl2pPr marL="609493" indent="0" latinLnBrk="1">
              <a:buNone/>
              <a:defRPr lang="ko-KR" sz="3700"/>
            </a:lvl2pPr>
            <a:lvl3pPr marL="1218987" indent="0" latinLnBrk="1">
              <a:buNone/>
              <a:defRPr lang="ko-KR" sz="3200"/>
            </a:lvl3pPr>
            <a:lvl4pPr marL="1828480" indent="0" latinLnBrk="1">
              <a:buNone/>
              <a:defRPr lang="ko-KR" sz="2700"/>
            </a:lvl4pPr>
            <a:lvl5pPr marL="2437973" indent="0" latinLnBrk="1">
              <a:buNone/>
              <a:defRPr lang="ko-KR" sz="2700"/>
            </a:lvl5pPr>
            <a:lvl6pPr marL="3047467" indent="0" latinLnBrk="1">
              <a:buNone/>
              <a:defRPr lang="ko-KR" sz="2700"/>
            </a:lvl6pPr>
            <a:lvl7pPr marL="3656960" indent="0" latinLnBrk="1">
              <a:buNone/>
              <a:defRPr lang="ko-KR" sz="2700"/>
            </a:lvl7pPr>
            <a:lvl8pPr marL="4266453" indent="0" latinLnBrk="1">
              <a:buNone/>
              <a:defRPr lang="ko-KR" sz="2700"/>
            </a:lvl8pPr>
            <a:lvl9pPr marL="4875947" indent="0" latinLnBrk="1">
              <a:buNone/>
              <a:defRPr lang="ko-KR" sz="2700"/>
            </a:lvl9pPr>
          </a:lstStyle>
          <a:p>
            <a:r>
              <a:rPr lang="ko-KR" altLang="en-US" smtClean="0"/>
              <a:t>그림을 추가하려면 아이콘을 클릭하십시오</a:t>
            </a:r>
            <a:endParaRPr lang="ko-KR"/>
          </a:p>
        </p:txBody>
      </p:sp>
      <p:sp>
        <p:nvSpPr>
          <p:cNvPr id="4" name="텍스트 개체 틀 3"/>
          <p:cNvSpPr>
            <a:spLocks noGrp="1"/>
          </p:cNvSpPr>
          <p:nvPr>
            <p:ph type="body" sz="half" idx="2"/>
          </p:nvPr>
        </p:nvSpPr>
        <p:spPr>
          <a:xfrm>
            <a:off x="1218882" y="4241800"/>
            <a:ext cx="4062942" cy="1930400"/>
          </a:xfrm>
        </p:spPr>
        <p:txBody>
          <a:bodyPr>
            <a:normAutofit/>
          </a:bodyPr>
          <a:lstStyle>
            <a:lvl1pPr marL="0" indent="0" latinLnBrk="1">
              <a:buNone/>
              <a:defRPr lang="ko-KR" sz="2000"/>
            </a:lvl1pPr>
            <a:lvl2pPr marL="609493" indent="0" latinLnBrk="1">
              <a:buNone/>
              <a:defRPr lang="ko-KR" sz="1600"/>
            </a:lvl2pPr>
            <a:lvl3pPr marL="1218987" indent="0" latinLnBrk="1">
              <a:buNone/>
              <a:defRPr lang="ko-KR" sz="1300"/>
            </a:lvl3pPr>
            <a:lvl4pPr marL="1828480" indent="0" latinLnBrk="1">
              <a:buNone/>
              <a:defRPr lang="ko-KR" sz="1200"/>
            </a:lvl4pPr>
            <a:lvl5pPr marL="2437973" indent="0" latinLnBrk="1">
              <a:buNone/>
              <a:defRPr lang="ko-KR" sz="1200"/>
            </a:lvl5pPr>
            <a:lvl6pPr marL="3047467" indent="0" latinLnBrk="1">
              <a:buNone/>
              <a:defRPr lang="ko-KR" sz="1200"/>
            </a:lvl6pPr>
            <a:lvl7pPr marL="3656960" indent="0" latinLnBrk="1">
              <a:buNone/>
              <a:defRPr lang="ko-KR" sz="1200"/>
            </a:lvl7pPr>
            <a:lvl8pPr marL="4266453" indent="0" latinLnBrk="1">
              <a:buNone/>
              <a:defRPr lang="ko-KR" sz="1200"/>
            </a:lvl8pPr>
            <a:lvl9pPr marL="4875947" indent="0" latinLnBrk="1">
              <a:buNone/>
              <a:defRPr lang="ko-KR" sz="1200"/>
            </a:lvl9pPr>
          </a:lstStyle>
          <a:p>
            <a:pPr lvl="0" latinLnBrk="1"/>
            <a:r>
              <a:rPr lang="ko-KR" altLang="en-US" smtClean="0"/>
              <a:t>마스터 텍스트 스타일을 편집합니다</a:t>
            </a:r>
          </a:p>
        </p:txBody>
      </p:sp>
      <p:sp>
        <p:nvSpPr>
          <p:cNvPr id="5" name="날짜 개체 틀 4"/>
          <p:cNvSpPr>
            <a:spLocks noGrp="1"/>
          </p:cNvSpPr>
          <p:nvPr>
            <p:ph type="dt" sz="half" idx="10"/>
          </p:nvPr>
        </p:nvSpPr>
        <p:spPr/>
        <p:txBody>
          <a:bodyPr/>
          <a:lstStyle/>
          <a:p>
            <a:fld id="{F0DFD029-FB74-4578-B929-F66AA97659CA}" type="datetimeFigureOut">
              <a:t>2014-05-25</a:t>
            </a:fld>
            <a:endParaRPr lang="ko-KR"/>
          </a:p>
        </p:txBody>
      </p:sp>
      <p:sp>
        <p:nvSpPr>
          <p:cNvPr id="6" name="바닥글 개체 틀 5"/>
          <p:cNvSpPr>
            <a:spLocks noGrp="1"/>
          </p:cNvSpPr>
          <p:nvPr>
            <p:ph type="ftr" sz="quarter" idx="11"/>
          </p:nvPr>
        </p:nvSpPr>
        <p:spPr/>
        <p:txBody>
          <a:bodyPr/>
          <a:lstStyle/>
          <a:p>
            <a:endParaRPr lang="ko-KR"/>
          </a:p>
        </p:txBody>
      </p:sp>
      <p:sp>
        <p:nvSpPr>
          <p:cNvPr id="7" name="슬라이드 번호 개체 틀 6"/>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4223431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p>
        </p:txBody>
      </p:sp>
      <p:sp>
        <p:nvSpPr>
          <p:cNvPr id="3" name="세로 텍스트 개체 틀 2"/>
          <p:cNvSpPr>
            <a:spLocks noGrp="1"/>
          </p:cNvSpPr>
          <p:nvPr>
            <p:ph type="body" orient="vert" idx="1"/>
          </p:nvPr>
        </p:nvSpPr>
        <p:spPr/>
        <p:txBody>
          <a:bodyPr vert="eaVert"/>
          <a:lstStyle>
            <a:lvl5pPr latinLnBrk="1">
              <a:defRPr lang="ko-KR"/>
            </a:lvl5pPr>
            <a:lvl6pPr latinLnBrk="1">
              <a:defRPr lang="ko-KR"/>
            </a:lvl6pPr>
            <a:lvl7pPr latinLnBrk="1">
              <a:defRPr lang="ko-KR"/>
            </a:lvl7pPr>
            <a:lvl8pPr latinLnBrk="1">
              <a:defRPr lang="ko-KR" baseline="0"/>
            </a:lvl8pPr>
            <a:lvl9pPr latinLnBrk="1">
              <a:defRPr lang="ko-KR" baseline="0"/>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4" name="날짜 개체 틀 3"/>
          <p:cNvSpPr>
            <a:spLocks noGrp="1"/>
          </p:cNvSpPr>
          <p:nvPr>
            <p:ph type="dt" sz="half" idx="10"/>
          </p:nvPr>
        </p:nvSpPr>
        <p:spPr/>
        <p:txBody>
          <a:bodyPr/>
          <a:lstStyle/>
          <a:p>
            <a:fld id="{F0DFD029-FB74-4578-B929-F66AA97659CA}" type="datetimeFigureOut">
              <a:t>2014-05-25</a:t>
            </a:fld>
            <a:endParaRPr lang="ko-KR"/>
          </a:p>
        </p:txBody>
      </p:sp>
      <p:sp>
        <p:nvSpPr>
          <p:cNvPr id="5" name="바닥글 개체 틀 4"/>
          <p:cNvSpPr>
            <a:spLocks noGrp="1"/>
          </p:cNvSpPr>
          <p:nvPr>
            <p:ph type="ftr" sz="quarter" idx="11"/>
          </p:nvPr>
        </p:nvSpPr>
        <p:spPr/>
        <p:txBody>
          <a:bodyPr/>
          <a:lstStyle/>
          <a:p>
            <a:endParaRPr lang="ko-KR"/>
          </a:p>
        </p:txBody>
      </p:sp>
      <p:sp>
        <p:nvSpPr>
          <p:cNvPr id="6" name="슬라이드 번호 개체 틀 5"/>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1996675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836898" y="584200"/>
            <a:ext cx="2742486" cy="5588000"/>
          </a:xfrm>
        </p:spPr>
        <p:txBody>
          <a:bodyPr vert="eaVert"/>
          <a:lstStyle/>
          <a:p>
            <a:r>
              <a:rPr lang="ko-KR" altLang="en-US" smtClean="0"/>
              <a:t>마스터 제목 스타일 편집</a:t>
            </a:r>
            <a:endParaRPr lang="ko-KR"/>
          </a:p>
        </p:txBody>
      </p:sp>
      <p:sp>
        <p:nvSpPr>
          <p:cNvPr id="3" name="세로 텍스트 개체 틀 2"/>
          <p:cNvSpPr>
            <a:spLocks noGrp="1"/>
          </p:cNvSpPr>
          <p:nvPr>
            <p:ph type="body" orient="vert" idx="1"/>
          </p:nvPr>
        </p:nvSpPr>
        <p:spPr>
          <a:xfrm>
            <a:off x="1218882" y="584200"/>
            <a:ext cx="7414869" cy="5588000"/>
          </a:xfrm>
        </p:spPr>
        <p:txBody>
          <a:bodyPr vert="eaVert"/>
          <a:lstStyle>
            <a:lvl5pPr latinLnBrk="1">
              <a:defRPr lang="ko-KR"/>
            </a:lvl5pPr>
            <a:lvl6pPr latinLnBrk="1">
              <a:defRPr lang="ko-KR"/>
            </a:lvl6pPr>
            <a:lvl7pPr latinLnBrk="1">
              <a:defRPr lang="ko-KR"/>
            </a:lvl7pPr>
            <a:lvl8pPr latinLnBrk="1">
              <a:defRPr lang="ko-KR"/>
            </a:lvl8pPr>
            <a:lvl9pPr latinLnBrk="1">
              <a:defRPr lang="ko-KR"/>
            </a:lvl9pPr>
          </a:lstStyle>
          <a:p>
            <a:pPr lvl="0" latinLnBrk="1"/>
            <a:r>
              <a:rPr lang="ko-KR" altLang="en-US" smtClean="0"/>
              <a:t>마스터 텍스트 스타일을 편집합니다</a:t>
            </a:r>
          </a:p>
          <a:p>
            <a:pPr lvl="1" latinLnBrk="1"/>
            <a:r>
              <a:rPr lang="ko-KR" altLang="en-US" smtClean="0"/>
              <a:t>둘째 수준</a:t>
            </a:r>
          </a:p>
          <a:p>
            <a:pPr lvl="2" latinLnBrk="1"/>
            <a:r>
              <a:rPr lang="ko-KR" altLang="en-US" smtClean="0"/>
              <a:t>셋째 수준</a:t>
            </a:r>
          </a:p>
          <a:p>
            <a:pPr lvl="3" latinLnBrk="1"/>
            <a:r>
              <a:rPr lang="ko-KR" altLang="en-US" smtClean="0"/>
              <a:t>넷째 수준</a:t>
            </a:r>
          </a:p>
          <a:p>
            <a:pPr lvl="4" latinLnBrk="1"/>
            <a:r>
              <a:rPr lang="ko-KR" altLang="en-US" smtClean="0"/>
              <a:t>다섯째 수준</a:t>
            </a:r>
            <a:endParaRPr lang="ko-KR"/>
          </a:p>
        </p:txBody>
      </p:sp>
      <p:sp>
        <p:nvSpPr>
          <p:cNvPr id="4" name="날짜 개체 틀 3"/>
          <p:cNvSpPr>
            <a:spLocks noGrp="1"/>
          </p:cNvSpPr>
          <p:nvPr>
            <p:ph type="dt" sz="half" idx="10"/>
          </p:nvPr>
        </p:nvSpPr>
        <p:spPr/>
        <p:txBody>
          <a:bodyPr/>
          <a:lstStyle/>
          <a:p>
            <a:fld id="{F0DFD029-FB74-4578-B929-F66AA97659CA}" type="datetimeFigureOut">
              <a:t>2014-05-25</a:t>
            </a:fld>
            <a:endParaRPr lang="ko-KR"/>
          </a:p>
        </p:txBody>
      </p:sp>
      <p:sp>
        <p:nvSpPr>
          <p:cNvPr id="5" name="바닥글 개체 틀 4"/>
          <p:cNvSpPr>
            <a:spLocks noGrp="1"/>
          </p:cNvSpPr>
          <p:nvPr>
            <p:ph type="ftr" sz="quarter" idx="11"/>
          </p:nvPr>
        </p:nvSpPr>
        <p:spPr/>
        <p:txBody>
          <a:bodyPr/>
          <a:lstStyle/>
          <a:p>
            <a:endParaRPr lang="ko-KR"/>
          </a:p>
        </p:txBody>
      </p:sp>
      <p:sp>
        <p:nvSpPr>
          <p:cNvPr id="6" name="슬라이드 번호 개체 틀 5"/>
          <p:cNvSpPr>
            <a:spLocks noGrp="1"/>
          </p:cNvSpPr>
          <p:nvPr>
            <p:ph type="sldNum" sz="quarter" idx="12"/>
          </p:nvPr>
        </p:nvSpPr>
        <p:spPr/>
        <p:txBody>
          <a:bodyPr/>
          <a:lstStyle/>
          <a:p>
            <a:fld id="{C014DD1E-5D91-48A3-AD6D-45FBA980D106}" type="slidenum">
              <a:t>‹#›</a:t>
            </a:fld>
            <a:endParaRPr lang="ko-KR"/>
          </a:p>
        </p:txBody>
      </p:sp>
    </p:spTree>
    <p:extLst>
      <p:ext uri="{BB962C8B-B14F-4D97-AF65-F5344CB8AC3E}">
        <p14:creationId xmlns:p14="http://schemas.microsoft.com/office/powerpoint/2010/main" val="595886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100000"/>
                <a:shade val="0"/>
                <a:satMod val="100000"/>
              </a:schemeClr>
            </a:gs>
            <a:gs pos="85000">
              <a:schemeClr val="bg2">
                <a:tint val="100000"/>
                <a:shade val="30000"/>
                <a:satMod val="100000"/>
              </a:schemeClr>
            </a:gs>
            <a:gs pos="100000">
              <a:schemeClr val="bg2">
                <a:shade val="60000"/>
                <a:satMod val="100000"/>
              </a:schemeClr>
            </a:gs>
          </a:gsLst>
          <a:lin ang="3600000" scaled="0"/>
          <a:tileRect/>
        </a:gradFill>
        <a:effectLst/>
      </p:bgPr>
    </p:bg>
    <p:spTree>
      <p:nvGrpSpPr>
        <p:cNvPr id="1" name=""/>
        <p:cNvGrpSpPr/>
        <p:nvPr/>
      </p:nvGrpSpPr>
      <p:grpSpPr>
        <a:xfrm>
          <a:off x="0" y="0"/>
          <a:ext cx="0" cy="0"/>
          <a:chOff x="0" y="0"/>
          <a:chExt cx="0" cy="0"/>
        </a:xfrm>
      </p:grpSpPr>
      <p:grpSp>
        <p:nvGrpSpPr>
          <p:cNvPr id="15" name="왼쪽 선"/>
          <p:cNvGrpSpPr/>
          <p:nvPr/>
        </p:nvGrpSpPr>
        <p:grpSpPr>
          <a:xfrm>
            <a:off x="-15870" y="-3174"/>
            <a:ext cx="819993" cy="5229225"/>
            <a:chOff x="-11906" y="-2381"/>
            <a:chExt cx="615155" cy="3921919"/>
          </a:xfrm>
        </p:grpSpPr>
        <p:sp>
          <p:nvSpPr>
            <p:cNvPr id="10" name="자유형 9"/>
            <p:cNvSpPr/>
            <p:nvPr/>
          </p:nvSpPr>
          <p:spPr>
            <a:xfrm>
              <a:off x="-9526" y="0"/>
              <a:ext cx="612775" cy="3919538"/>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Lst>
              <a:ahLst/>
              <a:cxnLst>
                <a:cxn ang="0">
                  <a:pos x="connsiteX0" y="connsiteY0"/>
                </a:cxn>
                <a:cxn ang="0">
                  <a:pos x="connsiteX1" y="connsiteY1"/>
                </a:cxn>
                <a:cxn ang="0">
                  <a:pos x="connsiteX2" y="connsiteY2"/>
                </a:cxn>
              </a:cxnLst>
              <a:rect l="l" t="t" r="r" b="b"/>
              <a:pathLst>
                <a:path w="612775" h="3919538">
                  <a:moveTo>
                    <a:pt x="0" y="3919538"/>
                  </a:moveTo>
                  <a:lnTo>
                    <a:pt x="612775" y="2984500"/>
                  </a:lnTo>
                  <a:lnTo>
                    <a:pt x="612775" y="0"/>
                  </a:lnTo>
                </a:path>
              </a:pathLst>
            </a:cu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atin typeface="+mj-ea"/>
                <a:ea typeface="+mj-ea"/>
              </a:endParaRPr>
            </a:p>
          </p:txBody>
        </p:sp>
        <p:sp>
          <p:nvSpPr>
            <p:cNvPr id="11" name="자유형 10"/>
            <p:cNvSpPr/>
            <p:nvPr/>
          </p:nvSpPr>
          <p:spPr>
            <a:xfrm>
              <a:off x="-11906" y="0"/>
              <a:ext cx="410751" cy="3421856"/>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202024 w 612775"/>
                <a:gd name="connsiteY1" fmla="*/ 3607676 h 3919538"/>
                <a:gd name="connsiteX2" fmla="*/ 612775 w 612775"/>
                <a:gd name="connsiteY2" fmla="*/ 2984500 h 3919538"/>
                <a:gd name="connsiteX3" fmla="*/ 612775 w 612775"/>
                <a:gd name="connsiteY3" fmla="*/ 0 h 3919538"/>
                <a:gd name="connsiteX0" fmla="*/ 0 w 410751"/>
                <a:gd name="connsiteY0" fmla="*/ 3607676 h 3607676"/>
                <a:gd name="connsiteX1" fmla="*/ 410751 w 410751"/>
                <a:gd name="connsiteY1" fmla="*/ 2984500 h 3607676"/>
                <a:gd name="connsiteX2" fmla="*/ 410751 w 410751"/>
                <a:gd name="connsiteY2" fmla="*/ 0 h 3607676"/>
                <a:gd name="connsiteX0" fmla="*/ 0 w 410751"/>
                <a:gd name="connsiteY0" fmla="*/ 3607676 h 3607676"/>
                <a:gd name="connsiteX1" fmla="*/ 410751 w 410751"/>
                <a:gd name="connsiteY1" fmla="*/ 2984500 h 3607676"/>
                <a:gd name="connsiteX2" fmla="*/ 409575 w 410751"/>
                <a:gd name="connsiteY2" fmla="*/ 185820 h 3607676"/>
                <a:gd name="connsiteX3" fmla="*/ 410751 w 410751"/>
                <a:gd name="connsiteY3" fmla="*/ 0 h 3607676"/>
                <a:gd name="connsiteX0" fmla="*/ 0 w 410751"/>
                <a:gd name="connsiteY0" fmla="*/ 3421856 h 3421856"/>
                <a:gd name="connsiteX1" fmla="*/ 410751 w 410751"/>
                <a:gd name="connsiteY1" fmla="*/ 2798680 h 3421856"/>
                <a:gd name="connsiteX2" fmla="*/ 409575 w 410751"/>
                <a:gd name="connsiteY2" fmla="*/ 0 h 3421856"/>
              </a:gdLst>
              <a:ahLst/>
              <a:cxnLst>
                <a:cxn ang="0">
                  <a:pos x="connsiteX0" y="connsiteY0"/>
                </a:cxn>
                <a:cxn ang="0">
                  <a:pos x="connsiteX1" y="connsiteY1"/>
                </a:cxn>
                <a:cxn ang="0">
                  <a:pos x="connsiteX2" y="connsiteY2"/>
                </a:cxn>
              </a:cxnLst>
              <a:rect l="l" t="t" r="r" b="b"/>
              <a:pathLst>
                <a:path w="410751" h="3421856">
                  <a:moveTo>
                    <a:pt x="0" y="3421856"/>
                  </a:moveTo>
                  <a:lnTo>
                    <a:pt x="410751" y="2798680"/>
                  </a:lnTo>
                  <a:lnTo>
                    <a:pt x="409575" y="0"/>
                  </a:lnTo>
                </a:path>
              </a:pathLst>
            </a:cu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atin typeface="+mj-ea"/>
                <a:ea typeface="+mj-ea"/>
              </a:endParaRPr>
            </a:p>
          </p:txBody>
        </p:sp>
        <p:sp>
          <p:nvSpPr>
            <p:cNvPr id="14" name="자유형 13"/>
            <p:cNvSpPr/>
            <p:nvPr/>
          </p:nvSpPr>
          <p:spPr>
            <a:xfrm>
              <a:off x="-7144" y="-2381"/>
              <a:ext cx="238919" cy="297656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373856 w 612775"/>
                <a:gd name="connsiteY1" fmla="*/ 3344891 h 3919538"/>
                <a:gd name="connsiteX2" fmla="*/ 612775 w 612775"/>
                <a:gd name="connsiteY2" fmla="*/ 2984500 h 3919538"/>
                <a:gd name="connsiteX3" fmla="*/ 612775 w 612775"/>
                <a:gd name="connsiteY3" fmla="*/ 0 h 3919538"/>
                <a:gd name="connsiteX0" fmla="*/ 0 w 238919"/>
                <a:gd name="connsiteY0" fmla="*/ 3344891 h 3344891"/>
                <a:gd name="connsiteX1" fmla="*/ 238919 w 238919"/>
                <a:gd name="connsiteY1" fmla="*/ 2984500 h 3344891"/>
                <a:gd name="connsiteX2" fmla="*/ 238919 w 238919"/>
                <a:gd name="connsiteY2" fmla="*/ 0 h 3344891"/>
                <a:gd name="connsiteX0" fmla="*/ 0 w 238919"/>
                <a:gd name="connsiteY0" fmla="*/ 3344891 h 3344891"/>
                <a:gd name="connsiteX1" fmla="*/ 238919 w 238919"/>
                <a:gd name="connsiteY1" fmla="*/ 2984500 h 3344891"/>
                <a:gd name="connsiteX2" fmla="*/ 238125 w 238919"/>
                <a:gd name="connsiteY2" fmla="*/ 368330 h 3344891"/>
                <a:gd name="connsiteX3" fmla="*/ 238919 w 238919"/>
                <a:gd name="connsiteY3" fmla="*/ 0 h 3344891"/>
                <a:gd name="connsiteX0" fmla="*/ 0 w 238919"/>
                <a:gd name="connsiteY0" fmla="*/ 2976561 h 2976561"/>
                <a:gd name="connsiteX1" fmla="*/ 238919 w 238919"/>
                <a:gd name="connsiteY1" fmla="*/ 2616170 h 2976561"/>
                <a:gd name="connsiteX2" fmla="*/ 238125 w 238919"/>
                <a:gd name="connsiteY2" fmla="*/ 0 h 2976561"/>
              </a:gdLst>
              <a:ahLst/>
              <a:cxnLst>
                <a:cxn ang="0">
                  <a:pos x="connsiteX0" y="connsiteY0"/>
                </a:cxn>
                <a:cxn ang="0">
                  <a:pos x="connsiteX1" y="connsiteY1"/>
                </a:cxn>
                <a:cxn ang="0">
                  <a:pos x="connsiteX2" y="connsiteY2"/>
                </a:cxn>
              </a:cxnLst>
              <a:rect l="l" t="t" r="r" b="b"/>
              <a:pathLst>
                <a:path w="238919" h="2976561">
                  <a:moveTo>
                    <a:pt x="0" y="2976561"/>
                  </a:moveTo>
                  <a:lnTo>
                    <a:pt x="238919" y="2616170"/>
                  </a:lnTo>
                  <a:cubicBezTo>
                    <a:pt x="238654" y="1744113"/>
                    <a:pt x="238390" y="872057"/>
                    <a:pt x="238125" y="0"/>
                  </a:cubicBezTo>
                </a:path>
              </a:pathLst>
            </a:cu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atin typeface="+mj-ea"/>
                <a:ea typeface="+mj-ea"/>
              </a:endParaRPr>
            </a:p>
          </p:txBody>
        </p:sp>
      </p:grpSp>
      <p:sp>
        <p:nvSpPr>
          <p:cNvPr id="2" name="제목 개체 틀 1"/>
          <p:cNvSpPr>
            <a:spLocks noGrp="1"/>
          </p:cNvSpPr>
          <p:nvPr>
            <p:ph type="title"/>
          </p:nvPr>
        </p:nvSpPr>
        <p:spPr>
          <a:xfrm>
            <a:off x="1218883" y="274637"/>
            <a:ext cx="10360501" cy="1223963"/>
          </a:xfrm>
          <a:prstGeom prst="rect">
            <a:avLst/>
          </a:prstGeom>
        </p:spPr>
        <p:txBody>
          <a:bodyPr vert="horz" lIns="121899" tIns="60949" rIns="121899" bIns="60949" rtlCol="0" anchor="b">
            <a:normAutofit/>
          </a:bodyPr>
          <a:lstStyle/>
          <a:p>
            <a:r>
              <a:rPr lang="ko-KR"/>
              <a:t>마스터 제목 스타일 편집</a:t>
            </a:r>
          </a:p>
        </p:txBody>
      </p:sp>
      <p:sp>
        <p:nvSpPr>
          <p:cNvPr id="3" name="텍스트 개체 틀 2"/>
          <p:cNvSpPr>
            <a:spLocks noGrp="1"/>
          </p:cNvSpPr>
          <p:nvPr>
            <p:ph type="body" idx="1"/>
          </p:nvPr>
        </p:nvSpPr>
        <p:spPr>
          <a:xfrm>
            <a:off x="1218883" y="1701797"/>
            <a:ext cx="10360501" cy="4462272"/>
          </a:xfrm>
          <a:prstGeom prst="rect">
            <a:avLst/>
          </a:prstGeom>
        </p:spPr>
        <p:txBody>
          <a:bodyPr vert="horz" lIns="121899" tIns="60949" rIns="121899" bIns="60949" rtlCol="0">
            <a:normAutofit/>
          </a:bodyPr>
          <a:lstStyle/>
          <a:p>
            <a:pPr lvl="0" latinLnBrk="1"/>
            <a:r>
              <a:rPr lang="ko-KR"/>
              <a:t>마스터 텍스트 스타일 편집</a:t>
            </a:r>
          </a:p>
          <a:p>
            <a:pPr lvl="1" latinLnBrk="1"/>
            <a:r>
              <a:rPr lang="ko-KR"/>
              <a:t>둘째 수준</a:t>
            </a:r>
          </a:p>
          <a:p>
            <a:pPr lvl="2" latinLnBrk="1"/>
            <a:r>
              <a:rPr lang="ko-KR"/>
              <a:t>셋째 수준</a:t>
            </a:r>
          </a:p>
          <a:p>
            <a:pPr lvl="3" latinLnBrk="1"/>
            <a:r>
              <a:rPr lang="ko-KR"/>
              <a:t>넷째 수준</a:t>
            </a:r>
          </a:p>
          <a:p>
            <a:pPr lvl="4" latinLnBrk="1"/>
            <a:r>
              <a:rPr lang="ko-KR"/>
              <a:t>다섯째 수준</a:t>
            </a:r>
          </a:p>
        </p:txBody>
      </p:sp>
      <p:sp>
        <p:nvSpPr>
          <p:cNvPr id="4" name="날짜 개체 틀 3"/>
          <p:cNvSpPr>
            <a:spLocks noGrp="1"/>
          </p:cNvSpPr>
          <p:nvPr>
            <p:ph type="dt" sz="half" idx="2"/>
          </p:nvPr>
        </p:nvSpPr>
        <p:spPr>
          <a:xfrm>
            <a:off x="1218882" y="6356352"/>
            <a:ext cx="2234618" cy="365125"/>
          </a:xfrm>
          <a:prstGeom prst="rect">
            <a:avLst/>
          </a:prstGeom>
        </p:spPr>
        <p:txBody>
          <a:bodyPr vert="horz" lIns="121899" tIns="60949" rIns="121899" bIns="60949" rtlCol="0" anchor="ctr"/>
          <a:lstStyle>
            <a:lvl1pPr algn="l" latinLnBrk="1">
              <a:defRPr lang="ko-KR" sz="1200">
                <a:solidFill>
                  <a:schemeClr val="tx1">
                    <a:tint val="75000"/>
                  </a:schemeClr>
                </a:solidFill>
                <a:latin typeface="+mj-ea"/>
                <a:ea typeface="+mj-ea"/>
              </a:defRPr>
            </a:lvl1pPr>
          </a:lstStyle>
          <a:p>
            <a:fld id="{F0DFD029-FB74-4578-B929-F66AA97659CA}" type="datetimeFigureOut">
              <a:rPr lang="en-US" altLang="ko-KR" smtClean="0"/>
              <a:pPr/>
              <a:t>5/25/2014</a:t>
            </a:fld>
            <a:endParaRPr lang="ko-KR" altLang="en-US"/>
          </a:p>
        </p:txBody>
      </p:sp>
      <p:sp>
        <p:nvSpPr>
          <p:cNvPr id="5" name="바닥글 개체 틀 4"/>
          <p:cNvSpPr>
            <a:spLocks noGrp="1"/>
          </p:cNvSpPr>
          <p:nvPr>
            <p:ph type="ftr" sz="quarter" idx="3"/>
          </p:nvPr>
        </p:nvSpPr>
        <p:spPr>
          <a:xfrm>
            <a:off x="3453501" y="6356352"/>
            <a:ext cx="5281824" cy="365125"/>
          </a:xfrm>
          <a:prstGeom prst="rect">
            <a:avLst/>
          </a:prstGeom>
        </p:spPr>
        <p:txBody>
          <a:bodyPr vert="horz" lIns="121899" tIns="60949" rIns="121899" bIns="60949" rtlCol="0" anchor="ctr"/>
          <a:lstStyle>
            <a:lvl1pPr algn="ctr" latinLnBrk="1">
              <a:defRPr lang="ko-KR" sz="1200">
                <a:solidFill>
                  <a:schemeClr val="tx1">
                    <a:tint val="75000"/>
                  </a:schemeClr>
                </a:solidFill>
                <a:latin typeface="+mj-ea"/>
                <a:ea typeface="+mj-ea"/>
              </a:defRPr>
            </a:lvl1pPr>
          </a:lstStyle>
          <a:p>
            <a:endParaRPr lang="ko-KR" altLang="en-US"/>
          </a:p>
        </p:txBody>
      </p:sp>
      <p:sp>
        <p:nvSpPr>
          <p:cNvPr id="6" name="슬라이드 번호 개체 틀 5"/>
          <p:cNvSpPr>
            <a:spLocks noGrp="1"/>
          </p:cNvSpPr>
          <p:nvPr>
            <p:ph type="sldNum" sz="quarter" idx="4"/>
          </p:nvPr>
        </p:nvSpPr>
        <p:spPr>
          <a:xfrm>
            <a:off x="10563649" y="6356352"/>
            <a:ext cx="1015735" cy="365125"/>
          </a:xfrm>
          <a:prstGeom prst="rect">
            <a:avLst/>
          </a:prstGeom>
        </p:spPr>
        <p:txBody>
          <a:bodyPr vert="horz" lIns="121899" tIns="60949" rIns="121899" bIns="60949" rtlCol="0" anchor="ctr"/>
          <a:lstStyle>
            <a:lvl1pPr algn="r" latinLnBrk="1">
              <a:defRPr lang="ko-KR" sz="1200">
                <a:solidFill>
                  <a:schemeClr val="tx1">
                    <a:tint val="75000"/>
                  </a:schemeClr>
                </a:solidFill>
                <a:latin typeface="+mj-ea"/>
                <a:ea typeface="+mj-ea"/>
              </a:defRPr>
            </a:lvl1pPr>
          </a:lstStyle>
          <a:p>
            <a:fld id="{C014DD1E-5D91-48A3-AD6D-45FBA980D106}" type="slidenum">
              <a:rPr lang="en-US" altLang="ko-KR" smtClean="0"/>
              <a:pPr/>
              <a:t>‹#›</a:t>
            </a:fld>
            <a:endParaRPr lang="en-US" altLang="ko-KR"/>
          </a:p>
        </p:txBody>
      </p:sp>
    </p:spTree>
    <p:extLst>
      <p:ext uri="{BB962C8B-B14F-4D97-AF65-F5344CB8AC3E}">
        <p14:creationId xmlns:p14="http://schemas.microsoft.com/office/powerpoint/2010/main" val="13952758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1218987" rtl="0" eaLnBrk="1" latinLnBrk="1" hangingPunct="1">
        <a:lnSpc>
          <a:spcPct val="90000"/>
        </a:lnSpc>
        <a:spcBef>
          <a:spcPct val="0"/>
        </a:spcBef>
        <a:buNone/>
        <a:defRPr lang="ko-KR" sz="3600" kern="1200">
          <a:solidFill>
            <a:schemeClr val="tx1"/>
          </a:solidFill>
          <a:latin typeface="+mj-ea"/>
          <a:ea typeface="+mj-ea"/>
          <a:cs typeface="+mj-cs"/>
        </a:defRPr>
      </a:lvl1pPr>
    </p:titleStyle>
    <p:bodyStyle>
      <a:lvl1pPr marL="304747" indent="-304747" algn="l" defTabSz="1218987" rtl="0" eaLnBrk="1" latinLnBrk="1" hangingPunct="1">
        <a:lnSpc>
          <a:spcPct val="90000"/>
        </a:lnSpc>
        <a:spcBef>
          <a:spcPts val="1600"/>
        </a:spcBef>
        <a:buClr>
          <a:schemeClr val="accent1"/>
        </a:buClr>
        <a:buSzPct val="100000"/>
        <a:buFont typeface="Arial" pitchFamily="34" charset="0"/>
        <a:buChar char="•"/>
        <a:defRPr lang="ko-KR" sz="2800" kern="1200">
          <a:solidFill>
            <a:schemeClr val="tx1"/>
          </a:solidFill>
          <a:latin typeface="+mj-ea"/>
          <a:ea typeface="+mj-ea"/>
          <a:cs typeface="+mn-cs"/>
        </a:defRPr>
      </a:lvl1pPr>
      <a:lvl2pPr marL="609493" indent="-231607" algn="l" defTabSz="1218987" rtl="0" eaLnBrk="1" latinLnBrk="1" hangingPunct="1">
        <a:lnSpc>
          <a:spcPct val="90000"/>
        </a:lnSpc>
        <a:spcBef>
          <a:spcPts val="800"/>
        </a:spcBef>
        <a:buClr>
          <a:schemeClr val="accent1"/>
        </a:buClr>
        <a:buSzPct val="80000"/>
        <a:buFont typeface="Arial" pitchFamily="34" charset="0"/>
        <a:buChar char="•"/>
        <a:defRPr lang="ko-KR" sz="2400" kern="1200">
          <a:solidFill>
            <a:schemeClr val="tx1"/>
          </a:solidFill>
          <a:latin typeface="+mj-ea"/>
          <a:ea typeface="+mj-ea"/>
          <a:cs typeface="+mn-cs"/>
        </a:defRPr>
      </a:lvl2pPr>
      <a:lvl3pPr marL="914240"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a:solidFill>
            <a:schemeClr val="tx1"/>
          </a:solidFill>
          <a:latin typeface="+mj-ea"/>
          <a:ea typeface="+mj-ea"/>
          <a:cs typeface="+mn-cs"/>
        </a:defRPr>
      </a:lvl3pPr>
      <a:lvl4pPr marL="1218987"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a:solidFill>
            <a:schemeClr val="tx1"/>
          </a:solidFill>
          <a:latin typeface="+mj-ea"/>
          <a:ea typeface="+mj-ea"/>
          <a:cs typeface="+mn-cs"/>
        </a:defRPr>
      </a:lvl4pPr>
      <a:lvl5pPr marL="1523733"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a:solidFill>
            <a:schemeClr val="tx1"/>
          </a:solidFill>
          <a:latin typeface="+mj-ea"/>
          <a:ea typeface="+mj-ea"/>
          <a:cs typeface="+mn-cs"/>
        </a:defRPr>
      </a:lvl5pPr>
      <a:lvl6pPr marL="1828480"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a:solidFill>
            <a:schemeClr val="tx1"/>
          </a:solidFill>
          <a:latin typeface="+mn-lt"/>
          <a:ea typeface="+mn-ea"/>
          <a:cs typeface="+mn-cs"/>
        </a:defRPr>
      </a:lvl6pPr>
      <a:lvl7pPr marL="2133227"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a:solidFill>
            <a:schemeClr val="tx1"/>
          </a:solidFill>
          <a:latin typeface="+mn-lt"/>
          <a:ea typeface="+mn-ea"/>
          <a:cs typeface="+mn-cs"/>
        </a:defRPr>
      </a:lvl7pPr>
      <a:lvl8pPr marL="2437973"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baseline="0">
          <a:solidFill>
            <a:schemeClr val="tx1"/>
          </a:solidFill>
          <a:latin typeface="+mn-lt"/>
          <a:ea typeface="+mn-ea"/>
          <a:cs typeface="+mn-cs"/>
        </a:defRPr>
      </a:lvl8pPr>
      <a:lvl9pPr marL="2742720" indent="-231607" algn="l" defTabSz="1218987" rtl="0" eaLnBrk="1" latinLnBrk="1" hangingPunct="1">
        <a:lnSpc>
          <a:spcPct val="90000"/>
        </a:lnSpc>
        <a:spcBef>
          <a:spcPts val="800"/>
        </a:spcBef>
        <a:buClr>
          <a:schemeClr val="accent1"/>
        </a:buClr>
        <a:buSzPct val="80000"/>
        <a:buFont typeface="Arial" pitchFamily="34" charset="0"/>
        <a:buChar char="•"/>
        <a:defRPr lang="ko-KR" sz="2000" kern="1200" baseline="0">
          <a:solidFill>
            <a:schemeClr val="tx1"/>
          </a:solidFill>
          <a:latin typeface="+mn-lt"/>
          <a:ea typeface="+mn-ea"/>
          <a:cs typeface="+mn-cs"/>
        </a:defRPr>
      </a:lvl9pPr>
    </p:bodyStyle>
    <p:otherStyle>
      <a:defPPr>
        <a:defRPr lang="ko-KR"/>
      </a:defPPr>
      <a:lvl1pPr marL="0" algn="l" defTabSz="1218987" rtl="0" eaLnBrk="1" latinLnBrk="1" hangingPunct="1">
        <a:defRPr lang="ko-KR" sz="2400" kern="1200">
          <a:solidFill>
            <a:schemeClr val="tx1"/>
          </a:solidFill>
          <a:latin typeface="+mn-lt"/>
          <a:ea typeface="+mn-ea"/>
          <a:cs typeface="+mn-cs"/>
        </a:defRPr>
      </a:lvl1pPr>
      <a:lvl2pPr marL="609493" algn="l" defTabSz="1218987" rtl="0" eaLnBrk="1" latinLnBrk="1" hangingPunct="1">
        <a:defRPr lang="ko-KR" sz="2400" kern="1200">
          <a:solidFill>
            <a:schemeClr val="tx1"/>
          </a:solidFill>
          <a:latin typeface="+mn-lt"/>
          <a:ea typeface="+mn-ea"/>
          <a:cs typeface="+mn-cs"/>
        </a:defRPr>
      </a:lvl2pPr>
      <a:lvl3pPr marL="1218987" algn="l" defTabSz="1218987" rtl="0" eaLnBrk="1" latinLnBrk="1" hangingPunct="1">
        <a:defRPr lang="ko-KR" sz="2400" kern="1200">
          <a:solidFill>
            <a:schemeClr val="tx1"/>
          </a:solidFill>
          <a:latin typeface="+mn-lt"/>
          <a:ea typeface="+mn-ea"/>
          <a:cs typeface="+mn-cs"/>
        </a:defRPr>
      </a:lvl3pPr>
      <a:lvl4pPr marL="1828480" algn="l" defTabSz="1218987" rtl="0" eaLnBrk="1" latinLnBrk="1" hangingPunct="1">
        <a:defRPr lang="ko-KR" sz="2400" kern="1200">
          <a:solidFill>
            <a:schemeClr val="tx1"/>
          </a:solidFill>
          <a:latin typeface="+mn-lt"/>
          <a:ea typeface="+mn-ea"/>
          <a:cs typeface="+mn-cs"/>
        </a:defRPr>
      </a:lvl4pPr>
      <a:lvl5pPr marL="2437973" algn="l" defTabSz="1218987" rtl="0" eaLnBrk="1" latinLnBrk="1" hangingPunct="1">
        <a:defRPr lang="ko-KR" sz="2400" kern="1200">
          <a:solidFill>
            <a:schemeClr val="tx1"/>
          </a:solidFill>
          <a:latin typeface="+mn-lt"/>
          <a:ea typeface="+mn-ea"/>
          <a:cs typeface="+mn-cs"/>
        </a:defRPr>
      </a:lvl5pPr>
      <a:lvl6pPr marL="3047467" algn="l" defTabSz="1218987" rtl="0" eaLnBrk="1" latinLnBrk="1" hangingPunct="1">
        <a:defRPr lang="ko-KR" sz="2400" kern="1200">
          <a:solidFill>
            <a:schemeClr val="tx1"/>
          </a:solidFill>
          <a:latin typeface="+mn-lt"/>
          <a:ea typeface="+mn-ea"/>
          <a:cs typeface="+mn-cs"/>
        </a:defRPr>
      </a:lvl6pPr>
      <a:lvl7pPr marL="3656960" algn="l" defTabSz="1218987" rtl="0" eaLnBrk="1" latinLnBrk="1" hangingPunct="1">
        <a:defRPr lang="ko-KR" sz="2400" kern="1200">
          <a:solidFill>
            <a:schemeClr val="tx1"/>
          </a:solidFill>
          <a:latin typeface="+mn-lt"/>
          <a:ea typeface="+mn-ea"/>
          <a:cs typeface="+mn-cs"/>
        </a:defRPr>
      </a:lvl7pPr>
      <a:lvl8pPr marL="4266453" algn="l" defTabSz="1218987" rtl="0" eaLnBrk="1" latinLnBrk="1" hangingPunct="1">
        <a:defRPr lang="ko-KR" sz="2400" kern="1200">
          <a:solidFill>
            <a:schemeClr val="tx1"/>
          </a:solidFill>
          <a:latin typeface="+mn-lt"/>
          <a:ea typeface="+mn-ea"/>
          <a:cs typeface="+mn-cs"/>
        </a:defRPr>
      </a:lvl8pPr>
      <a:lvl9pPr marL="4875947" algn="l" defTabSz="1218987" rtl="0" eaLnBrk="1" latinLnBrk="1" hangingPunct="1">
        <a:defRPr lang="ko-K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hyperlink" Target="http://en.wikipedia.org/wiki/World_Wide_Web_Consortium" TargetMode="External"/><Relationship Id="rId3" Type="http://schemas.openxmlformats.org/officeDocument/2006/relationships/hyperlink" Target="http://en.wikipedia.org/wiki/Transmission_Control_Protocol" TargetMode="External"/><Relationship Id="rId7" Type="http://schemas.openxmlformats.org/officeDocument/2006/relationships/hyperlink" Target="http://en.wikipedia.org/wiki/Web_IDL" TargetMode="External"/><Relationship Id="rId2" Type="http://schemas.openxmlformats.org/officeDocument/2006/relationships/hyperlink" Target="http://en.wikipedia.org/wiki/Full-duplex" TargetMode="External"/><Relationship Id="rId1" Type="http://schemas.openxmlformats.org/officeDocument/2006/relationships/slideLayout" Target="../slideLayouts/slideLayout2.xml"/><Relationship Id="rId6" Type="http://schemas.openxmlformats.org/officeDocument/2006/relationships/hyperlink" Target="http://en.wikipedia.org/wiki/Application_programming_interface" TargetMode="External"/><Relationship Id="rId5" Type="http://schemas.openxmlformats.org/officeDocument/2006/relationships/hyperlink" Target="http://tools.ietf.org/html/rfc6455" TargetMode="External"/><Relationship Id="rId4" Type="http://schemas.openxmlformats.org/officeDocument/2006/relationships/hyperlink" Target="http://en.wikipedia.org/wiki/Internet_Engineering_Task_Force" TargetMode="Externa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en.wikipedia.org/wiki/Messaging_pattern" TargetMode="External"/><Relationship Id="rId2" Type="http://schemas.openxmlformats.org/officeDocument/2006/relationships/hyperlink" Target="http://en.wikipedia.org/wiki/Software_architecture" TargetMode="External"/><Relationship Id="rId1" Type="http://schemas.openxmlformats.org/officeDocument/2006/relationships/slideLayout" Target="../slideLayouts/slideLayout2.xml"/><Relationship Id="rId4" Type="http://schemas.openxmlformats.org/officeDocument/2006/relationships/hyperlink" Target="http://en.wikipedia.org/wiki/Message_passing" TargetMode="External"/></Relationships>
</file>

<file path=ppt/slides/_rels/slide89.xml.rels><?xml version="1.0" encoding="UTF-8" standalone="yes"?>
<Relationships xmlns="http://schemas.openxmlformats.org/package/2006/relationships"><Relationship Id="rId3" Type="http://schemas.openxmlformats.org/officeDocument/2006/relationships/hyperlink" Target="http://en.wikipedia.org/wiki/Messaging_pattern" TargetMode="External"/><Relationship Id="rId2" Type="http://schemas.openxmlformats.org/officeDocument/2006/relationships/hyperlink" Target="http://en.wikipedia.org/wiki/Software_architecture" TargetMode="External"/><Relationship Id="rId1" Type="http://schemas.openxmlformats.org/officeDocument/2006/relationships/slideLayout" Target="../slideLayouts/slideLayout2.xml"/><Relationship Id="rId4" Type="http://schemas.openxmlformats.org/officeDocument/2006/relationships/hyperlink" Target="http://en.wikipedia.org/wiki/Message_passing" TargetMode="External"/></Relationships>
</file>

<file path=ppt/slides/_rels/slide90.xml.rels><?xml version="1.0" encoding="UTF-8" standalone="yes"?>
<Relationships xmlns="http://schemas.openxmlformats.org/package/2006/relationships"><Relationship Id="rId3" Type="http://schemas.openxmlformats.org/officeDocument/2006/relationships/hyperlink" Target="http://en.wikipedia.org/wiki/Messaging_pattern" TargetMode="External"/><Relationship Id="rId2" Type="http://schemas.openxmlformats.org/officeDocument/2006/relationships/hyperlink" Target="http://en.wikipedia.org/wiki/Software_architecture" TargetMode="External"/><Relationship Id="rId1" Type="http://schemas.openxmlformats.org/officeDocument/2006/relationships/slideLayout" Target="../slideLayouts/slideLayout2.xml"/><Relationship Id="rId4" Type="http://schemas.openxmlformats.org/officeDocument/2006/relationships/hyperlink" Target="http://en.wikipedia.org/wiki/Message_passing" TargetMode="External"/></Relationships>
</file>

<file path=ppt/slides/_rels/slide9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p:txBody>
          <a:bodyPr/>
          <a:lstStyle/>
          <a:p>
            <a:r>
              <a:rPr lang="ko-KR" altLang="en-US" dirty="0" smtClean="0"/>
              <a:t>웹 </a:t>
            </a:r>
            <a:r>
              <a:rPr lang="ko-KR" altLang="en-US" dirty="0" err="1" smtClean="0"/>
              <a:t>푸시</a:t>
            </a:r>
            <a:r>
              <a:rPr lang="ko-KR" altLang="en-US" dirty="0" smtClean="0"/>
              <a:t> 구현</a:t>
            </a:r>
            <a:endParaRPr lang="ko-KR" dirty="0"/>
          </a:p>
        </p:txBody>
      </p:sp>
      <p:sp>
        <p:nvSpPr>
          <p:cNvPr id="5" name="부제 4"/>
          <p:cNvSpPr>
            <a:spLocks noGrp="1"/>
          </p:cNvSpPr>
          <p:nvPr>
            <p:ph type="subTitle" idx="1"/>
          </p:nvPr>
        </p:nvSpPr>
        <p:spPr/>
        <p:txBody>
          <a:bodyPr/>
          <a:lstStyle/>
          <a:p>
            <a:r>
              <a:rPr lang="en-US" altLang="ko-KR" dirty="0" smtClean="0"/>
              <a:t>26</a:t>
            </a:r>
            <a:r>
              <a:rPr lang="en-US" altLang="ko-KR" baseline="30000" dirty="0" smtClean="0"/>
              <a:t>th</a:t>
            </a:r>
            <a:r>
              <a:rPr lang="en-US" altLang="ko-KR" dirty="0" smtClean="0"/>
              <a:t> </a:t>
            </a:r>
            <a:r>
              <a:rPr lang="en-US" altLang="ko-KR" dirty="0" err="1" smtClean="0"/>
              <a:t>UPnL</a:t>
            </a:r>
            <a:r>
              <a:rPr lang="en-US" altLang="ko-KR" dirty="0" smtClean="0"/>
              <a:t> Workshop</a:t>
            </a:r>
          </a:p>
          <a:p>
            <a:r>
              <a:rPr lang="ko-KR" altLang="en-US" dirty="0" smtClean="0"/>
              <a:t>김재찬</a:t>
            </a:r>
            <a:endParaRPr lang="ko-KR" dirty="0"/>
          </a:p>
        </p:txBody>
      </p:sp>
    </p:spTree>
    <p:extLst>
      <p:ext uri="{BB962C8B-B14F-4D97-AF65-F5344CB8AC3E}">
        <p14:creationId xmlns:p14="http://schemas.microsoft.com/office/powerpoint/2010/main" val="1332291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70276" y="2924944"/>
            <a:ext cx="2382383" cy="1015663"/>
          </a:xfrm>
          <a:prstGeom prst="rect">
            <a:avLst/>
          </a:prstGeom>
          <a:noFill/>
        </p:spPr>
        <p:txBody>
          <a:bodyPr wrap="none" rtlCol="0">
            <a:spAutoFit/>
          </a:bodyPr>
          <a:lstStyle/>
          <a:p>
            <a:r>
              <a:rPr lang="en-US" altLang="ko-KR" sz="6000" b="1" dirty="0" smtClean="0">
                <a:latin typeface="돋움" panose="020B0600000101010101" pitchFamily="50" charset="-127"/>
                <a:ea typeface="돋움" panose="020B0600000101010101" pitchFamily="50" charset="-127"/>
              </a:rPr>
              <a:t>Push?</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742886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5" name="그림 4"/>
          <p:cNvPicPr>
            <a:picLocks noChangeAspect="1"/>
          </p:cNvPicPr>
          <p:nvPr/>
        </p:nvPicPr>
        <p:blipFill>
          <a:blip r:embed="rId2"/>
          <a:stretch>
            <a:fillRect/>
          </a:stretch>
        </p:blipFill>
        <p:spPr>
          <a:xfrm>
            <a:off x="765820" y="188640"/>
            <a:ext cx="6553745" cy="6233725"/>
          </a:xfrm>
          <a:prstGeom prst="rect">
            <a:avLst/>
          </a:prstGeom>
        </p:spPr>
      </p:pic>
    </p:spTree>
    <p:extLst>
      <p:ext uri="{BB962C8B-B14F-4D97-AF65-F5344CB8AC3E}">
        <p14:creationId xmlns:p14="http://schemas.microsoft.com/office/powerpoint/2010/main" val="4230895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5" name="그림 4"/>
          <p:cNvPicPr>
            <a:picLocks noChangeAspect="1"/>
          </p:cNvPicPr>
          <p:nvPr/>
        </p:nvPicPr>
        <p:blipFill>
          <a:blip r:embed="rId2"/>
          <a:stretch>
            <a:fillRect/>
          </a:stretch>
        </p:blipFill>
        <p:spPr>
          <a:xfrm>
            <a:off x="765820" y="188640"/>
            <a:ext cx="6553745" cy="6233725"/>
          </a:xfrm>
          <a:prstGeom prst="rect">
            <a:avLst/>
          </a:prstGeom>
        </p:spPr>
      </p:pic>
      <p:sp>
        <p:nvSpPr>
          <p:cNvPr id="4" name="타원 3"/>
          <p:cNvSpPr/>
          <p:nvPr/>
        </p:nvSpPr>
        <p:spPr>
          <a:xfrm>
            <a:off x="4582244" y="908720"/>
            <a:ext cx="936104" cy="21602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2053322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5" name="그림 4"/>
          <p:cNvPicPr>
            <a:picLocks noChangeAspect="1"/>
          </p:cNvPicPr>
          <p:nvPr/>
        </p:nvPicPr>
        <p:blipFill>
          <a:blip r:embed="rId2"/>
          <a:stretch>
            <a:fillRect/>
          </a:stretch>
        </p:blipFill>
        <p:spPr>
          <a:xfrm>
            <a:off x="765820" y="188640"/>
            <a:ext cx="6553745" cy="6233725"/>
          </a:xfrm>
          <a:prstGeom prst="rect">
            <a:avLst/>
          </a:prstGeom>
        </p:spPr>
      </p:pic>
      <p:sp>
        <p:nvSpPr>
          <p:cNvPr id="4" name="타원 3"/>
          <p:cNvSpPr/>
          <p:nvPr/>
        </p:nvSpPr>
        <p:spPr>
          <a:xfrm>
            <a:off x="4582244" y="908720"/>
            <a:ext cx="936104" cy="21602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pic>
        <p:nvPicPr>
          <p:cNvPr id="1026" name="Picture 2" descr="https://lh4.googleusercontent.com/xc2W3xzKeoSqe1WapwSZoRsUrhE6M8e4dE74ffvsVYStFJvCrOoY7Q=s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1411" y="1006424"/>
            <a:ext cx="357187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36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5" name="그림 4"/>
          <p:cNvPicPr>
            <a:picLocks noChangeAspect="1"/>
          </p:cNvPicPr>
          <p:nvPr/>
        </p:nvPicPr>
        <p:blipFill>
          <a:blip r:embed="rId2"/>
          <a:stretch>
            <a:fillRect/>
          </a:stretch>
        </p:blipFill>
        <p:spPr>
          <a:xfrm>
            <a:off x="765820" y="188640"/>
            <a:ext cx="6553745" cy="6233725"/>
          </a:xfrm>
          <a:prstGeom prst="rect">
            <a:avLst/>
          </a:prstGeom>
        </p:spPr>
      </p:pic>
      <p:sp>
        <p:nvSpPr>
          <p:cNvPr id="4" name="타원 3"/>
          <p:cNvSpPr/>
          <p:nvPr/>
        </p:nvSpPr>
        <p:spPr>
          <a:xfrm>
            <a:off x="4582244" y="908720"/>
            <a:ext cx="936104" cy="21602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pic>
        <p:nvPicPr>
          <p:cNvPr id="1026" name="Picture 2" descr="https://lh4.googleusercontent.com/xc2W3xzKeoSqe1WapwSZoRsUrhE6M8e4dE74ffvsVYStFJvCrOoY7Q=s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1411" y="1006424"/>
            <a:ext cx="3571875" cy="5715000"/>
          </a:xfrm>
          <a:prstGeom prst="rect">
            <a:avLst/>
          </a:prstGeom>
          <a:noFill/>
          <a:extLst>
            <a:ext uri="{909E8E84-426E-40DD-AFC4-6F175D3DCCD1}">
              <a14:hiddenFill xmlns:a14="http://schemas.microsoft.com/office/drawing/2010/main">
                <a:solidFill>
                  <a:srgbClr val="FFFFFF"/>
                </a:solidFill>
              </a14:hiddenFill>
            </a:ext>
          </a:extLst>
        </p:spPr>
      </p:pic>
      <p:sp>
        <p:nvSpPr>
          <p:cNvPr id="7" name="타원 6"/>
          <p:cNvSpPr/>
          <p:nvPr/>
        </p:nvSpPr>
        <p:spPr>
          <a:xfrm>
            <a:off x="7390556" y="1772816"/>
            <a:ext cx="720080" cy="21602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196131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64184" y="2924944"/>
            <a:ext cx="2084225"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Why?</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4192951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050" name="Picture 2" descr="http://file.thisisgame.com/upload/tboard/user/2013/09/07/20130907142318_36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8148" y="0"/>
            <a:ext cx="4499393" cy="685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922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92627" y="2924944"/>
            <a:ext cx="5027338" cy="1015663"/>
          </a:xfrm>
          <a:prstGeom prst="rect">
            <a:avLst/>
          </a:prstGeom>
          <a:noFill/>
        </p:spPr>
        <p:txBody>
          <a:bodyPr wrap="none" rtlCol="0">
            <a:spAutoFit/>
          </a:bodyPr>
          <a:lstStyle/>
          <a:p>
            <a:pPr algn="ctr"/>
            <a:r>
              <a:rPr lang="en-US" altLang="ko-KR" sz="6000" b="1" smtClean="0">
                <a:latin typeface="돋움" panose="020B0600000101010101" pitchFamily="50" charset="-127"/>
                <a:ea typeface="돋움" panose="020B0600000101010101" pitchFamily="50" charset="-127"/>
              </a:rPr>
              <a:t>HTTP</a:t>
            </a:r>
            <a:r>
              <a:rPr lang="en-US" altLang="ko-KR" sz="6000" b="1" smtClean="0">
                <a:latin typeface="돋움" panose="020B0600000101010101" pitchFamily="50" charset="-127"/>
                <a:ea typeface="돋움" panose="020B0600000101010101" pitchFamily="50" charset="-127"/>
              </a:rPr>
              <a:t>(1996~)</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3718200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spTree>
    <p:extLst>
      <p:ext uri="{BB962C8B-B14F-4D97-AF65-F5344CB8AC3E}">
        <p14:creationId xmlns:p14="http://schemas.microsoft.com/office/powerpoint/2010/main" val="1482502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1" name="직선 화살표 연결선 10"/>
          <p:cNvCxnSpPr/>
          <p:nvPr/>
        </p:nvCxnSpPr>
        <p:spPr>
          <a:xfrm>
            <a:off x="2133972" y="314096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2637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1" name="직선 화살표 연결선 10"/>
          <p:cNvCxnSpPr/>
          <p:nvPr/>
        </p:nvCxnSpPr>
        <p:spPr>
          <a:xfrm>
            <a:off x="2133972" y="314096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798268"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954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1" name="직선 화살표 연결선 10"/>
          <p:cNvCxnSpPr/>
          <p:nvPr/>
        </p:nvCxnSpPr>
        <p:spPr>
          <a:xfrm>
            <a:off x="2133972" y="314096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798268"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3003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1" name="직선 화살표 연결선 10"/>
          <p:cNvCxnSpPr/>
          <p:nvPr/>
        </p:nvCxnSpPr>
        <p:spPr>
          <a:xfrm>
            <a:off x="2133972" y="314096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798268"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98268" y="358663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9193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1" name="직선 화살표 연결선 10"/>
          <p:cNvCxnSpPr/>
          <p:nvPr/>
        </p:nvCxnSpPr>
        <p:spPr>
          <a:xfrm>
            <a:off x="2133972" y="314096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798268"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98268" y="358663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35857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7223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30486" y="2924944"/>
            <a:ext cx="4751622"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Push(200x~)</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3262652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285048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3004004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2015791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3329811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3371374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cxnSp>
        <p:nvCxnSpPr>
          <p:cNvPr id="32" name="직선 화살표 연결선 31"/>
          <p:cNvCxnSpPr/>
          <p:nvPr/>
        </p:nvCxnSpPr>
        <p:spPr>
          <a:xfrm flipH="1">
            <a:off x="4790607" y="4689051"/>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9148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28" name="직선 화살표 연결선 27"/>
          <p:cNvCxnSpPr/>
          <p:nvPr/>
        </p:nvCxnSpPr>
        <p:spPr>
          <a:xfrm flipH="1">
            <a:off x="2133972" y="4689051"/>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
        <p:nvSpPr>
          <p:cNvPr id="3" name="TextBox 2"/>
          <p:cNvSpPr txBox="1"/>
          <p:nvPr/>
        </p:nvSpPr>
        <p:spPr>
          <a:xfrm>
            <a:off x="988501" y="5032600"/>
            <a:ext cx="2064989" cy="954107"/>
          </a:xfrm>
          <a:prstGeom prst="rect">
            <a:avLst/>
          </a:prstGeom>
          <a:noFill/>
        </p:spPr>
        <p:txBody>
          <a:bodyPr wrap="none" rtlCol="0">
            <a:spAutoFit/>
          </a:bodyPr>
          <a:lstStyle/>
          <a:p>
            <a:r>
              <a:rPr lang="en-US" altLang="ko-KR" sz="2800" dirty="0" smtClean="0"/>
              <a:t>User1 wrote </a:t>
            </a:r>
          </a:p>
          <a:p>
            <a:r>
              <a:rPr lang="en-US" altLang="ko-KR" sz="2800" dirty="0" smtClean="0"/>
              <a:t>something!</a:t>
            </a:r>
          </a:p>
        </p:txBody>
      </p:sp>
      <p:cxnSp>
        <p:nvCxnSpPr>
          <p:cNvPr id="32" name="직선 화살표 연결선 31"/>
          <p:cNvCxnSpPr/>
          <p:nvPr/>
        </p:nvCxnSpPr>
        <p:spPr>
          <a:xfrm flipH="1">
            <a:off x="4790607" y="4689051"/>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412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790156" y="476672"/>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5" name="직사각형 4"/>
          <p:cNvSpPr/>
          <p:nvPr/>
        </p:nvSpPr>
        <p:spPr>
          <a:xfrm>
            <a:off x="6454452" y="476672"/>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Tree>
    <p:extLst>
      <p:ext uri="{BB962C8B-B14F-4D97-AF65-F5344CB8AC3E}">
        <p14:creationId xmlns:p14="http://schemas.microsoft.com/office/powerpoint/2010/main" val="4180646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790156" y="476672"/>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Tree>
    <p:extLst>
      <p:ext uri="{BB962C8B-B14F-4D97-AF65-F5344CB8AC3E}">
        <p14:creationId xmlns:p14="http://schemas.microsoft.com/office/powerpoint/2010/main" val="1533062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96211" y="2924944"/>
            <a:ext cx="4620175"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Short Polling</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3693889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9249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0" name="직선 화살표 연결선 9"/>
          <p:cNvCxnSpPr/>
          <p:nvPr/>
        </p:nvCxnSpPr>
        <p:spPr>
          <a:xfrm>
            <a:off x="4798268"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98268" y="358663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35857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410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188640"/>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7" name="직사각형 6"/>
          <p:cNvSpPr/>
          <p:nvPr/>
        </p:nvSpPr>
        <p:spPr>
          <a:xfrm>
            <a:off x="981844" y="2627330"/>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a:t>
            </a:r>
            <a:endParaRPr lang="ko-KR" altLang="en-US" sz="2800" dirty="0"/>
          </a:p>
        </p:txBody>
      </p:sp>
      <p:sp>
        <p:nvSpPr>
          <p:cNvPr id="8" name="직사각형 7"/>
          <p:cNvSpPr/>
          <p:nvPr/>
        </p:nvSpPr>
        <p:spPr>
          <a:xfrm>
            <a:off x="5734372" y="188640"/>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187802"/>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0" name="직선 화살표 연결선 9"/>
          <p:cNvCxnSpPr/>
          <p:nvPr/>
        </p:nvCxnSpPr>
        <p:spPr>
          <a:xfrm>
            <a:off x="4798268" y="2775151"/>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7462564" y="2775151"/>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262965"/>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98268" y="3289022"/>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328818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50548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99329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54721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03502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3751616"/>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239430"/>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4793346"/>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281160"/>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790156" y="6114246"/>
            <a:ext cx="4422364" cy="646331"/>
          </a:xfrm>
          <a:prstGeom prst="rect">
            <a:avLst/>
          </a:prstGeom>
          <a:noFill/>
        </p:spPr>
        <p:txBody>
          <a:bodyPr wrap="none" rtlCol="0">
            <a:spAutoFit/>
          </a:bodyPr>
          <a:lstStyle/>
          <a:p>
            <a:r>
              <a:rPr lang="en-US" altLang="ko-KR" sz="3600" dirty="0" smtClean="0"/>
              <a:t>Do this per 30 seconds</a:t>
            </a:r>
            <a:endParaRPr lang="ko-KR" altLang="en-US" sz="3600" dirty="0"/>
          </a:p>
        </p:txBody>
      </p:sp>
    </p:spTree>
    <p:extLst>
      <p:ext uri="{BB962C8B-B14F-4D97-AF65-F5344CB8AC3E}">
        <p14:creationId xmlns:p14="http://schemas.microsoft.com/office/powerpoint/2010/main" val="2089095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595679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617603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4018099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510242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41671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3549836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78314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8" name="직선 화살표 연결선 27"/>
          <p:cNvCxnSpPr/>
          <p:nvPr/>
        </p:nvCxnSpPr>
        <p:spPr>
          <a:xfrm flipH="1">
            <a:off x="6762118" y="3300073"/>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030515" y="2930741"/>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390966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4150194" y="378904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8" name="직선 화살표 연결선 27"/>
          <p:cNvCxnSpPr/>
          <p:nvPr/>
        </p:nvCxnSpPr>
        <p:spPr>
          <a:xfrm flipH="1">
            <a:off x="6762118" y="3300073"/>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030515" y="2930741"/>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3855112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4150194" y="378904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4150195" y="400506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8" name="직선 화살표 연결선 27"/>
          <p:cNvCxnSpPr/>
          <p:nvPr/>
        </p:nvCxnSpPr>
        <p:spPr>
          <a:xfrm flipH="1">
            <a:off x="6762118" y="3300073"/>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030515" y="2930741"/>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33" name="TextBox 32"/>
          <p:cNvSpPr txBox="1"/>
          <p:nvPr/>
        </p:nvSpPr>
        <p:spPr>
          <a:xfrm>
            <a:off x="4681383" y="4037002"/>
            <a:ext cx="1529907" cy="400110"/>
          </a:xfrm>
          <a:prstGeom prst="rect">
            <a:avLst/>
          </a:prstGeom>
          <a:noFill/>
        </p:spPr>
        <p:txBody>
          <a:bodyPr wrap="none" rtlCol="0">
            <a:spAutoFit/>
          </a:bodyPr>
          <a:lstStyle/>
          <a:p>
            <a:pPr algn="ctr"/>
            <a:r>
              <a:rPr lang="en-US" altLang="ko-KR" sz="2000" dirty="0"/>
              <a:t>2</a:t>
            </a:r>
            <a:r>
              <a:rPr lang="en-US" altLang="ko-KR" sz="2000" dirty="0" smtClean="0"/>
              <a:t>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2165126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4150194" y="378904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4150195" y="400506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4150193" y="5301208"/>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8" name="직선 화살표 연결선 27"/>
          <p:cNvCxnSpPr/>
          <p:nvPr/>
        </p:nvCxnSpPr>
        <p:spPr>
          <a:xfrm flipH="1">
            <a:off x="6762118" y="3300073"/>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030515" y="2930741"/>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33" name="TextBox 32"/>
          <p:cNvSpPr txBox="1"/>
          <p:nvPr/>
        </p:nvSpPr>
        <p:spPr>
          <a:xfrm>
            <a:off x="4681383" y="4037002"/>
            <a:ext cx="1529907" cy="400110"/>
          </a:xfrm>
          <a:prstGeom prst="rect">
            <a:avLst/>
          </a:prstGeom>
          <a:noFill/>
        </p:spPr>
        <p:txBody>
          <a:bodyPr wrap="none" rtlCol="0">
            <a:spAutoFit/>
          </a:bodyPr>
          <a:lstStyle/>
          <a:p>
            <a:pPr algn="ctr"/>
            <a:r>
              <a:rPr lang="en-US" altLang="ko-KR" sz="2000" dirty="0"/>
              <a:t>2</a:t>
            </a:r>
            <a:r>
              <a:rPr lang="en-US" altLang="ko-KR" sz="2000" dirty="0" smtClean="0"/>
              <a:t>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258975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69832" y="112474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150195" y="227687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50196" y="2492896"/>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4150194" y="378904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4150195" y="4005064"/>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4150193" y="5301208"/>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4150194" y="5517232"/>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89468" y="1172651"/>
            <a:ext cx="1757533"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8" name="직선 화살표 연결선 27"/>
          <p:cNvCxnSpPr/>
          <p:nvPr/>
        </p:nvCxnSpPr>
        <p:spPr>
          <a:xfrm flipH="1">
            <a:off x="6762118" y="3300073"/>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030515" y="2930741"/>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23699" y="2530631"/>
            <a:ext cx="1529906" cy="400110"/>
          </a:xfrm>
          <a:prstGeom prst="rect">
            <a:avLst/>
          </a:prstGeom>
          <a:noFill/>
        </p:spPr>
        <p:txBody>
          <a:bodyPr wrap="none" rtlCol="0">
            <a:spAutoFit/>
          </a:bodyPr>
          <a:lstStyle/>
          <a:p>
            <a:pPr algn="ctr"/>
            <a:r>
              <a:rPr lang="en-US" altLang="ko-KR" sz="2000" dirty="0" smtClean="0"/>
              <a:t>1 new article</a:t>
            </a:r>
            <a:endParaRPr lang="ko-KR" altLang="en-US" sz="2000" dirty="0"/>
          </a:p>
        </p:txBody>
      </p:sp>
      <p:sp>
        <p:nvSpPr>
          <p:cNvPr id="33" name="TextBox 32"/>
          <p:cNvSpPr txBox="1"/>
          <p:nvPr/>
        </p:nvSpPr>
        <p:spPr>
          <a:xfrm>
            <a:off x="4681383" y="4037002"/>
            <a:ext cx="1529907" cy="400110"/>
          </a:xfrm>
          <a:prstGeom prst="rect">
            <a:avLst/>
          </a:prstGeom>
          <a:noFill/>
        </p:spPr>
        <p:txBody>
          <a:bodyPr wrap="none" rtlCol="0">
            <a:spAutoFit/>
          </a:bodyPr>
          <a:lstStyle/>
          <a:p>
            <a:pPr algn="ctr"/>
            <a:r>
              <a:rPr lang="en-US" altLang="ko-KR" sz="2000" dirty="0"/>
              <a:t>2</a:t>
            </a:r>
            <a:r>
              <a:rPr lang="en-US" altLang="ko-KR" sz="2000" dirty="0" smtClean="0"/>
              <a:t> new article</a:t>
            </a:r>
            <a:endParaRPr lang="ko-KR" altLang="en-US" sz="2000" dirty="0"/>
          </a:p>
        </p:txBody>
      </p:sp>
      <p:sp>
        <p:nvSpPr>
          <p:cNvPr id="34" name="TextBox 33"/>
          <p:cNvSpPr txBox="1"/>
          <p:nvPr/>
        </p:nvSpPr>
        <p:spPr>
          <a:xfrm>
            <a:off x="4636791" y="5549169"/>
            <a:ext cx="1699824" cy="400110"/>
          </a:xfrm>
          <a:prstGeom prst="rect">
            <a:avLst/>
          </a:prstGeom>
          <a:noFill/>
        </p:spPr>
        <p:txBody>
          <a:bodyPr wrap="none" rtlCol="0">
            <a:spAutoFit/>
          </a:bodyPr>
          <a:lstStyle/>
          <a:p>
            <a:pPr algn="ctr"/>
            <a:r>
              <a:rPr lang="en-US" altLang="ko-KR" sz="2000" dirty="0" smtClean="0"/>
              <a:t>No 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951735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3" name="내용 개체 틀 2"/>
          <p:cNvSpPr>
            <a:spLocks noGrp="1"/>
          </p:cNvSpPr>
          <p:nvPr>
            <p:ph idx="1"/>
          </p:nvPr>
        </p:nvSpPr>
        <p:spPr/>
        <p:txBody>
          <a:bodyPr/>
          <a:lstStyle/>
          <a:p>
            <a:endParaRPr lang="ko-KR" altLang="en-US" dirty="0"/>
          </a:p>
        </p:txBody>
      </p:sp>
      <p:pic>
        <p:nvPicPr>
          <p:cNvPr id="5" name="그림 4"/>
          <p:cNvPicPr>
            <a:picLocks noChangeAspect="1"/>
          </p:cNvPicPr>
          <p:nvPr/>
        </p:nvPicPr>
        <p:blipFill>
          <a:blip r:embed="rId2"/>
          <a:stretch>
            <a:fillRect/>
          </a:stretch>
        </p:blipFill>
        <p:spPr>
          <a:xfrm>
            <a:off x="1773931" y="0"/>
            <a:ext cx="9012107" cy="6865500"/>
          </a:xfrm>
          <a:prstGeom prst="rect">
            <a:avLst/>
          </a:prstGeom>
        </p:spPr>
      </p:pic>
    </p:spTree>
    <p:extLst>
      <p:ext uri="{BB962C8B-B14F-4D97-AF65-F5344CB8AC3E}">
        <p14:creationId xmlns:p14="http://schemas.microsoft.com/office/powerpoint/2010/main" val="34698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3" name="내용 개체 틀 2"/>
          <p:cNvSpPr>
            <a:spLocks noGrp="1"/>
          </p:cNvSpPr>
          <p:nvPr>
            <p:ph idx="1"/>
          </p:nvPr>
        </p:nvSpPr>
        <p:spPr/>
        <p:txBody>
          <a:bodyPr/>
          <a:lstStyle/>
          <a:p>
            <a:endParaRPr lang="ko-KR" altLang="en-US" dirty="0"/>
          </a:p>
        </p:txBody>
      </p:sp>
      <p:pic>
        <p:nvPicPr>
          <p:cNvPr id="5" name="그림 4"/>
          <p:cNvPicPr>
            <a:picLocks noChangeAspect="1"/>
          </p:cNvPicPr>
          <p:nvPr/>
        </p:nvPicPr>
        <p:blipFill>
          <a:blip r:embed="rId2"/>
          <a:stretch>
            <a:fillRect/>
          </a:stretch>
        </p:blipFill>
        <p:spPr>
          <a:xfrm>
            <a:off x="1773931" y="0"/>
            <a:ext cx="9012107" cy="6865500"/>
          </a:xfrm>
          <a:prstGeom prst="rect">
            <a:avLst/>
          </a:prstGeom>
        </p:spPr>
      </p:pic>
      <p:sp>
        <p:nvSpPr>
          <p:cNvPr id="6" name="타원 5"/>
          <p:cNvSpPr/>
          <p:nvPr/>
        </p:nvSpPr>
        <p:spPr>
          <a:xfrm>
            <a:off x="6886500" y="3789040"/>
            <a:ext cx="3601642" cy="2904729"/>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2020562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 name="TextBox 6"/>
          <p:cNvSpPr txBox="1"/>
          <p:nvPr/>
        </p:nvSpPr>
        <p:spPr>
          <a:xfrm>
            <a:off x="2638028" y="-99392"/>
            <a:ext cx="8860118" cy="6986528"/>
          </a:xfrm>
          <a:prstGeom prst="rect">
            <a:avLst/>
          </a:prstGeom>
          <a:noFill/>
        </p:spPr>
        <p:txBody>
          <a:bodyPr wrap="none" rtlCol="0">
            <a:spAutoFit/>
          </a:bodyPr>
          <a:lstStyle/>
          <a:p>
            <a:r>
              <a:rPr lang="en-US" altLang="ko-KR" sz="2800" b="1" dirty="0">
                <a:solidFill>
                  <a:srgbClr val="DFC47D"/>
                </a:solidFill>
                <a:latin typeface="Consolas" panose="020B0609020204030204" pitchFamily="49" charset="0"/>
              </a:rPr>
              <a:t>(</a:t>
            </a:r>
            <a:r>
              <a:rPr lang="en-US" altLang="ko-KR" sz="2800" b="1" i="1" dirty="0">
                <a:solidFill>
                  <a:srgbClr val="CEDF99"/>
                </a:solidFill>
                <a:latin typeface="Consolas" panose="020B0609020204030204" pitchFamily="49" charset="0"/>
              </a:rPr>
              <a:t>function</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b="1" i="1" dirty="0" err="1">
                <a:solidFill>
                  <a:srgbClr val="CEDF99"/>
                </a:solidFill>
                <a:latin typeface="Consolas" panose="020B0609020204030204" pitchFamily="49" charset="0"/>
              </a:rPr>
              <a:t>var</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lastArticleId</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8CD0D3"/>
                </a:solidFill>
                <a:latin typeface="Consolas" panose="020B0609020204030204" pitchFamily="49" charset="0"/>
              </a:rPr>
              <a:t>0</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setInterval</a:t>
            </a:r>
            <a:r>
              <a:rPr lang="en-US" altLang="ko-KR" sz="2800" b="1" dirty="0">
                <a:solidFill>
                  <a:srgbClr val="DFC47D"/>
                </a:solidFill>
                <a:latin typeface="Consolas" panose="020B0609020204030204" pitchFamily="49" charset="0"/>
              </a:rPr>
              <a:t>(</a:t>
            </a:r>
            <a:r>
              <a:rPr lang="en-US" altLang="ko-KR" sz="2800" b="1" i="1" dirty="0">
                <a:solidFill>
                  <a:srgbClr val="CEDF99"/>
                </a:solidFill>
                <a:latin typeface="Consolas" panose="020B0609020204030204" pitchFamily="49" charset="0"/>
              </a:rPr>
              <a:t>function</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a:t>
            </a:r>
            <a:r>
              <a:rPr lang="en-US" altLang="ko-KR" sz="2800" b="1" dirty="0">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ajax</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url</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CC9393"/>
                </a:solidFill>
                <a:latin typeface="Consolas" panose="020B0609020204030204" pitchFamily="49" charset="0"/>
              </a:rPr>
              <a:t>'</a:t>
            </a:r>
            <a:r>
              <a:rPr lang="en-US" altLang="ko-KR" sz="2800" dirty="0" err="1">
                <a:solidFill>
                  <a:srgbClr val="CC9393"/>
                </a:solidFill>
                <a:latin typeface="Consolas" panose="020B0609020204030204" pitchFamily="49" charset="0"/>
              </a:rPr>
              <a:t>some_url</a:t>
            </a:r>
            <a:r>
              <a:rPr lang="en-US" altLang="ko-KR" sz="2800" dirty="0" smtClean="0">
                <a:solidFill>
                  <a:srgbClr val="CC9393"/>
                </a:solidFill>
                <a:latin typeface="Consolas" panose="020B0609020204030204" pitchFamily="49" charset="0"/>
              </a:rPr>
              <a:t>'</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type</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CC9393"/>
                </a:solidFill>
                <a:latin typeface="Consolas" panose="020B0609020204030204" pitchFamily="49" charset="0"/>
              </a:rPr>
              <a:t>'get</a:t>
            </a:r>
            <a:r>
              <a:rPr lang="en-US" altLang="ko-KR" sz="2800" dirty="0" smtClean="0">
                <a:solidFill>
                  <a:srgbClr val="CC9393"/>
                </a:solidFill>
                <a:latin typeface="Consolas" panose="020B0609020204030204" pitchFamily="49" charset="0"/>
              </a:rPr>
              <a:t>'</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data</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r>
              <a:rPr lang="en-US" altLang="ko-KR" sz="2800" dirty="0">
                <a:solidFill>
                  <a:srgbClr val="CC9393"/>
                </a:solidFill>
                <a:latin typeface="Consolas" panose="020B0609020204030204" pitchFamily="49" charset="0"/>
              </a:rPr>
              <a:t>'</a:t>
            </a:r>
            <a:r>
              <a:rPr lang="en-US" altLang="ko-KR" sz="2800" dirty="0" err="1">
                <a:solidFill>
                  <a:srgbClr val="CC9393"/>
                </a:solidFill>
                <a:latin typeface="Consolas" panose="020B0609020204030204" pitchFamily="49" charset="0"/>
              </a:rPr>
              <a:t>last_article_id</a:t>
            </a:r>
            <a:r>
              <a:rPr lang="en-US" altLang="ko-KR" sz="2800" dirty="0">
                <a:solidFill>
                  <a:srgbClr val="CC9393"/>
                </a:solidFill>
                <a:latin typeface="Consolas" panose="020B0609020204030204" pitchFamily="49" charset="0"/>
              </a:rPr>
              <a:t>'</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lastArticleId</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endParaRPr lang="en-US" altLang="ko-KR" sz="2800" dirty="0" smtClean="0">
              <a:solidFill>
                <a:srgbClr val="DCDCCC"/>
              </a:solidFill>
              <a:latin typeface="Consolas" panose="020B0609020204030204" pitchFamily="49" charset="0"/>
            </a:endParaRPr>
          </a:p>
          <a:p>
            <a:r>
              <a:rPr lang="en-US" altLang="ko-KR" sz="2800" b="1" dirty="0">
                <a:solidFill>
                  <a:srgbClr val="DCDCCC"/>
                </a:solidFill>
                <a:latin typeface="Consolas" panose="020B0609020204030204" pitchFamily="49" charset="0"/>
              </a:rPr>
              <a:t> </a:t>
            </a:r>
            <a:r>
              <a:rPr lang="en-US" altLang="ko-KR" sz="2800" b="1" dirty="0" smtClean="0">
                <a:solidFill>
                  <a:srgbClr val="DCDCCC"/>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a:solidFill>
                  <a:srgbClr val="DCDCCC"/>
                </a:solidFill>
                <a:latin typeface="Consolas" panose="020B0609020204030204" pitchFamily="49" charset="0"/>
              </a:rPr>
              <a:t>then</a:t>
            </a:r>
            <a:r>
              <a:rPr lang="en-US" altLang="ko-KR" sz="2800" b="1" dirty="0">
                <a:solidFill>
                  <a:srgbClr val="DFC47D"/>
                </a:solidFill>
                <a:latin typeface="Consolas" panose="020B0609020204030204" pitchFamily="49" charset="0"/>
              </a:rPr>
              <a:t>(</a:t>
            </a:r>
            <a:r>
              <a:rPr lang="en-US" altLang="ko-KR" sz="2800" b="1" i="1" dirty="0">
                <a:solidFill>
                  <a:srgbClr val="CEDF99"/>
                </a:solidFill>
                <a:latin typeface="Consolas" panose="020B0609020204030204" pitchFamily="49" charset="0"/>
              </a:rPr>
              <a:t>function</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data</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data = </a:t>
            </a:r>
            <a:r>
              <a:rPr lang="en-US" altLang="ko-KR" sz="2800" dirty="0" err="1" smtClean="0">
                <a:solidFill>
                  <a:srgbClr val="DCDCCC"/>
                </a:solidFill>
                <a:latin typeface="Consolas" panose="020B0609020204030204" pitchFamily="49" charset="0"/>
              </a:rPr>
              <a:t>JSON</a:t>
            </a:r>
            <a:r>
              <a:rPr lang="en-US" altLang="ko-KR" sz="2800" b="1" dirty="0" err="1" smtClean="0">
                <a:solidFill>
                  <a:srgbClr val="DFC47D"/>
                </a:solidFill>
                <a:latin typeface="Consolas" panose="020B0609020204030204" pitchFamily="49" charset="0"/>
              </a:rPr>
              <a:t>.</a:t>
            </a:r>
            <a:r>
              <a:rPr lang="en-US" altLang="ko-KR" sz="2800" dirty="0" err="1" smtClean="0">
                <a:solidFill>
                  <a:srgbClr val="DCDCCC"/>
                </a:solidFill>
                <a:latin typeface="Consolas" panose="020B0609020204030204" pitchFamily="49" charset="0"/>
              </a:rPr>
              <a:t>parse</a:t>
            </a:r>
            <a:r>
              <a:rPr lang="en-US" altLang="ko-KR" sz="2800" b="1" dirty="0" smtClean="0">
                <a:solidFill>
                  <a:srgbClr val="DFC47D"/>
                </a:solidFill>
                <a:latin typeface="Consolas" panose="020B0609020204030204" pitchFamily="49" charset="0"/>
              </a:rPr>
              <a:t>(</a:t>
            </a:r>
            <a:r>
              <a:rPr lang="en-US" altLang="ko-KR" sz="2800" dirty="0" smtClean="0">
                <a:solidFill>
                  <a:srgbClr val="DCDCCC"/>
                </a:solidFill>
                <a:latin typeface="Consolas" panose="020B0609020204030204" pitchFamily="49" charset="0"/>
              </a:rPr>
              <a:t>data</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b="1" i="1" dirty="0">
                <a:solidFill>
                  <a:srgbClr val="CEDF99"/>
                </a:solidFill>
                <a:latin typeface="Consolas" panose="020B0609020204030204" pitchFamily="49" charset="0"/>
              </a:rPr>
              <a:t>if</a:t>
            </a:r>
            <a:r>
              <a:rPr lang="en-US" altLang="ko-KR" sz="2800" b="1" dirty="0">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data</a:t>
            </a:r>
            <a:r>
              <a:rPr lang="en-US" altLang="ko-KR" sz="2800" b="1" dirty="0" err="1">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new_articles</a:t>
            </a:r>
            <a:r>
              <a:rPr lang="en-US" altLang="ko-KR" sz="2800" b="1" dirty="0" err="1">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length</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&gt;</a:t>
            </a:r>
            <a:r>
              <a:rPr lang="en-US" altLang="ko-KR" sz="2800" dirty="0">
                <a:solidFill>
                  <a:srgbClr val="DCDCCC"/>
                </a:solidFill>
                <a:latin typeface="Consolas" panose="020B0609020204030204" pitchFamily="49" charset="0"/>
              </a:rPr>
              <a:t> </a:t>
            </a:r>
            <a:r>
              <a:rPr lang="en-US" altLang="ko-KR" sz="2800" dirty="0">
                <a:solidFill>
                  <a:srgbClr val="8CD0D3"/>
                </a:solidFill>
                <a:latin typeface="Consolas" panose="020B0609020204030204" pitchFamily="49" charset="0"/>
              </a:rPr>
              <a:t>0</a:t>
            </a:r>
            <a:r>
              <a:rPr lang="en-US" altLang="ko-KR" sz="2800" b="1" dirty="0" smtClean="0">
                <a:solidFill>
                  <a:srgbClr val="DFC47D"/>
                </a:solidFill>
                <a:latin typeface="Consolas" panose="020B0609020204030204" pitchFamily="49" charset="0"/>
              </a:rPr>
              <a:t>){</a:t>
            </a:r>
          </a:p>
          <a:p>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b="1" i="1" dirty="0">
                <a:solidFill>
                  <a:srgbClr val="7F9F7F"/>
                </a:solidFill>
                <a:latin typeface="Consolas" panose="020B0609020204030204" pitchFamily="49" charset="0"/>
              </a:rPr>
              <a:t>// DO </a:t>
            </a:r>
            <a:r>
              <a:rPr lang="en-US" altLang="ko-KR" sz="2800" b="1" i="1" dirty="0" smtClean="0">
                <a:solidFill>
                  <a:srgbClr val="7F9F7F"/>
                </a:solidFill>
                <a:latin typeface="Consolas" panose="020B0609020204030204" pitchFamily="49" charset="0"/>
              </a:rPr>
              <a:t>SOMETHING</a:t>
            </a:r>
          </a:p>
          <a:p>
            <a:r>
              <a:rPr lang="en-US" altLang="ko-KR" sz="2800" b="1" i="1" dirty="0">
                <a:solidFill>
                  <a:srgbClr val="7F9F7F"/>
                </a:solidFill>
                <a:latin typeface="Consolas" panose="020B0609020204030204" pitchFamily="49" charset="0"/>
              </a:rPr>
              <a:t> </a:t>
            </a:r>
            <a:r>
              <a:rPr lang="en-US" altLang="ko-KR" sz="2800" b="1" i="1" dirty="0" smtClean="0">
                <a:solidFill>
                  <a:srgbClr val="7F9F7F"/>
                </a:solidFill>
                <a:latin typeface="Consolas" panose="020B0609020204030204" pitchFamily="49" charset="0"/>
              </a:rPr>
              <a:t>   </a:t>
            </a:r>
            <a:r>
              <a:rPr lang="en-US" altLang="ko-KR" sz="2800" dirty="0" err="1">
                <a:solidFill>
                  <a:srgbClr val="DCDCCC"/>
                </a:solidFill>
                <a:latin typeface="Consolas" panose="020B0609020204030204" pitchFamily="49" charset="0"/>
              </a:rPr>
              <a:t>lastArticleId</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data</a:t>
            </a:r>
            <a:r>
              <a:rPr lang="en-US" altLang="ko-KR" sz="2800" b="1" dirty="0" err="1">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new_articles</a:t>
            </a:r>
            <a:r>
              <a:rPr lang="en-US" altLang="ko-KR" sz="2800" b="1" dirty="0">
                <a:solidFill>
                  <a:srgbClr val="DFC47D"/>
                </a:solidFill>
                <a:latin typeface="Consolas" panose="020B0609020204030204" pitchFamily="49" charset="0"/>
              </a:rPr>
              <a:t>[</a:t>
            </a:r>
            <a:r>
              <a:rPr lang="en-US" altLang="ko-KR" sz="2800" dirty="0">
                <a:solidFill>
                  <a:srgbClr val="8CD0D3"/>
                </a:solidFill>
                <a:latin typeface="Consolas" panose="020B0609020204030204" pitchFamily="49" charset="0"/>
              </a:rPr>
              <a:t>0</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id</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b="1" dirty="0" smtClean="0">
                <a:solidFill>
                  <a:srgbClr val="DFC47D"/>
                </a:solidFill>
                <a:latin typeface="Consolas" panose="020B0609020204030204" pitchFamily="49" charset="0"/>
              </a:rPr>
              <a:t>},</a:t>
            </a:r>
            <a:r>
              <a:rPr lang="en-US" altLang="ko-KR" sz="2800" dirty="0" smtClean="0">
                <a:solidFill>
                  <a:srgbClr val="DCDCCC"/>
                </a:solidFill>
                <a:latin typeface="Consolas" panose="020B0609020204030204" pitchFamily="49" charset="0"/>
              </a:rPr>
              <a:t> </a:t>
            </a:r>
            <a:r>
              <a:rPr lang="en-US" altLang="ko-KR" sz="2800" dirty="0">
                <a:solidFill>
                  <a:srgbClr val="8CD0D3"/>
                </a:solidFill>
                <a:latin typeface="Consolas" panose="020B0609020204030204" pitchFamily="49" charset="0"/>
              </a:rPr>
              <a:t>30000</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endParaRPr lang="en-US" altLang="ko-KR" sz="2800" dirty="0">
              <a:effectLst/>
            </a:endParaRPr>
          </a:p>
        </p:txBody>
      </p:sp>
    </p:spTree>
    <p:extLst>
      <p:ext uri="{BB962C8B-B14F-4D97-AF65-F5344CB8AC3E}">
        <p14:creationId xmlns:p14="http://schemas.microsoft.com/office/powerpoint/2010/main" val="2698683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43500" y="2924944"/>
            <a:ext cx="4525598"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Long Polling</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6597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6271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48982" y="4033676"/>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30" name="직선 화살표 연결선 29"/>
          <p:cNvCxnSpPr/>
          <p:nvPr/>
        </p:nvCxnSpPr>
        <p:spPr>
          <a:xfrm>
            <a:off x="2101110" y="419984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21233" y="3593538"/>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932252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48982" y="4033676"/>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30" name="직선 화살표 연결선 29"/>
          <p:cNvCxnSpPr/>
          <p:nvPr/>
        </p:nvCxnSpPr>
        <p:spPr>
          <a:xfrm>
            <a:off x="2101110" y="419984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21233" y="3593538"/>
            <a:ext cx="1081706" cy="523220"/>
          </a:xfrm>
          <a:prstGeom prst="rect">
            <a:avLst/>
          </a:prstGeom>
          <a:noFill/>
        </p:spPr>
        <p:txBody>
          <a:bodyPr wrap="none" rtlCol="0">
            <a:spAutoFit/>
          </a:bodyPr>
          <a:lstStyle/>
          <a:p>
            <a:r>
              <a:rPr lang="en-US" altLang="ko-KR" sz="2800" dirty="0" smtClean="0"/>
              <a:t>/write</a:t>
            </a:r>
            <a:endParaRPr lang="ko-KR" altLang="en-US" sz="2800" dirty="0"/>
          </a:p>
        </p:txBody>
      </p:sp>
      <p:cxnSp>
        <p:nvCxnSpPr>
          <p:cNvPr id="29" name="직선 화살표 연결선 28"/>
          <p:cNvCxnSpPr/>
          <p:nvPr/>
        </p:nvCxnSpPr>
        <p:spPr>
          <a:xfrm>
            <a:off x="4784116" y="414908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898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48982" y="4033676"/>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30" name="직선 화살표 연결선 29"/>
          <p:cNvCxnSpPr/>
          <p:nvPr/>
        </p:nvCxnSpPr>
        <p:spPr>
          <a:xfrm>
            <a:off x="2101110" y="419984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21233" y="3593538"/>
            <a:ext cx="1081706" cy="523220"/>
          </a:xfrm>
          <a:prstGeom prst="rect">
            <a:avLst/>
          </a:prstGeom>
          <a:noFill/>
        </p:spPr>
        <p:txBody>
          <a:bodyPr wrap="none" rtlCol="0">
            <a:spAutoFit/>
          </a:bodyPr>
          <a:lstStyle/>
          <a:p>
            <a:r>
              <a:rPr lang="en-US" altLang="ko-KR" sz="2800" dirty="0" smtClean="0"/>
              <a:t>/write</a:t>
            </a:r>
            <a:endParaRPr lang="ko-KR" altLang="en-US" sz="2800" dirty="0"/>
          </a:p>
        </p:txBody>
      </p:sp>
      <p:cxnSp>
        <p:nvCxnSpPr>
          <p:cNvPr id="29" name="직선 화살표 연결선 28"/>
          <p:cNvCxnSpPr/>
          <p:nvPr/>
        </p:nvCxnSpPr>
        <p:spPr>
          <a:xfrm>
            <a:off x="4784116" y="414908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735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48982" y="4033676"/>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30" name="직선 화살표 연결선 29"/>
          <p:cNvCxnSpPr/>
          <p:nvPr/>
        </p:nvCxnSpPr>
        <p:spPr>
          <a:xfrm>
            <a:off x="2101110" y="419984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21233" y="3593538"/>
            <a:ext cx="1081706" cy="523220"/>
          </a:xfrm>
          <a:prstGeom prst="rect">
            <a:avLst/>
          </a:prstGeom>
          <a:noFill/>
        </p:spPr>
        <p:txBody>
          <a:bodyPr wrap="none" rtlCol="0">
            <a:spAutoFit/>
          </a:bodyPr>
          <a:lstStyle/>
          <a:p>
            <a:r>
              <a:rPr lang="en-US" altLang="ko-KR" sz="2800" dirty="0" smtClean="0"/>
              <a:t>/write</a:t>
            </a:r>
            <a:endParaRPr lang="ko-KR" altLang="en-US" sz="2800" dirty="0"/>
          </a:p>
        </p:txBody>
      </p:sp>
      <p:cxnSp>
        <p:nvCxnSpPr>
          <p:cNvPr id="32" name="직선 화살표 연결선 31"/>
          <p:cNvCxnSpPr/>
          <p:nvPr/>
        </p:nvCxnSpPr>
        <p:spPr>
          <a:xfrm flipH="1">
            <a:off x="4790607" y="4689051"/>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직선 화살표 연결선 28"/>
          <p:cNvCxnSpPr/>
          <p:nvPr/>
        </p:nvCxnSpPr>
        <p:spPr>
          <a:xfrm>
            <a:off x="4784116" y="414908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5836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48982" y="4033676"/>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01110" y="4694530"/>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48982" y="1186365"/>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cxnSp>
        <p:nvCxnSpPr>
          <p:cNvPr id="28" name="직선 화살표 연결선 27"/>
          <p:cNvCxnSpPr/>
          <p:nvPr/>
        </p:nvCxnSpPr>
        <p:spPr>
          <a:xfrm flipH="1">
            <a:off x="2101110" y="184721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직선 화살표 연결선 29"/>
          <p:cNvCxnSpPr/>
          <p:nvPr/>
        </p:nvCxnSpPr>
        <p:spPr>
          <a:xfrm>
            <a:off x="2101110" y="419984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21233" y="3593538"/>
            <a:ext cx="1081706" cy="523220"/>
          </a:xfrm>
          <a:prstGeom prst="rect">
            <a:avLst/>
          </a:prstGeom>
          <a:noFill/>
        </p:spPr>
        <p:txBody>
          <a:bodyPr wrap="none" rtlCol="0">
            <a:spAutoFit/>
          </a:bodyPr>
          <a:lstStyle/>
          <a:p>
            <a:r>
              <a:rPr lang="en-US" altLang="ko-KR" sz="2800" dirty="0" smtClean="0"/>
              <a:t>/write</a:t>
            </a:r>
            <a:endParaRPr lang="ko-KR" altLang="en-US" sz="2800" dirty="0"/>
          </a:p>
        </p:txBody>
      </p:sp>
      <p:sp>
        <p:nvSpPr>
          <p:cNvPr id="3" name="TextBox 2"/>
          <p:cNvSpPr txBox="1"/>
          <p:nvPr/>
        </p:nvSpPr>
        <p:spPr>
          <a:xfrm>
            <a:off x="955639" y="2190768"/>
            <a:ext cx="2064989" cy="954107"/>
          </a:xfrm>
          <a:prstGeom prst="rect">
            <a:avLst/>
          </a:prstGeom>
          <a:noFill/>
        </p:spPr>
        <p:txBody>
          <a:bodyPr wrap="none" rtlCol="0">
            <a:spAutoFit/>
          </a:bodyPr>
          <a:lstStyle/>
          <a:p>
            <a:r>
              <a:rPr lang="en-US" altLang="ko-KR" sz="2800" dirty="0" smtClean="0"/>
              <a:t>User2 </a:t>
            </a:r>
            <a:r>
              <a:rPr lang="en-US" altLang="ko-KR" sz="2800" dirty="0" smtClean="0"/>
              <a:t>wrote </a:t>
            </a:r>
          </a:p>
          <a:p>
            <a:r>
              <a:rPr lang="en-US" altLang="ko-KR" sz="2800" dirty="0" smtClean="0"/>
              <a:t>something!</a:t>
            </a:r>
          </a:p>
        </p:txBody>
      </p:sp>
      <p:cxnSp>
        <p:nvCxnSpPr>
          <p:cNvPr id="32" name="직선 화살표 연결선 31"/>
          <p:cNvCxnSpPr/>
          <p:nvPr/>
        </p:nvCxnSpPr>
        <p:spPr>
          <a:xfrm flipH="1">
            <a:off x="4790607" y="4689051"/>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직선 화살표 연결선 28"/>
          <p:cNvCxnSpPr/>
          <p:nvPr/>
        </p:nvCxnSpPr>
        <p:spPr>
          <a:xfrm>
            <a:off x="4784116" y="414908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7828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862637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469239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106614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spTree>
    <p:extLst>
      <p:ext uri="{BB962C8B-B14F-4D97-AF65-F5344CB8AC3E}">
        <p14:creationId xmlns:p14="http://schemas.microsoft.com/office/powerpoint/2010/main" val="132871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7718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4232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45233" y="2941082"/>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56001" y="2491824"/>
            <a:ext cx="1425711" cy="400110"/>
          </a:xfrm>
          <a:prstGeom prst="rect">
            <a:avLst/>
          </a:prstGeom>
          <a:noFill/>
        </p:spPr>
        <p:txBody>
          <a:bodyPr wrap="none" rtlCol="0">
            <a:spAutoFit/>
          </a:bodyPr>
          <a:lstStyle/>
          <a:p>
            <a:pPr algn="ctr"/>
            <a:r>
              <a:rPr lang="en-US" altLang="ko-KR" sz="2000" dirty="0" smtClean="0"/>
              <a:t>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7184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45233" y="2941082"/>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56001" y="2491824"/>
            <a:ext cx="1425711" cy="400110"/>
          </a:xfrm>
          <a:prstGeom prst="rect">
            <a:avLst/>
          </a:prstGeom>
          <a:noFill/>
        </p:spPr>
        <p:txBody>
          <a:bodyPr wrap="none" rtlCol="0">
            <a:spAutoFit/>
          </a:bodyPr>
          <a:lstStyle/>
          <a:p>
            <a:pPr algn="ctr"/>
            <a:r>
              <a:rPr lang="en-US" altLang="ko-KR" sz="2000" dirty="0" smtClean="0"/>
              <a:t>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6" name="직선 화살표 연결선 35"/>
          <p:cNvCxnSpPr/>
          <p:nvPr/>
        </p:nvCxnSpPr>
        <p:spPr>
          <a:xfrm>
            <a:off x="4178636" y="306896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2022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45233" y="2941082"/>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56001" y="2491824"/>
            <a:ext cx="1425711" cy="400110"/>
          </a:xfrm>
          <a:prstGeom prst="rect">
            <a:avLst/>
          </a:prstGeom>
          <a:noFill/>
        </p:spPr>
        <p:txBody>
          <a:bodyPr wrap="none" rtlCol="0">
            <a:spAutoFit/>
          </a:bodyPr>
          <a:lstStyle/>
          <a:p>
            <a:pPr algn="ctr"/>
            <a:r>
              <a:rPr lang="en-US" altLang="ko-KR" sz="2000" dirty="0" smtClean="0"/>
              <a:t>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6" name="직선 화살표 연결선 35"/>
          <p:cNvCxnSpPr/>
          <p:nvPr/>
        </p:nvCxnSpPr>
        <p:spPr>
          <a:xfrm>
            <a:off x="4178636" y="306896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6799368" y="4071244"/>
            <a:ext cx="2308645" cy="400110"/>
          </a:xfrm>
          <a:prstGeom prst="rect">
            <a:avLst/>
          </a:prstGeom>
          <a:noFill/>
        </p:spPr>
        <p:txBody>
          <a:bodyPr wrap="none" rtlCol="0">
            <a:spAutoFit/>
          </a:bodyPr>
          <a:lstStyle/>
          <a:p>
            <a:r>
              <a:rPr lang="en-US" altLang="ko-KR" sz="2000" dirty="0" smtClean="0">
                <a:solidFill>
                  <a:srgbClr val="FF0000"/>
                </a:solidFill>
              </a:rPr>
              <a:t>Connection Timeout</a:t>
            </a:r>
            <a:endParaRPr lang="ko-KR" altLang="en-US" sz="2000" dirty="0">
              <a:solidFill>
                <a:srgbClr val="FF0000"/>
              </a:solidFill>
            </a:endParaRPr>
          </a:p>
        </p:txBody>
      </p:sp>
    </p:spTree>
    <p:extLst>
      <p:ext uri="{BB962C8B-B14F-4D97-AF65-F5344CB8AC3E}">
        <p14:creationId xmlns:p14="http://schemas.microsoft.com/office/powerpoint/2010/main" val="3035648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2084" y="97468"/>
            <a:ext cx="2139304" cy="523220"/>
          </a:xfrm>
          <a:prstGeom prst="rect">
            <a:avLst/>
          </a:prstGeom>
          <a:noFill/>
        </p:spPr>
        <p:txBody>
          <a:bodyPr wrap="none" rtlCol="0">
            <a:spAutoFit/>
          </a:bodyPr>
          <a:lstStyle/>
          <a:p>
            <a:r>
              <a:rPr lang="en-US" altLang="ko-KR" sz="2800" dirty="0" smtClean="0"/>
              <a:t>Web Browser</a:t>
            </a:r>
            <a:endParaRPr lang="ko-KR" altLang="en-US" sz="2800" dirty="0"/>
          </a:p>
        </p:txBody>
      </p:sp>
      <p:sp>
        <p:nvSpPr>
          <p:cNvPr id="6" name="TextBox 5"/>
          <p:cNvSpPr txBox="1"/>
          <p:nvPr/>
        </p:nvSpPr>
        <p:spPr>
          <a:xfrm>
            <a:off x="6167402" y="97468"/>
            <a:ext cx="1117422" cy="523220"/>
          </a:xfrm>
          <a:prstGeom prst="rect">
            <a:avLst/>
          </a:prstGeom>
          <a:noFill/>
        </p:spPr>
        <p:txBody>
          <a:bodyPr wrap="none" rtlCol="0">
            <a:spAutoFit/>
          </a:bodyPr>
          <a:lstStyle/>
          <a:p>
            <a:r>
              <a:rPr lang="en-US" altLang="ko-KR" sz="2800" dirty="0" smtClean="0"/>
              <a:t>Server</a:t>
            </a:r>
            <a:endParaRPr lang="ko-KR" altLang="en-US" sz="2800" dirty="0"/>
          </a:p>
        </p:txBody>
      </p:sp>
      <p:cxnSp>
        <p:nvCxnSpPr>
          <p:cNvPr id="7" name="직선 화살표 연결선 6"/>
          <p:cNvCxnSpPr/>
          <p:nvPr/>
        </p:nvCxnSpPr>
        <p:spPr>
          <a:xfrm>
            <a:off x="4150196" y="620688"/>
            <a:ext cx="17843" cy="5544616"/>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 name="직선 화살표 연결선 7"/>
          <p:cNvCxnSpPr/>
          <p:nvPr/>
        </p:nvCxnSpPr>
        <p:spPr>
          <a:xfrm>
            <a:off x="6762119" y="620688"/>
            <a:ext cx="17611" cy="5472608"/>
          </a:xfrm>
          <a:prstGeom prst="straightConnector1">
            <a:avLst/>
          </a:prstGeom>
          <a:ln w="3810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4169831" y="90872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flipH="1">
            <a:off x="4150194" y="1440915"/>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4145233" y="2941082"/>
            <a:ext cx="2592287"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97057" y="1040770"/>
            <a:ext cx="1451359" cy="400110"/>
          </a:xfrm>
          <a:prstGeom prst="rect">
            <a:avLst/>
          </a:prstGeom>
          <a:noFill/>
        </p:spPr>
        <p:txBody>
          <a:bodyPr wrap="none" rtlCol="0">
            <a:spAutoFit/>
          </a:bodyPr>
          <a:lstStyle/>
          <a:p>
            <a:pPr algn="ctr"/>
            <a:r>
              <a:rPr lang="en-US" altLang="ko-KR" sz="2000" dirty="0" smtClean="0"/>
              <a:t>new Article!</a:t>
            </a:r>
            <a:endParaRPr lang="ko-KR" altLang="en-US" sz="2000" dirty="0"/>
          </a:p>
        </p:txBody>
      </p:sp>
      <p:cxnSp>
        <p:nvCxnSpPr>
          <p:cNvPr id="23" name="직선 화살표 연결선 22"/>
          <p:cNvCxnSpPr/>
          <p:nvPr/>
        </p:nvCxnSpPr>
        <p:spPr>
          <a:xfrm flipH="1">
            <a:off x="6762119" y="137270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030516" y="100337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cxnSp>
        <p:nvCxnSpPr>
          <p:cNvPr id="26" name="직선 화살표 연결선 25"/>
          <p:cNvCxnSpPr/>
          <p:nvPr/>
        </p:nvCxnSpPr>
        <p:spPr>
          <a:xfrm flipH="1">
            <a:off x="6762118" y="2867446"/>
            <a:ext cx="1708557" cy="0"/>
          </a:xfrm>
          <a:prstGeom prst="straightConnector1">
            <a:avLst/>
          </a:prstGeom>
          <a:ln w="25400">
            <a:solidFill>
              <a:schemeClr val="accent5"/>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030515" y="2498114"/>
            <a:ext cx="1252715" cy="369332"/>
          </a:xfrm>
          <a:prstGeom prst="rect">
            <a:avLst/>
          </a:prstGeom>
          <a:noFill/>
        </p:spPr>
        <p:txBody>
          <a:bodyPr wrap="none" rtlCol="0">
            <a:spAutoFit/>
          </a:bodyPr>
          <a:lstStyle/>
          <a:p>
            <a:r>
              <a:rPr lang="en-US" altLang="ko-KR" sz="1800" dirty="0" smtClean="0"/>
              <a:t>New article</a:t>
            </a:r>
            <a:endParaRPr lang="ko-KR" altLang="en-US" sz="1800" dirty="0"/>
          </a:p>
        </p:txBody>
      </p:sp>
      <p:sp>
        <p:nvSpPr>
          <p:cNvPr id="32" name="TextBox 31"/>
          <p:cNvSpPr txBox="1"/>
          <p:nvPr/>
        </p:nvSpPr>
        <p:spPr>
          <a:xfrm>
            <a:off x="4756001" y="2491824"/>
            <a:ext cx="1425711" cy="400110"/>
          </a:xfrm>
          <a:prstGeom prst="rect">
            <a:avLst/>
          </a:prstGeom>
          <a:noFill/>
        </p:spPr>
        <p:txBody>
          <a:bodyPr wrap="none" rtlCol="0">
            <a:spAutoFit/>
          </a:bodyPr>
          <a:lstStyle/>
          <a:p>
            <a:pPr algn="ctr"/>
            <a:r>
              <a:rPr lang="en-US" altLang="ko-KR" sz="2000" dirty="0" smtClean="0"/>
              <a:t>new article!</a:t>
            </a:r>
            <a:endParaRPr lang="ko-KR" altLang="en-US" sz="2000" dirty="0"/>
          </a:p>
        </p:txBody>
      </p:sp>
      <p:sp>
        <p:nvSpPr>
          <p:cNvPr id="45" name="TextBox 44"/>
          <p:cNvSpPr txBox="1"/>
          <p:nvPr/>
        </p:nvSpPr>
        <p:spPr>
          <a:xfrm>
            <a:off x="3519251" y="6137166"/>
            <a:ext cx="1261884" cy="461665"/>
          </a:xfrm>
          <a:prstGeom prst="rect">
            <a:avLst/>
          </a:prstGeom>
          <a:noFill/>
        </p:spPr>
        <p:txBody>
          <a:bodyPr wrap="none" rtlCol="0">
            <a:spAutoFit/>
          </a:bodyPr>
          <a:lstStyle/>
          <a:p>
            <a:r>
              <a:rPr lang="en-US" altLang="ko-KR" dirty="0"/>
              <a:t>Timeline</a:t>
            </a:r>
            <a:endParaRPr lang="ko-KR" altLang="en-US" dirty="0"/>
          </a:p>
        </p:txBody>
      </p:sp>
      <p:sp>
        <p:nvSpPr>
          <p:cNvPr id="47" name="TextBox 46"/>
          <p:cNvSpPr txBox="1"/>
          <p:nvPr/>
        </p:nvSpPr>
        <p:spPr>
          <a:xfrm>
            <a:off x="6148788" y="6084874"/>
            <a:ext cx="1261884" cy="461665"/>
          </a:xfrm>
          <a:prstGeom prst="rect">
            <a:avLst/>
          </a:prstGeom>
          <a:noFill/>
        </p:spPr>
        <p:txBody>
          <a:bodyPr wrap="none" rtlCol="0">
            <a:spAutoFit/>
          </a:bodyPr>
          <a:lstStyle/>
          <a:p>
            <a:r>
              <a:rPr lang="en-US" altLang="ko-KR" dirty="0"/>
              <a:t>Timeline</a:t>
            </a:r>
            <a:endParaRPr lang="ko-KR" altLang="en-US" dirty="0"/>
          </a:p>
        </p:txBody>
      </p:sp>
      <p:cxnSp>
        <p:nvCxnSpPr>
          <p:cNvPr id="35" name="직선 화살표 연결선 34"/>
          <p:cNvCxnSpPr/>
          <p:nvPr/>
        </p:nvCxnSpPr>
        <p:spPr>
          <a:xfrm>
            <a:off x="4145233" y="1556792"/>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6" name="직선 화살표 연결선 35"/>
          <p:cNvCxnSpPr/>
          <p:nvPr/>
        </p:nvCxnSpPr>
        <p:spPr>
          <a:xfrm>
            <a:off x="4178636" y="3068960"/>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8" name="직선 화살표 연결선 37"/>
          <p:cNvCxnSpPr/>
          <p:nvPr/>
        </p:nvCxnSpPr>
        <p:spPr>
          <a:xfrm>
            <a:off x="4187442" y="4471354"/>
            <a:ext cx="2592288" cy="0"/>
          </a:xfrm>
          <a:prstGeom prst="straightConnector1">
            <a:avLst/>
          </a:prstGeom>
          <a:ln w="254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6799368" y="4071244"/>
            <a:ext cx="2308645" cy="400110"/>
          </a:xfrm>
          <a:prstGeom prst="rect">
            <a:avLst/>
          </a:prstGeom>
          <a:noFill/>
        </p:spPr>
        <p:txBody>
          <a:bodyPr wrap="none" rtlCol="0">
            <a:spAutoFit/>
          </a:bodyPr>
          <a:lstStyle/>
          <a:p>
            <a:r>
              <a:rPr lang="en-US" altLang="ko-KR" sz="2000" dirty="0" smtClean="0">
                <a:solidFill>
                  <a:srgbClr val="FF0000"/>
                </a:solidFill>
              </a:rPr>
              <a:t>Connection Timeout</a:t>
            </a:r>
            <a:endParaRPr lang="ko-KR" altLang="en-US" sz="2000" dirty="0">
              <a:solidFill>
                <a:srgbClr val="FF0000"/>
              </a:solidFill>
            </a:endParaRPr>
          </a:p>
        </p:txBody>
      </p:sp>
    </p:spTree>
    <p:extLst>
      <p:ext uri="{BB962C8B-B14F-4D97-AF65-F5344CB8AC3E}">
        <p14:creationId xmlns:p14="http://schemas.microsoft.com/office/powerpoint/2010/main" val="1930347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4" name="그림 3"/>
          <p:cNvPicPr>
            <a:picLocks noChangeAspect="1"/>
          </p:cNvPicPr>
          <p:nvPr/>
        </p:nvPicPr>
        <p:blipFill>
          <a:blip r:embed="rId2"/>
          <a:stretch>
            <a:fillRect/>
          </a:stretch>
        </p:blipFill>
        <p:spPr>
          <a:xfrm>
            <a:off x="1631158" y="0"/>
            <a:ext cx="8902410" cy="6857835"/>
          </a:xfrm>
          <a:prstGeom prst="rect">
            <a:avLst/>
          </a:prstGeom>
        </p:spPr>
      </p:pic>
    </p:spTree>
    <p:extLst>
      <p:ext uri="{BB962C8B-B14F-4D97-AF65-F5344CB8AC3E}">
        <p14:creationId xmlns:p14="http://schemas.microsoft.com/office/powerpoint/2010/main" val="1006548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3" name="내용 개체 틀 2"/>
          <p:cNvSpPr>
            <a:spLocks noGrp="1"/>
          </p:cNvSpPr>
          <p:nvPr>
            <p:ph idx="1"/>
          </p:nvPr>
        </p:nvSpPr>
        <p:spPr/>
        <p:txBody>
          <a:bodyPr/>
          <a:lstStyle/>
          <a:p>
            <a:endParaRPr lang="ko-KR" altLang="en-US" dirty="0"/>
          </a:p>
        </p:txBody>
      </p:sp>
      <p:pic>
        <p:nvPicPr>
          <p:cNvPr id="4" name="그림 3"/>
          <p:cNvPicPr>
            <a:picLocks noChangeAspect="1"/>
          </p:cNvPicPr>
          <p:nvPr/>
        </p:nvPicPr>
        <p:blipFill>
          <a:blip r:embed="rId2"/>
          <a:stretch>
            <a:fillRect/>
          </a:stretch>
        </p:blipFill>
        <p:spPr>
          <a:xfrm>
            <a:off x="1631158" y="0"/>
            <a:ext cx="8902410" cy="6857835"/>
          </a:xfrm>
          <a:prstGeom prst="rect">
            <a:avLst/>
          </a:prstGeom>
        </p:spPr>
      </p:pic>
      <p:sp>
        <p:nvSpPr>
          <p:cNvPr id="5" name="타원 4"/>
          <p:cNvSpPr/>
          <p:nvPr/>
        </p:nvSpPr>
        <p:spPr>
          <a:xfrm>
            <a:off x="6886500" y="3789040"/>
            <a:ext cx="3601642" cy="2904729"/>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1118053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2998068" y="404664"/>
            <a:ext cx="6296917" cy="6124754"/>
          </a:xfrm>
          <a:prstGeom prst="rect">
            <a:avLst/>
          </a:prstGeom>
          <a:noFill/>
        </p:spPr>
        <p:txBody>
          <a:bodyPr wrap="none" rtlCol="0">
            <a:spAutoFit/>
          </a:bodyPr>
          <a:lstStyle/>
          <a:p>
            <a:r>
              <a:rPr lang="en-US" altLang="ko-KR" sz="2800" b="1" dirty="0">
                <a:solidFill>
                  <a:srgbClr val="DFC47D"/>
                </a:solidFill>
                <a:latin typeface="Consolas" panose="020B0609020204030204" pitchFamily="49" charset="0"/>
              </a:rPr>
              <a:t>(</a:t>
            </a:r>
            <a:r>
              <a:rPr lang="en-US" altLang="ko-KR" sz="2800" b="1" i="1" dirty="0">
                <a:solidFill>
                  <a:srgbClr val="CEDF99"/>
                </a:solidFill>
                <a:latin typeface="Consolas" panose="020B0609020204030204" pitchFamily="49" charset="0"/>
              </a:rPr>
              <a:t>function</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b="1" i="1" dirty="0" err="1">
                <a:solidFill>
                  <a:srgbClr val="CEDF99"/>
                </a:solidFill>
                <a:latin typeface="Consolas" panose="020B0609020204030204" pitchFamily="49" charset="0"/>
              </a:rPr>
              <a:t>var</a:t>
            </a:r>
            <a:r>
              <a:rPr lang="en-US" altLang="ko-KR" sz="2800" dirty="0">
                <a:solidFill>
                  <a:srgbClr val="DCDCCC"/>
                </a:solidFill>
                <a:latin typeface="Consolas" panose="020B0609020204030204" pitchFamily="49" charset="0"/>
              </a:rPr>
              <a:t> callback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i="1" dirty="0">
                <a:solidFill>
                  <a:srgbClr val="CEDF99"/>
                </a:solidFill>
                <a:latin typeface="Consolas" panose="020B0609020204030204" pitchFamily="49" charset="0"/>
              </a:rPr>
              <a:t>function</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data</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data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JSON</a:t>
            </a:r>
            <a:r>
              <a:rPr lang="en-US" altLang="ko-KR" sz="2800" b="1" dirty="0" err="1">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parse</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data</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b="1" i="1" dirty="0">
                <a:solidFill>
                  <a:srgbClr val="7F9F7F"/>
                </a:solidFill>
                <a:latin typeface="Consolas" panose="020B0609020204030204" pitchFamily="49" charset="0"/>
              </a:rPr>
              <a:t>// DO </a:t>
            </a:r>
            <a:r>
              <a:rPr lang="en-US" altLang="ko-KR" sz="2800" b="1" i="1" dirty="0" smtClean="0">
                <a:solidFill>
                  <a:srgbClr val="7F9F7F"/>
                </a:solidFill>
                <a:latin typeface="Consolas" panose="020B0609020204030204" pitchFamily="49" charset="0"/>
              </a:rPr>
              <a:t>SOMETHING</a:t>
            </a:r>
          </a:p>
          <a:p>
            <a:r>
              <a:rPr lang="en-US" altLang="ko-KR" sz="2800" b="1" i="1" dirty="0" smtClean="0">
                <a:solidFill>
                  <a:srgbClr val="7F9F7F"/>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b="1" i="1" dirty="0" err="1">
                <a:solidFill>
                  <a:srgbClr val="CEDF99"/>
                </a:solidFill>
                <a:latin typeface="Consolas" panose="020B0609020204030204" pitchFamily="49" charset="0"/>
              </a:rPr>
              <a:t>var</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polling_func</a:t>
            </a:r>
            <a:r>
              <a:rPr lang="en-US" altLang="ko-KR" sz="2800" dirty="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i="1" dirty="0">
                <a:solidFill>
                  <a:srgbClr val="CEDF99"/>
                </a:solidFill>
                <a:latin typeface="Consolas" panose="020B0609020204030204" pitchFamily="49" charset="0"/>
              </a:rPr>
              <a:t>function</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a:t>
            </a:r>
            <a:r>
              <a:rPr lang="en-US" altLang="ko-KR" sz="2800" b="1" dirty="0">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ajax</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url</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CC9393"/>
                </a:solidFill>
                <a:latin typeface="Consolas" panose="020B0609020204030204" pitchFamily="49" charset="0"/>
              </a:rPr>
              <a:t>'</a:t>
            </a:r>
            <a:r>
              <a:rPr lang="en-US" altLang="ko-KR" sz="2800" dirty="0" err="1">
                <a:solidFill>
                  <a:srgbClr val="CC9393"/>
                </a:solidFill>
                <a:latin typeface="Consolas" panose="020B0609020204030204" pitchFamily="49" charset="0"/>
              </a:rPr>
              <a:t>some_url</a:t>
            </a:r>
            <a:r>
              <a:rPr lang="en-US" altLang="ko-KR" sz="2800" dirty="0" smtClean="0">
                <a:solidFill>
                  <a:srgbClr val="CC9393"/>
                </a:solidFill>
                <a:latin typeface="Consolas" panose="020B0609020204030204" pitchFamily="49" charset="0"/>
              </a:rPr>
              <a:t>'</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dirty="0">
                <a:solidFill>
                  <a:srgbClr val="DCDCCC"/>
                </a:solidFill>
                <a:latin typeface="Consolas" panose="020B0609020204030204" pitchFamily="49" charset="0"/>
              </a:rPr>
              <a:t>type</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CC9393"/>
                </a:solidFill>
                <a:latin typeface="Consolas" panose="020B0609020204030204" pitchFamily="49" charset="0"/>
              </a:rPr>
              <a:t>'get'</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a:solidFill>
                  <a:srgbClr val="DCDCCC"/>
                </a:solidFill>
                <a:latin typeface="Consolas" panose="020B0609020204030204" pitchFamily="49" charset="0"/>
              </a:rPr>
              <a:t>then</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callback</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 </a:t>
            </a:r>
            <a:r>
              <a:rPr lang="en-US" altLang="ko-KR" sz="2800" dirty="0" smtClean="0">
                <a:solidFill>
                  <a:srgbClr val="DCDCCC"/>
                </a:solidFill>
                <a:latin typeface="Consolas" panose="020B0609020204030204" pitchFamily="49" charset="0"/>
              </a:rPr>
              <a:t> </a:t>
            </a:r>
            <a:r>
              <a:rPr lang="en-US" altLang="ko-KR" sz="2800" b="1" dirty="0">
                <a:solidFill>
                  <a:srgbClr val="DFC47D"/>
                </a:solidFill>
                <a:latin typeface="Consolas" panose="020B0609020204030204" pitchFamily="49" charset="0"/>
              </a:rPr>
              <a:t>.</a:t>
            </a:r>
            <a:r>
              <a:rPr lang="en-US" altLang="ko-KR" sz="2800" dirty="0">
                <a:solidFill>
                  <a:srgbClr val="DCDCCC"/>
                </a:solidFill>
                <a:latin typeface="Consolas" panose="020B0609020204030204" pitchFamily="49" charset="0"/>
              </a:rPr>
              <a:t>always</a:t>
            </a:r>
            <a:r>
              <a:rPr lang="en-US" altLang="ko-KR" sz="2800" b="1" dirty="0">
                <a:solidFill>
                  <a:srgbClr val="DFC47D"/>
                </a:solidFill>
                <a:latin typeface="Consolas" panose="020B0609020204030204" pitchFamily="49" charset="0"/>
              </a:rPr>
              <a:t>(</a:t>
            </a:r>
            <a:r>
              <a:rPr lang="en-US" altLang="ko-KR" sz="2800" dirty="0" err="1">
                <a:solidFill>
                  <a:srgbClr val="DCDCCC"/>
                </a:solidFill>
                <a:latin typeface="Consolas" panose="020B0609020204030204" pitchFamily="49" charset="0"/>
              </a:rPr>
              <a:t>polling_func</a:t>
            </a:r>
            <a:r>
              <a:rPr lang="en-US" altLang="ko-KR" sz="2800" b="1" dirty="0" smtClean="0">
                <a:solidFill>
                  <a:srgbClr val="DFC47D"/>
                </a:solidFill>
                <a:latin typeface="Consolas" panose="020B0609020204030204" pitchFamily="49" charset="0"/>
              </a:rPr>
              <a:t>);</a:t>
            </a:r>
          </a:p>
          <a:p>
            <a:r>
              <a:rPr lang="en-US" altLang="ko-KR" sz="2800" b="1" dirty="0">
                <a:solidFill>
                  <a:srgbClr val="DFC47D"/>
                </a:solidFill>
                <a:latin typeface="Consolas" panose="020B0609020204030204" pitchFamily="49" charset="0"/>
              </a:rPr>
              <a:t> </a:t>
            </a:r>
            <a:r>
              <a:rPr lang="en-US" altLang="ko-KR" sz="2800" b="1" dirty="0" smtClean="0">
                <a:solidFill>
                  <a:srgbClr val="DFC47D"/>
                </a:solidFill>
                <a:latin typeface="Consolas" panose="020B0609020204030204" pitchFamily="49" charset="0"/>
              </a:rPr>
              <a:t>};</a:t>
            </a:r>
          </a:p>
          <a:p>
            <a:r>
              <a:rPr lang="en-US" altLang="ko-KR" sz="2800" dirty="0" smtClean="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polling_func</a:t>
            </a:r>
            <a:r>
              <a:rPr lang="en-US" altLang="ko-KR" sz="2800" b="1" dirty="0" smtClean="0">
                <a:solidFill>
                  <a:srgbClr val="DFC47D"/>
                </a:solidFill>
                <a:latin typeface="Consolas" panose="020B0609020204030204" pitchFamily="49" charset="0"/>
              </a:rPr>
              <a:t>();</a:t>
            </a:r>
            <a:endParaRPr lang="en-US" altLang="ko-KR" sz="2800" dirty="0" smtClean="0">
              <a:solidFill>
                <a:srgbClr val="DCDCCC"/>
              </a:solidFill>
              <a:latin typeface="Consolas" panose="020B0609020204030204" pitchFamily="49" charset="0"/>
            </a:endParaRPr>
          </a:p>
          <a:p>
            <a:r>
              <a:rPr lang="en-US" altLang="ko-KR" sz="2800" b="1" dirty="0" smtClean="0">
                <a:solidFill>
                  <a:srgbClr val="DFC47D"/>
                </a:solidFill>
                <a:latin typeface="Consolas" panose="020B0609020204030204" pitchFamily="49" charset="0"/>
              </a:rPr>
              <a:t>})();</a:t>
            </a:r>
            <a:endParaRPr lang="en-US" altLang="ko-KR" sz="2800" dirty="0">
              <a:effectLst/>
            </a:endParaRPr>
          </a:p>
        </p:txBody>
      </p:sp>
    </p:spTree>
    <p:extLst>
      <p:ext uri="{BB962C8B-B14F-4D97-AF65-F5344CB8AC3E}">
        <p14:creationId xmlns:p14="http://schemas.microsoft.com/office/powerpoint/2010/main" val="229680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22004" y="1124744"/>
            <a:ext cx="1808700" cy="830997"/>
          </a:xfrm>
          <a:prstGeom prst="rect">
            <a:avLst/>
          </a:prstGeom>
          <a:noFill/>
        </p:spPr>
        <p:txBody>
          <a:bodyPr wrap="none" rtlCol="0">
            <a:spAutoFit/>
          </a:bodyPr>
          <a:lstStyle/>
          <a:p>
            <a:r>
              <a:rPr lang="en-US" altLang="ko-KR" sz="4800" dirty="0" err="1" smtClean="0"/>
              <a:t>iframe</a:t>
            </a:r>
            <a:endParaRPr lang="ko-KR" altLang="en-US" sz="3200" dirty="0"/>
          </a:p>
        </p:txBody>
      </p:sp>
      <p:sp>
        <p:nvSpPr>
          <p:cNvPr id="6" name="TextBox 5"/>
          <p:cNvSpPr txBox="1"/>
          <p:nvPr/>
        </p:nvSpPr>
        <p:spPr>
          <a:xfrm>
            <a:off x="6958508" y="2132856"/>
            <a:ext cx="1924886" cy="830997"/>
          </a:xfrm>
          <a:prstGeom prst="rect">
            <a:avLst/>
          </a:prstGeom>
          <a:noFill/>
        </p:spPr>
        <p:txBody>
          <a:bodyPr wrap="none" rtlCol="0">
            <a:spAutoFit/>
          </a:bodyPr>
          <a:lstStyle/>
          <a:p>
            <a:r>
              <a:rPr lang="en-US" altLang="ko-KR" sz="4800" dirty="0" smtClean="0"/>
              <a:t>stream</a:t>
            </a:r>
            <a:endParaRPr lang="ko-KR" altLang="en-US" sz="3200" dirty="0"/>
          </a:p>
        </p:txBody>
      </p:sp>
      <p:sp>
        <p:nvSpPr>
          <p:cNvPr id="7" name="TextBox 6"/>
          <p:cNvSpPr txBox="1"/>
          <p:nvPr/>
        </p:nvSpPr>
        <p:spPr>
          <a:xfrm>
            <a:off x="3142084" y="2852936"/>
            <a:ext cx="2492414" cy="830997"/>
          </a:xfrm>
          <a:prstGeom prst="rect">
            <a:avLst/>
          </a:prstGeom>
          <a:noFill/>
        </p:spPr>
        <p:txBody>
          <a:bodyPr wrap="none" rtlCol="0">
            <a:spAutoFit/>
          </a:bodyPr>
          <a:lstStyle/>
          <a:p>
            <a:r>
              <a:rPr lang="en-US" altLang="ko-KR" sz="4800" dirty="0" smtClean="0"/>
              <a:t>script tag</a:t>
            </a:r>
            <a:endParaRPr lang="ko-KR" altLang="en-US" sz="3200" dirty="0"/>
          </a:p>
        </p:txBody>
      </p:sp>
      <p:sp>
        <p:nvSpPr>
          <p:cNvPr id="8" name="TextBox 7"/>
          <p:cNvSpPr txBox="1"/>
          <p:nvPr/>
        </p:nvSpPr>
        <p:spPr>
          <a:xfrm>
            <a:off x="8758708" y="4077072"/>
            <a:ext cx="989373" cy="830997"/>
          </a:xfrm>
          <a:prstGeom prst="rect">
            <a:avLst/>
          </a:prstGeom>
          <a:noFill/>
        </p:spPr>
        <p:txBody>
          <a:bodyPr wrap="none" rtlCol="0">
            <a:spAutoFit/>
          </a:bodyPr>
          <a:lstStyle/>
          <a:p>
            <a:r>
              <a:rPr lang="en-US" altLang="ko-KR" sz="4800" dirty="0" err="1" smtClean="0"/>
              <a:t>xhr</a:t>
            </a:r>
            <a:endParaRPr lang="ko-KR" altLang="en-US" sz="3200" dirty="0"/>
          </a:p>
        </p:txBody>
      </p:sp>
    </p:spTree>
    <p:extLst>
      <p:ext uri="{BB962C8B-B14F-4D97-AF65-F5344CB8AC3E}">
        <p14:creationId xmlns:p14="http://schemas.microsoft.com/office/powerpoint/2010/main" val="2339052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8188" y="2420888"/>
            <a:ext cx="4123245" cy="1446550"/>
          </a:xfrm>
          <a:prstGeom prst="rect">
            <a:avLst/>
          </a:prstGeom>
          <a:noFill/>
        </p:spPr>
        <p:txBody>
          <a:bodyPr wrap="none" rtlCol="0">
            <a:spAutoFit/>
          </a:bodyPr>
          <a:lstStyle/>
          <a:p>
            <a:pPr algn="ctr"/>
            <a:r>
              <a:rPr lang="en-US" altLang="ko-KR" sz="8800" dirty="0" smtClean="0">
                <a:latin typeface="돋움" panose="020B0600000101010101" pitchFamily="50" charset="-127"/>
                <a:ea typeface="돋움" panose="020B0600000101010101" pitchFamily="50" charset="-127"/>
              </a:rPr>
              <a:t>COMET</a:t>
            </a:r>
            <a:endParaRPr lang="ko-KR" altLang="en-US" sz="8800"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889891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20833" y="2420888"/>
            <a:ext cx="4123245" cy="1446550"/>
          </a:xfrm>
          <a:prstGeom prst="rect">
            <a:avLst/>
          </a:prstGeom>
          <a:noFill/>
        </p:spPr>
        <p:txBody>
          <a:bodyPr wrap="none" rtlCol="0">
            <a:spAutoFit/>
          </a:bodyPr>
          <a:lstStyle/>
          <a:p>
            <a:r>
              <a:rPr lang="en-US" altLang="ko-KR" sz="8800" dirty="0" smtClean="0">
                <a:latin typeface="돋움" panose="020B0600000101010101" pitchFamily="50" charset="-127"/>
                <a:ea typeface="돋움" panose="020B0600000101010101" pitchFamily="50" charset="-127"/>
              </a:rPr>
              <a:t>COMET</a:t>
            </a:r>
            <a:endParaRPr lang="en-US" altLang="ko-KR" sz="8800" dirty="0">
              <a:latin typeface="돋움" panose="020B0600000101010101" pitchFamily="50" charset="-127"/>
              <a:ea typeface="돋움" panose="020B0600000101010101" pitchFamily="50" charset="-127"/>
            </a:endParaRPr>
          </a:p>
        </p:txBody>
      </p:sp>
      <p:sp>
        <p:nvSpPr>
          <p:cNvPr id="3" name="TextBox 2"/>
          <p:cNvSpPr txBox="1"/>
          <p:nvPr/>
        </p:nvSpPr>
        <p:spPr>
          <a:xfrm>
            <a:off x="3707487" y="4077072"/>
            <a:ext cx="4949946" cy="523220"/>
          </a:xfrm>
          <a:prstGeom prst="rect">
            <a:avLst/>
          </a:prstGeom>
          <a:noFill/>
        </p:spPr>
        <p:txBody>
          <a:bodyPr wrap="none" rtlCol="0">
            <a:spAutoFit/>
          </a:bodyPr>
          <a:lstStyle/>
          <a:p>
            <a:pPr algn="ctr"/>
            <a:r>
              <a:rPr lang="en-US" altLang="ko-KR" sz="2800" dirty="0" smtClean="0"/>
              <a:t>Real time push via HTTP request</a:t>
            </a:r>
            <a:endParaRPr lang="ko-KR" altLang="en-US" sz="2800" dirty="0"/>
          </a:p>
        </p:txBody>
      </p:sp>
    </p:spTree>
    <p:extLst>
      <p:ext uri="{BB962C8B-B14F-4D97-AF65-F5344CB8AC3E}">
        <p14:creationId xmlns:p14="http://schemas.microsoft.com/office/powerpoint/2010/main" val="765223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34172" y="2924944"/>
            <a:ext cx="4134465" cy="1015663"/>
          </a:xfrm>
          <a:prstGeom prst="rect">
            <a:avLst/>
          </a:prstGeom>
          <a:noFill/>
        </p:spPr>
        <p:txBody>
          <a:bodyPr wrap="none" rtlCol="0">
            <a:spAutoFit/>
          </a:bodyPr>
          <a:lstStyle/>
          <a:p>
            <a:pPr algn="ctr"/>
            <a:r>
              <a:rPr lang="en-US" altLang="ko-KR" sz="6000" b="1" dirty="0" err="1" smtClean="0">
                <a:latin typeface="돋움" panose="020B0600000101010101" pitchFamily="50" charset="-127"/>
                <a:ea typeface="돋움" panose="020B0600000101010101" pitchFamily="50" charset="-127"/>
              </a:rPr>
              <a:t>WebSocket</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863314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06180" y="1196752"/>
            <a:ext cx="4134465" cy="1015663"/>
          </a:xfrm>
          <a:prstGeom prst="rect">
            <a:avLst/>
          </a:prstGeom>
          <a:noFill/>
        </p:spPr>
        <p:txBody>
          <a:bodyPr wrap="none" rtlCol="0">
            <a:spAutoFit/>
          </a:bodyPr>
          <a:lstStyle/>
          <a:p>
            <a:pPr algn="ctr"/>
            <a:r>
              <a:rPr lang="en-US" altLang="ko-KR" sz="6000" b="1" dirty="0" err="1" smtClean="0">
                <a:latin typeface="돋움" panose="020B0600000101010101" pitchFamily="50" charset="-127"/>
                <a:ea typeface="돋움" panose="020B0600000101010101" pitchFamily="50" charset="-127"/>
              </a:rPr>
              <a:t>WebSocket</a:t>
            </a:r>
            <a:endParaRPr lang="ko-KR" altLang="en-US" sz="6000" b="1" dirty="0">
              <a:latin typeface="돋움" panose="020B0600000101010101" pitchFamily="50" charset="-127"/>
              <a:ea typeface="돋움" panose="020B0600000101010101" pitchFamily="50" charset="-127"/>
            </a:endParaRPr>
          </a:p>
        </p:txBody>
      </p:sp>
      <p:sp>
        <p:nvSpPr>
          <p:cNvPr id="2" name="TextBox 1"/>
          <p:cNvSpPr txBox="1"/>
          <p:nvPr/>
        </p:nvSpPr>
        <p:spPr>
          <a:xfrm>
            <a:off x="1485900" y="3284984"/>
            <a:ext cx="9361040" cy="1815882"/>
          </a:xfrm>
          <a:prstGeom prst="rect">
            <a:avLst/>
          </a:prstGeom>
          <a:noFill/>
        </p:spPr>
        <p:txBody>
          <a:bodyPr wrap="square" rtlCol="0">
            <a:spAutoFit/>
          </a:bodyPr>
          <a:lstStyle/>
          <a:p>
            <a:pPr algn="ctr"/>
            <a:r>
              <a:rPr lang="en-US" altLang="ko-KR" sz="2800" b="1" dirty="0" err="1"/>
              <a:t>WebSocket</a:t>
            </a:r>
            <a:r>
              <a:rPr lang="en-US" altLang="ko-KR" sz="2800" dirty="0"/>
              <a:t> is a protocol providing </a:t>
            </a:r>
            <a:r>
              <a:rPr lang="en-US" altLang="ko-KR" sz="2800" dirty="0">
                <a:hlinkClick r:id="rId2" tooltip="Full-duplex"/>
              </a:rPr>
              <a:t>full-duplex</a:t>
            </a:r>
            <a:r>
              <a:rPr lang="en-US" altLang="ko-KR" sz="2800" dirty="0"/>
              <a:t> communications channels over a single </a:t>
            </a:r>
            <a:r>
              <a:rPr lang="en-US" altLang="ko-KR" sz="2800" dirty="0">
                <a:hlinkClick r:id="rId3" tooltip="Transmission Control Protocol"/>
              </a:rPr>
              <a:t>TCP</a:t>
            </a:r>
            <a:r>
              <a:rPr lang="en-US" altLang="ko-KR" sz="2800" dirty="0"/>
              <a:t> connection. The </a:t>
            </a:r>
            <a:r>
              <a:rPr lang="en-US" altLang="ko-KR" sz="2800" dirty="0" err="1"/>
              <a:t>WebSocket</a:t>
            </a:r>
            <a:r>
              <a:rPr lang="en-US" altLang="ko-KR" sz="2800" dirty="0"/>
              <a:t> protocol was standardized by the </a:t>
            </a:r>
            <a:r>
              <a:rPr lang="en-US" altLang="ko-KR" sz="2800" dirty="0">
                <a:hlinkClick r:id="rId4" tooltip="Internet Engineering Task Force"/>
              </a:rPr>
              <a:t>IETF</a:t>
            </a:r>
            <a:r>
              <a:rPr lang="en-US" altLang="ko-KR" sz="2800" dirty="0"/>
              <a:t> as </a:t>
            </a:r>
            <a:r>
              <a:rPr lang="en-US" altLang="ko-KR" sz="2800" dirty="0">
                <a:hlinkClick r:id="rId5"/>
              </a:rPr>
              <a:t>RFC 6455</a:t>
            </a:r>
            <a:r>
              <a:rPr lang="en-US" altLang="ko-KR" sz="2800" dirty="0"/>
              <a:t> in 2011, and the </a:t>
            </a:r>
            <a:r>
              <a:rPr lang="en-US" altLang="ko-KR" sz="2800" dirty="0" err="1"/>
              <a:t>WebSocket</a:t>
            </a:r>
            <a:r>
              <a:rPr lang="en-US" altLang="ko-KR" sz="2800" dirty="0"/>
              <a:t> </a:t>
            </a:r>
            <a:r>
              <a:rPr lang="en-US" altLang="ko-KR" sz="2800" dirty="0">
                <a:hlinkClick r:id="rId6" tooltip="Application programming interface"/>
              </a:rPr>
              <a:t>API</a:t>
            </a:r>
            <a:r>
              <a:rPr lang="en-US" altLang="ko-KR" sz="2800" dirty="0"/>
              <a:t> in </a:t>
            </a:r>
            <a:r>
              <a:rPr lang="en-US" altLang="ko-KR" sz="2800" dirty="0">
                <a:hlinkClick r:id="rId7" tooltip="Web IDL"/>
              </a:rPr>
              <a:t>Web IDL</a:t>
            </a:r>
            <a:r>
              <a:rPr lang="en-US" altLang="ko-KR" sz="2800" dirty="0"/>
              <a:t> is being standardized by the </a:t>
            </a:r>
            <a:r>
              <a:rPr lang="en-US" altLang="ko-KR" sz="2800" dirty="0">
                <a:hlinkClick r:id="rId8" tooltip="World Wide Web Consortium"/>
              </a:rPr>
              <a:t>W3C</a:t>
            </a:r>
            <a:r>
              <a:rPr lang="en-US" altLang="ko-KR" sz="2800" dirty="0" smtClean="0"/>
              <a:t>.</a:t>
            </a:r>
            <a:endParaRPr lang="en-US" altLang="ko-KR" sz="2800" dirty="0"/>
          </a:p>
        </p:txBody>
      </p:sp>
      <p:sp>
        <p:nvSpPr>
          <p:cNvPr id="3" name="TextBox 2"/>
          <p:cNvSpPr txBox="1"/>
          <p:nvPr/>
        </p:nvSpPr>
        <p:spPr>
          <a:xfrm>
            <a:off x="7301161" y="5100866"/>
            <a:ext cx="3545779" cy="338554"/>
          </a:xfrm>
          <a:prstGeom prst="rect">
            <a:avLst/>
          </a:prstGeom>
          <a:noFill/>
        </p:spPr>
        <p:txBody>
          <a:bodyPr wrap="none" rtlCol="0">
            <a:spAutoFit/>
          </a:bodyPr>
          <a:lstStyle/>
          <a:p>
            <a:pPr algn="r"/>
            <a:r>
              <a:rPr lang="en-US" altLang="ko-KR" sz="1600" dirty="0"/>
              <a:t>http://en.wikipedia.org/wiki/WebSocket</a:t>
            </a:r>
            <a:endParaRPr lang="ko-KR" altLang="en-US" sz="1600" dirty="0"/>
          </a:p>
        </p:txBody>
      </p:sp>
    </p:spTree>
    <p:extLst>
      <p:ext uri="{BB962C8B-B14F-4D97-AF65-F5344CB8AC3E}">
        <p14:creationId xmlns:p14="http://schemas.microsoft.com/office/powerpoint/2010/main" val="2754755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직사각형 3"/>
          <p:cNvSpPr/>
          <p:nvPr/>
        </p:nvSpPr>
        <p:spPr>
          <a:xfrm>
            <a:off x="2277988" y="2060848"/>
            <a:ext cx="7726933" cy="2308324"/>
          </a:xfrm>
          <a:prstGeom prst="rect">
            <a:avLst/>
          </a:prstGeom>
        </p:spPr>
        <p:txBody>
          <a:bodyPr wrap="square">
            <a:spAutoFit/>
          </a:bodyPr>
          <a:lstStyle/>
          <a:p>
            <a:r>
              <a:rPr lang="en-US" altLang="ko-KR" b="1" dirty="0">
                <a:solidFill>
                  <a:srgbClr val="DFC47D"/>
                </a:solidFill>
                <a:latin typeface="Consolas" panose="020B0609020204030204" pitchFamily="49" charset="0"/>
              </a:rPr>
              <a:t>(</a:t>
            </a:r>
            <a:r>
              <a:rPr lang="en-US" altLang="ko-KR" b="1" i="1" dirty="0">
                <a:solidFill>
                  <a:srgbClr val="CEDF99"/>
                </a:solidFill>
                <a:latin typeface="Consolas" panose="020B0609020204030204" pitchFamily="49" charset="0"/>
              </a:rPr>
              <a:t>function</a:t>
            </a:r>
            <a:r>
              <a:rPr lang="en-US" altLang="ko-KR" b="1" dirty="0" smtClean="0">
                <a:solidFill>
                  <a:srgbClr val="DFC47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i="1" dirty="0" err="1">
                <a:solidFill>
                  <a:srgbClr val="CEDF99"/>
                </a:solidFill>
                <a:latin typeface="Consolas" panose="020B0609020204030204" pitchFamily="49" charset="0"/>
              </a:rPr>
              <a:t>var</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ws</a:t>
            </a:r>
            <a:r>
              <a:rPr lang="en-US" altLang="ko-KR" dirty="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i="1" dirty="0" smtClean="0">
                <a:solidFill>
                  <a:srgbClr val="CEDF99"/>
                </a:solidFill>
                <a:latin typeface="Consolas" panose="020B0609020204030204" pitchFamily="49" charset="0"/>
              </a:rPr>
              <a:t>new</a:t>
            </a:r>
            <a:r>
              <a:rPr lang="en-US" altLang="ko-KR" dirty="0" smtClean="0">
                <a:solidFill>
                  <a:srgbClr val="DCDCCC"/>
                </a:solidFill>
                <a:latin typeface="Consolas" panose="020B0609020204030204" pitchFamily="49" charset="0"/>
              </a:rPr>
              <a:t> </a:t>
            </a:r>
            <a:r>
              <a:rPr lang="en-US" altLang="ko-KR" dirty="0" err="1" smtClean="0">
                <a:solidFill>
                  <a:srgbClr val="DCDCCC"/>
                </a:solidFill>
                <a:latin typeface="Consolas" panose="020B0609020204030204" pitchFamily="49" charset="0"/>
              </a:rPr>
              <a:t>WebSocket</a:t>
            </a:r>
            <a:r>
              <a:rPr lang="en-US" altLang="ko-KR" b="1" dirty="0">
                <a:solidFill>
                  <a:srgbClr val="DFC47D"/>
                </a:solidFill>
                <a:latin typeface="Consolas" panose="020B0609020204030204" pitchFamily="49" charset="0"/>
              </a:rPr>
              <a:t>(</a:t>
            </a:r>
            <a:r>
              <a:rPr lang="en-US" altLang="ko-KR" dirty="0">
                <a:solidFill>
                  <a:srgbClr val="CC9393"/>
                </a:solidFill>
                <a:latin typeface="Consolas" panose="020B0609020204030204" pitchFamily="49" charset="0"/>
              </a:rPr>
              <a:t>'</a:t>
            </a:r>
            <a:r>
              <a:rPr lang="en-US" altLang="ko-KR" u="sng" dirty="0" err="1">
                <a:solidFill>
                  <a:srgbClr val="CC9393"/>
                </a:solidFill>
                <a:latin typeface="Consolas" panose="020B0609020204030204" pitchFamily="49" charset="0"/>
              </a:rPr>
              <a:t>ws</a:t>
            </a:r>
            <a:r>
              <a:rPr lang="en-US" altLang="ko-KR" u="sng" dirty="0">
                <a:solidFill>
                  <a:srgbClr val="CC9393"/>
                </a:solidFill>
                <a:latin typeface="Consolas" panose="020B0609020204030204" pitchFamily="49" charset="0"/>
              </a:rPr>
              <a:t>://</a:t>
            </a:r>
            <a:r>
              <a:rPr lang="en-US" altLang="ko-KR" u="sng" dirty="0" err="1">
                <a:solidFill>
                  <a:srgbClr val="CC9393"/>
                </a:solidFill>
                <a:latin typeface="Consolas" panose="020B0609020204030204" pitchFamily="49" charset="0"/>
              </a:rPr>
              <a:t>some_url</a:t>
            </a:r>
            <a:r>
              <a:rPr lang="en-US" altLang="ko-KR" dirty="0">
                <a:solidFill>
                  <a:srgbClr val="CC9393"/>
                </a:solidFill>
                <a:latin typeface="Consolas" panose="020B0609020204030204" pitchFamily="49" charset="0"/>
              </a:rPr>
              <a:t>'</a:t>
            </a:r>
            <a:r>
              <a:rPr lang="en-US" altLang="ko-KR" b="1" dirty="0">
                <a:solidFill>
                  <a:srgbClr val="DFC47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dirty="0" smtClean="0">
                <a:solidFill>
                  <a:srgbClr val="DCDCCC"/>
                </a:solidFill>
                <a:latin typeface="Consolas" panose="020B0609020204030204" pitchFamily="49" charset="0"/>
              </a:rPr>
              <a:t> </a:t>
            </a:r>
            <a:r>
              <a:rPr lang="en-US" altLang="ko-KR" dirty="0" err="1" smtClean="0">
                <a:solidFill>
                  <a:srgbClr val="DCDCCC"/>
                </a:solidFill>
                <a:latin typeface="Consolas" panose="020B0609020204030204" pitchFamily="49" charset="0"/>
              </a:rPr>
              <a:t>ws</a:t>
            </a:r>
            <a:r>
              <a:rPr lang="en-US" altLang="ko-KR" b="1" dirty="0" err="1" smtClean="0">
                <a:solidFill>
                  <a:srgbClr val="DFC47D"/>
                </a:solidFill>
                <a:latin typeface="Consolas" panose="020B0609020204030204" pitchFamily="49" charset="0"/>
              </a:rPr>
              <a:t>.</a:t>
            </a:r>
            <a:r>
              <a:rPr lang="en-US" altLang="ko-KR" dirty="0" err="1" smtClean="0">
                <a:solidFill>
                  <a:srgbClr val="DCDCCC"/>
                </a:solidFill>
                <a:latin typeface="Consolas" panose="020B0609020204030204" pitchFamily="49" charset="0"/>
              </a:rPr>
              <a:t>addEventListener</a:t>
            </a:r>
            <a:r>
              <a:rPr lang="en-US" altLang="ko-KR" b="1" dirty="0">
                <a:solidFill>
                  <a:srgbClr val="DFC47D"/>
                </a:solidFill>
                <a:latin typeface="Consolas" panose="020B0609020204030204" pitchFamily="49" charset="0"/>
              </a:rPr>
              <a:t>(</a:t>
            </a:r>
            <a:r>
              <a:rPr lang="en-US" altLang="ko-KR" dirty="0">
                <a:solidFill>
                  <a:srgbClr val="CC9393"/>
                </a:solidFill>
                <a:latin typeface="Consolas" panose="020B0609020204030204" pitchFamily="49" charset="0"/>
              </a:rPr>
              <a:t>'message'</a:t>
            </a:r>
            <a:r>
              <a:rPr lang="en-US" altLang="ko-KR" b="1" dirty="0">
                <a:solidFill>
                  <a:srgbClr val="DFC47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i="1" dirty="0">
                <a:solidFill>
                  <a:srgbClr val="CEDF99"/>
                </a:solidFill>
                <a:latin typeface="Consolas" panose="020B0609020204030204" pitchFamily="49" charset="0"/>
              </a:rPr>
              <a:t>function</a:t>
            </a:r>
            <a:r>
              <a:rPr lang="en-US" altLang="ko-KR" b="1" dirty="0">
                <a:solidFill>
                  <a:srgbClr val="DFC47D"/>
                </a:solidFill>
                <a:latin typeface="Consolas" panose="020B0609020204030204" pitchFamily="49" charset="0"/>
              </a:rPr>
              <a:t>(</a:t>
            </a:r>
            <a:r>
              <a:rPr lang="en-US" altLang="ko-KR" dirty="0">
                <a:solidFill>
                  <a:srgbClr val="DCDCCC"/>
                </a:solidFill>
                <a:latin typeface="Consolas" panose="020B0609020204030204" pitchFamily="49" charset="0"/>
              </a:rPr>
              <a:t>e</a:t>
            </a:r>
            <a:r>
              <a:rPr lang="en-US" altLang="ko-KR" b="1" dirty="0" smtClean="0">
                <a:solidFill>
                  <a:srgbClr val="DFC47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i="1" dirty="0">
                <a:solidFill>
                  <a:srgbClr val="7F9F7F"/>
                </a:solidFill>
                <a:latin typeface="Consolas" panose="020B0609020204030204" pitchFamily="49" charset="0"/>
              </a:rPr>
              <a:t>// DO </a:t>
            </a:r>
            <a:r>
              <a:rPr lang="en-US" altLang="ko-KR" b="1" i="1" dirty="0" smtClean="0">
                <a:solidFill>
                  <a:srgbClr val="7F9F7F"/>
                </a:solidFill>
                <a:latin typeface="Consolas" panose="020B0609020204030204" pitchFamily="49" charset="0"/>
              </a:rPr>
              <a:t>SOMETHING</a:t>
            </a:r>
          </a:p>
          <a:p>
            <a:r>
              <a:rPr lang="en-US" altLang="ko-KR" b="1" i="1" dirty="0" smtClean="0">
                <a:solidFill>
                  <a:srgbClr val="7F9F7F"/>
                </a:solidFill>
                <a:latin typeface="Consolas" panose="020B0609020204030204" pitchFamily="49" charset="0"/>
              </a:rPr>
              <a:t> </a:t>
            </a:r>
            <a:r>
              <a:rPr lang="en-US" altLang="ko-KR" b="1" dirty="0" smtClean="0">
                <a:solidFill>
                  <a:srgbClr val="DFC47D"/>
                </a:solidFill>
                <a:latin typeface="Consolas" panose="020B0609020204030204" pitchFamily="49" charset="0"/>
              </a:rPr>
              <a:t>});</a:t>
            </a:r>
            <a:endParaRPr lang="en-US" altLang="ko-KR" dirty="0" smtClean="0">
              <a:solidFill>
                <a:srgbClr val="DCDCCC"/>
              </a:solidFill>
              <a:latin typeface="Consolas" panose="020B0609020204030204" pitchFamily="49" charset="0"/>
            </a:endParaRPr>
          </a:p>
          <a:p>
            <a:r>
              <a:rPr lang="en-US" altLang="ko-KR" b="1" dirty="0" smtClean="0">
                <a:solidFill>
                  <a:srgbClr val="DFC47D"/>
                </a:solidFill>
                <a:latin typeface="Consolas" panose="020B0609020204030204" pitchFamily="49" charset="0"/>
              </a:rPr>
              <a:t>})();</a:t>
            </a:r>
            <a:endParaRPr lang="en-US" altLang="ko-KR" dirty="0">
              <a:effectLst/>
            </a:endParaRPr>
          </a:p>
        </p:txBody>
      </p:sp>
    </p:spTree>
    <p:extLst>
      <p:ext uri="{BB962C8B-B14F-4D97-AF65-F5344CB8AC3E}">
        <p14:creationId xmlns:p14="http://schemas.microsoft.com/office/powerpoint/2010/main" val="2734933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showMasterSp="0">
  <p:cSld>
    <p:bg>
      <p:bgPr>
        <a:solidFill>
          <a:srgbClr val="3D3626"/>
        </a:solidFill>
        <a:effectLst/>
      </p:bgPr>
    </p:bg>
    <p:spTree>
      <p:nvGrpSpPr>
        <p:cNvPr id="1" name=""/>
        <p:cNvGrpSpPr/>
        <p:nvPr/>
      </p:nvGrpSpPr>
      <p:grpSpPr>
        <a:xfrm>
          <a:off x="0" y="0"/>
          <a:ext cx="0" cy="0"/>
          <a:chOff x="0" y="0"/>
          <a:chExt cx="0" cy="0"/>
        </a:xfrm>
      </p:grpSpPr>
      <p:pic>
        <p:nvPicPr>
          <p:cNvPr id="8" name="그림 7"/>
          <p:cNvPicPr>
            <a:picLocks noChangeAspect="1"/>
          </p:cNvPicPr>
          <p:nvPr/>
        </p:nvPicPr>
        <p:blipFill>
          <a:blip r:embed="rId2"/>
          <a:stretch>
            <a:fillRect/>
          </a:stretch>
        </p:blipFill>
        <p:spPr>
          <a:xfrm>
            <a:off x="2998068" y="0"/>
            <a:ext cx="5971346" cy="6858000"/>
          </a:xfrm>
          <a:prstGeom prst="rect">
            <a:avLst/>
          </a:prstGeom>
        </p:spPr>
      </p:pic>
      <p:sp>
        <p:nvSpPr>
          <p:cNvPr id="9" name="TextBox 8"/>
          <p:cNvSpPr txBox="1"/>
          <p:nvPr/>
        </p:nvSpPr>
        <p:spPr>
          <a:xfrm>
            <a:off x="5499910" y="6237312"/>
            <a:ext cx="3492495" cy="400110"/>
          </a:xfrm>
          <a:prstGeom prst="rect">
            <a:avLst/>
          </a:prstGeom>
          <a:noFill/>
        </p:spPr>
        <p:txBody>
          <a:bodyPr wrap="none" rtlCol="0">
            <a:spAutoFit/>
          </a:bodyPr>
          <a:lstStyle/>
          <a:p>
            <a:r>
              <a:rPr lang="en-US" altLang="ko-KR" sz="2000" dirty="0">
                <a:solidFill>
                  <a:schemeClr val="bg1"/>
                </a:solidFill>
              </a:rPr>
              <a:t>http://caniuse.com/websockets</a:t>
            </a:r>
            <a:endParaRPr lang="ko-KR" altLang="en-US" sz="2000" dirty="0">
              <a:solidFill>
                <a:schemeClr val="bg1"/>
              </a:solidFill>
            </a:endParaRPr>
          </a:p>
        </p:txBody>
      </p:sp>
    </p:spTree>
    <p:extLst>
      <p:ext uri="{BB962C8B-B14F-4D97-AF65-F5344CB8AC3E}">
        <p14:creationId xmlns:p14="http://schemas.microsoft.com/office/powerpoint/2010/main" val="1962510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3D3626"/>
        </a:solidFill>
        <a:effectLst/>
      </p:bgPr>
    </p:bg>
    <p:spTree>
      <p:nvGrpSpPr>
        <p:cNvPr id="1" name=""/>
        <p:cNvGrpSpPr/>
        <p:nvPr/>
      </p:nvGrpSpPr>
      <p:grpSpPr>
        <a:xfrm>
          <a:off x="0" y="0"/>
          <a:ext cx="0" cy="0"/>
          <a:chOff x="0" y="0"/>
          <a:chExt cx="0" cy="0"/>
        </a:xfrm>
      </p:grpSpPr>
      <p:pic>
        <p:nvPicPr>
          <p:cNvPr id="8" name="그림 7"/>
          <p:cNvPicPr>
            <a:picLocks noChangeAspect="1"/>
          </p:cNvPicPr>
          <p:nvPr/>
        </p:nvPicPr>
        <p:blipFill>
          <a:blip r:embed="rId2"/>
          <a:stretch>
            <a:fillRect/>
          </a:stretch>
        </p:blipFill>
        <p:spPr>
          <a:xfrm>
            <a:off x="2998068" y="0"/>
            <a:ext cx="5971346" cy="6858000"/>
          </a:xfrm>
          <a:prstGeom prst="rect">
            <a:avLst/>
          </a:prstGeom>
        </p:spPr>
      </p:pic>
      <p:sp>
        <p:nvSpPr>
          <p:cNvPr id="9" name="TextBox 8"/>
          <p:cNvSpPr txBox="1"/>
          <p:nvPr/>
        </p:nvSpPr>
        <p:spPr>
          <a:xfrm>
            <a:off x="5499910" y="6237312"/>
            <a:ext cx="3492495" cy="400110"/>
          </a:xfrm>
          <a:prstGeom prst="rect">
            <a:avLst/>
          </a:prstGeom>
          <a:noFill/>
        </p:spPr>
        <p:txBody>
          <a:bodyPr wrap="none" rtlCol="0">
            <a:spAutoFit/>
          </a:bodyPr>
          <a:lstStyle/>
          <a:p>
            <a:r>
              <a:rPr lang="en-US" altLang="ko-KR" sz="2000" dirty="0">
                <a:solidFill>
                  <a:schemeClr val="bg1"/>
                </a:solidFill>
              </a:rPr>
              <a:t>http://caniuse.com/websockets</a:t>
            </a:r>
            <a:endParaRPr lang="ko-KR" altLang="en-US" sz="2000" dirty="0">
              <a:solidFill>
                <a:schemeClr val="bg1"/>
              </a:solidFill>
            </a:endParaRPr>
          </a:p>
        </p:txBody>
      </p:sp>
      <p:sp>
        <p:nvSpPr>
          <p:cNvPr id="10" name="타원 9"/>
          <p:cNvSpPr/>
          <p:nvPr/>
        </p:nvSpPr>
        <p:spPr>
          <a:xfrm>
            <a:off x="3790156" y="4581128"/>
            <a:ext cx="504056" cy="122413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2276588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showMasterSp="0">
  <p:cSld>
    <p:bg>
      <p:bgPr>
        <a:solidFill>
          <a:srgbClr val="FDFDFD"/>
        </a:solidFill>
        <a:effectLst/>
      </p:bgPr>
    </p:bg>
    <p:spTree>
      <p:nvGrpSpPr>
        <p:cNvPr id="1" name=""/>
        <p:cNvGrpSpPr/>
        <p:nvPr/>
      </p:nvGrpSpPr>
      <p:grpSpPr>
        <a:xfrm>
          <a:off x="0" y="0"/>
          <a:ext cx="0" cy="0"/>
          <a:chOff x="0" y="0"/>
          <a:chExt cx="0" cy="0"/>
        </a:xfrm>
      </p:grpSpPr>
      <p:pic>
        <p:nvPicPr>
          <p:cNvPr id="5" name="그림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680" y="0"/>
            <a:ext cx="11713464" cy="6858000"/>
          </a:xfrm>
          <a:prstGeom prst="rect">
            <a:avLst/>
          </a:prstGeom>
        </p:spPr>
      </p:pic>
    </p:spTree>
    <p:extLst>
      <p:ext uri="{BB962C8B-B14F-4D97-AF65-F5344CB8AC3E}">
        <p14:creationId xmlns:p14="http://schemas.microsoft.com/office/powerpoint/2010/main" val="1843853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showMasterSp="0">
  <p:cSld>
    <p:bg>
      <p:bgPr>
        <a:solidFill>
          <a:srgbClr val="FDFDFD"/>
        </a:solidFill>
        <a:effectLst/>
      </p:bgPr>
    </p:bg>
    <p:spTree>
      <p:nvGrpSpPr>
        <p:cNvPr id="1" name=""/>
        <p:cNvGrpSpPr/>
        <p:nvPr/>
      </p:nvGrpSpPr>
      <p:grpSpPr>
        <a:xfrm>
          <a:off x="0" y="0"/>
          <a:ext cx="0" cy="0"/>
          <a:chOff x="0" y="0"/>
          <a:chExt cx="0" cy="0"/>
        </a:xfrm>
      </p:grpSpPr>
      <p:pic>
        <p:nvPicPr>
          <p:cNvPr id="5" name="그림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680" y="0"/>
            <a:ext cx="11713464" cy="6858000"/>
          </a:xfrm>
          <a:prstGeom prst="rect">
            <a:avLst/>
          </a:prstGeom>
        </p:spPr>
      </p:pic>
      <p:sp>
        <p:nvSpPr>
          <p:cNvPr id="6" name="타원 5"/>
          <p:cNvSpPr/>
          <p:nvPr/>
        </p:nvSpPr>
        <p:spPr>
          <a:xfrm>
            <a:off x="9694812" y="2276872"/>
            <a:ext cx="504056" cy="50405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
        <p:nvSpPr>
          <p:cNvPr id="7" name="타원 6"/>
          <p:cNvSpPr/>
          <p:nvPr/>
        </p:nvSpPr>
        <p:spPr>
          <a:xfrm>
            <a:off x="9694812" y="3460430"/>
            <a:ext cx="504056" cy="50405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726126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790156" y="476672"/>
            <a:ext cx="1728192" cy="5832648"/>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a:t>
            </a:r>
            <a:endParaRPr lang="ko-KR" altLang="en-US" sz="2800" dirty="0"/>
          </a:p>
        </p:txBody>
      </p:sp>
      <p:sp>
        <p:nvSpPr>
          <p:cNvPr id="5" name="직사각형 4"/>
          <p:cNvSpPr/>
          <p:nvPr/>
        </p:nvSpPr>
        <p:spPr>
          <a:xfrm>
            <a:off x="6454452" y="476672"/>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Tree>
    <p:extLst>
      <p:ext uri="{BB962C8B-B14F-4D97-AF65-F5344CB8AC3E}">
        <p14:creationId xmlns:p14="http://schemas.microsoft.com/office/powerpoint/2010/main" val="185333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6454452" y="476672"/>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Tree>
    <p:extLst>
      <p:ext uri="{BB962C8B-B14F-4D97-AF65-F5344CB8AC3E}">
        <p14:creationId xmlns:p14="http://schemas.microsoft.com/office/powerpoint/2010/main" val="221882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90007" y="2924944"/>
            <a:ext cx="6022803"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For Short Polling</a:t>
            </a:r>
            <a:endParaRPr lang="ko-KR" altLang="en-US" sz="6000" b="1" dirty="0">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1800791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053852" y="332656"/>
            <a:ext cx="10585176" cy="4401205"/>
          </a:xfrm>
          <a:prstGeom prst="rect">
            <a:avLst/>
          </a:prstGeom>
          <a:noFill/>
        </p:spPr>
        <p:txBody>
          <a:bodyPr wrap="square" rtlCol="0">
            <a:spAutoFit/>
          </a:bodyPr>
          <a:lstStyle/>
          <a:p>
            <a:r>
              <a:rPr lang="en-US" altLang="ko-KR" sz="2800" b="1" dirty="0" smtClean="0">
                <a:solidFill>
                  <a:srgbClr val="7F9F7F"/>
                </a:solidFill>
                <a:latin typeface="Consolas" panose="020B0609020204030204" pitchFamily="49" charset="0"/>
              </a:rPr>
              <a:t>&lt;?</a:t>
            </a:r>
            <a:r>
              <a:rPr lang="en-US" altLang="ko-KR" sz="2800" b="1" dirty="0" err="1" smtClean="0">
                <a:solidFill>
                  <a:srgbClr val="7F9F7F"/>
                </a:solidFill>
                <a:latin typeface="Consolas" panose="020B0609020204030204" pitchFamily="49" charset="0"/>
              </a:rPr>
              <a:t>php</a:t>
            </a:r>
            <a:endParaRPr lang="en-US" altLang="ko-KR" sz="2800" b="1" dirty="0" smtClean="0">
              <a:solidFill>
                <a:srgbClr val="7F9F7F"/>
              </a:solidFill>
              <a:latin typeface="Consolas" panose="020B0609020204030204" pitchFamily="49" charset="0"/>
            </a:endParaRPr>
          </a:p>
          <a:p>
            <a:r>
              <a:rPr lang="en-US" altLang="ko-KR" sz="2800" b="1" dirty="0" smtClean="0">
                <a:solidFill>
                  <a:srgbClr val="CEDF99"/>
                </a:solidFill>
                <a:latin typeface="Consolas" panose="020B0609020204030204" pitchFamily="49" charset="0"/>
              </a:rPr>
              <a:t>$</a:t>
            </a:r>
            <a:r>
              <a:rPr lang="en-US" altLang="ko-KR" sz="2800" b="1" dirty="0" err="1">
                <a:solidFill>
                  <a:srgbClr val="CEDF99"/>
                </a:solidFill>
                <a:latin typeface="Consolas" panose="020B0609020204030204" pitchFamily="49" charset="0"/>
              </a:rPr>
              <a:t>last_article_id</a:t>
            </a:r>
            <a:r>
              <a:rPr lang="en-US" altLang="ko-KR" sz="2800" dirty="0">
                <a:solidFill>
                  <a:srgbClr val="DCDCCC"/>
                </a:solidFill>
                <a:latin typeface="Consolas" panose="020B0609020204030204" pitchFamily="49" charset="0"/>
              </a:rPr>
              <a:t> </a:t>
            </a:r>
            <a:r>
              <a:rPr lang="en-US" altLang="ko-KR" sz="2800" b="1" dirty="0">
                <a:solidFill>
                  <a:srgbClr val="9F9D6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a:solidFill>
                  <a:srgbClr val="CEDF99"/>
                </a:solidFill>
                <a:latin typeface="Consolas" panose="020B0609020204030204" pitchFamily="49" charset="0"/>
              </a:rPr>
              <a:t>$_GET</a:t>
            </a:r>
            <a:r>
              <a:rPr lang="en-US" altLang="ko-KR" sz="2800" b="1" dirty="0">
                <a:solidFill>
                  <a:srgbClr val="9F9D6D"/>
                </a:solidFill>
                <a:latin typeface="Consolas" panose="020B0609020204030204" pitchFamily="49" charset="0"/>
              </a:rPr>
              <a:t>[</a:t>
            </a:r>
            <a:r>
              <a:rPr lang="en-US" altLang="ko-KR" sz="2800" dirty="0">
                <a:solidFill>
                  <a:srgbClr val="CC9393"/>
                </a:solidFill>
                <a:latin typeface="Consolas" panose="020B0609020204030204" pitchFamily="49" charset="0"/>
              </a:rPr>
              <a:t>'</a:t>
            </a:r>
            <a:r>
              <a:rPr lang="en-US" altLang="ko-KR" sz="2800" dirty="0" err="1">
                <a:solidFill>
                  <a:srgbClr val="CC9393"/>
                </a:solidFill>
                <a:latin typeface="Consolas" panose="020B0609020204030204" pitchFamily="49" charset="0"/>
              </a:rPr>
              <a:t>last_article_id</a:t>
            </a:r>
            <a:r>
              <a:rPr lang="en-US" altLang="ko-KR" sz="2800" dirty="0" smtClean="0">
                <a:solidFill>
                  <a:srgbClr val="CC9393"/>
                </a:solidFill>
                <a:latin typeface="Consolas" panose="020B0609020204030204" pitchFamily="49" charset="0"/>
              </a:rPr>
              <a:t>'</a:t>
            </a:r>
            <a:r>
              <a:rPr lang="en-US" altLang="ko-KR" sz="2800" b="1" dirty="0" smtClean="0">
                <a:solidFill>
                  <a:srgbClr val="9F9D6D"/>
                </a:solidFill>
                <a:latin typeface="Consolas" panose="020B0609020204030204" pitchFamily="49" charset="0"/>
              </a:rPr>
              <a:t>];</a:t>
            </a:r>
          </a:p>
          <a:p>
            <a:r>
              <a:rPr lang="en-US" altLang="ko-KR" sz="2800" b="1" dirty="0" smtClean="0">
                <a:solidFill>
                  <a:srgbClr val="CEDF99"/>
                </a:solidFill>
                <a:latin typeface="Consolas" panose="020B0609020204030204" pitchFamily="49" charset="0"/>
              </a:rPr>
              <a:t>$</a:t>
            </a:r>
            <a:r>
              <a:rPr lang="en-US" altLang="ko-KR" sz="2800" b="1" dirty="0">
                <a:solidFill>
                  <a:srgbClr val="CEDF99"/>
                </a:solidFill>
                <a:latin typeface="Consolas" panose="020B0609020204030204" pitchFamily="49" charset="0"/>
              </a:rPr>
              <a:t>queries</a:t>
            </a:r>
            <a:r>
              <a:rPr lang="en-US" altLang="ko-KR" sz="2800" dirty="0">
                <a:solidFill>
                  <a:srgbClr val="DCDCCC"/>
                </a:solidFill>
                <a:latin typeface="Consolas" panose="020B0609020204030204" pitchFamily="49" charset="0"/>
              </a:rPr>
              <a:t> </a:t>
            </a:r>
            <a:r>
              <a:rPr lang="en-US" altLang="ko-KR" sz="2800" b="1" dirty="0">
                <a:solidFill>
                  <a:srgbClr val="9F9D6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err="1">
                <a:solidFill>
                  <a:srgbClr val="DFC47D"/>
                </a:solidFill>
                <a:latin typeface="Consolas" panose="020B0609020204030204" pitchFamily="49" charset="0"/>
              </a:rPr>
              <a:t>mysql_fetch_array</a:t>
            </a:r>
            <a:r>
              <a:rPr lang="en-US" altLang="ko-KR" sz="2800" b="1" dirty="0">
                <a:solidFill>
                  <a:srgbClr val="9F9D6D"/>
                </a:solidFill>
                <a:latin typeface="Consolas" panose="020B0609020204030204" pitchFamily="49" charset="0"/>
              </a:rPr>
              <a:t>(</a:t>
            </a:r>
            <a:r>
              <a:rPr lang="en-US" altLang="ko-KR" sz="2800" dirty="0">
                <a:solidFill>
                  <a:srgbClr val="CC9393"/>
                </a:solidFill>
                <a:latin typeface="Consolas" panose="020B0609020204030204" pitchFamily="49" charset="0"/>
              </a:rPr>
              <a:t>"SELECT * FROM </a:t>
            </a:r>
            <a:r>
              <a:rPr lang="en-US" altLang="ko-KR" sz="2800" dirty="0" smtClean="0">
                <a:solidFill>
                  <a:srgbClr val="CC9393"/>
                </a:solidFill>
                <a:latin typeface="Consolas" panose="020B0609020204030204" pitchFamily="49" charset="0"/>
              </a:rPr>
              <a:t>article \</a:t>
            </a:r>
          </a:p>
          <a:p>
            <a:r>
              <a:rPr lang="en-US" altLang="ko-KR" sz="2800" dirty="0" smtClean="0">
                <a:solidFill>
                  <a:srgbClr val="CC9393"/>
                </a:solidFill>
                <a:latin typeface="Consolas" panose="020B0609020204030204" pitchFamily="49" charset="0"/>
              </a:rPr>
              <a:t>WHERE </a:t>
            </a:r>
            <a:r>
              <a:rPr lang="en-US" altLang="ko-KR" sz="2800" dirty="0">
                <a:solidFill>
                  <a:srgbClr val="CC9393"/>
                </a:solidFill>
                <a:latin typeface="Consolas" panose="020B0609020204030204" pitchFamily="49" charset="0"/>
              </a:rPr>
              <a:t>id &gt; "</a:t>
            </a:r>
            <a:r>
              <a:rPr lang="en-US" altLang="ko-KR" sz="2800" dirty="0">
                <a:solidFill>
                  <a:srgbClr val="DCDCCC"/>
                </a:solidFill>
                <a:latin typeface="Consolas" panose="020B0609020204030204" pitchFamily="49" charset="0"/>
              </a:rPr>
              <a:t> </a:t>
            </a:r>
            <a:r>
              <a:rPr lang="en-US" altLang="ko-KR" sz="2800" b="1" dirty="0">
                <a:solidFill>
                  <a:srgbClr val="9F9D6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b="1" dirty="0">
                <a:solidFill>
                  <a:srgbClr val="CEDF99"/>
                </a:solidFill>
                <a:latin typeface="Consolas" panose="020B0609020204030204" pitchFamily="49" charset="0"/>
              </a:rPr>
              <a:t>$</a:t>
            </a:r>
            <a:r>
              <a:rPr lang="en-US" altLang="ko-KR" sz="2800" b="1" dirty="0" err="1">
                <a:solidFill>
                  <a:srgbClr val="CEDF99"/>
                </a:solidFill>
                <a:latin typeface="Consolas" panose="020B0609020204030204" pitchFamily="49" charset="0"/>
              </a:rPr>
              <a:t>last_article_id</a:t>
            </a:r>
            <a:r>
              <a:rPr lang="en-US" altLang="ko-KR" sz="2800" dirty="0">
                <a:solidFill>
                  <a:srgbClr val="DCDCCC"/>
                </a:solidFill>
                <a:latin typeface="Consolas" panose="020B0609020204030204" pitchFamily="49" charset="0"/>
              </a:rPr>
              <a:t> </a:t>
            </a:r>
            <a:r>
              <a:rPr lang="en-US" altLang="ko-KR" sz="2800" b="1" dirty="0">
                <a:solidFill>
                  <a:srgbClr val="9F9D6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a:solidFill>
                  <a:srgbClr val="CC9393"/>
                </a:solidFill>
                <a:latin typeface="Consolas" panose="020B0609020204030204" pitchFamily="49" charset="0"/>
              </a:rPr>
              <a:t>"ORDER BY </a:t>
            </a:r>
            <a:r>
              <a:rPr lang="en-US" altLang="ko-KR" sz="2800" dirty="0" smtClean="0">
                <a:solidFill>
                  <a:srgbClr val="CC9393"/>
                </a:solidFill>
                <a:latin typeface="Consolas" panose="020B0609020204030204" pitchFamily="49" charset="0"/>
              </a:rPr>
              <a:t>id \</a:t>
            </a:r>
          </a:p>
          <a:p>
            <a:r>
              <a:rPr lang="en-US" altLang="ko-KR" sz="2800" dirty="0" smtClean="0">
                <a:solidFill>
                  <a:srgbClr val="CC9393"/>
                </a:solidFill>
                <a:latin typeface="Consolas" panose="020B0609020204030204" pitchFamily="49" charset="0"/>
              </a:rPr>
              <a:t>DESC"</a:t>
            </a:r>
            <a:r>
              <a:rPr lang="en-US" altLang="ko-KR" sz="2800" b="1" dirty="0" smtClean="0">
                <a:solidFill>
                  <a:srgbClr val="9F9D6D"/>
                </a:solidFill>
                <a:latin typeface="Consolas" panose="020B0609020204030204" pitchFamily="49" charset="0"/>
              </a:rPr>
              <a:t>);</a:t>
            </a:r>
          </a:p>
          <a:p>
            <a:endParaRPr lang="en-US" altLang="ko-KR" sz="2800" b="1" dirty="0" smtClean="0">
              <a:solidFill>
                <a:srgbClr val="CEDF99"/>
              </a:solidFill>
              <a:latin typeface="Consolas" panose="020B0609020204030204" pitchFamily="49" charset="0"/>
            </a:endParaRPr>
          </a:p>
          <a:p>
            <a:r>
              <a:rPr lang="en-US" altLang="ko-KR" sz="2800" b="1" dirty="0" smtClean="0">
                <a:solidFill>
                  <a:srgbClr val="CEDF99"/>
                </a:solidFill>
                <a:latin typeface="Consolas" panose="020B0609020204030204" pitchFamily="49" charset="0"/>
              </a:rPr>
              <a:t>$</a:t>
            </a:r>
            <a:r>
              <a:rPr lang="en-US" altLang="ko-KR" sz="2800" b="1" dirty="0">
                <a:solidFill>
                  <a:srgbClr val="CEDF99"/>
                </a:solidFill>
                <a:latin typeface="Consolas" panose="020B0609020204030204" pitchFamily="49" charset="0"/>
              </a:rPr>
              <a:t>result</a:t>
            </a:r>
            <a:r>
              <a:rPr lang="en-US" altLang="ko-KR" sz="2800" dirty="0">
                <a:solidFill>
                  <a:srgbClr val="DCDCCC"/>
                </a:solidFill>
                <a:latin typeface="Consolas" panose="020B0609020204030204" pitchFamily="49" charset="0"/>
              </a:rPr>
              <a:t> </a:t>
            </a:r>
            <a:r>
              <a:rPr lang="en-US" altLang="ko-KR" sz="2800" b="1" dirty="0">
                <a:solidFill>
                  <a:srgbClr val="9F9D6D"/>
                </a:solidFill>
                <a:latin typeface="Consolas" panose="020B0609020204030204" pitchFamily="49" charset="0"/>
              </a:rPr>
              <a:t>=</a:t>
            </a:r>
            <a:r>
              <a:rPr lang="en-US" altLang="ko-KR" sz="2800" dirty="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make_result</a:t>
            </a:r>
            <a:r>
              <a:rPr lang="en-US" altLang="ko-KR" sz="2800" b="1" dirty="0">
                <a:solidFill>
                  <a:srgbClr val="9F9D6D"/>
                </a:solidFill>
                <a:latin typeface="Consolas" panose="020B0609020204030204" pitchFamily="49" charset="0"/>
              </a:rPr>
              <a:t>(</a:t>
            </a:r>
            <a:r>
              <a:rPr lang="en-US" altLang="ko-KR" sz="2800" b="1" dirty="0">
                <a:solidFill>
                  <a:srgbClr val="CEDF99"/>
                </a:solidFill>
                <a:latin typeface="Consolas" panose="020B0609020204030204" pitchFamily="49" charset="0"/>
              </a:rPr>
              <a:t>$queries</a:t>
            </a:r>
            <a:r>
              <a:rPr lang="en-US" altLang="ko-KR" sz="2800" b="1" dirty="0" smtClean="0">
                <a:solidFill>
                  <a:srgbClr val="9F9D6D"/>
                </a:solidFill>
                <a:latin typeface="Consolas" panose="020B0609020204030204" pitchFamily="49" charset="0"/>
              </a:rPr>
              <a:t>);</a:t>
            </a:r>
          </a:p>
          <a:p>
            <a:endParaRPr lang="en-US" altLang="ko-KR" sz="2800" b="1" dirty="0">
              <a:solidFill>
                <a:srgbClr val="9F9D6D"/>
              </a:solidFill>
              <a:latin typeface="Consolas" panose="020B0609020204030204" pitchFamily="49" charset="0"/>
            </a:endParaRPr>
          </a:p>
          <a:p>
            <a:r>
              <a:rPr lang="en-US" altLang="ko-KR" sz="2800" dirty="0">
                <a:solidFill>
                  <a:srgbClr val="DCDCCC"/>
                </a:solidFill>
                <a:latin typeface="Consolas" panose="020B0609020204030204" pitchFamily="49" charset="0"/>
              </a:rPr>
              <a:t>header</a:t>
            </a:r>
            <a:r>
              <a:rPr lang="en-US" altLang="ko-KR" sz="2800" b="1" dirty="0">
                <a:solidFill>
                  <a:srgbClr val="9F9D6D"/>
                </a:solidFill>
                <a:latin typeface="Consolas" panose="020B0609020204030204" pitchFamily="49" charset="0"/>
              </a:rPr>
              <a:t>(</a:t>
            </a:r>
            <a:r>
              <a:rPr lang="en-US" altLang="ko-KR" sz="2800" dirty="0">
                <a:solidFill>
                  <a:srgbClr val="CC9393"/>
                </a:solidFill>
                <a:latin typeface="Consolas" panose="020B0609020204030204" pitchFamily="49" charset="0"/>
              </a:rPr>
              <a:t>'Content-Type: application/</a:t>
            </a:r>
            <a:r>
              <a:rPr lang="en-US" altLang="ko-KR" sz="2800" dirty="0" err="1">
                <a:solidFill>
                  <a:srgbClr val="CC9393"/>
                </a:solidFill>
                <a:latin typeface="Consolas" panose="020B0609020204030204" pitchFamily="49" charset="0"/>
              </a:rPr>
              <a:t>json</a:t>
            </a:r>
            <a:r>
              <a:rPr lang="en-US" altLang="ko-KR" sz="2800" dirty="0" smtClean="0">
                <a:solidFill>
                  <a:srgbClr val="CC9393"/>
                </a:solidFill>
                <a:latin typeface="Consolas" panose="020B0609020204030204" pitchFamily="49" charset="0"/>
              </a:rPr>
              <a:t>'</a:t>
            </a:r>
            <a:r>
              <a:rPr lang="en-US" altLang="ko-KR" sz="2800" b="1" dirty="0" smtClean="0">
                <a:solidFill>
                  <a:srgbClr val="9F9D6D"/>
                </a:solidFill>
                <a:latin typeface="Consolas" panose="020B0609020204030204" pitchFamily="49" charset="0"/>
              </a:rPr>
              <a:t>);</a:t>
            </a:r>
          </a:p>
          <a:p>
            <a:r>
              <a:rPr lang="en-US" altLang="ko-KR" sz="2800" b="1" dirty="0" smtClean="0">
                <a:solidFill>
                  <a:srgbClr val="DFC47D"/>
                </a:solidFill>
                <a:latin typeface="Consolas" panose="020B0609020204030204" pitchFamily="49" charset="0"/>
              </a:rPr>
              <a:t>echo</a:t>
            </a:r>
            <a:r>
              <a:rPr lang="en-US" altLang="ko-KR" sz="2800" dirty="0" smtClean="0">
                <a:solidFill>
                  <a:srgbClr val="DCDCCC"/>
                </a:solidFill>
                <a:latin typeface="Consolas" panose="020B0609020204030204" pitchFamily="49" charset="0"/>
              </a:rPr>
              <a:t> </a:t>
            </a:r>
            <a:r>
              <a:rPr lang="en-US" altLang="ko-KR" sz="2800" dirty="0" err="1">
                <a:solidFill>
                  <a:srgbClr val="DCDCCC"/>
                </a:solidFill>
                <a:latin typeface="Consolas" panose="020B0609020204030204" pitchFamily="49" charset="0"/>
              </a:rPr>
              <a:t>json_encode</a:t>
            </a:r>
            <a:r>
              <a:rPr lang="en-US" altLang="ko-KR" sz="2800" b="1" dirty="0">
                <a:solidFill>
                  <a:srgbClr val="9F9D6D"/>
                </a:solidFill>
                <a:latin typeface="Consolas" panose="020B0609020204030204" pitchFamily="49" charset="0"/>
              </a:rPr>
              <a:t>(</a:t>
            </a:r>
            <a:r>
              <a:rPr lang="en-US" altLang="ko-KR" sz="2800" b="1" dirty="0">
                <a:solidFill>
                  <a:srgbClr val="CEDF99"/>
                </a:solidFill>
                <a:latin typeface="Consolas" panose="020B0609020204030204" pitchFamily="49" charset="0"/>
              </a:rPr>
              <a:t>$result</a:t>
            </a:r>
            <a:r>
              <a:rPr lang="en-US" altLang="ko-KR" sz="2800" b="1" dirty="0">
                <a:solidFill>
                  <a:srgbClr val="9F9D6D"/>
                </a:solidFill>
                <a:latin typeface="Consolas" panose="020B0609020204030204" pitchFamily="49" charset="0"/>
              </a:rPr>
              <a:t>);</a:t>
            </a:r>
            <a:endParaRPr lang="en-US" altLang="ko-KR" sz="2800" dirty="0">
              <a:effectLst/>
            </a:endParaRPr>
          </a:p>
        </p:txBody>
      </p:sp>
    </p:spTree>
    <p:extLst>
      <p:ext uri="{BB962C8B-B14F-4D97-AF65-F5344CB8AC3E}">
        <p14:creationId xmlns:p14="http://schemas.microsoft.com/office/powerpoint/2010/main" val="2306841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70076" y="2924944"/>
            <a:ext cx="5928226" cy="1015663"/>
          </a:xfrm>
          <a:prstGeom prst="rect">
            <a:avLst/>
          </a:prstGeom>
          <a:noFill/>
        </p:spPr>
        <p:txBody>
          <a:bodyPr wrap="none" rtlCol="0">
            <a:spAutoFit/>
          </a:bodyPr>
          <a:lstStyle/>
          <a:p>
            <a:pPr algn="ctr"/>
            <a:r>
              <a:rPr lang="en-US" altLang="ko-KR" sz="6000" b="1" dirty="0" smtClean="0">
                <a:latin typeface="돋움" panose="020B0600000101010101" pitchFamily="50" charset="-127"/>
                <a:ea typeface="돋움" panose="020B0600000101010101" pitchFamily="50" charset="-127"/>
              </a:rPr>
              <a:t>For Long Polling</a:t>
            </a:r>
          </a:p>
        </p:txBody>
      </p:sp>
    </p:spTree>
    <p:extLst>
      <p:ext uri="{BB962C8B-B14F-4D97-AF65-F5344CB8AC3E}">
        <p14:creationId xmlns:p14="http://schemas.microsoft.com/office/powerpoint/2010/main" val="550443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Tree>
    <p:extLst>
      <p:ext uri="{BB962C8B-B14F-4D97-AF65-F5344CB8AC3E}">
        <p14:creationId xmlns:p14="http://schemas.microsoft.com/office/powerpoint/2010/main" val="3842743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5832648"/>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2" name="직선 화살표 연결선 11"/>
          <p:cNvCxnSpPr/>
          <p:nvPr/>
        </p:nvCxnSpPr>
        <p:spPr>
          <a:xfrm>
            <a:off x="7462564" y="3072765"/>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H="1">
            <a:off x="7462564" y="3560579"/>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7449564" y="404923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직선 화살표 연결선 21"/>
          <p:cNvCxnSpPr/>
          <p:nvPr/>
        </p:nvCxnSpPr>
        <p:spPr>
          <a:xfrm flipH="1">
            <a:off x="7449564" y="453704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직선 화살표 연결선 22"/>
          <p:cNvCxnSpPr/>
          <p:nvPr/>
        </p:nvCxnSpPr>
        <p:spPr>
          <a:xfrm>
            <a:off x="7449564" y="5090960"/>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직선 화살표 연결선 23"/>
          <p:cNvCxnSpPr/>
          <p:nvPr/>
        </p:nvCxnSpPr>
        <p:spPr>
          <a:xfrm flipH="1">
            <a:off x="7449564" y="5578774"/>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
        <p:nvSpPr>
          <p:cNvPr id="3" name="TextBox 2"/>
          <p:cNvSpPr txBox="1"/>
          <p:nvPr/>
        </p:nvSpPr>
        <p:spPr>
          <a:xfrm>
            <a:off x="2259622" y="4275434"/>
            <a:ext cx="684803" cy="523220"/>
          </a:xfrm>
          <a:prstGeom prst="rect">
            <a:avLst/>
          </a:prstGeom>
          <a:noFill/>
        </p:spPr>
        <p:txBody>
          <a:bodyPr wrap="none" rtlCol="0">
            <a:spAutoFit/>
          </a:bodyPr>
          <a:lstStyle/>
          <a:p>
            <a:r>
              <a:rPr lang="en-US" altLang="ko-KR" sz="2800" dirty="0" smtClean="0"/>
              <a:t>???</a:t>
            </a:r>
            <a:endParaRPr lang="ko-KR" altLang="en-US" sz="2800" dirty="0"/>
          </a:p>
        </p:txBody>
      </p:sp>
      <p:cxnSp>
        <p:nvCxnSpPr>
          <p:cNvPr id="25" name="직선 화살표 연결선 24"/>
          <p:cNvCxnSpPr/>
          <p:nvPr/>
        </p:nvCxnSpPr>
        <p:spPr>
          <a:xfrm>
            <a:off x="4784116" y="4028197"/>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5408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070076" y="486254"/>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Browser1</a:t>
            </a:r>
            <a:endParaRPr lang="ko-KR" altLang="en-US" sz="2800" dirty="0"/>
          </a:p>
        </p:txBody>
      </p:sp>
      <p:sp>
        <p:nvSpPr>
          <p:cNvPr id="7" name="직사각형 6"/>
          <p:cNvSpPr/>
          <p:nvPr/>
        </p:nvSpPr>
        <p:spPr>
          <a:xfrm>
            <a:off x="981844" y="1124744"/>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User1</a:t>
            </a:r>
            <a:endParaRPr lang="ko-KR" altLang="en-US" sz="2800" dirty="0"/>
          </a:p>
        </p:txBody>
      </p:sp>
      <p:sp>
        <p:nvSpPr>
          <p:cNvPr id="8" name="직사각형 7"/>
          <p:cNvSpPr/>
          <p:nvPr/>
        </p:nvSpPr>
        <p:spPr>
          <a:xfrm>
            <a:off x="5734372" y="486254"/>
            <a:ext cx="1728192" cy="2294674"/>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p>
          <a:p>
            <a:pPr algn="ctr"/>
            <a:r>
              <a:rPr lang="en-US" altLang="ko-KR" sz="2800" dirty="0" smtClean="0"/>
              <a:t>Session 1</a:t>
            </a:r>
            <a:endParaRPr lang="ko-KR" altLang="en-US" sz="2800" dirty="0"/>
          </a:p>
        </p:txBody>
      </p:sp>
      <p:sp>
        <p:nvSpPr>
          <p:cNvPr id="9" name="직사각형 8"/>
          <p:cNvSpPr/>
          <p:nvPr/>
        </p:nvSpPr>
        <p:spPr>
          <a:xfrm>
            <a:off x="8398668" y="485416"/>
            <a:ext cx="1728192" cy="5832648"/>
          </a:xfrm>
          <a:prstGeom prst="rect">
            <a:avLst/>
          </a:prstGeom>
          <a:solidFill>
            <a:schemeClr val="accent6">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Database</a:t>
            </a:r>
            <a:endParaRPr lang="ko-KR" altLang="en-US" sz="2800" dirty="0"/>
          </a:p>
        </p:txBody>
      </p:sp>
      <p:cxnSp>
        <p:nvCxnSpPr>
          <p:cNvPr id="15" name="직선 화살표 연결선 14"/>
          <p:cNvCxnSpPr/>
          <p:nvPr/>
        </p:nvCxnSpPr>
        <p:spPr>
          <a:xfrm flipH="1">
            <a:off x="4784116" y="1843986"/>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flipH="1">
            <a:off x="2133972" y="178559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p:cNvCxnSpPr/>
          <p:nvPr/>
        </p:nvCxnSpPr>
        <p:spPr>
          <a:xfrm>
            <a:off x="7462564" y="80309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7462564" y="129090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7462564" y="1844824"/>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직선 화살표 연결선 19"/>
          <p:cNvCxnSpPr/>
          <p:nvPr/>
        </p:nvCxnSpPr>
        <p:spPr>
          <a:xfrm flipH="1">
            <a:off x="7462564" y="2332638"/>
            <a:ext cx="936104" cy="83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직사각형 25"/>
          <p:cNvSpPr/>
          <p:nvPr/>
        </p:nvSpPr>
        <p:spPr>
          <a:xfrm>
            <a:off x="3070076" y="3389707"/>
            <a:ext cx="1728192" cy="2294674"/>
          </a:xfrm>
          <a:prstGeom prst="rect">
            <a:avLst/>
          </a:prstGeom>
          <a:solidFill>
            <a:schemeClr val="accent4">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Web Browser2</a:t>
            </a:r>
            <a:endParaRPr lang="ko-KR" altLang="en-US" sz="2800" dirty="0"/>
          </a:p>
        </p:txBody>
      </p:sp>
      <p:sp>
        <p:nvSpPr>
          <p:cNvPr id="27" name="직사각형 26"/>
          <p:cNvSpPr/>
          <p:nvPr/>
        </p:nvSpPr>
        <p:spPr>
          <a:xfrm>
            <a:off x="981844" y="4028197"/>
            <a:ext cx="1152128" cy="955268"/>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User2</a:t>
            </a:r>
            <a:endParaRPr lang="ko-KR" altLang="en-US" sz="2800" dirty="0"/>
          </a:p>
        </p:txBody>
      </p:sp>
      <p:cxnSp>
        <p:nvCxnSpPr>
          <p:cNvPr id="30" name="직선 화살표 연결선 29"/>
          <p:cNvCxnSpPr/>
          <p:nvPr/>
        </p:nvCxnSpPr>
        <p:spPr>
          <a:xfrm>
            <a:off x="2133972"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직선 화살표 연결선 30"/>
          <p:cNvCxnSpPr/>
          <p:nvPr/>
        </p:nvCxnSpPr>
        <p:spPr>
          <a:xfrm>
            <a:off x="4798268" y="1290908"/>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054095" y="684606"/>
            <a:ext cx="1081706" cy="523220"/>
          </a:xfrm>
          <a:prstGeom prst="rect">
            <a:avLst/>
          </a:prstGeom>
          <a:noFill/>
        </p:spPr>
        <p:txBody>
          <a:bodyPr wrap="none" rtlCol="0">
            <a:spAutoFit/>
          </a:bodyPr>
          <a:lstStyle/>
          <a:p>
            <a:r>
              <a:rPr lang="en-US" altLang="ko-KR" sz="2800" dirty="0" smtClean="0"/>
              <a:t>/write</a:t>
            </a:r>
            <a:endParaRPr lang="ko-KR" altLang="en-US" sz="2800" dirty="0"/>
          </a:p>
        </p:txBody>
      </p:sp>
      <p:sp>
        <p:nvSpPr>
          <p:cNvPr id="3" name="TextBox 2"/>
          <p:cNvSpPr txBox="1"/>
          <p:nvPr/>
        </p:nvSpPr>
        <p:spPr>
          <a:xfrm>
            <a:off x="2259622" y="4275434"/>
            <a:ext cx="684803" cy="523220"/>
          </a:xfrm>
          <a:prstGeom prst="rect">
            <a:avLst/>
          </a:prstGeom>
          <a:noFill/>
        </p:spPr>
        <p:txBody>
          <a:bodyPr wrap="none" rtlCol="0">
            <a:spAutoFit/>
          </a:bodyPr>
          <a:lstStyle/>
          <a:p>
            <a:r>
              <a:rPr lang="en-US" altLang="ko-KR" sz="2800" dirty="0" smtClean="0"/>
              <a:t>???</a:t>
            </a:r>
            <a:endParaRPr lang="ko-KR" altLang="en-US" sz="2800" dirty="0"/>
          </a:p>
        </p:txBody>
      </p:sp>
      <p:sp>
        <p:nvSpPr>
          <p:cNvPr id="25" name="직사각형 24"/>
          <p:cNvSpPr/>
          <p:nvPr/>
        </p:nvSpPr>
        <p:spPr>
          <a:xfrm>
            <a:off x="5720220" y="3389707"/>
            <a:ext cx="1728192" cy="2294674"/>
          </a:xfrm>
          <a:prstGeom prst="rect">
            <a:avLst/>
          </a:prstGeom>
          <a:solidFill>
            <a:schemeClr val="accent1">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ko-KR" sz="2800" dirty="0" smtClean="0"/>
              <a:t>Server</a:t>
            </a:r>
          </a:p>
          <a:p>
            <a:pPr algn="ctr"/>
            <a:r>
              <a:rPr lang="en-US" altLang="ko-KR" sz="2800" dirty="0" smtClean="0"/>
              <a:t>Session 2</a:t>
            </a:r>
            <a:endParaRPr lang="ko-KR" altLang="en-US" sz="2800" dirty="0"/>
          </a:p>
        </p:txBody>
      </p:sp>
      <p:cxnSp>
        <p:nvCxnSpPr>
          <p:cNvPr id="28" name="직선 화살표 연결선 27"/>
          <p:cNvCxnSpPr/>
          <p:nvPr/>
        </p:nvCxnSpPr>
        <p:spPr>
          <a:xfrm>
            <a:off x="4784116" y="4028197"/>
            <a:ext cx="93610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643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557908" y="260648"/>
            <a:ext cx="9577064" cy="6370975"/>
          </a:xfrm>
          <a:prstGeom prst="rect">
            <a:avLst/>
          </a:prstGeom>
          <a:noFill/>
        </p:spPr>
        <p:txBody>
          <a:bodyPr wrap="square" rtlCol="0">
            <a:spAutoFit/>
          </a:bodyPr>
          <a:lstStyle/>
          <a:p>
            <a:r>
              <a:rPr lang="en-US" altLang="ko-KR" b="1" dirty="0" smtClean="0">
                <a:solidFill>
                  <a:srgbClr val="7F9F7F"/>
                </a:solidFill>
                <a:latin typeface="Consolas" panose="020B0609020204030204" pitchFamily="49" charset="0"/>
              </a:rPr>
              <a:t>&lt;?</a:t>
            </a:r>
            <a:r>
              <a:rPr lang="en-US" altLang="ko-KR" b="1" dirty="0" err="1" smtClean="0">
                <a:solidFill>
                  <a:srgbClr val="7F9F7F"/>
                </a:solidFill>
                <a:latin typeface="Consolas" panose="020B0609020204030204" pitchFamily="49" charset="0"/>
              </a:rPr>
              <a:t>php</a:t>
            </a:r>
            <a:endParaRPr lang="en-US" altLang="ko-KR" dirty="0" smtClean="0">
              <a:solidFill>
                <a:srgbClr val="DCDCCC"/>
              </a:solidFill>
              <a:latin typeface="Consolas" panose="020B0609020204030204" pitchFamily="49" charset="0"/>
            </a:endParaRPr>
          </a:p>
          <a:p>
            <a:r>
              <a:rPr lang="en-US" altLang="ko-KR" dirty="0" smtClean="0">
                <a:solidFill>
                  <a:srgbClr val="7F9F7F"/>
                </a:solidFill>
                <a:latin typeface="Consolas" panose="020B0609020204030204" pitchFamily="49" charset="0"/>
              </a:rPr>
              <a:t>// </a:t>
            </a:r>
            <a:r>
              <a:rPr lang="en-US" altLang="ko-KR" dirty="0">
                <a:solidFill>
                  <a:srgbClr val="7F9F7F"/>
                </a:solidFill>
                <a:latin typeface="Consolas" panose="020B0609020204030204" pitchFamily="49" charset="0"/>
              </a:rPr>
              <a:t>get last article id</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mysql_query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article </a:t>
            </a:r>
            <a:r>
              <a:rPr lang="en-US" altLang="ko-KR" dirty="0" smtClean="0">
                <a:solidFill>
                  <a:srgbClr val="CC9393"/>
                </a:solidFill>
                <a:latin typeface="Consolas" panose="020B0609020204030204" pitchFamily="49" charset="0"/>
              </a:rPr>
              <a:t>\</a:t>
            </a:r>
          </a:p>
          <a:p>
            <a:r>
              <a:rPr lang="en-US" altLang="ko-KR" dirty="0" smtClean="0">
                <a:solidFill>
                  <a:srgbClr val="CC9393"/>
                </a:solidFill>
                <a:latin typeface="Consolas" panose="020B0609020204030204" pitchFamily="49" charset="0"/>
              </a:rPr>
              <a:t>ORDER </a:t>
            </a:r>
            <a:r>
              <a:rPr lang="en-US" altLang="ko-KR" dirty="0">
                <a:solidFill>
                  <a:srgbClr val="CC9393"/>
                </a:solidFill>
                <a:latin typeface="Consolas" panose="020B0609020204030204" pitchFamily="49" charset="0"/>
              </a:rPr>
              <a:t>BY id DESC LIMIT 1"</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'id</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endParaRPr lang="en-US" altLang="ko-KR" b="1" dirty="0" smtClean="0">
              <a:solidFill>
                <a:srgbClr val="DFC47D"/>
              </a:solidFill>
              <a:latin typeface="Consolas" panose="020B0609020204030204" pitchFamily="49" charset="0"/>
            </a:endParaRPr>
          </a:p>
          <a:p>
            <a:r>
              <a:rPr lang="en-US" altLang="ko-KR" b="1" dirty="0" smtClean="0">
                <a:solidFill>
                  <a:srgbClr val="DFC47D"/>
                </a:solidFill>
                <a:latin typeface="Consolas" panose="020B0609020204030204" pitchFamily="49" charset="0"/>
              </a:rPr>
              <a:t>while</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TRUE</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a:solidFill>
                  <a:srgbClr val="CEDF99"/>
                </a:solidFill>
                <a:latin typeface="Consolas" panose="020B0609020204030204" pitchFamily="49" charset="0"/>
              </a:rPr>
              <a:t>queries</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mysql_fetch_array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t>
            </a:r>
            <a:r>
              <a:rPr lang="en-US" altLang="ko-KR" dirty="0" smtClean="0">
                <a:solidFill>
                  <a:srgbClr val="CC9393"/>
                </a:solidFill>
                <a:latin typeface="Consolas" panose="020B0609020204030204" pitchFamily="49" charset="0"/>
              </a:rPr>
              <a:t>article\</a:t>
            </a:r>
          </a:p>
          <a:p>
            <a:r>
              <a:rPr lang="en-US" altLang="ko-KR" dirty="0" smtClean="0">
                <a:solidFill>
                  <a:srgbClr val="CC9393"/>
                </a:solidFill>
                <a:latin typeface="Consolas" panose="020B0609020204030204" pitchFamily="49" charset="0"/>
              </a:rPr>
              <a:t>WHERE </a:t>
            </a:r>
            <a:r>
              <a:rPr lang="en-US" altLang="ko-KR" dirty="0">
                <a:solidFill>
                  <a:srgbClr val="CC9393"/>
                </a:solidFill>
                <a:latin typeface="Consolas" panose="020B0609020204030204" pitchFamily="49" charset="0"/>
              </a:rPr>
              <a:t>id &gt; "</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a:solidFill>
                  <a:srgbClr val="CC9393"/>
                </a:solidFill>
                <a:latin typeface="Consolas" panose="020B0609020204030204" pitchFamily="49" charset="0"/>
              </a:rPr>
              <a:t>" ORDER BY id DESC"</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if</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count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&gt;</a:t>
            </a:r>
            <a:r>
              <a:rPr lang="en-US" altLang="ko-KR" dirty="0">
                <a:solidFill>
                  <a:srgbClr val="DCDCCC"/>
                </a:solidFill>
                <a:latin typeface="Consolas" panose="020B0609020204030204" pitchFamily="49" charset="0"/>
              </a:rPr>
              <a:t> </a:t>
            </a:r>
            <a:r>
              <a:rPr lang="en-US" altLang="ko-KR" dirty="0">
                <a:solidFill>
                  <a:srgbClr val="8CD0D3"/>
                </a:solidFill>
                <a:latin typeface="Consolas" panose="020B0609020204030204" pitchFamily="49" charset="0"/>
              </a:rPr>
              <a:t>0</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$result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make_result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header</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'Content-Type: application/</a:t>
            </a:r>
            <a:r>
              <a:rPr lang="en-US" altLang="ko-KR" dirty="0" err="1">
                <a:solidFill>
                  <a:srgbClr val="CC9393"/>
                </a:solidFill>
                <a:latin typeface="Consolas" panose="020B0609020204030204" pitchFamily="49" charset="0"/>
              </a:rPr>
              <a:t>json</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echo</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json_encode</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$result</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break</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sleep</a:t>
            </a:r>
            <a:r>
              <a:rPr lang="en-US" altLang="ko-KR" b="1" dirty="0" smtClean="0">
                <a:solidFill>
                  <a:srgbClr val="9F9D6D"/>
                </a:solidFill>
                <a:latin typeface="Consolas" panose="020B0609020204030204" pitchFamily="49" charset="0"/>
              </a:rPr>
              <a:t>(</a:t>
            </a:r>
            <a:r>
              <a:rPr lang="en-US" altLang="ko-KR" dirty="0" smtClean="0">
                <a:solidFill>
                  <a:srgbClr val="8CD0D3"/>
                </a:solidFill>
                <a:latin typeface="Consolas" panose="020B0609020204030204" pitchFamily="49" charset="0"/>
              </a:rPr>
              <a:t>1</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a:t>
            </a:r>
            <a:endParaRPr lang="en-US" altLang="ko-KR" dirty="0">
              <a:effectLst/>
            </a:endParaRPr>
          </a:p>
        </p:txBody>
      </p:sp>
    </p:spTree>
    <p:extLst>
      <p:ext uri="{BB962C8B-B14F-4D97-AF65-F5344CB8AC3E}">
        <p14:creationId xmlns:p14="http://schemas.microsoft.com/office/powerpoint/2010/main" val="2298010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557908" y="260648"/>
            <a:ext cx="9577064" cy="6370975"/>
          </a:xfrm>
          <a:prstGeom prst="rect">
            <a:avLst/>
          </a:prstGeom>
          <a:noFill/>
        </p:spPr>
        <p:txBody>
          <a:bodyPr wrap="square" rtlCol="0">
            <a:spAutoFit/>
          </a:bodyPr>
          <a:lstStyle/>
          <a:p>
            <a:r>
              <a:rPr lang="en-US" altLang="ko-KR" b="1" dirty="0" smtClean="0">
                <a:solidFill>
                  <a:srgbClr val="7F9F7F"/>
                </a:solidFill>
                <a:latin typeface="Consolas" panose="020B0609020204030204" pitchFamily="49" charset="0"/>
              </a:rPr>
              <a:t>&lt;?</a:t>
            </a:r>
            <a:r>
              <a:rPr lang="en-US" altLang="ko-KR" b="1" dirty="0" err="1" smtClean="0">
                <a:solidFill>
                  <a:srgbClr val="7F9F7F"/>
                </a:solidFill>
                <a:latin typeface="Consolas" panose="020B0609020204030204" pitchFamily="49" charset="0"/>
              </a:rPr>
              <a:t>php</a:t>
            </a:r>
            <a:endParaRPr lang="en-US" altLang="ko-KR" dirty="0" smtClean="0">
              <a:solidFill>
                <a:srgbClr val="DCDCCC"/>
              </a:solidFill>
              <a:latin typeface="Consolas" panose="020B0609020204030204" pitchFamily="49" charset="0"/>
            </a:endParaRPr>
          </a:p>
          <a:p>
            <a:r>
              <a:rPr lang="en-US" altLang="ko-KR" dirty="0" smtClean="0">
                <a:solidFill>
                  <a:srgbClr val="7F9F7F"/>
                </a:solidFill>
                <a:latin typeface="Consolas" panose="020B0609020204030204" pitchFamily="49" charset="0"/>
              </a:rPr>
              <a:t>// </a:t>
            </a:r>
            <a:r>
              <a:rPr lang="en-US" altLang="ko-KR" dirty="0">
                <a:solidFill>
                  <a:srgbClr val="7F9F7F"/>
                </a:solidFill>
                <a:latin typeface="Consolas" panose="020B0609020204030204" pitchFamily="49" charset="0"/>
              </a:rPr>
              <a:t>get last article id</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mysql_query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article </a:t>
            </a:r>
            <a:r>
              <a:rPr lang="en-US" altLang="ko-KR" dirty="0" smtClean="0">
                <a:solidFill>
                  <a:srgbClr val="CC9393"/>
                </a:solidFill>
                <a:latin typeface="Consolas" panose="020B0609020204030204" pitchFamily="49" charset="0"/>
              </a:rPr>
              <a:t>\</a:t>
            </a:r>
          </a:p>
          <a:p>
            <a:r>
              <a:rPr lang="en-US" altLang="ko-KR" dirty="0" smtClean="0">
                <a:solidFill>
                  <a:srgbClr val="CC9393"/>
                </a:solidFill>
                <a:latin typeface="Consolas" panose="020B0609020204030204" pitchFamily="49" charset="0"/>
              </a:rPr>
              <a:t>ORDER </a:t>
            </a:r>
            <a:r>
              <a:rPr lang="en-US" altLang="ko-KR" dirty="0">
                <a:solidFill>
                  <a:srgbClr val="CC9393"/>
                </a:solidFill>
                <a:latin typeface="Consolas" panose="020B0609020204030204" pitchFamily="49" charset="0"/>
              </a:rPr>
              <a:t>BY id DESC LIMIT 1"</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'id</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endParaRPr lang="en-US" altLang="ko-KR" b="1" dirty="0" smtClean="0">
              <a:solidFill>
                <a:srgbClr val="DFC47D"/>
              </a:solidFill>
              <a:latin typeface="Consolas" panose="020B0609020204030204" pitchFamily="49" charset="0"/>
            </a:endParaRPr>
          </a:p>
          <a:p>
            <a:r>
              <a:rPr lang="en-US" altLang="ko-KR" b="1" dirty="0" smtClean="0">
                <a:solidFill>
                  <a:srgbClr val="DFC47D"/>
                </a:solidFill>
                <a:latin typeface="Consolas" panose="020B0609020204030204" pitchFamily="49" charset="0"/>
              </a:rPr>
              <a:t>while</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TRUE</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a:solidFill>
                  <a:srgbClr val="CEDF99"/>
                </a:solidFill>
                <a:latin typeface="Consolas" panose="020B0609020204030204" pitchFamily="49" charset="0"/>
              </a:rPr>
              <a:t>queries</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mysql_fetch_array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t>
            </a:r>
            <a:r>
              <a:rPr lang="en-US" altLang="ko-KR" dirty="0" smtClean="0">
                <a:solidFill>
                  <a:srgbClr val="CC9393"/>
                </a:solidFill>
                <a:latin typeface="Consolas" panose="020B0609020204030204" pitchFamily="49" charset="0"/>
              </a:rPr>
              <a:t>article\</a:t>
            </a:r>
          </a:p>
          <a:p>
            <a:r>
              <a:rPr lang="en-US" altLang="ko-KR" dirty="0" smtClean="0">
                <a:solidFill>
                  <a:srgbClr val="CC9393"/>
                </a:solidFill>
                <a:latin typeface="Consolas" panose="020B0609020204030204" pitchFamily="49" charset="0"/>
              </a:rPr>
              <a:t>WHERE </a:t>
            </a:r>
            <a:r>
              <a:rPr lang="en-US" altLang="ko-KR" dirty="0">
                <a:solidFill>
                  <a:srgbClr val="CC9393"/>
                </a:solidFill>
                <a:latin typeface="Consolas" panose="020B0609020204030204" pitchFamily="49" charset="0"/>
              </a:rPr>
              <a:t>id &gt; "</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a:solidFill>
                  <a:srgbClr val="CC9393"/>
                </a:solidFill>
                <a:latin typeface="Consolas" panose="020B0609020204030204" pitchFamily="49" charset="0"/>
              </a:rPr>
              <a:t>" ORDER BY id DESC"</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if</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count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&gt;</a:t>
            </a:r>
            <a:r>
              <a:rPr lang="en-US" altLang="ko-KR" dirty="0">
                <a:solidFill>
                  <a:srgbClr val="DCDCCC"/>
                </a:solidFill>
                <a:latin typeface="Consolas" panose="020B0609020204030204" pitchFamily="49" charset="0"/>
              </a:rPr>
              <a:t> </a:t>
            </a:r>
            <a:r>
              <a:rPr lang="en-US" altLang="ko-KR" dirty="0">
                <a:solidFill>
                  <a:srgbClr val="8CD0D3"/>
                </a:solidFill>
                <a:latin typeface="Consolas" panose="020B0609020204030204" pitchFamily="49" charset="0"/>
              </a:rPr>
              <a:t>0</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$result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make_result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header</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'Content-Type: application/</a:t>
            </a:r>
            <a:r>
              <a:rPr lang="en-US" altLang="ko-KR" dirty="0" err="1">
                <a:solidFill>
                  <a:srgbClr val="CC9393"/>
                </a:solidFill>
                <a:latin typeface="Consolas" panose="020B0609020204030204" pitchFamily="49" charset="0"/>
              </a:rPr>
              <a:t>json</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echo</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json_encode</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$result</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break</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sleep</a:t>
            </a:r>
            <a:r>
              <a:rPr lang="en-US" altLang="ko-KR" b="1" dirty="0" smtClean="0">
                <a:solidFill>
                  <a:srgbClr val="9F9D6D"/>
                </a:solidFill>
                <a:latin typeface="Consolas" panose="020B0609020204030204" pitchFamily="49" charset="0"/>
              </a:rPr>
              <a:t>(</a:t>
            </a:r>
            <a:r>
              <a:rPr lang="en-US" altLang="ko-KR" dirty="0" smtClean="0">
                <a:solidFill>
                  <a:srgbClr val="8CD0D3"/>
                </a:solidFill>
                <a:latin typeface="Consolas" panose="020B0609020204030204" pitchFamily="49" charset="0"/>
              </a:rPr>
              <a:t>1</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a:t>
            </a:r>
            <a:endParaRPr lang="en-US" altLang="ko-KR" dirty="0">
              <a:effectLst/>
            </a:endParaRPr>
          </a:p>
        </p:txBody>
      </p:sp>
      <p:sp>
        <p:nvSpPr>
          <p:cNvPr id="5" name="타원 4"/>
          <p:cNvSpPr/>
          <p:nvPr/>
        </p:nvSpPr>
        <p:spPr>
          <a:xfrm>
            <a:off x="1629916" y="2780928"/>
            <a:ext cx="9505056" cy="93610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160005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557908" y="260648"/>
            <a:ext cx="9577064" cy="6370975"/>
          </a:xfrm>
          <a:prstGeom prst="rect">
            <a:avLst/>
          </a:prstGeom>
          <a:noFill/>
        </p:spPr>
        <p:txBody>
          <a:bodyPr wrap="square" rtlCol="0">
            <a:spAutoFit/>
          </a:bodyPr>
          <a:lstStyle/>
          <a:p>
            <a:r>
              <a:rPr lang="en-US" altLang="ko-KR" b="1" dirty="0" smtClean="0">
                <a:solidFill>
                  <a:srgbClr val="7F9F7F"/>
                </a:solidFill>
                <a:latin typeface="Consolas" panose="020B0609020204030204" pitchFamily="49" charset="0"/>
              </a:rPr>
              <a:t>&lt;?</a:t>
            </a:r>
            <a:r>
              <a:rPr lang="en-US" altLang="ko-KR" b="1" dirty="0" err="1" smtClean="0">
                <a:solidFill>
                  <a:srgbClr val="7F9F7F"/>
                </a:solidFill>
                <a:latin typeface="Consolas" panose="020B0609020204030204" pitchFamily="49" charset="0"/>
              </a:rPr>
              <a:t>php</a:t>
            </a:r>
            <a:endParaRPr lang="en-US" altLang="ko-KR" dirty="0" smtClean="0">
              <a:solidFill>
                <a:srgbClr val="DCDCCC"/>
              </a:solidFill>
              <a:latin typeface="Consolas" panose="020B0609020204030204" pitchFamily="49" charset="0"/>
            </a:endParaRPr>
          </a:p>
          <a:p>
            <a:r>
              <a:rPr lang="en-US" altLang="ko-KR" dirty="0" smtClean="0">
                <a:solidFill>
                  <a:srgbClr val="7F9F7F"/>
                </a:solidFill>
                <a:latin typeface="Consolas" panose="020B0609020204030204" pitchFamily="49" charset="0"/>
              </a:rPr>
              <a:t>// </a:t>
            </a:r>
            <a:r>
              <a:rPr lang="en-US" altLang="ko-KR" dirty="0">
                <a:solidFill>
                  <a:srgbClr val="7F9F7F"/>
                </a:solidFill>
                <a:latin typeface="Consolas" panose="020B0609020204030204" pitchFamily="49" charset="0"/>
              </a:rPr>
              <a:t>get last article id</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mysql_query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article </a:t>
            </a:r>
            <a:r>
              <a:rPr lang="en-US" altLang="ko-KR" dirty="0" smtClean="0">
                <a:solidFill>
                  <a:srgbClr val="CC9393"/>
                </a:solidFill>
                <a:latin typeface="Consolas" panose="020B0609020204030204" pitchFamily="49" charset="0"/>
              </a:rPr>
              <a:t>\</a:t>
            </a:r>
          </a:p>
          <a:p>
            <a:r>
              <a:rPr lang="en-US" altLang="ko-KR" dirty="0" smtClean="0">
                <a:solidFill>
                  <a:srgbClr val="CC9393"/>
                </a:solidFill>
                <a:latin typeface="Consolas" panose="020B0609020204030204" pitchFamily="49" charset="0"/>
              </a:rPr>
              <a:t>ORDER </a:t>
            </a:r>
            <a:r>
              <a:rPr lang="en-US" altLang="ko-KR" dirty="0">
                <a:solidFill>
                  <a:srgbClr val="CC9393"/>
                </a:solidFill>
                <a:latin typeface="Consolas" panose="020B0609020204030204" pitchFamily="49" charset="0"/>
              </a:rPr>
              <a:t>BY id DESC LIMIT 1"</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'id</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endParaRPr lang="en-US" altLang="ko-KR" b="1" dirty="0" smtClean="0">
              <a:solidFill>
                <a:srgbClr val="DFC47D"/>
              </a:solidFill>
              <a:latin typeface="Consolas" panose="020B0609020204030204" pitchFamily="49" charset="0"/>
            </a:endParaRPr>
          </a:p>
          <a:p>
            <a:r>
              <a:rPr lang="en-US" altLang="ko-KR" b="1" dirty="0" smtClean="0">
                <a:solidFill>
                  <a:srgbClr val="DFC47D"/>
                </a:solidFill>
                <a:latin typeface="Consolas" panose="020B0609020204030204" pitchFamily="49" charset="0"/>
              </a:rPr>
              <a:t>while</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TRUE</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a:solidFill>
                  <a:srgbClr val="CEDF99"/>
                </a:solidFill>
                <a:latin typeface="Consolas" panose="020B0609020204030204" pitchFamily="49" charset="0"/>
              </a:rPr>
              <a:t>queries</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mysql_fetch_array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t>
            </a:r>
            <a:r>
              <a:rPr lang="en-US" altLang="ko-KR" dirty="0" smtClean="0">
                <a:solidFill>
                  <a:srgbClr val="CC9393"/>
                </a:solidFill>
                <a:latin typeface="Consolas" panose="020B0609020204030204" pitchFamily="49" charset="0"/>
              </a:rPr>
              <a:t>article\</a:t>
            </a:r>
          </a:p>
          <a:p>
            <a:r>
              <a:rPr lang="en-US" altLang="ko-KR" dirty="0" smtClean="0">
                <a:solidFill>
                  <a:srgbClr val="CC9393"/>
                </a:solidFill>
                <a:latin typeface="Consolas" panose="020B0609020204030204" pitchFamily="49" charset="0"/>
              </a:rPr>
              <a:t>WHERE </a:t>
            </a:r>
            <a:r>
              <a:rPr lang="en-US" altLang="ko-KR" dirty="0">
                <a:solidFill>
                  <a:srgbClr val="CC9393"/>
                </a:solidFill>
                <a:latin typeface="Consolas" panose="020B0609020204030204" pitchFamily="49" charset="0"/>
              </a:rPr>
              <a:t>id &gt; </a:t>
            </a:r>
            <a:r>
              <a:rPr lang="en-US" altLang="ko-KR" dirty="0" smtClean="0">
                <a:solidFill>
                  <a:srgbClr val="CC9393"/>
                </a:solidFill>
                <a:latin typeface="Consolas" panose="020B0609020204030204" pitchFamily="49" charset="0"/>
              </a:rPr>
              <a:t>"</a:t>
            </a:r>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err="1" smtClean="0">
                <a:solidFill>
                  <a:srgbClr val="CEDF99"/>
                </a:solidFill>
                <a:latin typeface="Consolas" panose="020B0609020204030204" pitchFamily="49" charset="0"/>
              </a:rPr>
              <a:t>last_article_id</a:t>
            </a:r>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r>
              <a:rPr lang="en-US" altLang="ko-KR" dirty="0" smtClean="0">
                <a:solidFill>
                  <a:srgbClr val="DCDCCC"/>
                </a:solidFill>
                <a:latin typeface="Consolas" panose="020B0609020204030204" pitchFamily="49" charset="0"/>
              </a:rPr>
              <a:t> </a:t>
            </a:r>
            <a:r>
              <a:rPr lang="en-US" altLang="ko-KR" dirty="0" smtClean="0">
                <a:solidFill>
                  <a:srgbClr val="CC9393"/>
                </a:solidFill>
                <a:latin typeface="Consolas" panose="020B0609020204030204" pitchFamily="49" charset="0"/>
              </a:rPr>
              <a:t>" </a:t>
            </a:r>
            <a:r>
              <a:rPr lang="en-US" altLang="ko-KR" dirty="0">
                <a:solidFill>
                  <a:srgbClr val="CC9393"/>
                </a:solidFill>
                <a:latin typeface="Consolas" panose="020B0609020204030204" pitchFamily="49" charset="0"/>
              </a:rPr>
              <a:t>ORDER BY id DESC"</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if</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count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&gt;</a:t>
            </a:r>
            <a:r>
              <a:rPr lang="en-US" altLang="ko-KR" dirty="0">
                <a:solidFill>
                  <a:srgbClr val="DCDCCC"/>
                </a:solidFill>
                <a:latin typeface="Consolas" panose="020B0609020204030204" pitchFamily="49" charset="0"/>
              </a:rPr>
              <a:t> </a:t>
            </a:r>
            <a:r>
              <a:rPr lang="en-US" altLang="ko-KR" dirty="0">
                <a:solidFill>
                  <a:srgbClr val="8CD0D3"/>
                </a:solidFill>
                <a:latin typeface="Consolas" panose="020B0609020204030204" pitchFamily="49" charset="0"/>
              </a:rPr>
              <a:t>0</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$result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make_result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header</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'Content-Type: application/</a:t>
            </a:r>
            <a:r>
              <a:rPr lang="en-US" altLang="ko-KR" dirty="0" err="1">
                <a:solidFill>
                  <a:srgbClr val="CC9393"/>
                </a:solidFill>
                <a:latin typeface="Consolas" panose="020B0609020204030204" pitchFamily="49" charset="0"/>
              </a:rPr>
              <a:t>json</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echo</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json_encode</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$result</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break</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sleep</a:t>
            </a:r>
            <a:r>
              <a:rPr lang="en-US" altLang="ko-KR" b="1" dirty="0" smtClean="0">
                <a:solidFill>
                  <a:srgbClr val="9F9D6D"/>
                </a:solidFill>
                <a:latin typeface="Consolas" panose="020B0609020204030204" pitchFamily="49" charset="0"/>
              </a:rPr>
              <a:t>(</a:t>
            </a:r>
            <a:r>
              <a:rPr lang="en-US" altLang="ko-KR" dirty="0" smtClean="0">
                <a:solidFill>
                  <a:srgbClr val="8CD0D3"/>
                </a:solidFill>
                <a:latin typeface="Consolas" panose="020B0609020204030204" pitchFamily="49" charset="0"/>
              </a:rPr>
              <a:t>1</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a:t>
            </a:r>
            <a:endParaRPr lang="en-US" altLang="ko-KR" dirty="0">
              <a:effectLst/>
            </a:endParaRPr>
          </a:p>
        </p:txBody>
      </p:sp>
      <p:sp>
        <p:nvSpPr>
          <p:cNvPr id="5" name="타원 4"/>
          <p:cNvSpPr/>
          <p:nvPr/>
        </p:nvSpPr>
        <p:spPr>
          <a:xfrm>
            <a:off x="1629916" y="2780928"/>
            <a:ext cx="9505056" cy="93610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cxnSp>
        <p:nvCxnSpPr>
          <p:cNvPr id="3" name="직선 화살표 연결선 2"/>
          <p:cNvCxnSpPr/>
          <p:nvPr/>
        </p:nvCxnSpPr>
        <p:spPr>
          <a:xfrm flipH="1">
            <a:off x="3502124" y="6021288"/>
            <a:ext cx="1368152"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875796" y="5759678"/>
            <a:ext cx="3867725" cy="461665"/>
          </a:xfrm>
          <a:prstGeom prst="rect">
            <a:avLst/>
          </a:prstGeom>
          <a:noFill/>
        </p:spPr>
        <p:txBody>
          <a:bodyPr wrap="none" rtlCol="0">
            <a:spAutoFit/>
          </a:bodyPr>
          <a:lstStyle/>
          <a:p>
            <a:r>
              <a:rPr lang="en-US" altLang="ko-KR" dirty="0" smtClean="0"/>
              <a:t>what if 2 articles in 1 second?</a:t>
            </a:r>
            <a:endParaRPr lang="ko-KR" altLang="en-US" dirty="0"/>
          </a:p>
        </p:txBody>
      </p:sp>
    </p:spTree>
    <p:extLst>
      <p:ext uri="{BB962C8B-B14F-4D97-AF65-F5344CB8AC3E}">
        <p14:creationId xmlns:p14="http://schemas.microsoft.com/office/powerpoint/2010/main" val="674071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557908" y="260648"/>
            <a:ext cx="9577064" cy="6370975"/>
          </a:xfrm>
          <a:prstGeom prst="rect">
            <a:avLst/>
          </a:prstGeom>
          <a:noFill/>
        </p:spPr>
        <p:txBody>
          <a:bodyPr wrap="square" rtlCol="0">
            <a:spAutoFit/>
          </a:bodyPr>
          <a:lstStyle/>
          <a:p>
            <a:r>
              <a:rPr lang="en-US" altLang="ko-KR" b="1" dirty="0" smtClean="0">
                <a:solidFill>
                  <a:srgbClr val="7F9F7F"/>
                </a:solidFill>
                <a:latin typeface="Consolas" panose="020B0609020204030204" pitchFamily="49" charset="0"/>
              </a:rPr>
              <a:t>&lt;?</a:t>
            </a:r>
            <a:r>
              <a:rPr lang="en-US" altLang="ko-KR" b="1" dirty="0" err="1" smtClean="0">
                <a:solidFill>
                  <a:srgbClr val="7F9F7F"/>
                </a:solidFill>
                <a:latin typeface="Consolas" panose="020B0609020204030204" pitchFamily="49" charset="0"/>
              </a:rPr>
              <a:t>php</a:t>
            </a:r>
            <a:endParaRPr lang="en-US" altLang="ko-KR" dirty="0" smtClean="0">
              <a:solidFill>
                <a:srgbClr val="DCDCCC"/>
              </a:solidFill>
              <a:latin typeface="Consolas" panose="020B0609020204030204" pitchFamily="49" charset="0"/>
            </a:endParaRPr>
          </a:p>
          <a:p>
            <a:r>
              <a:rPr lang="en-US" altLang="ko-KR" dirty="0" smtClean="0">
                <a:solidFill>
                  <a:srgbClr val="7F9F7F"/>
                </a:solidFill>
                <a:latin typeface="Consolas" panose="020B0609020204030204" pitchFamily="49" charset="0"/>
              </a:rPr>
              <a:t>// </a:t>
            </a:r>
            <a:r>
              <a:rPr lang="en-US" altLang="ko-KR" dirty="0">
                <a:solidFill>
                  <a:srgbClr val="7F9F7F"/>
                </a:solidFill>
                <a:latin typeface="Consolas" panose="020B0609020204030204" pitchFamily="49" charset="0"/>
              </a:rPr>
              <a:t>get last article id</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mysql_query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article </a:t>
            </a:r>
            <a:r>
              <a:rPr lang="en-US" altLang="ko-KR" dirty="0" smtClean="0">
                <a:solidFill>
                  <a:srgbClr val="CC9393"/>
                </a:solidFill>
                <a:latin typeface="Consolas" panose="020B0609020204030204" pitchFamily="49" charset="0"/>
              </a:rPr>
              <a:t>\</a:t>
            </a:r>
          </a:p>
          <a:p>
            <a:r>
              <a:rPr lang="en-US" altLang="ko-KR" dirty="0" smtClean="0">
                <a:solidFill>
                  <a:srgbClr val="CC9393"/>
                </a:solidFill>
                <a:latin typeface="Consolas" panose="020B0609020204030204" pitchFamily="49" charset="0"/>
              </a:rPr>
              <a:t>ORDER </a:t>
            </a:r>
            <a:r>
              <a:rPr lang="en-US" altLang="ko-KR" dirty="0">
                <a:solidFill>
                  <a:srgbClr val="CC9393"/>
                </a:solidFill>
                <a:latin typeface="Consolas" panose="020B0609020204030204" pitchFamily="49" charset="0"/>
              </a:rPr>
              <a:t>BY id DESC LIMIT 1"</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'id</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endParaRPr lang="en-US" altLang="ko-KR" b="1" dirty="0" smtClean="0">
              <a:solidFill>
                <a:srgbClr val="DFC47D"/>
              </a:solidFill>
              <a:latin typeface="Consolas" panose="020B0609020204030204" pitchFamily="49" charset="0"/>
            </a:endParaRPr>
          </a:p>
          <a:p>
            <a:r>
              <a:rPr lang="en-US" altLang="ko-KR" b="1" dirty="0" smtClean="0">
                <a:solidFill>
                  <a:srgbClr val="DFC47D"/>
                </a:solidFill>
                <a:latin typeface="Consolas" panose="020B0609020204030204" pitchFamily="49" charset="0"/>
              </a:rPr>
              <a:t>while</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TRUE</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a:solidFill>
                  <a:srgbClr val="CEDF99"/>
                </a:solidFill>
                <a:latin typeface="Consolas" panose="020B0609020204030204" pitchFamily="49" charset="0"/>
              </a:rPr>
              <a:t>queries</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mysql_fetch_array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t>
            </a:r>
            <a:r>
              <a:rPr lang="en-US" altLang="ko-KR" dirty="0" smtClean="0">
                <a:solidFill>
                  <a:srgbClr val="CC9393"/>
                </a:solidFill>
                <a:latin typeface="Consolas" panose="020B0609020204030204" pitchFamily="49" charset="0"/>
              </a:rPr>
              <a:t>article\</a:t>
            </a:r>
          </a:p>
          <a:p>
            <a:r>
              <a:rPr lang="en-US" altLang="ko-KR" dirty="0" smtClean="0">
                <a:solidFill>
                  <a:srgbClr val="CC9393"/>
                </a:solidFill>
                <a:latin typeface="Consolas" panose="020B0609020204030204" pitchFamily="49" charset="0"/>
              </a:rPr>
              <a:t>WHERE </a:t>
            </a:r>
            <a:r>
              <a:rPr lang="en-US" altLang="ko-KR" dirty="0">
                <a:solidFill>
                  <a:srgbClr val="CC9393"/>
                </a:solidFill>
                <a:latin typeface="Consolas" panose="020B0609020204030204" pitchFamily="49" charset="0"/>
              </a:rPr>
              <a:t>id &gt; "</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a:solidFill>
                  <a:srgbClr val="CC9393"/>
                </a:solidFill>
                <a:latin typeface="Consolas" panose="020B0609020204030204" pitchFamily="49" charset="0"/>
              </a:rPr>
              <a:t>" ORDER BY id DESC"</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if</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count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&gt;</a:t>
            </a:r>
            <a:r>
              <a:rPr lang="en-US" altLang="ko-KR" dirty="0">
                <a:solidFill>
                  <a:srgbClr val="DCDCCC"/>
                </a:solidFill>
                <a:latin typeface="Consolas" panose="020B0609020204030204" pitchFamily="49" charset="0"/>
              </a:rPr>
              <a:t> </a:t>
            </a:r>
            <a:r>
              <a:rPr lang="en-US" altLang="ko-KR" dirty="0">
                <a:solidFill>
                  <a:srgbClr val="8CD0D3"/>
                </a:solidFill>
                <a:latin typeface="Consolas" panose="020B0609020204030204" pitchFamily="49" charset="0"/>
              </a:rPr>
              <a:t>0</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$result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make_result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header</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'Content-Type: application/</a:t>
            </a:r>
            <a:r>
              <a:rPr lang="en-US" altLang="ko-KR" dirty="0" err="1">
                <a:solidFill>
                  <a:srgbClr val="CC9393"/>
                </a:solidFill>
                <a:latin typeface="Consolas" panose="020B0609020204030204" pitchFamily="49" charset="0"/>
              </a:rPr>
              <a:t>json</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echo</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json_encode</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$result</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break</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sleep</a:t>
            </a:r>
            <a:r>
              <a:rPr lang="en-US" altLang="ko-KR" b="1" dirty="0" smtClean="0">
                <a:solidFill>
                  <a:srgbClr val="9F9D6D"/>
                </a:solidFill>
                <a:latin typeface="Consolas" panose="020B0609020204030204" pitchFamily="49" charset="0"/>
              </a:rPr>
              <a:t>(</a:t>
            </a:r>
            <a:r>
              <a:rPr lang="en-US" altLang="ko-KR" dirty="0" smtClean="0">
                <a:solidFill>
                  <a:srgbClr val="8CD0D3"/>
                </a:solidFill>
                <a:latin typeface="Consolas" panose="020B0609020204030204" pitchFamily="49" charset="0"/>
              </a:rPr>
              <a:t>0.1</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a:t>
            </a:r>
            <a:endParaRPr lang="en-US" altLang="ko-KR" dirty="0">
              <a:effectLst/>
            </a:endParaRPr>
          </a:p>
        </p:txBody>
      </p:sp>
      <p:sp>
        <p:nvSpPr>
          <p:cNvPr id="5" name="타원 4"/>
          <p:cNvSpPr/>
          <p:nvPr/>
        </p:nvSpPr>
        <p:spPr>
          <a:xfrm>
            <a:off x="1629916" y="2780928"/>
            <a:ext cx="9505056" cy="93610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Tree>
    <p:extLst>
      <p:ext uri="{BB962C8B-B14F-4D97-AF65-F5344CB8AC3E}">
        <p14:creationId xmlns:p14="http://schemas.microsoft.com/office/powerpoint/2010/main" val="2641867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557908" y="260648"/>
            <a:ext cx="9577064" cy="6370975"/>
          </a:xfrm>
          <a:prstGeom prst="rect">
            <a:avLst/>
          </a:prstGeom>
          <a:noFill/>
        </p:spPr>
        <p:txBody>
          <a:bodyPr wrap="square" rtlCol="0">
            <a:spAutoFit/>
          </a:bodyPr>
          <a:lstStyle/>
          <a:p>
            <a:r>
              <a:rPr lang="en-US" altLang="ko-KR" b="1" dirty="0" smtClean="0">
                <a:solidFill>
                  <a:srgbClr val="7F9F7F"/>
                </a:solidFill>
                <a:latin typeface="Consolas" panose="020B0609020204030204" pitchFamily="49" charset="0"/>
              </a:rPr>
              <a:t>&lt;?</a:t>
            </a:r>
            <a:r>
              <a:rPr lang="en-US" altLang="ko-KR" b="1" dirty="0" err="1" smtClean="0">
                <a:solidFill>
                  <a:srgbClr val="7F9F7F"/>
                </a:solidFill>
                <a:latin typeface="Consolas" panose="020B0609020204030204" pitchFamily="49" charset="0"/>
              </a:rPr>
              <a:t>php</a:t>
            </a:r>
            <a:endParaRPr lang="en-US" altLang="ko-KR" dirty="0" smtClean="0">
              <a:solidFill>
                <a:srgbClr val="DCDCCC"/>
              </a:solidFill>
              <a:latin typeface="Consolas" panose="020B0609020204030204" pitchFamily="49" charset="0"/>
            </a:endParaRPr>
          </a:p>
          <a:p>
            <a:r>
              <a:rPr lang="en-US" altLang="ko-KR" dirty="0" smtClean="0">
                <a:solidFill>
                  <a:srgbClr val="7F9F7F"/>
                </a:solidFill>
                <a:latin typeface="Consolas" panose="020B0609020204030204" pitchFamily="49" charset="0"/>
              </a:rPr>
              <a:t>// </a:t>
            </a:r>
            <a:r>
              <a:rPr lang="en-US" altLang="ko-KR" dirty="0">
                <a:solidFill>
                  <a:srgbClr val="7F9F7F"/>
                </a:solidFill>
                <a:latin typeface="Consolas" panose="020B0609020204030204" pitchFamily="49" charset="0"/>
              </a:rPr>
              <a:t>get last article id</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mysql_query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article </a:t>
            </a:r>
            <a:r>
              <a:rPr lang="en-US" altLang="ko-KR" dirty="0" smtClean="0">
                <a:solidFill>
                  <a:srgbClr val="CC9393"/>
                </a:solidFill>
                <a:latin typeface="Consolas" panose="020B0609020204030204" pitchFamily="49" charset="0"/>
              </a:rPr>
              <a:t>\</a:t>
            </a:r>
          </a:p>
          <a:p>
            <a:r>
              <a:rPr lang="en-US" altLang="ko-KR" dirty="0" smtClean="0">
                <a:solidFill>
                  <a:srgbClr val="CC9393"/>
                </a:solidFill>
                <a:latin typeface="Consolas" panose="020B0609020204030204" pitchFamily="49" charset="0"/>
              </a:rPr>
              <a:t>ORDER </a:t>
            </a:r>
            <a:r>
              <a:rPr lang="en-US" altLang="ko-KR" dirty="0">
                <a:solidFill>
                  <a:srgbClr val="CC9393"/>
                </a:solidFill>
                <a:latin typeface="Consolas" panose="020B0609020204030204" pitchFamily="49" charset="0"/>
              </a:rPr>
              <a:t>BY id DESC LIMIT 1"</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'id</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endParaRPr lang="en-US" altLang="ko-KR" b="1" dirty="0" smtClean="0">
              <a:solidFill>
                <a:srgbClr val="DFC47D"/>
              </a:solidFill>
              <a:latin typeface="Consolas" panose="020B0609020204030204" pitchFamily="49" charset="0"/>
            </a:endParaRPr>
          </a:p>
          <a:p>
            <a:r>
              <a:rPr lang="en-US" altLang="ko-KR" b="1" dirty="0" smtClean="0">
                <a:solidFill>
                  <a:srgbClr val="DFC47D"/>
                </a:solidFill>
                <a:latin typeface="Consolas" panose="020B0609020204030204" pitchFamily="49" charset="0"/>
              </a:rPr>
              <a:t>while</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TRUE</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CEDF99"/>
                </a:solidFill>
                <a:latin typeface="Consolas" panose="020B0609020204030204" pitchFamily="49" charset="0"/>
              </a:rPr>
              <a:t>$</a:t>
            </a:r>
            <a:r>
              <a:rPr lang="en-US" altLang="ko-KR" b="1" dirty="0">
                <a:solidFill>
                  <a:srgbClr val="CEDF99"/>
                </a:solidFill>
                <a:latin typeface="Consolas" panose="020B0609020204030204" pitchFamily="49" charset="0"/>
              </a:rPr>
              <a:t>queries</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err="1">
                <a:solidFill>
                  <a:srgbClr val="DFC47D"/>
                </a:solidFill>
                <a:latin typeface="Consolas" panose="020B0609020204030204" pitchFamily="49" charset="0"/>
              </a:rPr>
              <a:t>mysql_fetch_array</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"SELECT * FROM </a:t>
            </a:r>
            <a:r>
              <a:rPr lang="en-US" altLang="ko-KR" dirty="0" smtClean="0">
                <a:solidFill>
                  <a:srgbClr val="CC9393"/>
                </a:solidFill>
                <a:latin typeface="Consolas" panose="020B0609020204030204" pitchFamily="49" charset="0"/>
              </a:rPr>
              <a:t>article\</a:t>
            </a:r>
          </a:p>
          <a:p>
            <a:r>
              <a:rPr lang="en-US" altLang="ko-KR" dirty="0" smtClean="0">
                <a:solidFill>
                  <a:srgbClr val="CC9393"/>
                </a:solidFill>
                <a:latin typeface="Consolas" panose="020B0609020204030204" pitchFamily="49" charset="0"/>
              </a:rPr>
              <a:t>WHERE </a:t>
            </a:r>
            <a:r>
              <a:rPr lang="en-US" altLang="ko-KR" dirty="0">
                <a:solidFill>
                  <a:srgbClr val="CC9393"/>
                </a:solidFill>
                <a:latin typeface="Consolas" panose="020B0609020204030204" pitchFamily="49" charset="0"/>
              </a:rPr>
              <a:t>id &gt; "</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a:t>
            </a:r>
            <a:r>
              <a:rPr lang="en-US" altLang="ko-KR" b="1" dirty="0" err="1">
                <a:solidFill>
                  <a:srgbClr val="CEDF99"/>
                </a:solidFill>
                <a:latin typeface="Consolas" panose="020B0609020204030204" pitchFamily="49" charset="0"/>
              </a:rPr>
              <a:t>last_article_id</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a:solidFill>
                  <a:srgbClr val="CC9393"/>
                </a:solidFill>
                <a:latin typeface="Consolas" panose="020B0609020204030204" pitchFamily="49" charset="0"/>
              </a:rPr>
              <a:t>" ORDER BY id DESC"</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endParaRPr lang="en-US" altLang="ko-KR" dirty="0" smtClean="0">
              <a:solidFill>
                <a:srgbClr val="DCDCCC"/>
              </a:solidFill>
              <a:latin typeface="Consolas" panose="020B0609020204030204" pitchFamily="49" charset="0"/>
            </a:endParaRPr>
          </a:p>
          <a:p>
            <a:r>
              <a:rPr lang="en-US" altLang="ko-KR" b="1"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if</a:t>
            </a:r>
            <a:r>
              <a:rPr lang="en-US" altLang="ko-KR" b="1" dirty="0" smtClean="0">
                <a:solidFill>
                  <a:srgbClr val="9F9D6D"/>
                </a:solidFill>
                <a:latin typeface="Consolas" panose="020B0609020204030204" pitchFamily="49" charset="0"/>
              </a:rPr>
              <a:t>(</a:t>
            </a:r>
            <a:r>
              <a:rPr lang="en-US" altLang="ko-KR" b="1" dirty="0" smtClean="0">
                <a:solidFill>
                  <a:srgbClr val="DFC47D"/>
                </a:solidFill>
                <a:latin typeface="Consolas" panose="020B0609020204030204" pitchFamily="49" charset="0"/>
              </a:rPr>
              <a:t>count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&gt;</a:t>
            </a:r>
            <a:r>
              <a:rPr lang="en-US" altLang="ko-KR" dirty="0">
                <a:solidFill>
                  <a:srgbClr val="DCDCCC"/>
                </a:solidFill>
                <a:latin typeface="Consolas" panose="020B0609020204030204" pitchFamily="49" charset="0"/>
              </a:rPr>
              <a:t> </a:t>
            </a:r>
            <a:r>
              <a:rPr lang="en-US" altLang="ko-KR" dirty="0">
                <a:solidFill>
                  <a:srgbClr val="8CD0D3"/>
                </a:solidFill>
                <a:latin typeface="Consolas" panose="020B0609020204030204" pitchFamily="49" charset="0"/>
              </a:rPr>
              <a:t>0</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CEDF99"/>
                </a:solidFill>
                <a:latin typeface="Consolas" panose="020B0609020204030204" pitchFamily="49" charset="0"/>
              </a:rPr>
              <a:t>$result</a:t>
            </a:r>
            <a:r>
              <a:rPr lang="en-US" altLang="ko-KR" dirty="0">
                <a:solidFill>
                  <a:srgbClr val="DCDCCC"/>
                </a:solidFill>
                <a:latin typeface="Consolas" panose="020B0609020204030204" pitchFamily="49" charset="0"/>
              </a:rPr>
              <a:t> </a:t>
            </a:r>
            <a:r>
              <a:rPr lang="en-US" altLang="ko-KR" b="1" dirty="0">
                <a:solidFill>
                  <a:srgbClr val="9F9D6D"/>
                </a:solidFill>
                <a:latin typeface="Consolas" panose="020B0609020204030204" pitchFamily="49" charset="0"/>
              </a:rPr>
              <a:t>=</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make_result</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$query</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header</a:t>
            </a:r>
            <a:r>
              <a:rPr lang="en-US" altLang="ko-KR" b="1" dirty="0">
                <a:solidFill>
                  <a:srgbClr val="9F9D6D"/>
                </a:solidFill>
                <a:latin typeface="Consolas" panose="020B0609020204030204" pitchFamily="49" charset="0"/>
              </a:rPr>
              <a:t>(</a:t>
            </a:r>
            <a:r>
              <a:rPr lang="en-US" altLang="ko-KR" dirty="0">
                <a:solidFill>
                  <a:srgbClr val="CC9393"/>
                </a:solidFill>
                <a:latin typeface="Consolas" panose="020B0609020204030204" pitchFamily="49" charset="0"/>
              </a:rPr>
              <a:t>'Content-Type: application/</a:t>
            </a:r>
            <a:r>
              <a:rPr lang="en-US" altLang="ko-KR" dirty="0" err="1">
                <a:solidFill>
                  <a:srgbClr val="CC9393"/>
                </a:solidFill>
                <a:latin typeface="Consolas" panose="020B0609020204030204" pitchFamily="49" charset="0"/>
              </a:rPr>
              <a:t>json</a:t>
            </a:r>
            <a:r>
              <a:rPr lang="en-US" altLang="ko-KR" dirty="0" smtClean="0">
                <a:solidFill>
                  <a:srgbClr val="CC9393"/>
                </a:solidFill>
                <a:latin typeface="Consolas" panose="020B0609020204030204" pitchFamily="49" charset="0"/>
              </a:rPr>
              <a:t>'</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a:solidFill>
                  <a:srgbClr val="DFC47D"/>
                </a:solidFill>
                <a:latin typeface="Consolas" panose="020B0609020204030204" pitchFamily="49" charset="0"/>
              </a:rPr>
              <a:t>echo</a:t>
            </a:r>
            <a:r>
              <a:rPr lang="en-US" altLang="ko-KR" dirty="0">
                <a:solidFill>
                  <a:srgbClr val="DCDCCC"/>
                </a:solidFill>
                <a:latin typeface="Consolas" panose="020B0609020204030204" pitchFamily="49" charset="0"/>
              </a:rPr>
              <a:t> </a:t>
            </a:r>
            <a:r>
              <a:rPr lang="en-US" altLang="ko-KR" dirty="0" err="1">
                <a:solidFill>
                  <a:srgbClr val="DCDCCC"/>
                </a:solidFill>
                <a:latin typeface="Consolas" panose="020B0609020204030204" pitchFamily="49" charset="0"/>
              </a:rPr>
              <a:t>json_encode</a:t>
            </a:r>
            <a:r>
              <a:rPr lang="en-US" altLang="ko-KR" b="1" dirty="0">
                <a:solidFill>
                  <a:srgbClr val="9F9D6D"/>
                </a:solidFill>
                <a:latin typeface="Consolas" panose="020B0609020204030204" pitchFamily="49" charset="0"/>
              </a:rPr>
              <a:t>(</a:t>
            </a:r>
            <a:r>
              <a:rPr lang="en-US" altLang="ko-KR" b="1" dirty="0">
                <a:solidFill>
                  <a:srgbClr val="CEDF99"/>
                </a:solidFill>
                <a:latin typeface="Consolas" panose="020B0609020204030204" pitchFamily="49" charset="0"/>
              </a:rPr>
              <a:t>$result</a:t>
            </a:r>
            <a:r>
              <a:rPr lang="en-US" altLang="ko-KR" b="1" dirty="0" smtClean="0">
                <a:solidFill>
                  <a:srgbClr val="9F9D6D"/>
                </a:solidFill>
                <a:latin typeface="Consolas" panose="020B0609020204030204" pitchFamily="49" charset="0"/>
              </a:rPr>
              <a:t>);</a:t>
            </a:r>
          </a:p>
          <a:p>
            <a:r>
              <a:rPr lang="en-US" altLang="ko-KR" b="1" dirty="0">
                <a:solidFill>
                  <a:srgbClr val="9F9D6D"/>
                </a:solidFill>
                <a:latin typeface="Consolas" panose="020B0609020204030204" pitchFamily="49" charset="0"/>
              </a:rPr>
              <a:t> </a:t>
            </a:r>
            <a:r>
              <a:rPr lang="en-US" altLang="ko-KR" dirty="0" smtClean="0">
                <a:solidFill>
                  <a:srgbClr val="DCDCCC"/>
                </a:solidFill>
                <a:latin typeface="Consolas" panose="020B0609020204030204" pitchFamily="49" charset="0"/>
              </a:rPr>
              <a:t>   </a:t>
            </a:r>
            <a:r>
              <a:rPr lang="en-US" altLang="ko-KR" b="1" dirty="0" smtClean="0">
                <a:solidFill>
                  <a:srgbClr val="DFC47D"/>
                </a:solidFill>
                <a:latin typeface="Consolas" panose="020B0609020204030204" pitchFamily="49" charset="0"/>
              </a:rPr>
              <a:t>break</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a:t>
            </a:r>
            <a:r>
              <a:rPr lang="en-US" altLang="ko-KR" b="1" dirty="0" smtClean="0">
                <a:solidFill>
                  <a:srgbClr val="9F9D6D"/>
                </a:solidFill>
                <a:latin typeface="Consolas" panose="020B0609020204030204" pitchFamily="49" charset="0"/>
              </a:rPr>
              <a:t>}</a:t>
            </a:r>
          </a:p>
          <a:p>
            <a:r>
              <a:rPr lang="en-US" altLang="ko-KR" dirty="0" smtClean="0">
                <a:solidFill>
                  <a:srgbClr val="DCDCCC"/>
                </a:solidFill>
                <a:latin typeface="Consolas" panose="020B0609020204030204" pitchFamily="49" charset="0"/>
              </a:rPr>
              <a:t>  sleep</a:t>
            </a:r>
            <a:r>
              <a:rPr lang="en-US" altLang="ko-KR" b="1" dirty="0" smtClean="0">
                <a:solidFill>
                  <a:srgbClr val="9F9D6D"/>
                </a:solidFill>
                <a:latin typeface="Consolas" panose="020B0609020204030204" pitchFamily="49" charset="0"/>
              </a:rPr>
              <a:t>(</a:t>
            </a:r>
            <a:r>
              <a:rPr lang="en-US" altLang="ko-KR" dirty="0" smtClean="0">
                <a:solidFill>
                  <a:srgbClr val="8CD0D3"/>
                </a:solidFill>
                <a:latin typeface="Consolas" panose="020B0609020204030204" pitchFamily="49" charset="0"/>
              </a:rPr>
              <a:t>0.1</a:t>
            </a:r>
            <a:r>
              <a:rPr lang="en-US" altLang="ko-KR" b="1" dirty="0" smtClean="0">
                <a:solidFill>
                  <a:srgbClr val="9F9D6D"/>
                </a:solidFill>
                <a:latin typeface="Consolas" panose="020B0609020204030204" pitchFamily="49" charset="0"/>
              </a:rPr>
              <a:t>);</a:t>
            </a:r>
          </a:p>
          <a:p>
            <a:r>
              <a:rPr lang="en-US" altLang="ko-KR" b="1" dirty="0" smtClean="0">
                <a:solidFill>
                  <a:srgbClr val="9F9D6D"/>
                </a:solidFill>
                <a:latin typeface="Consolas" panose="020B0609020204030204" pitchFamily="49" charset="0"/>
              </a:rPr>
              <a:t>}</a:t>
            </a:r>
            <a:endParaRPr lang="en-US" altLang="ko-KR" dirty="0">
              <a:effectLst/>
            </a:endParaRPr>
          </a:p>
        </p:txBody>
      </p:sp>
      <p:sp>
        <p:nvSpPr>
          <p:cNvPr id="5" name="타원 4"/>
          <p:cNvSpPr/>
          <p:nvPr/>
        </p:nvSpPr>
        <p:spPr>
          <a:xfrm>
            <a:off x="1629916" y="2780928"/>
            <a:ext cx="9505056" cy="93610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p>
        </p:txBody>
      </p:sp>
      <p:sp>
        <p:nvSpPr>
          <p:cNvPr id="2" name="TextBox 1"/>
          <p:cNvSpPr txBox="1"/>
          <p:nvPr/>
        </p:nvSpPr>
        <p:spPr>
          <a:xfrm>
            <a:off x="9982844" y="3446135"/>
            <a:ext cx="1008112" cy="584775"/>
          </a:xfrm>
          <a:prstGeom prst="rect">
            <a:avLst/>
          </a:prstGeom>
          <a:noFill/>
        </p:spPr>
        <p:txBody>
          <a:bodyPr wrap="square" rtlCol="0">
            <a:spAutoFit/>
          </a:bodyPr>
          <a:lstStyle/>
          <a:p>
            <a:r>
              <a:rPr lang="en-US" altLang="ko-KR" sz="3200" b="1" dirty="0" smtClean="0"/>
              <a:t>× 10</a:t>
            </a:r>
            <a:endParaRPr lang="ko-KR" altLang="en-US" sz="3200" b="1" dirty="0"/>
          </a:p>
        </p:txBody>
      </p:sp>
    </p:spTree>
    <p:extLst>
      <p:ext uri="{BB962C8B-B14F-4D97-AF65-F5344CB8AC3E}">
        <p14:creationId xmlns:p14="http://schemas.microsoft.com/office/powerpoint/2010/main" val="1419825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4132" y="2924944"/>
            <a:ext cx="5676554" cy="769441"/>
          </a:xfrm>
          <a:prstGeom prst="rect">
            <a:avLst/>
          </a:prstGeom>
          <a:noFill/>
        </p:spPr>
        <p:txBody>
          <a:bodyPr wrap="none" rtlCol="0">
            <a:spAutoFit/>
          </a:bodyPr>
          <a:lstStyle/>
          <a:p>
            <a:r>
              <a:rPr lang="en-US" altLang="ko-KR" sz="4400" dirty="0" smtClean="0"/>
              <a:t>Publish/</a:t>
            </a:r>
            <a:r>
              <a:rPr lang="en-US" altLang="ko-KR" sz="4400" dirty="0" err="1" smtClean="0"/>
              <a:t>Subcribe</a:t>
            </a:r>
            <a:r>
              <a:rPr lang="en-US" altLang="ko-KR" sz="4400" dirty="0" smtClean="0"/>
              <a:t> Model</a:t>
            </a:r>
          </a:p>
        </p:txBody>
      </p:sp>
    </p:spTree>
    <p:extLst>
      <p:ext uri="{BB962C8B-B14F-4D97-AF65-F5344CB8AC3E}">
        <p14:creationId xmlns:p14="http://schemas.microsoft.com/office/powerpoint/2010/main" val="47017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46140" y="476672"/>
            <a:ext cx="5676554" cy="769441"/>
          </a:xfrm>
          <a:prstGeom prst="rect">
            <a:avLst/>
          </a:prstGeom>
          <a:noFill/>
        </p:spPr>
        <p:txBody>
          <a:bodyPr wrap="none" rtlCol="0">
            <a:spAutoFit/>
          </a:bodyPr>
          <a:lstStyle/>
          <a:p>
            <a:r>
              <a:rPr lang="en-US" altLang="ko-KR" sz="4400" dirty="0" smtClean="0"/>
              <a:t>Publish/</a:t>
            </a:r>
            <a:r>
              <a:rPr lang="en-US" altLang="ko-KR" sz="4400" dirty="0" err="1" smtClean="0"/>
              <a:t>Subcribe</a:t>
            </a:r>
            <a:r>
              <a:rPr lang="en-US" altLang="ko-KR" sz="4400" dirty="0" smtClean="0"/>
              <a:t> Model</a:t>
            </a:r>
          </a:p>
        </p:txBody>
      </p:sp>
      <p:sp>
        <p:nvSpPr>
          <p:cNvPr id="2" name="TextBox 1"/>
          <p:cNvSpPr txBox="1"/>
          <p:nvPr/>
        </p:nvSpPr>
        <p:spPr>
          <a:xfrm>
            <a:off x="1479861" y="2564904"/>
            <a:ext cx="10009112" cy="3539430"/>
          </a:xfrm>
          <a:prstGeom prst="rect">
            <a:avLst/>
          </a:prstGeom>
          <a:noFill/>
        </p:spPr>
        <p:txBody>
          <a:bodyPr wrap="square" rtlCol="0">
            <a:spAutoFit/>
          </a:bodyPr>
          <a:lstStyle/>
          <a:p>
            <a:r>
              <a:rPr lang="en-US" altLang="ko-KR" sz="2800" dirty="0"/>
              <a:t>In </a:t>
            </a:r>
            <a:r>
              <a:rPr lang="en-US" altLang="ko-KR" sz="2800" dirty="0">
                <a:hlinkClick r:id="rId2" tooltip="Software architecture"/>
              </a:rPr>
              <a:t>software architecture</a:t>
            </a:r>
            <a:r>
              <a:rPr lang="en-US" altLang="ko-KR" sz="2800" dirty="0"/>
              <a:t>, </a:t>
            </a:r>
            <a:r>
              <a:rPr lang="en-US" altLang="ko-KR" sz="2800" b="1" dirty="0"/>
              <a:t>publish–subscribe</a:t>
            </a:r>
            <a:r>
              <a:rPr lang="en-US" altLang="ko-KR" sz="2800" dirty="0"/>
              <a:t> is a </a:t>
            </a:r>
            <a:r>
              <a:rPr lang="en-US" altLang="ko-KR" sz="2800" dirty="0">
                <a:hlinkClick r:id="rId3" tooltip="Messaging pattern"/>
              </a:rPr>
              <a:t>messaging pattern</a:t>
            </a:r>
            <a:r>
              <a:rPr lang="en-US" altLang="ko-KR" sz="2800" dirty="0"/>
              <a:t> where senders of </a:t>
            </a:r>
            <a:r>
              <a:rPr lang="en-US" altLang="ko-KR" sz="2800" dirty="0">
                <a:hlinkClick r:id="rId4" tooltip="Message passing"/>
              </a:rPr>
              <a:t>messages</a:t>
            </a:r>
            <a:r>
              <a:rPr lang="en-US" altLang="ko-KR" sz="2800" dirty="0"/>
              <a:t>, called publishers, do not program the messages to be sent directly to specific receivers, called subscribers. Instead, published messages are characterized into classes, without knowledge of what, if any, subscribers there may be. Similarly, subscribers express interest in one or more classes, and only receive messages that are of interest, without knowledge of what, if any, publishers there are</a:t>
            </a:r>
            <a:r>
              <a:rPr lang="en-US" altLang="ko-KR" sz="2800" dirty="0" smtClean="0"/>
              <a:t>.</a:t>
            </a:r>
            <a:endParaRPr lang="en-US" altLang="ko-KR" sz="2800" dirty="0"/>
          </a:p>
        </p:txBody>
      </p:sp>
      <p:sp>
        <p:nvSpPr>
          <p:cNvPr id="3" name="TextBox 2"/>
          <p:cNvSpPr txBox="1"/>
          <p:nvPr/>
        </p:nvSpPr>
        <p:spPr>
          <a:xfrm>
            <a:off x="6925022" y="6104334"/>
            <a:ext cx="4563951" cy="369332"/>
          </a:xfrm>
          <a:prstGeom prst="rect">
            <a:avLst/>
          </a:prstGeom>
          <a:noFill/>
        </p:spPr>
        <p:txBody>
          <a:bodyPr wrap="square" rtlCol="0">
            <a:spAutoFit/>
          </a:bodyPr>
          <a:lstStyle/>
          <a:p>
            <a:r>
              <a:rPr lang="en-US" altLang="ko-KR" sz="1800" dirty="0"/>
              <a:t>http://en.wikipedia.org/wiki/Publish/subscribe</a:t>
            </a:r>
            <a:endParaRPr lang="ko-KR" altLang="en-US" sz="1800" dirty="0"/>
          </a:p>
        </p:txBody>
      </p:sp>
    </p:spTree>
    <p:extLst>
      <p:ext uri="{BB962C8B-B14F-4D97-AF65-F5344CB8AC3E}">
        <p14:creationId xmlns:p14="http://schemas.microsoft.com/office/powerpoint/2010/main" val="582792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46140" y="476672"/>
            <a:ext cx="5676554" cy="769441"/>
          </a:xfrm>
          <a:prstGeom prst="rect">
            <a:avLst/>
          </a:prstGeom>
          <a:noFill/>
        </p:spPr>
        <p:txBody>
          <a:bodyPr wrap="none" rtlCol="0">
            <a:spAutoFit/>
          </a:bodyPr>
          <a:lstStyle/>
          <a:p>
            <a:r>
              <a:rPr lang="en-US" altLang="ko-KR" sz="4400" dirty="0" smtClean="0"/>
              <a:t>Publish/</a:t>
            </a:r>
            <a:r>
              <a:rPr lang="en-US" altLang="ko-KR" sz="4400" dirty="0" err="1" smtClean="0"/>
              <a:t>Subcribe</a:t>
            </a:r>
            <a:r>
              <a:rPr lang="en-US" altLang="ko-KR" sz="4400" dirty="0" smtClean="0"/>
              <a:t> Model</a:t>
            </a:r>
          </a:p>
        </p:txBody>
      </p:sp>
      <p:sp>
        <p:nvSpPr>
          <p:cNvPr id="2" name="TextBox 1"/>
          <p:cNvSpPr txBox="1"/>
          <p:nvPr/>
        </p:nvSpPr>
        <p:spPr>
          <a:xfrm>
            <a:off x="1479861" y="2564904"/>
            <a:ext cx="10009112" cy="3539430"/>
          </a:xfrm>
          <a:prstGeom prst="rect">
            <a:avLst/>
          </a:prstGeom>
          <a:noFill/>
        </p:spPr>
        <p:txBody>
          <a:bodyPr wrap="square" rtlCol="0">
            <a:spAutoFit/>
          </a:bodyPr>
          <a:lstStyle/>
          <a:p>
            <a:r>
              <a:rPr lang="en-US" altLang="ko-KR" sz="2800" dirty="0"/>
              <a:t>In </a:t>
            </a:r>
            <a:r>
              <a:rPr lang="en-US" altLang="ko-KR" sz="2800" dirty="0">
                <a:hlinkClick r:id="rId2" tooltip="Software architecture"/>
              </a:rPr>
              <a:t>software architecture</a:t>
            </a:r>
            <a:r>
              <a:rPr lang="en-US" altLang="ko-KR" sz="2800" dirty="0"/>
              <a:t>, </a:t>
            </a:r>
            <a:r>
              <a:rPr lang="en-US" altLang="ko-KR" sz="2800" b="1" dirty="0"/>
              <a:t>publish–subscribe</a:t>
            </a:r>
            <a:r>
              <a:rPr lang="en-US" altLang="ko-KR" sz="2800" dirty="0"/>
              <a:t> is a </a:t>
            </a:r>
            <a:r>
              <a:rPr lang="en-US" altLang="ko-KR" sz="2800" dirty="0">
                <a:hlinkClick r:id="rId3" tooltip="Messaging pattern"/>
              </a:rPr>
              <a:t>messaging pattern</a:t>
            </a:r>
            <a:r>
              <a:rPr lang="en-US" altLang="ko-KR" sz="2800" dirty="0"/>
              <a:t> where senders of </a:t>
            </a:r>
            <a:r>
              <a:rPr lang="en-US" altLang="ko-KR" sz="2800" dirty="0">
                <a:hlinkClick r:id="rId4" tooltip="Message passing"/>
              </a:rPr>
              <a:t>messages</a:t>
            </a:r>
            <a:r>
              <a:rPr lang="en-US" altLang="ko-KR" sz="2800" dirty="0"/>
              <a:t>, called publishers, </a:t>
            </a:r>
            <a:r>
              <a:rPr lang="en-US" altLang="ko-KR" sz="2800" b="1" dirty="0">
                <a:solidFill>
                  <a:schemeClr val="accent5"/>
                </a:solidFill>
              </a:rPr>
              <a:t>do not program the messages to be sent directly to specific receivers</a:t>
            </a:r>
            <a:r>
              <a:rPr lang="en-US" altLang="ko-KR" sz="2800" dirty="0"/>
              <a:t>, called subscribers. Instead, published messages are characterized into classes, without knowledge of what, if any, subscribers there may be. Similarly, subscribers express interest in one or more classes, and only receive messages that are of interest, without knowledge of what, if any, publishers there are</a:t>
            </a:r>
            <a:r>
              <a:rPr lang="en-US" altLang="ko-KR" sz="2800" dirty="0" smtClean="0"/>
              <a:t>.</a:t>
            </a:r>
            <a:endParaRPr lang="en-US" altLang="ko-KR" sz="2800" dirty="0"/>
          </a:p>
        </p:txBody>
      </p:sp>
      <p:sp>
        <p:nvSpPr>
          <p:cNvPr id="5" name="TextBox 4"/>
          <p:cNvSpPr txBox="1"/>
          <p:nvPr/>
        </p:nvSpPr>
        <p:spPr>
          <a:xfrm>
            <a:off x="6925022" y="6104334"/>
            <a:ext cx="4563951" cy="369332"/>
          </a:xfrm>
          <a:prstGeom prst="rect">
            <a:avLst/>
          </a:prstGeom>
          <a:noFill/>
        </p:spPr>
        <p:txBody>
          <a:bodyPr wrap="square" rtlCol="0">
            <a:spAutoFit/>
          </a:bodyPr>
          <a:lstStyle/>
          <a:p>
            <a:r>
              <a:rPr lang="en-US" altLang="ko-KR" sz="1800" dirty="0"/>
              <a:t>http://en.wikipedia.org/wiki/Publish/subscribe</a:t>
            </a:r>
            <a:endParaRPr lang="ko-KR" altLang="en-US" sz="1800" dirty="0"/>
          </a:p>
        </p:txBody>
      </p:sp>
    </p:spTree>
    <p:extLst>
      <p:ext uri="{BB962C8B-B14F-4D97-AF65-F5344CB8AC3E}">
        <p14:creationId xmlns:p14="http://schemas.microsoft.com/office/powerpoint/2010/main" val="4226560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46140" y="476672"/>
            <a:ext cx="5676554" cy="769441"/>
          </a:xfrm>
          <a:prstGeom prst="rect">
            <a:avLst/>
          </a:prstGeom>
          <a:noFill/>
        </p:spPr>
        <p:txBody>
          <a:bodyPr wrap="none" rtlCol="0">
            <a:spAutoFit/>
          </a:bodyPr>
          <a:lstStyle/>
          <a:p>
            <a:r>
              <a:rPr lang="en-US" altLang="ko-KR" sz="4400" dirty="0" smtClean="0"/>
              <a:t>Publish/</a:t>
            </a:r>
            <a:r>
              <a:rPr lang="en-US" altLang="ko-KR" sz="4400" dirty="0" err="1" smtClean="0"/>
              <a:t>Subcribe</a:t>
            </a:r>
            <a:r>
              <a:rPr lang="en-US" altLang="ko-KR" sz="4400" dirty="0" smtClean="0"/>
              <a:t> Model</a:t>
            </a:r>
          </a:p>
        </p:txBody>
      </p:sp>
      <p:sp>
        <p:nvSpPr>
          <p:cNvPr id="2" name="TextBox 1"/>
          <p:cNvSpPr txBox="1"/>
          <p:nvPr/>
        </p:nvSpPr>
        <p:spPr>
          <a:xfrm>
            <a:off x="1479861" y="2564904"/>
            <a:ext cx="10009112" cy="3539430"/>
          </a:xfrm>
          <a:prstGeom prst="rect">
            <a:avLst/>
          </a:prstGeom>
          <a:noFill/>
        </p:spPr>
        <p:txBody>
          <a:bodyPr wrap="square" rtlCol="0">
            <a:spAutoFit/>
          </a:bodyPr>
          <a:lstStyle/>
          <a:p>
            <a:r>
              <a:rPr lang="en-US" altLang="ko-KR" sz="2800" dirty="0"/>
              <a:t>In </a:t>
            </a:r>
            <a:r>
              <a:rPr lang="en-US" altLang="ko-KR" sz="2800" dirty="0">
                <a:hlinkClick r:id="rId2" tooltip="Software architecture"/>
              </a:rPr>
              <a:t>software architecture</a:t>
            </a:r>
            <a:r>
              <a:rPr lang="en-US" altLang="ko-KR" sz="2800" dirty="0"/>
              <a:t>, </a:t>
            </a:r>
            <a:r>
              <a:rPr lang="en-US" altLang="ko-KR" sz="2800" b="1" dirty="0"/>
              <a:t>publish–subscribe</a:t>
            </a:r>
            <a:r>
              <a:rPr lang="en-US" altLang="ko-KR" sz="2800" dirty="0"/>
              <a:t> is a </a:t>
            </a:r>
            <a:r>
              <a:rPr lang="en-US" altLang="ko-KR" sz="2800" dirty="0">
                <a:hlinkClick r:id="rId3" tooltip="Messaging pattern"/>
              </a:rPr>
              <a:t>messaging pattern</a:t>
            </a:r>
            <a:r>
              <a:rPr lang="en-US" altLang="ko-KR" sz="2800" dirty="0"/>
              <a:t> where senders of </a:t>
            </a:r>
            <a:r>
              <a:rPr lang="en-US" altLang="ko-KR" sz="2800" dirty="0">
                <a:hlinkClick r:id="rId4" tooltip="Message passing"/>
              </a:rPr>
              <a:t>messages</a:t>
            </a:r>
            <a:r>
              <a:rPr lang="en-US" altLang="ko-KR" sz="2800" dirty="0"/>
              <a:t>, called publishers, </a:t>
            </a:r>
            <a:r>
              <a:rPr lang="en-US" altLang="ko-KR" sz="2800" b="1" dirty="0">
                <a:solidFill>
                  <a:schemeClr val="accent5"/>
                </a:solidFill>
              </a:rPr>
              <a:t>do not program the messages to be sent directly to specific receivers</a:t>
            </a:r>
            <a:r>
              <a:rPr lang="en-US" altLang="ko-KR" sz="2800" dirty="0"/>
              <a:t>, called subscribers. Instead, </a:t>
            </a:r>
            <a:r>
              <a:rPr lang="en-US" altLang="ko-KR" sz="2800" b="1" dirty="0">
                <a:solidFill>
                  <a:schemeClr val="accent5"/>
                </a:solidFill>
              </a:rPr>
              <a:t>published messages are characterized into classes, without knowledge of what, if any, subscribers there may be</a:t>
            </a:r>
            <a:r>
              <a:rPr lang="en-US" altLang="ko-KR" sz="2800" dirty="0"/>
              <a:t>. Similarly, subscribers express interest in one or more classes, and only receive messages that are of interest, without knowledge of what, if any, publishers there are</a:t>
            </a:r>
            <a:r>
              <a:rPr lang="en-US" altLang="ko-KR" sz="2800" dirty="0" smtClean="0"/>
              <a:t>.</a:t>
            </a:r>
            <a:endParaRPr lang="en-US" altLang="ko-KR" sz="2800" dirty="0"/>
          </a:p>
        </p:txBody>
      </p:sp>
      <p:sp>
        <p:nvSpPr>
          <p:cNvPr id="5" name="TextBox 4"/>
          <p:cNvSpPr txBox="1"/>
          <p:nvPr/>
        </p:nvSpPr>
        <p:spPr>
          <a:xfrm>
            <a:off x="6925022" y="6104334"/>
            <a:ext cx="4563951" cy="369332"/>
          </a:xfrm>
          <a:prstGeom prst="rect">
            <a:avLst/>
          </a:prstGeom>
          <a:noFill/>
        </p:spPr>
        <p:txBody>
          <a:bodyPr wrap="square" rtlCol="0">
            <a:spAutoFit/>
          </a:bodyPr>
          <a:lstStyle/>
          <a:p>
            <a:r>
              <a:rPr lang="en-US" altLang="ko-KR" sz="1800" dirty="0"/>
              <a:t>http://en.wikipedia.org/wiki/Publish/subscribe</a:t>
            </a:r>
            <a:endParaRPr lang="ko-KR" altLang="en-US" sz="1800" dirty="0"/>
          </a:p>
        </p:txBody>
      </p:sp>
    </p:spTree>
    <p:extLst>
      <p:ext uri="{BB962C8B-B14F-4D97-AF65-F5344CB8AC3E}">
        <p14:creationId xmlns:p14="http://schemas.microsoft.com/office/powerpoint/2010/main" val="201698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050" name="Picture 2" descr="http://www.qbase.co.in/wp-content/uploads/2012/04/luke_irc_client-205489-123190018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7988" y="620688"/>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556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026" name="Picture 2" descr="http://robertianhawdon.me.uk/blog/wp-content/uploads/2014/02/redis-300dp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828" y="1844824"/>
            <a:ext cx="10397580" cy="3467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082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1964" y="1556792"/>
            <a:ext cx="3024336" cy="584775"/>
          </a:xfrm>
          <a:prstGeom prst="rect">
            <a:avLst/>
          </a:prstGeom>
          <a:noFill/>
        </p:spPr>
        <p:txBody>
          <a:bodyPr wrap="square" rtlCol="0">
            <a:spAutoFit/>
          </a:bodyPr>
          <a:lstStyle/>
          <a:p>
            <a:r>
              <a:rPr lang="en-US" altLang="ko-KR" sz="3200" dirty="0" smtClean="0"/>
              <a:t>Key-Value Store</a:t>
            </a:r>
            <a:endParaRPr lang="ko-KR" altLang="en-US" sz="3200" dirty="0"/>
          </a:p>
        </p:txBody>
      </p:sp>
    </p:spTree>
    <p:extLst>
      <p:ext uri="{BB962C8B-B14F-4D97-AF65-F5344CB8AC3E}">
        <p14:creationId xmlns:p14="http://schemas.microsoft.com/office/powerpoint/2010/main" val="1233348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1964" y="1556792"/>
            <a:ext cx="3024336" cy="584775"/>
          </a:xfrm>
          <a:prstGeom prst="rect">
            <a:avLst/>
          </a:prstGeom>
          <a:noFill/>
        </p:spPr>
        <p:txBody>
          <a:bodyPr wrap="square" rtlCol="0">
            <a:spAutoFit/>
          </a:bodyPr>
          <a:lstStyle/>
          <a:p>
            <a:r>
              <a:rPr lang="en-US" altLang="ko-KR" sz="3200" dirty="0" smtClean="0"/>
              <a:t>Key-Value Store</a:t>
            </a:r>
            <a:endParaRPr lang="ko-KR" altLang="en-US" sz="3200" dirty="0"/>
          </a:p>
        </p:txBody>
      </p:sp>
      <p:sp>
        <p:nvSpPr>
          <p:cNvPr id="5" name="TextBox 4"/>
          <p:cNvSpPr txBox="1"/>
          <p:nvPr/>
        </p:nvSpPr>
        <p:spPr>
          <a:xfrm>
            <a:off x="6814492" y="2708920"/>
            <a:ext cx="1368152" cy="584775"/>
          </a:xfrm>
          <a:prstGeom prst="rect">
            <a:avLst/>
          </a:prstGeom>
          <a:noFill/>
        </p:spPr>
        <p:txBody>
          <a:bodyPr wrap="square" rtlCol="0">
            <a:spAutoFit/>
          </a:bodyPr>
          <a:lstStyle/>
          <a:p>
            <a:r>
              <a:rPr lang="en-US" altLang="ko-KR" sz="3200" dirty="0" err="1" smtClean="0"/>
              <a:t>NoSQL</a:t>
            </a:r>
            <a:endParaRPr lang="ko-KR" altLang="en-US" sz="3200" dirty="0"/>
          </a:p>
        </p:txBody>
      </p:sp>
    </p:spTree>
    <p:extLst>
      <p:ext uri="{BB962C8B-B14F-4D97-AF65-F5344CB8AC3E}">
        <p14:creationId xmlns:p14="http://schemas.microsoft.com/office/powerpoint/2010/main" val="2347144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1964" y="1556792"/>
            <a:ext cx="3024336" cy="584775"/>
          </a:xfrm>
          <a:prstGeom prst="rect">
            <a:avLst/>
          </a:prstGeom>
          <a:noFill/>
        </p:spPr>
        <p:txBody>
          <a:bodyPr wrap="square" rtlCol="0">
            <a:spAutoFit/>
          </a:bodyPr>
          <a:lstStyle/>
          <a:p>
            <a:r>
              <a:rPr lang="en-US" altLang="ko-KR" sz="3200" dirty="0" smtClean="0"/>
              <a:t>Key-Value Store</a:t>
            </a:r>
            <a:endParaRPr lang="ko-KR" altLang="en-US" sz="3200" dirty="0"/>
          </a:p>
        </p:txBody>
      </p:sp>
      <p:sp>
        <p:nvSpPr>
          <p:cNvPr id="5" name="TextBox 4"/>
          <p:cNvSpPr txBox="1"/>
          <p:nvPr/>
        </p:nvSpPr>
        <p:spPr>
          <a:xfrm>
            <a:off x="6814492" y="2708920"/>
            <a:ext cx="1368152" cy="584775"/>
          </a:xfrm>
          <a:prstGeom prst="rect">
            <a:avLst/>
          </a:prstGeom>
          <a:noFill/>
        </p:spPr>
        <p:txBody>
          <a:bodyPr wrap="square" rtlCol="0">
            <a:spAutoFit/>
          </a:bodyPr>
          <a:lstStyle/>
          <a:p>
            <a:r>
              <a:rPr lang="en-US" altLang="ko-KR" sz="3200" dirty="0" err="1" smtClean="0"/>
              <a:t>NoSQL</a:t>
            </a:r>
            <a:endParaRPr lang="ko-KR" altLang="en-US" sz="3200" dirty="0"/>
          </a:p>
        </p:txBody>
      </p:sp>
      <p:sp>
        <p:nvSpPr>
          <p:cNvPr id="7" name="TextBox 6"/>
          <p:cNvSpPr txBox="1"/>
          <p:nvPr/>
        </p:nvSpPr>
        <p:spPr>
          <a:xfrm>
            <a:off x="1269876" y="3293695"/>
            <a:ext cx="3024336" cy="584775"/>
          </a:xfrm>
          <a:prstGeom prst="rect">
            <a:avLst/>
          </a:prstGeom>
          <a:noFill/>
        </p:spPr>
        <p:txBody>
          <a:bodyPr wrap="square" rtlCol="0">
            <a:spAutoFit/>
          </a:bodyPr>
          <a:lstStyle/>
          <a:p>
            <a:r>
              <a:rPr lang="en-US" altLang="ko-KR" sz="3200" dirty="0" smtClean="0"/>
              <a:t>Cache Store</a:t>
            </a:r>
            <a:endParaRPr lang="ko-KR" altLang="en-US" sz="3200" dirty="0"/>
          </a:p>
        </p:txBody>
      </p:sp>
    </p:spTree>
    <p:extLst>
      <p:ext uri="{BB962C8B-B14F-4D97-AF65-F5344CB8AC3E}">
        <p14:creationId xmlns:p14="http://schemas.microsoft.com/office/powerpoint/2010/main" val="19476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1964" y="1556792"/>
            <a:ext cx="3024336" cy="584775"/>
          </a:xfrm>
          <a:prstGeom prst="rect">
            <a:avLst/>
          </a:prstGeom>
          <a:noFill/>
        </p:spPr>
        <p:txBody>
          <a:bodyPr wrap="square" rtlCol="0">
            <a:spAutoFit/>
          </a:bodyPr>
          <a:lstStyle/>
          <a:p>
            <a:r>
              <a:rPr lang="en-US" altLang="ko-KR" sz="3200" dirty="0" smtClean="0"/>
              <a:t>Key-Value Store</a:t>
            </a:r>
            <a:endParaRPr lang="ko-KR" altLang="en-US" sz="3200" dirty="0"/>
          </a:p>
        </p:txBody>
      </p:sp>
      <p:sp>
        <p:nvSpPr>
          <p:cNvPr id="5" name="TextBox 4"/>
          <p:cNvSpPr txBox="1"/>
          <p:nvPr/>
        </p:nvSpPr>
        <p:spPr>
          <a:xfrm>
            <a:off x="6814492" y="2708920"/>
            <a:ext cx="1368152" cy="584775"/>
          </a:xfrm>
          <a:prstGeom prst="rect">
            <a:avLst/>
          </a:prstGeom>
          <a:noFill/>
        </p:spPr>
        <p:txBody>
          <a:bodyPr wrap="square" rtlCol="0">
            <a:spAutoFit/>
          </a:bodyPr>
          <a:lstStyle/>
          <a:p>
            <a:r>
              <a:rPr lang="en-US" altLang="ko-KR" sz="3200" dirty="0" err="1" smtClean="0"/>
              <a:t>NoSQL</a:t>
            </a:r>
            <a:endParaRPr lang="ko-KR" altLang="en-US" sz="3200" dirty="0"/>
          </a:p>
        </p:txBody>
      </p:sp>
      <p:sp>
        <p:nvSpPr>
          <p:cNvPr id="6" name="TextBox 5"/>
          <p:cNvSpPr txBox="1"/>
          <p:nvPr/>
        </p:nvSpPr>
        <p:spPr>
          <a:xfrm>
            <a:off x="4438228" y="4653136"/>
            <a:ext cx="3523722" cy="707886"/>
          </a:xfrm>
          <a:prstGeom prst="rect">
            <a:avLst/>
          </a:prstGeom>
          <a:noFill/>
        </p:spPr>
        <p:txBody>
          <a:bodyPr wrap="none" rtlCol="0">
            <a:spAutoFit/>
          </a:bodyPr>
          <a:lstStyle/>
          <a:p>
            <a:r>
              <a:rPr lang="en-US" altLang="ko-KR" sz="4000" b="1" dirty="0" smtClean="0"/>
              <a:t>Pub/Sub Model</a:t>
            </a:r>
            <a:endParaRPr lang="ko-KR" altLang="en-US" sz="4000" b="1" dirty="0"/>
          </a:p>
        </p:txBody>
      </p:sp>
      <p:sp>
        <p:nvSpPr>
          <p:cNvPr id="7" name="TextBox 6"/>
          <p:cNvSpPr txBox="1"/>
          <p:nvPr/>
        </p:nvSpPr>
        <p:spPr>
          <a:xfrm>
            <a:off x="1269876" y="3293695"/>
            <a:ext cx="3024336" cy="584775"/>
          </a:xfrm>
          <a:prstGeom prst="rect">
            <a:avLst/>
          </a:prstGeom>
          <a:noFill/>
        </p:spPr>
        <p:txBody>
          <a:bodyPr wrap="square" rtlCol="0">
            <a:spAutoFit/>
          </a:bodyPr>
          <a:lstStyle/>
          <a:p>
            <a:r>
              <a:rPr lang="en-US" altLang="ko-KR" sz="3200" dirty="0" smtClean="0"/>
              <a:t>Cache Store</a:t>
            </a:r>
            <a:endParaRPr lang="ko-KR" altLang="en-US" sz="3200" dirty="0"/>
          </a:p>
        </p:txBody>
      </p:sp>
    </p:spTree>
    <p:extLst>
      <p:ext uri="{BB962C8B-B14F-4D97-AF65-F5344CB8AC3E}">
        <p14:creationId xmlns:p14="http://schemas.microsoft.com/office/powerpoint/2010/main" val="3637409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9876" y="908720"/>
            <a:ext cx="7632848" cy="2862322"/>
          </a:xfrm>
          <a:prstGeom prst="rect">
            <a:avLst/>
          </a:prstGeom>
          <a:noFill/>
        </p:spPr>
        <p:txBody>
          <a:bodyPr wrap="square" rtlCol="0">
            <a:spAutoFit/>
          </a:bodyPr>
          <a:lstStyle/>
          <a:p>
            <a:r>
              <a:rPr lang="en-US" altLang="ko-KR" sz="2000" b="1" dirty="0">
                <a:solidFill>
                  <a:srgbClr val="7F9F7F"/>
                </a:solidFill>
                <a:latin typeface="Consolas" panose="020B0609020204030204" pitchFamily="49" charset="0"/>
              </a:rPr>
              <a:t>&lt;?</a:t>
            </a:r>
            <a:r>
              <a:rPr lang="en-US" altLang="ko-KR" sz="2000" dirty="0">
                <a:solidFill>
                  <a:srgbClr val="DCDCCC"/>
                </a:solidFill>
                <a:latin typeface="Consolas" panose="020B0609020204030204" pitchFamily="49" charset="0"/>
              </a:rPr>
              <a:t> </a:t>
            </a:r>
            <a:endParaRPr lang="en-US" altLang="ko-KR" sz="2000" dirty="0" smtClean="0">
              <a:solidFill>
                <a:srgbClr val="DCDCCC"/>
              </a:solidFill>
              <a:latin typeface="Consolas" panose="020B0609020204030204" pitchFamily="49" charset="0"/>
            </a:endParaRPr>
          </a:p>
          <a:p>
            <a:r>
              <a:rPr lang="en-US" altLang="ko-KR" sz="2000" dirty="0" smtClean="0">
                <a:solidFill>
                  <a:srgbClr val="7F9F7F"/>
                </a:solidFill>
                <a:latin typeface="Consolas" panose="020B0609020204030204" pitchFamily="49" charset="0"/>
              </a:rPr>
              <a:t>// </a:t>
            </a:r>
            <a:r>
              <a:rPr lang="en-US" altLang="ko-KR" sz="2000" dirty="0">
                <a:solidFill>
                  <a:srgbClr val="7F9F7F"/>
                </a:solidFill>
                <a:latin typeface="Consolas" panose="020B0609020204030204" pitchFamily="49" charset="0"/>
              </a:rPr>
              <a:t>DO SOMETHING</a:t>
            </a:r>
            <a:r>
              <a:rPr lang="en-US" altLang="ko-KR" sz="2000" dirty="0">
                <a:solidFill>
                  <a:srgbClr val="DCDCCC"/>
                </a:solidFill>
                <a:latin typeface="Consolas" panose="020B0609020204030204" pitchFamily="49" charset="0"/>
              </a:rPr>
              <a:t> </a:t>
            </a:r>
            <a:endParaRPr lang="en-US" altLang="ko-KR" sz="2000" dirty="0" smtClean="0">
              <a:solidFill>
                <a:srgbClr val="DCDCCC"/>
              </a:solidFill>
              <a:latin typeface="Consolas" panose="020B0609020204030204" pitchFamily="49" charset="0"/>
            </a:endParaRPr>
          </a:p>
          <a:p>
            <a:r>
              <a:rPr lang="en-US" altLang="ko-KR" sz="2000" dirty="0" smtClean="0">
                <a:solidFill>
                  <a:srgbClr val="7F9F7F"/>
                </a:solidFill>
                <a:latin typeface="Consolas" panose="020B0609020204030204" pitchFamily="49" charset="0"/>
              </a:rPr>
              <a:t>// </a:t>
            </a:r>
            <a:r>
              <a:rPr lang="en-US" altLang="ko-KR" sz="2000" dirty="0">
                <a:solidFill>
                  <a:srgbClr val="7F9F7F"/>
                </a:solidFill>
                <a:latin typeface="Consolas" panose="020B0609020204030204" pitchFamily="49" charset="0"/>
              </a:rPr>
              <a:t>assume that $</a:t>
            </a:r>
            <a:r>
              <a:rPr lang="en-US" altLang="ko-KR" sz="2000" dirty="0" err="1">
                <a:solidFill>
                  <a:srgbClr val="7F9F7F"/>
                </a:solidFill>
                <a:latin typeface="Consolas" panose="020B0609020204030204" pitchFamily="49" charset="0"/>
              </a:rPr>
              <a:t>article_id</a:t>
            </a:r>
            <a:r>
              <a:rPr lang="en-US" altLang="ko-KR" sz="2000" dirty="0">
                <a:solidFill>
                  <a:srgbClr val="7F9F7F"/>
                </a:solidFill>
                <a:latin typeface="Consolas" panose="020B0609020204030204" pitchFamily="49" charset="0"/>
              </a:rPr>
              <a:t>, $</a:t>
            </a:r>
            <a:r>
              <a:rPr lang="en-US" altLang="ko-KR" sz="2000" dirty="0" err="1">
                <a:solidFill>
                  <a:srgbClr val="7F9F7F"/>
                </a:solidFill>
                <a:latin typeface="Consolas" panose="020B0609020204030204" pitchFamily="49" charset="0"/>
              </a:rPr>
              <a:t>author_name</a:t>
            </a:r>
            <a:r>
              <a:rPr lang="en-US" altLang="ko-KR" sz="2000" dirty="0">
                <a:solidFill>
                  <a:srgbClr val="7F9F7F"/>
                </a:solidFill>
                <a:latin typeface="Consolas" panose="020B0609020204030204" pitchFamily="49" charset="0"/>
              </a:rPr>
              <a:t> is assigned</a:t>
            </a:r>
            <a:r>
              <a:rPr lang="en-US" altLang="ko-KR" sz="2000" dirty="0" smtClean="0">
                <a:solidFill>
                  <a:srgbClr val="7F9F7F"/>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dirty="0">
                <a:solidFill>
                  <a:srgbClr val="DCDCCC"/>
                </a:solidFill>
                <a:latin typeface="Consolas" panose="020B0609020204030204" pitchFamily="49" charset="0"/>
              </a:rPr>
              <a:t> </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b="1" dirty="0">
                <a:solidFill>
                  <a:srgbClr val="DFC47D"/>
                </a:solidFill>
                <a:latin typeface="Consolas" panose="020B0609020204030204" pitchFamily="49" charset="0"/>
              </a:rPr>
              <a:t>new</a:t>
            </a:r>
            <a:r>
              <a:rPr lang="en-US" altLang="ko-KR" sz="2000" dirty="0">
                <a:solidFill>
                  <a:srgbClr val="DCDCCC"/>
                </a:solidFill>
                <a:latin typeface="Consolas" panose="020B0609020204030204" pitchFamily="49" charset="0"/>
              </a:rPr>
              <a:t> </a:t>
            </a:r>
            <a:r>
              <a:rPr lang="en-US" altLang="ko-KR" sz="2000" dirty="0" err="1">
                <a:solidFill>
                  <a:srgbClr val="DCDCCC"/>
                </a:solidFill>
                <a:latin typeface="Consolas" panose="020B0609020204030204" pitchFamily="49" charset="0"/>
              </a:rPr>
              <a:t>Redis</a:t>
            </a:r>
            <a:r>
              <a:rPr lang="en-US" altLang="ko-KR" sz="2000" b="1" dirty="0" smtClean="0">
                <a:solidFill>
                  <a:srgbClr val="9F9D6D"/>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connect</a:t>
            </a:r>
            <a:r>
              <a:rPr lang="en-US" altLang="ko-KR" sz="2000" b="1" dirty="0">
                <a:solidFill>
                  <a:srgbClr val="9F9D6D"/>
                </a:solidFill>
                <a:latin typeface="Consolas" panose="020B0609020204030204" pitchFamily="49" charset="0"/>
              </a:rPr>
              <a:t>(</a:t>
            </a:r>
            <a:r>
              <a:rPr lang="en-US" altLang="ko-KR" sz="2000" dirty="0">
                <a:solidFill>
                  <a:srgbClr val="CC9393"/>
                </a:solidFill>
                <a:latin typeface="Consolas" panose="020B0609020204030204" pitchFamily="49" charset="0"/>
              </a:rPr>
              <a:t>'127.0.0.1</a:t>
            </a:r>
            <a:r>
              <a:rPr lang="en-US" altLang="ko-KR" sz="2000" dirty="0" smtClean="0">
                <a:solidFill>
                  <a:srgbClr val="CC9393"/>
                </a:solidFill>
                <a:latin typeface="Consolas" panose="020B0609020204030204" pitchFamily="49" charset="0"/>
              </a:rPr>
              <a:t>'</a:t>
            </a:r>
            <a:r>
              <a:rPr lang="en-US" altLang="ko-KR" sz="2000" b="1" dirty="0" smtClean="0">
                <a:solidFill>
                  <a:srgbClr val="9F9D6D"/>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publish</a:t>
            </a:r>
            <a:r>
              <a:rPr lang="en-US" altLang="ko-KR" sz="2000" b="1" dirty="0">
                <a:solidFill>
                  <a:srgbClr val="9F9D6D"/>
                </a:solidFill>
                <a:latin typeface="Consolas" panose="020B0609020204030204" pitchFamily="49" charset="0"/>
              </a:rPr>
              <a:t>(</a:t>
            </a:r>
            <a:r>
              <a:rPr lang="en-US" altLang="ko-KR" sz="2000" dirty="0">
                <a:solidFill>
                  <a:srgbClr val="CC9393"/>
                </a:solidFill>
                <a:latin typeface="Consolas" panose="020B0609020204030204" pitchFamily="49" charset="0"/>
              </a:rPr>
              <a:t>'</a:t>
            </a:r>
            <a:r>
              <a:rPr lang="en-US" altLang="ko-KR" sz="2000" dirty="0" err="1">
                <a:solidFill>
                  <a:srgbClr val="CC9393"/>
                </a:solidFill>
                <a:latin typeface="Consolas" panose="020B0609020204030204" pitchFamily="49" charset="0"/>
              </a:rPr>
              <a:t>new_article</a:t>
            </a:r>
            <a:r>
              <a:rPr lang="en-US" altLang="ko-KR" sz="2000" dirty="0" smtClean="0">
                <a:solidFill>
                  <a:srgbClr val="CC9393"/>
                </a:solidFill>
                <a:latin typeface="Consolas" panose="020B0609020204030204" pitchFamily="49" charset="0"/>
              </a:rPr>
              <a:t>'</a:t>
            </a:r>
            <a:r>
              <a:rPr lang="en-US" altLang="ko-KR" sz="2000" b="1" dirty="0" smtClean="0">
                <a:solidFill>
                  <a:srgbClr val="9F9D6D"/>
                </a:solidFill>
                <a:latin typeface="Consolas" panose="020B0609020204030204" pitchFamily="49" charset="0"/>
              </a:rPr>
              <a:t>,</a:t>
            </a:r>
            <a:r>
              <a:rPr lang="en-US" altLang="ko-KR" sz="2000" dirty="0" smtClean="0">
                <a:solidFill>
                  <a:srgbClr val="DCDCCC"/>
                </a:solidFill>
                <a:latin typeface="Consolas" panose="020B0609020204030204" pitchFamily="49" charset="0"/>
              </a:rPr>
              <a:t> </a:t>
            </a:r>
            <a:r>
              <a:rPr lang="en-US" altLang="ko-KR" sz="2000" dirty="0" err="1" smtClean="0">
                <a:solidFill>
                  <a:srgbClr val="DCDCCC"/>
                </a:solidFill>
                <a:latin typeface="Consolas" panose="020B0609020204030204" pitchFamily="49" charset="0"/>
              </a:rPr>
              <a:t>json_encode</a:t>
            </a:r>
            <a:r>
              <a:rPr lang="en-US" altLang="ko-KR" sz="2000" b="1" dirty="0" smtClean="0">
                <a:solidFill>
                  <a:srgbClr val="9F9D6D"/>
                </a:solidFill>
                <a:latin typeface="Consolas" panose="020B0609020204030204" pitchFamily="49" charset="0"/>
              </a:rPr>
              <a:t>(</a:t>
            </a:r>
            <a:r>
              <a:rPr lang="en-US" altLang="ko-KR" sz="2000" b="1" dirty="0" smtClean="0">
                <a:solidFill>
                  <a:srgbClr val="DFC47D"/>
                </a:solidFill>
                <a:latin typeface="Consolas" panose="020B0609020204030204" pitchFamily="49" charset="0"/>
              </a:rPr>
              <a:t>array</a:t>
            </a:r>
            <a:r>
              <a:rPr lang="en-US" altLang="ko-KR" sz="2000" b="1" dirty="0" smtClean="0">
                <a:solidFill>
                  <a:srgbClr val="9F9D6D"/>
                </a:solidFill>
                <a:latin typeface="Consolas" panose="020B0609020204030204" pitchFamily="49" charset="0"/>
              </a:rPr>
              <a:t>(</a:t>
            </a:r>
          </a:p>
          <a:p>
            <a:r>
              <a:rPr lang="en-US" altLang="ko-KR" sz="2000" dirty="0" smtClean="0">
                <a:solidFill>
                  <a:srgbClr val="CC9393"/>
                </a:solidFill>
                <a:latin typeface="Consolas" panose="020B0609020204030204" pitchFamily="49" charset="0"/>
              </a:rPr>
              <a:t>  '</a:t>
            </a:r>
            <a:r>
              <a:rPr lang="en-US" altLang="ko-KR" sz="2000" dirty="0" err="1" smtClean="0">
                <a:solidFill>
                  <a:srgbClr val="CC9393"/>
                </a:solidFill>
                <a:latin typeface="Consolas" panose="020B0609020204030204" pitchFamily="49" charset="0"/>
              </a:rPr>
              <a:t>article_id</a:t>
            </a:r>
            <a:r>
              <a:rPr lang="en-US" altLang="ko-KR" sz="2000" dirty="0">
                <a:solidFill>
                  <a:srgbClr val="CC9393"/>
                </a:solidFill>
                <a:latin typeface="Consolas" panose="020B0609020204030204" pitchFamily="49" charset="0"/>
              </a:rPr>
              <a:t>'</a:t>
            </a:r>
            <a:r>
              <a:rPr lang="en-US" altLang="ko-KR" sz="2000" b="1" dirty="0">
                <a:solidFill>
                  <a:srgbClr val="9F9D6D"/>
                </a:solidFill>
                <a:latin typeface="Consolas" panose="020B0609020204030204" pitchFamily="49" charset="0"/>
              </a:rPr>
              <a:t>=&gt;</a:t>
            </a:r>
            <a:r>
              <a:rPr lang="en-US" altLang="ko-KR" sz="2000" b="1" dirty="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article_id</a:t>
            </a:r>
            <a:r>
              <a:rPr lang="en-US" altLang="ko-KR" sz="2000" b="1" dirty="0" smtClean="0">
                <a:solidFill>
                  <a:srgbClr val="9F9D6D"/>
                </a:solidFill>
                <a:latin typeface="Consolas" panose="020B0609020204030204" pitchFamily="49" charset="0"/>
              </a:rPr>
              <a:t>,</a:t>
            </a:r>
          </a:p>
          <a:p>
            <a:r>
              <a:rPr lang="en-US" altLang="ko-KR" sz="2000" dirty="0" smtClean="0">
                <a:solidFill>
                  <a:srgbClr val="CC9393"/>
                </a:solidFill>
                <a:latin typeface="Consolas" panose="020B0609020204030204" pitchFamily="49" charset="0"/>
              </a:rPr>
              <a:t>  '</a:t>
            </a:r>
            <a:r>
              <a:rPr lang="en-US" altLang="ko-KR" sz="2000" dirty="0" err="1" smtClean="0">
                <a:solidFill>
                  <a:srgbClr val="CC9393"/>
                </a:solidFill>
                <a:latin typeface="Consolas" panose="020B0609020204030204" pitchFamily="49" charset="0"/>
              </a:rPr>
              <a:t>author_name</a:t>
            </a:r>
            <a:r>
              <a:rPr lang="en-US" altLang="ko-KR" sz="2000" dirty="0">
                <a:solidFill>
                  <a:srgbClr val="CC9393"/>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 </a:t>
            </a:r>
            <a:r>
              <a:rPr lang="en-US" altLang="ko-KR" sz="2000" b="1" dirty="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author_name</a:t>
            </a:r>
            <a:r>
              <a:rPr lang="en-US" altLang="ko-KR" sz="2000" b="1" dirty="0" smtClean="0">
                <a:solidFill>
                  <a:srgbClr val="9F9D6D"/>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close</a:t>
            </a:r>
            <a:r>
              <a:rPr lang="en-US" altLang="ko-KR" sz="2000" b="1" dirty="0">
                <a:solidFill>
                  <a:srgbClr val="9F9D6D"/>
                </a:solidFill>
                <a:latin typeface="Consolas" panose="020B0609020204030204" pitchFamily="49" charset="0"/>
              </a:rPr>
              <a:t>();</a:t>
            </a:r>
            <a:endParaRPr lang="en-US" altLang="ko-KR" sz="2000" dirty="0">
              <a:effectLst/>
            </a:endParaRPr>
          </a:p>
        </p:txBody>
      </p:sp>
      <p:sp>
        <p:nvSpPr>
          <p:cNvPr id="5" name="TextBox 4"/>
          <p:cNvSpPr txBox="1"/>
          <p:nvPr/>
        </p:nvSpPr>
        <p:spPr>
          <a:xfrm>
            <a:off x="1341884" y="369673"/>
            <a:ext cx="1682833" cy="523220"/>
          </a:xfrm>
          <a:prstGeom prst="rect">
            <a:avLst/>
          </a:prstGeom>
          <a:noFill/>
        </p:spPr>
        <p:txBody>
          <a:bodyPr wrap="none" rtlCol="0">
            <a:spAutoFit/>
          </a:bodyPr>
          <a:lstStyle/>
          <a:p>
            <a:r>
              <a:rPr lang="en-US" altLang="ko-KR" sz="2800" dirty="0" err="1" smtClean="0"/>
              <a:t>write.php</a:t>
            </a:r>
            <a:r>
              <a:rPr lang="en-US" altLang="ko-KR" sz="2800" dirty="0" smtClean="0"/>
              <a:t> </a:t>
            </a:r>
            <a:endParaRPr lang="ko-KR" altLang="en-US" sz="2800" dirty="0"/>
          </a:p>
        </p:txBody>
      </p:sp>
    </p:spTree>
    <p:extLst>
      <p:ext uri="{BB962C8B-B14F-4D97-AF65-F5344CB8AC3E}">
        <p14:creationId xmlns:p14="http://schemas.microsoft.com/office/powerpoint/2010/main" val="40384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9876" y="908720"/>
            <a:ext cx="8568952" cy="3477875"/>
          </a:xfrm>
          <a:prstGeom prst="rect">
            <a:avLst/>
          </a:prstGeom>
          <a:noFill/>
        </p:spPr>
        <p:txBody>
          <a:bodyPr wrap="square" rtlCol="0">
            <a:spAutoFit/>
          </a:bodyPr>
          <a:lstStyle/>
          <a:p>
            <a:r>
              <a:rPr lang="en-US" altLang="ko-KR" sz="2000" b="1" dirty="0" smtClean="0">
                <a:solidFill>
                  <a:srgbClr val="7F9F7F"/>
                </a:solidFill>
                <a:latin typeface="Consolas" panose="020B0609020204030204" pitchFamily="49" charset="0"/>
              </a:rPr>
              <a:t>&lt;?</a:t>
            </a:r>
            <a:endParaRPr lang="en-US" altLang="ko-KR" sz="2000" dirty="0" smtClean="0">
              <a:solidFill>
                <a:srgbClr val="DCDCCC"/>
              </a:solidFill>
              <a:latin typeface="Consolas" panose="020B0609020204030204" pitchFamily="49" charset="0"/>
            </a:endParaRPr>
          </a:p>
          <a:p>
            <a:r>
              <a:rPr lang="en-US" altLang="ko-KR" sz="2000" b="1" dirty="0" smtClean="0">
                <a:solidFill>
                  <a:srgbClr val="DFC47D"/>
                </a:solidFill>
                <a:latin typeface="Consolas" panose="020B0609020204030204" pitchFamily="49" charset="0"/>
              </a:rPr>
              <a:t>function</a:t>
            </a:r>
            <a:r>
              <a:rPr lang="en-US" altLang="ko-KR" sz="2000" dirty="0" smtClean="0">
                <a:solidFill>
                  <a:srgbClr val="DCDCCC"/>
                </a:solidFill>
                <a:latin typeface="Consolas" panose="020B0609020204030204" pitchFamily="49" charset="0"/>
              </a:rPr>
              <a:t> </a:t>
            </a:r>
            <a:r>
              <a:rPr lang="en-US" altLang="ko-KR" sz="2000" dirty="0" err="1">
                <a:solidFill>
                  <a:srgbClr val="DCDCCC"/>
                </a:solidFill>
                <a:latin typeface="Consolas" panose="020B0609020204030204" pitchFamily="49" charset="0"/>
              </a:rPr>
              <a:t>callfunc</a:t>
            </a:r>
            <a:r>
              <a:rPr lang="en-US" altLang="ko-KR" sz="2000" b="1" dirty="0">
                <a:solidFill>
                  <a:srgbClr val="9F9D6D"/>
                </a:solidFill>
                <a:latin typeface="Consolas" panose="020B0609020204030204" pitchFamily="49" charset="0"/>
              </a:rPr>
              <a:t>(</a:t>
            </a:r>
            <a:r>
              <a:rPr lang="en-US" altLang="ko-KR" sz="2000" b="1" dirty="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b="1" dirty="0">
                <a:solidFill>
                  <a:srgbClr val="CEDF99"/>
                </a:solidFill>
                <a:latin typeface="Consolas" panose="020B0609020204030204" pitchFamily="49" charset="0"/>
              </a:rPr>
              <a:t>$channel</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b="1" dirty="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msg</a:t>
            </a:r>
            <a:r>
              <a:rPr lang="en-US" altLang="ko-KR" sz="2000" b="1" dirty="0" smtClean="0">
                <a:solidFill>
                  <a:srgbClr val="9F9D6D"/>
                </a:solidFill>
                <a:latin typeface="Consolas" panose="020B0609020204030204" pitchFamily="49" charset="0"/>
              </a:rPr>
              <a:t>){</a:t>
            </a:r>
          </a:p>
          <a:p>
            <a:r>
              <a:rPr lang="en-US" altLang="ko-KR" sz="2000" b="1" dirty="0">
                <a:solidFill>
                  <a:srgbClr val="9F9D6D"/>
                </a:solidFill>
                <a:latin typeface="Consolas" panose="020B0609020204030204" pitchFamily="49" charset="0"/>
              </a:rPr>
              <a:t> </a:t>
            </a:r>
            <a:r>
              <a:rPr lang="en-US" altLang="ko-KR" sz="2000" dirty="0" smtClean="0">
                <a:solidFill>
                  <a:srgbClr val="DCDCCC"/>
                </a:solidFill>
                <a:latin typeface="Consolas" panose="020B0609020204030204" pitchFamily="49" charset="0"/>
              </a:rPr>
              <a:t> </a:t>
            </a:r>
            <a:r>
              <a:rPr lang="en-US" altLang="ko-KR" sz="2000" b="1" dirty="0">
                <a:solidFill>
                  <a:srgbClr val="DFC47D"/>
                </a:solidFill>
                <a:latin typeface="Consolas" panose="020B0609020204030204" pitchFamily="49" charset="0"/>
              </a:rPr>
              <a:t>if</a:t>
            </a:r>
            <a:r>
              <a:rPr lang="en-US" altLang="ko-KR" sz="2000" b="1" dirty="0">
                <a:solidFill>
                  <a:srgbClr val="9F9D6D"/>
                </a:solidFill>
                <a:latin typeface="Consolas" panose="020B0609020204030204" pitchFamily="49" charset="0"/>
              </a:rPr>
              <a:t>(</a:t>
            </a:r>
            <a:r>
              <a:rPr lang="en-US" altLang="ko-KR" sz="2000" b="1" dirty="0">
                <a:solidFill>
                  <a:srgbClr val="CEDF99"/>
                </a:solidFill>
                <a:latin typeface="Consolas" panose="020B0609020204030204" pitchFamily="49" charset="0"/>
              </a:rPr>
              <a:t>$channel</a:t>
            </a:r>
            <a:r>
              <a:rPr lang="en-US" altLang="ko-KR" sz="2000" dirty="0">
                <a:solidFill>
                  <a:srgbClr val="DCDCCC"/>
                </a:solidFill>
                <a:latin typeface="Consolas" panose="020B0609020204030204" pitchFamily="49" charset="0"/>
              </a:rPr>
              <a:t> </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dirty="0">
                <a:solidFill>
                  <a:srgbClr val="CC9393"/>
                </a:solidFill>
                <a:latin typeface="Consolas" panose="020B0609020204030204" pitchFamily="49" charset="0"/>
              </a:rPr>
              <a:t>'</a:t>
            </a:r>
            <a:r>
              <a:rPr lang="en-US" altLang="ko-KR" sz="2000" dirty="0" err="1">
                <a:solidFill>
                  <a:srgbClr val="CC9393"/>
                </a:solidFill>
                <a:latin typeface="Consolas" panose="020B0609020204030204" pitchFamily="49" charset="0"/>
              </a:rPr>
              <a:t>new_article</a:t>
            </a:r>
            <a:r>
              <a:rPr lang="en-US" altLang="ko-KR" sz="2000" dirty="0" smtClean="0">
                <a:solidFill>
                  <a:srgbClr val="CC9393"/>
                </a:solidFill>
                <a:latin typeface="Consolas" panose="020B0609020204030204" pitchFamily="49" charset="0"/>
              </a:rPr>
              <a:t>'</a:t>
            </a:r>
            <a:r>
              <a:rPr lang="en-US" altLang="ko-KR" sz="2000" b="1" dirty="0" smtClean="0">
                <a:solidFill>
                  <a:srgbClr val="9F9D6D"/>
                </a:solidFill>
                <a:latin typeface="Consolas" panose="020B0609020204030204" pitchFamily="49" charset="0"/>
              </a:rPr>
              <a:t>){</a:t>
            </a:r>
          </a:p>
          <a:p>
            <a:r>
              <a:rPr lang="en-US" altLang="ko-KR" sz="2000" b="1" dirty="0">
                <a:solidFill>
                  <a:srgbClr val="9F9D6D"/>
                </a:solidFill>
                <a:latin typeface="Consolas" panose="020B0609020204030204" pitchFamily="49" charset="0"/>
              </a:rPr>
              <a:t> </a:t>
            </a:r>
            <a:r>
              <a:rPr lang="en-US" altLang="ko-KR" sz="2000" b="1" dirty="0" smtClean="0">
                <a:solidFill>
                  <a:srgbClr val="9F9D6D"/>
                </a:solidFill>
                <a:latin typeface="Consolas" panose="020B0609020204030204" pitchFamily="49" charset="0"/>
              </a:rPr>
              <a:t>  </a:t>
            </a:r>
            <a:r>
              <a:rPr lang="en-US" altLang="ko-KR" sz="2000" dirty="0" smtClean="0">
                <a:solidFill>
                  <a:srgbClr val="DCDCCC"/>
                </a:solidFill>
                <a:latin typeface="Consolas" panose="020B0609020204030204" pitchFamily="49" charset="0"/>
              </a:rPr>
              <a:t> </a:t>
            </a:r>
            <a:r>
              <a:rPr lang="en-US" altLang="ko-KR" sz="2000" b="1" dirty="0">
                <a:solidFill>
                  <a:srgbClr val="DFC47D"/>
                </a:solidFill>
                <a:latin typeface="Consolas" panose="020B0609020204030204" pitchFamily="49" charset="0"/>
              </a:rPr>
              <a:t>echo</a:t>
            </a:r>
            <a:r>
              <a:rPr lang="en-US" altLang="ko-KR" sz="2000" dirty="0">
                <a:solidFill>
                  <a:srgbClr val="DCDCCC"/>
                </a:solidFill>
                <a:latin typeface="Consolas" panose="020B0609020204030204" pitchFamily="49" charset="0"/>
              </a:rPr>
              <a:t> </a:t>
            </a:r>
            <a:r>
              <a:rPr lang="en-US" altLang="ko-KR" sz="2000" b="1" dirty="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msg</a:t>
            </a:r>
            <a:r>
              <a:rPr lang="en-US" altLang="ko-KR" sz="2000" b="1" dirty="0" smtClean="0">
                <a:solidFill>
                  <a:srgbClr val="9F9D6D"/>
                </a:solidFill>
                <a:latin typeface="Consolas" panose="020B0609020204030204" pitchFamily="49" charset="0"/>
              </a:rPr>
              <a:t>;</a:t>
            </a:r>
          </a:p>
          <a:p>
            <a:r>
              <a:rPr lang="en-US" altLang="ko-KR" sz="2000" b="1" dirty="0">
                <a:solidFill>
                  <a:srgbClr val="9F9D6D"/>
                </a:solidFill>
                <a:latin typeface="Consolas" panose="020B0609020204030204" pitchFamily="49" charset="0"/>
              </a:rPr>
              <a:t> </a:t>
            </a:r>
            <a:r>
              <a:rPr lang="en-US" altLang="ko-KR" sz="2000" dirty="0" smtClean="0">
                <a:solidFill>
                  <a:srgbClr val="DCDCCC"/>
                </a:solidFill>
                <a:latin typeface="Consolas" panose="020B0609020204030204" pitchFamily="49" charset="0"/>
              </a:rPr>
              <a:t> </a:t>
            </a:r>
            <a:r>
              <a:rPr lang="en-US" altLang="ko-KR" sz="2000" b="1" dirty="0" smtClean="0">
                <a:solidFill>
                  <a:srgbClr val="9F9D6D"/>
                </a:solidFill>
                <a:latin typeface="Consolas" panose="020B0609020204030204" pitchFamily="49" charset="0"/>
              </a:rPr>
              <a:t>}</a:t>
            </a:r>
          </a:p>
          <a:p>
            <a:r>
              <a:rPr lang="en-US" altLang="ko-KR" sz="2000" b="1" dirty="0">
                <a:solidFill>
                  <a:srgbClr val="9F9D6D"/>
                </a:solidFill>
                <a:latin typeface="Consolas" panose="020B0609020204030204" pitchFamily="49" charset="0"/>
              </a:rPr>
              <a:t> </a:t>
            </a:r>
            <a:r>
              <a:rPr lang="en-US" altLang="ko-KR" sz="2000" dirty="0" smtClean="0">
                <a:solidFill>
                  <a:srgbClr val="DCDCCC"/>
                </a:solidFill>
                <a:latin typeface="Consolas" panose="020B0609020204030204" pitchFamily="49" charset="0"/>
              </a:rPr>
              <a:t> </a:t>
            </a:r>
            <a:r>
              <a:rPr lang="en-US" altLang="ko-KR" sz="2000" b="1" dirty="0">
                <a:solidFill>
                  <a:srgbClr val="DFC47D"/>
                </a:solidFill>
                <a:latin typeface="Consolas" panose="020B0609020204030204" pitchFamily="49" charset="0"/>
              </a:rPr>
              <a:t>exit</a:t>
            </a:r>
            <a:r>
              <a:rPr lang="en-US" altLang="ko-KR" sz="2000" b="1" dirty="0" smtClean="0">
                <a:solidFill>
                  <a:srgbClr val="9F9D6D"/>
                </a:solidFill>
                <a:latin typeface="Consolas" panose="020B0609020204030204" pitchFamily="49" charset="0"/>
              </a:rPr>
              <a:t>; </a:t>
            </a:r>
            <a:r>
              <a:rPr lang="en-US" altLang="ko-KR" sz="2000" dirty="0">
                <a:solidFill>
                  <a:srgbClr val="7F9F7F"/>
                </a:solidFill>
                <a:latin typeface="Consolas" panose="020B0609020204030204" pitchFamily="49" charset="0"/>
              </a:rPr>
              <a:t>// </a:t>
            </a:r>
            <a:r>
              <a:rPr lang="en-US" altLang="ko-KR" sz="2000" dirty="0" smtClean="0">
                <a:solidFill>
                  <a:srgbClr val="7F9F7F"/>
                </a:solidFill>
                <a:latin typeface="Consolas" panose="020B0609020204030204" pitchFamily="49" charset="0"/>
              </a:rPr>
              <a:t>Erase this line if you use </a:t>
            </a:r>
            <a:r>
              <a:rPr lang="en-US" altLang="ko-KR" sz="2000" dirty="0" err="1" smtClean="0">
                <a:solidFill>
                  <a:srgbClr val="7F9F7F"/>
                </a:solidFill>
                <a:latin typeface="Consolas" panose="020B0609020204030204" pitchFamily="49" charset="0"/>
              </a:rPr>
              <a:t>WebSocket</a:t>
            </a:r>
            <a:endParaRPr lang="en-US" altLang="ko-KR" sz="2000" b="1" dirty="0" smtClean="0">
              <a:solidFill>
                <a:srgbClr val="9F9D6D"/>
              </a:solidFill>
              <a:latin typeface="Consolas" panose="020B0609020204030204" pitchFamily="49" charset="0"/>
            </a:endParaRPr>
          </a:p>
          <a:p>
            <a:r>
              <a:rPr lang="en-US" altLang="ko-KR" sz="2000" b="1" dirty="0" smtClean="0">
                <a:solidFill>
                  <a:srgbClr val="9F9D6D"/>
                </a:solidFill>
                <a:latin typeface="Consolas" panose="020B0609020204030204" pitchFamily="49" charset="0"/>
              </a:rPr>
              <a:t>}</a:t>
            </a:r>
          </a:p>
          <a:p>
            <a:endParaRPr lang="en-US" altLang="ko-KR" sz="2000" b="1" dirty="0" smtClean="0">
              <a:solidFill>
                <a:srgbClr val="9F9D6D"/>
              </a:solidFill>
              <a:latin typeface="Consolas" panose="020B0609020204030204" pitchFamily="49" charset="0"/>
            </a:endParaRP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dirty="0">
                <a:solidFill>
                  <a:srgbClr val="DCDCCC"/>
                </a:solidFill>
                <a:latin typeface="Consolas" panose="020B0609020204030204" pitchFamily="49" charset="0"/>
              </a:rPr>
              <a:t> </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b="1" dirty="0">
                <a:solidFill>
                  <a:srgbClr val="DFC47D"/>
                </a:solidFill>
                <a:latin typeface="Consolas" panose="020B0609020204030204" pitchFamily="49" charset="0"/>
              </a:rPr>
              <a:t>new</a:t>
            </a:r>
            <a:r>
              <a:rPr lang="en-US" altLang="ko-KR" sz="2000" dirty="0">
                <a:solidFill>
                  <a:srgbClr val="DCDCCC"/>
                </a:solidFill>
                <a:latin typeface="Consolas" panose="020B0609020204030204" pitchFamily="49" charset="0"/>
              </a:rPr>
              <a:t> </a:t>
            </a:r>
            <a:r>
              <a:rPr lang="en-US" altLang="ko-KR" sz="2000" dirty="0" err="1">
                <a:solidFill>
                  <a:srgbClr val="DCDCCC"/>
                </a:solidFill>
                <a:latin typeface="Consolas" panose="020B0609020204030204" pitchFamily="49" charset="0"/>
              </a:rPr>
              <a:t>Redis</a:t>
            </a:r>
            <a:r>
              <a:rPr lang="en-US" altLang="ko-KR" sz="2000" b="1" dirty="0" smtClean="0">
                <a:solidFill>
                  <a:srgbClr val="9F9D6D"/>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connect</a:t>
            </a:r>
            <a:r>
              <a:rPr lang="en-US" altLang="ko-KR" sz="2000" b="1" dirty="0">
                <a:solidFill>
                  <a:srgbClr val="9F9D6D"/>
                </a:solidFill>
                <a:latin typeface="Consolas" panose="020B0609020204030204" pitchFamily="49" charset="0"/>
              </a:rPr>
              <a:t>(</a:t>
            </a:r>
            <a:r>
              <a:rPr lang="en-US" altLang="ko-KR" sz="2000" dirty="0">
                <a:solidFill>
                  <a:srgbClr val="CC9393"/>
                </a:solidFill>
                <a:latin typeface="Consolas" panose="020B0609020204030204" pitchFamily="49" charset="0"/>
              </a:rPr>
              <a:t>'127.0.0.1</a:t>
            </a:r>
            <a:r>
              <a:rPr lang="en-US" altLang="ko-KR" sz="2000" dirty="0" smtClean="0">
                <a:solidFill>
                  <a:srgbClr val="CC9393"/>
                </a:solidFill>
                <a:latin typeface="Consolas" panose="020B0609020204030204" pitchFamily="49" charset="0"/>
              </a:rPr>
              <a:t>'</a:t>
            </a:r>
            <a:r>
              <a:rPr lang="en-US" altLang="ko-KR" sz="2000" b="1" dirty="0" smtClean="0">
                <a:solidFill>
                  <a:srgbClr val="9F9D6D"/>
                </a:solidFill>
                <a:latin typeface="Consolas" panose="020B0609020204030204" pitchFamily="49" charset="0"/>
              </a:rPr>
              <a:t>);</a:t>
            </a:r>
          </a:p>
          <a:p>
            <a:r>
              <a:rPr lang="en-US" altLang="ko-KR" sz="2000" b="1" dirty="0" smtClean="0">
                <a:solidFill>
                  <a:srgbClr val="CEDF99"/>
                </a:solidFill>
                <a:latin typeface="Consolas" panose="020B0609020204030204" pitchFamily="49" charset="0"/>
              </a:rPr>
              <a:t>$</a:t>
            </a:r>
            <a:r>
              <a:rPr lang="en-US" altLang="ko-KR" sz="2000" b="1" dirty="0" err="1">
                <a:solidFill>
                  <a:srgbClr val="CEDF99"/>
                </a:solidFill>
                <a:latin typeface="Consolas" panose="020B0609020204030204" pitchFamily="49" charset="0"/>
              </a:rPr>
              <a:t>redis</a:t>
            </a:r>
            <a:r>
              <a:rPr lang="en-US" altLang="ko-KR" sz="2000" b="1" dirty="0">
                <a:solidFill>
                  <a:srgbClr val="9F9D6D"/>
                </a:solidFill>
                <a:latin typeface="Consolas" panose="020B0609020204030204" pitchFamily="49" charset="0"/>
              </a:rPr>
              <a:t>-&gt;</a:t>
            </a:r>
            <a:r>
              <a:rPr lang="en-US" altLang="ko-KR" sz="2000" dirty="0">
                <a:solidFill>
                  <a:srgbClr val="DCDCCC"/>
                </a:solidFill>
                <a:latin typeface="Consolas" panose="020B0609020204030204" pitchFamily="49" charset="0"/>
              </a:rPr>
              <a:t>subscribe</a:t>
            </a:r>
            <a:r>
              <a:rPr lang="en-US" altLang="ko-KR" sz="2000" b="1" dirty="0">
                <a:solidFill>
                  <a:srgbClr val="9F9D6D"/>
                </a:solidFill>
                <a:latin typeface="Consolas" panose="020B0609020204030204" pitchFamily="49" charset="0"/>
              </a:rPr>
              <a:t>(</a:t>
            </a:r>
            <a:r>
              <a:rPr lang="en-US" altLang="ko-KR" sz="2000" b="1" dirty="0">
                <a:solidFill>
                  <a:srgbClr val="DFC47D"/>
                </a:solidFill>
                <a:latin typeface="Consolas" panose="020B0609020204030204" pitchFamily="49" charset="0"/>
              </a:rPr>
              <a:t>array</a:t>
            </a:r>
            <a:r>
              <a:rPr lang="en-US" altLang="ko-KR" sz="2000" b="1" dirty="0">
                <a:solidFill>
                  <a:srgbClr val="9F9D6D"/>
                </a:solidFill>
                <a:latin typeface="Consolas" panose="020B0609020204030204" pitchFamily="49" charset="0"/>
              </a:rPr>
              <a:t>(</a:t>
            </a:r>
            <a:r>
              <a:rPr lang="en-US" altLang="ko-KR" sz="2000" dirty="0">
                <a:solidFill>
                  <a:srgbClr val="CC9393"/>
                </a:solidFill>
                <a:latin typeface="Consolas" panose="020B0609020204030204" pitchFamily="49" charset="0"/>
              </a:rPr>
              <a:t>'new-article'</a:t>
            </a:r>
            <a:r>
              <a:rPr lang="en-US" altLang="ko-KR" sz="2000" b="1" dirty="0">
                <a:solidFill>
                  <a:srgbClr val="9F9D6D"/>
                </a:solidFill>
                <a:latin typeface="Consolas" panose="020B0609020204030204" pitchFamily="49" charset="0"/>
              </a:rPr>
              <a:t>),</a:t>
            </a:r>
            <a:r>
              <a:rPr lang="en-US" altLang="ko-KR" sz="2000" dirty="0">
                <a:solidFill>
                  <a:srgbClr val="DCDCCC"/>
                </a:solidFill>
                <a:latin typeface="Consolas" panose="020B0609020204030204" pitchFamily="49" charset="0"/>
              </a:rPr>
              <a:t> </a:t>
            </a:r>
            <a:r>
              <a:rPr lang="en-US" altLang="ko-KR" sz="2000" dirty="0">
                <a:solidFill>
                  <a:srgbClr val="CC9393"/>
                </a:solidFill>
                <a:latin typeface="Consolas" panose="020B0609020204030204" pitchFamily="49" charset="0"/>
              </a:rPr>
              <a:t>'</a:t>
            </a:r>
            <a:r>
              <a:rPr lang="en-US" altLang="ko-KR" sz="2000" dirty="0" err="1">
                <a:solidFill>
                  <a:srgbClr val="CC9393"/>
                </a:solidFill>
                <a:latin typeface="Consolas" panose="020B0609020204030204" pitchFamily="49" charset="0"/>
              </a:rPr>
              <a:t>callback_func</a:t>
            </a:r>
            <a:r>
              <a:rPr lang="en-US" altLang="ko-KR" sz="2000" dirty="0">
                <a:solidFill>
                  <a:srgbClr val="CC9393"/>
                </a:solidFill>
                <a:latin typeface="Consolas" panose="020B0609020204030204" pitchFamily="49" charset="0"/>
              </a:rPr>
              <a:t>'</a:t>
            </a:r>
            <a:r>
              <a:rPr lang="en-US" altLang="ko-KR" sz="2000" b="1" dirty="0">
                <a:solidFill>
                  <a:srgbClr val="9F9D6D"/>
                </a:solidFill>
                <a:latin typeface="Consolas" panose="020B0609020204030204" pitchFamily="49" charset="0"/>
              </a:rPr>
              <a:t>);</a:t>
            </a:r>
            <a:endParaRPr lang="en-US" altLang="ko-KR" sz="2000" dirty="0">
              <a:solidFill>
                <a:srgbClr val="DCDCCC"/>
              </a:solidFill>
              <a:effectLst/>
              <a:latin typeface="Consolas" panose="020B0609020204030204" pitchFamily="49" charset="0"/>
            </a:endParaRPr>
          </a:p>
        </p:txBody>
      </p:sp>
      <p:sp>
        <p:nvSpPr>
          <p:cNvPr id="5" name="TextBox 4"/>
          <p:cNvSpPr txBox="1"/>
          <p:nvPr/>
        </p:nvSpPr>
        <p:spPr>
          <a:xfrm>
            <a:off x="1341884" y="369673"/>
            <a:ext cx="2334165" cy="523220"/>
          </a:xfrm>
          <a:prstGeom prst="rect">
            <a:avLst/>
          </a:prstGeom>
          <a:noFill/>
        </p:spPr>
        <p:txBody>
          <a:bodyPr wrap="none" rtlCol="0">
            <a:spAutoFit/>
          </a:bodyPr>
          <a:lstStyle/>
          <a:p>
            <a:r>
              <a:rPr lang="en-US" altLang="ko-KR" sz="2800" dirty="0" err="1" smtClean="0"/>
              <a:t>Subscribe.php</a:t>
            </a:r>
            <a:endParaRPr lang="ko-KR" altLang="en-US" sz="2800" dirty="0"/>
          </a:p>
        </p:txBody>
      </p:sp>
    </p:spTree>
    <p:extLst>
      <p:ext uri="{BB962C8B-B14F-4D97-AF65-F5344CB8AC3E}">
        <p14:creationId xmlns:p14="http://schemas.microsoft.com/office/powerpoint/2010/main" val="10346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4628" y="4869160"/>
            <a:ext cx="6148799" cy="707886"/>
          </a:xfrm>
          <a:prstGeom prst="rect">
            <a:avLst/>
          </a:prstGeom>
          <a:noFill/>
        </p:spPr>
        <p:txBody>
          <a:bodyPr wrap="none" rtlCol="0">
            <a:spAutoFit/>
          </a:bodyPr>
          <a:lstStyle/>
          <a:p>
            <a:r>
              <a:rPr lang="en-US" altLang="ko-KR" sz="4000" dirty="0" err="1" smtClean="0"/>
              <a:t>PostgreSQL’s</a:t>
            </a:r>
            <a:r>
              <a:rPr lang="en-US" altLang="ko-KR" sz="4000" dirty="0" smtClean="0"/>
              <a:t> NOFITY/LISTEN</a:t>
            </a:r>
            <a:endParaRPr lang="ko-KR" altLang="en-US" sz="4000" dirty="0"/>
          </a:p>
        </p:txBody>
      </p:sp>
      <p:sp>
        <p:nvSpPr>
          <p:cNvPr id="7" name="TextBox 6"/>
          <p:cNvSpPr txBox="1"/>
          <p:nvPr/>
        </p:nvSpPr>
        <p:spPr>
          <a:xfrm>
            <a:off x="1485900" y="1844824"/>
            <a:ext cx="5673926" cy="707886"/>
          </a:xfrm>
          <a:prstGeom prst="rect">
            <a:avLst/>
          </a:prstGeom>
          <a:noFill/>
        </p:spPr>
        <p:txBody>
          <a:bodyPr wrap="none" rtlCol="0">
            <a:spAutoFit/>
          </a:bodyPr>
          <a:lstStyle/>
          <a:p>
            <a:r>
              <a:rPr lang="en-US" altLang="ko-KR" sz="4000" dirty="0" err="1"/>
              <a:t>Redis</a:t>
            </a:r>
            <a:r>
              <a:rPr lang="en-US" altLang="ko-KR" sz="4000" dirty="0"/>
              <a:t> </a:t>
            </a:r>
            <a:r>
              <a:rPr lang="en-US" altLang="ko-KR" sz="4000" dirty="0" smtClean="0"/>
              <a:t>PUBLISH/SUBSCRIBE</a:t>
            </a:r>
            <a:endParaRPr lang="ko-KR" altLang="en-US" sz="4000" dirty="0"/>
          </a:p>
        </p:txBody>
      </p:sp>
      <p:sp>
        <p:nvSpPr>
          <p:cNvPr id="8" name="TextBox 7"/>
          <p:cNvSpPr txBox="1"/>
          <p:nvPr/>
        </p:nvSpPr>
        <p:spPr>
          <a:xfrm>
            <a:off x="6670476" y="3182199"/>
            <a:ext cx="3525902" cy="707886"/>
          </a:xfrm>
          <a:prstGeom prst="rect">
            <a:avLst/>
          </a:prstGeom>
          <a:noFill/>
        </p:spPr>
        <p:txBody>
          <a:bodyPr wrap="none" rtlCol="0">
            <a:spAutoFit/>
          </a:bodyPr>
          <a:lstStyle/>
          <a:p>
            <a:r>
              <a:rPr lang="en-US" altLang="ko-KR" sz="4000" dirty="0"/>
              <a:t>Message </a:t>
            </a:r>
            <a:r>
              <a:rPr lang="en-US" altLang="ko-KR" sz="4000" dirty="0" smtClean="0"/>
              <a:t>Queue</a:t>
            </a:r>
            <a:endParaRPr lang="ko-KR" altLang="en-US" sz="4000" dirty="0"/>
          </a:p>
        </p:txBody>
      </p:sp>
    </p:spTree>
    <p:extLst>
      <p:ext uri="{BB962C8B-B14F-4D97-AF65-F5344CB8AC3E}">
        <p14:creationId xmlns:p14="http://schemas.microsoft.com/office/powerpoint/2010/main" val="1524871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결론</a:t>
            </a:r>
            <a:endParaRPr lang="ko-KR" altLang="en-US" dirty="0"/>
          </a:p>
        </p:txBody>
      </p:sp>
      <p:sp>
        <p:nvSpPr>
          <p:cNvPr id="3" name="내용 개체 틀 2"/>
          <p:cNvSpPr>
            <a:spLocks noGrp="1"/>
          </p:cNvSpPr>
          <p:nvPr>
            <p:ph idx="1"/>
          </p:nvPr>
        </p:nvSpPr>
        <p:spPr/>
        <p:txBody>
          <a:bodyPr numCol="2">
            <a:normAutofit/>
          </a:bodyPr>
          <a:lstStyle/>
          <a:p>
            <a:r>
              <a:rPr lang="en-US" altLang="ko-KR" sz="3200" dirty="0" smtClean="0"/>
              <a:t>Push!</a:t>
            </a:r>
          </a:p>
          <a:p>
            <a:r>
              <a:rPr lang="en-US" altLang="ko-KR" sz="3200" dirty="0" smtClean="0"/>
              <a:t>Client</a:t>
            </a:r>
          </a:p>
          <a:p>
            <a:pPr lvl="1"/>
            <a:r>
              <a:rPr lang="en-US" altLang="ko-KR" sz="2800" dirty="0" smtClean="0"/>
              <a:t>(Short) Polling</a:t>
            </a:r>
          </a:p>
          <a:p>
            <a:pPr lvl="2"/>
            <a:r>
              <a:rPr lang="en-US" altLang="ko-KR" dirty="0" smtClean="0"/>
              <a:t>Not Real Time</a:t>
            </a:r>
          </a:p>
          <a:p>
            <a:pPr lvl="1"/>
            <a:r>
              <a:rPr lang="en-US" altLang="ko-KR" dirty="0" smtClean="0"/>
              <a:t>COMET</a:t>
            </a:r>
          </a:p>
          <a:p>
            <a:pPr lvl="2"/>
            <a:r>
              <a:rPr lang="en-US" altLang="ko-KR" smtClean="0"/>
              <a:t>Real time </a:t>
            </a:r>
            <a:r>
              <a:rPr lang="en-US" altLang="ko-KR" dirty="0" smtClean="0"/>
              <a:t>Push via </a:t>
            </a:r>
            <a:r>
              <a:rPr lang="en-US" altLang="ko-KR" smtClean="0"/>
              <a:t>HTTP request</a:t>
            </a:r>
            <a:endParaRPr lang="en-US" altLang="ko-KR" dirty="0" smtClean="0"/>
          </a:p>
          <a:p>
            <a:pPr lvl="2"/>
            <a:r>
              <a:rPr lang="en-US" altLang="ko-KR" dirty="0" smtClean="0"/>
              <a:t>(Long) Polling</a:t>
            </a:r>
          </a:p>
          <a:p>
            <a:pPr lvl="1"/>
            <a:r>
              <a:rPr lang="en-US" altLang="ko-KR" sz="2800" dirty="0" err="1" smtClean="0"/>
              <a:t>WebSocket</a:t>
            </a:r>
            <a:endParaRPr lang="en-US" altLang="ko-KR" sz="2800" dirty="0" smtClean="0"/>
          </a:p>
          <a:p>
            <a:endParaRPr lang="en-US" altLang="ko-KR" sz="3200" dirty="0" smtClean="0"/>
          </a:p>
          <a:p>
            <a:r>
              <a:rPr lang="en-US" altLang="ko-KR" sz="3200" dirty="0" smtClean="0"/>
              <a:t>Server</a:t>
            </a:r>
          </a:p>
          <a:p>
            <a:pPr lvl="1"/>
            <a:r>
              <a:rPr lang="en-US" altLang="ko-KR" sz="2800" dirty="0" smtClean="0"/>
              <a:t>Pub/Sub Model</a:t>
            </a:r>
          </a:p>
          <a:p>
            <a:pPr lvl="2"/>
            <a:r>
              <a:rPr lang="en-US" altLang="ko-KR" sz="2400" dirty="0" err="1" smtClean="0"/>
              <a:t>Redis</a:t>
            </a:r>
            <a:endParaRPr lang="en-US" altLang="ko-KR" sz="2400" dirty="0" smtClean="0"/>
          </a:p>
          <a:p>
            <a:pPr lvl="2"/>
            <a:r>
              <a:rPr lang="en-US" altLang="ko-KR" sz="2400" dirty="0" err="1" smtClean="0"/>
              <a:t>PostgreSQL</a:t>
            </a:r>
            <a:endParaRPr lang="en-US" altLang="ko-KR" sz="2400" dirty="0" smtClean="0"/>
          </a:p>
          <a:p>
            <a:pPr lvl="2"/>
            <a:r>
              <a:rPr lang="en-US" altLang="ko-KR" sz="2400" dirty="0" smtClean="0"/>
              <a:t>Message Queue</a:t>
            </a:r>
          </a:p>
        </p:txBody>
      </p:sp>
    </p:spTree>
    <p:extLst>
      <p:ext uri="{BB962C8B-B14F-4D97-AF65-F5344CB8AC3E}">
        <p14:creationId xmlns:p14="http://schemas.microsoft.com/office/powerpoint/2010/main" val="67223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ch_16x9">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Tech_16x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spDef>
      <a:spPr/>
      <a:bodyPr rtlCol="0" anchor="ctr"/>
      <a:lstStyle>
        <a:defPPr algn="ctr">
          <a:defRPr sz="2800"/>
        </a:defPPr>
      </a:lstStyle>
      <a:style>
        <a:lnRef idx="2">
          <a:schemeClr val="accent1">
            <a:shade val="50000"/>
          </a:schemeClr>
        </a:lnRef>
        <a:fillRef idx="1">
          <a:schemeClr val="accent1"/>
        </a:fillRef>
        <a:effectRef idx="0">
          <a:schemeClr val="accent1"/>
        </a:effectRef>
        <a:fontRef idx="minor">
          <a:schemeClr val="lt1"/>
        </a:fontRef>
      </a:style>
    </a:spDef>
    <a:lnDef>
      <a:spPr>
        <a:ln w="25400"/>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2800"/>
        </a:defPPr>
      </a:lstStyle>
    </a:txDef>
  </a:objectDefaults>
  <a:extraClrSchemeLst/>
</a:theme>
</file>

<file path=ppt/theme/theme2.xml><?xml version="1.0" encoding="utf-8"?>
<a:theme xmlns:a="http://schemas.openxmlformats.org/drawingml/2006/main" name="Office Theme">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Tech_16x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extraClrSchemeLst/>
</a:theme>
</file>

<file path=ppt/theme/theme3.xml><?xml version="1.0" encoding="utf-8"?>
<a:theme xmlns:a="http://schemas.openxmlformats.org/drawingml/2006/main" name="Office Theme">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Tech_16x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85D49CD-E250-49F2-832A-47F73F5814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3중 회로 배선 프레젠테이션(와이드스크린)</Template>
  <TotalTime>0</TotalTime>
  <Words>1427</Words>
  <Application>Microsoft Office PowerPoint</Application>
  <PresentationFormat>사용자 지정</PresentationFormat>
  <Paragraphs>521</Paragraphs>
  <Slides>100</Slides>
  <Notes>0</Notes>
  <HiddenSlides>0</HiddenSlides>
  <MMClips>0</MMClips>
  <ScaleCrop>false</ScaleCrop>
  <HeadingPairs>
    <vt:vector size="6" baseType="variant">
      <vt:variant>
        <vt:lpstr>사용한 글꼴</vt:lpstr>
      </vt:variant>
      <vt:variant>
        <vt:i4>5</vt:i4>
      </vt:variant>
      <vt:variant>
        <vt:lpstr>테마</vt:lpstr>
      </vt:variant>
      <vt:variant>
        <vt:i4>1</vt:i4>
      </vt:variant>
      <vt:variant>
        <vt:lpstr>슬라이드 제목</vt:lpstr>
      </vt:variant>
      <vt:variant>
        <vt:i4>100</vt:i4>
      </vt:variant>
    </vt:vector>
  </HeadingPairs>
  <TitlesOfParts>
    <vt:vector size="106" baseType="lpstr">
      <vt:lpstr>돋움</vt:lpstr>
      <vt:lpstr>맑은 고딕</vt:lpstr>
      <vt:lpstr>Arial</vt:lpstr>
      <vt:lpstr>Calibri</vt:lpstr>
      <vt:lpstr>Consolas</vt:lpstr>
      <vt:lpstr>Tech_16x9</vt:lpstr>
      <vt:lpstr>웹 푸시 구현</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결론</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2014-05-20T11:28:01Z</dcterms:created>
  <dcterms:modified xsi:type="dcterms:W3CDTF">2014-05-24T15:31:54Z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TC027879909991</vt:lpwstr>
  </property>
</Properties>
</file>